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5"/>
  </p:notesMasterIdLst>
  <p:sldIdLst>
    <p:sldId id="298" r:id="rId2"/>
    <p:sldId id="276" r:id="rId3"/>
    <p:sldId id="277" r:id="rId4"/>
    <p:sldId id="279" r:id="rId5"/>
    <p:sldId id="299" r:id="rId6"/>
    <p:sldId id="280" r:id="rId7"/>
    <p:sldId id="281" r:id="rId8"/>
    <p:sldId id="282" r:id="rId9"/>
    <p:sldId id="284" r:id="rId10"/>
    <p:sldId id="283"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Lst>
  <p:sldSz cx="9144000" cy="5143500" type="screen16x9"/>
  <p:notesSz cx="6858000" cy="9144000"/>
  <p:embeddedFontLst>
    <p:embeddedFont>
      <p:font typeface="DM Sans Medium" panose="020B0604020202020204" charset="0"/>
      <p:regular r:id="rId26"/>
      <p:bold r:id="rId27"/>
      <p:italic r:id="rId28"/>
      <p:boldItalic r:id="rId29"/>
    </p:embeddedFont>
    <p:embeddedFont>
      <p:font typeface="Poppins Black" panose="020B0604020202020204" charset="0"/>
      <p:bold r:id="rId30"/>
      <p:boldItalic r:id="rId31"/>
    </p:embeddedFont>
    <p:embeddedFont>
      <p:font typeface="Anybody" panose="020B0604020202020204" charset="0"/>
      <p:regular r:id="rId32"/>
      <p:bold r:id="rId33"/>
      <p:italic r:id="rId34"/>
      <p:boldItalic r:id="rId35"/>
    </p:embeddedFont>
    <p:embeddedFont>
      <p:font typeface="Fredoka" panose="020B0604020202020204" charset="-79"/>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A1C2D8"/>
    <a:srgbClr val="FFFFBD"/>
    <a:srgbClr val="FAECEB"/>
    <a:srgbClr val="D1E0EB"/>
    <a:srgbClr val="000000"/>
    <a:srgbClr val="A9C7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8A42DF-2EFE-4CD4-939E-C5DC9C851522}">
  <a:tblStyle styleId="{388A42DF-2EFE-4CD4-939E-C5DC9C8515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43" autoAdjust="0"/>
  </p:normalViewPr>
  <p:slideViewPr>
    <p:cSldViewPr snapToGrid="0">
      <p:cViewPr>
        <p:scale>
          <a:sx n="66" d="100"/>
          <a:sy n="66" d="100"/>
        </p:scale>
        <p:origin x="906"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8036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9011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3945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31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43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3329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9413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5820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93763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0105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7460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15384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grpSp>
        <p:nvGrpSpPr>
          <p:cNvPr id="63" name="Google Shape;63;p5"/>
          <p:cNvGrpSpPr/>
          <p:nvPr/>
        </p:nvGrpSpPr>
        <p:grpSpPr>
          <a:xfrm>
            <a:off x="295175" y="11500"/>
            <a:ext cx="8553638" cy="5143500"/>
            <a:chOff x="295175" y="11500"/>
            <a:chExt cx="8553638" cy="5143500"/>
          </a:xfrm>
        </p:grpSpPr>
        <p:sp>
          <p:nvSpPr>
            <p:cNvPr id="64" name="Google Shape;64;p5"/>
            <p:cNvSpPr/>
            <p:nvPr/>
          </p:nvSpPr>
          <p:spPr>
            <a:xfrm>
              <a:off x="295175"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65" name="Google Shape;65;p5"/>
            <p:cNvSpPr/>
            <p:nvPr/>
          </p:nvSpPr>
          <p:spPr>
            <a:xfrm>
              <a:off x="1039860"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66" name="Google Shape;66;p5"/>
            <p:cNvSpPr/>
            <p:nvPr/>
          </p:nvSpPr>
          <p:spPr>
            <a:xfrm>
              <a:off x="1784545"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67" name="Google Shape;67;p5"/>
            <p:cNvSpPr/>
            <p:nvPr/>
          </p:nvSpPr>
          <p:spPr>
            <a:xfrm>
              <a:off x="2529231"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68" name="Google Shape;68;p5"/>
            <p:cNvSpPr/>
            <p:nvPr/>
          </p:nvSpPr>
          <p:spPr>
            <a:xfrm>
              <a:off x="3273916"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69" name="Google Shape;69;p5"/>
            <p:cNvSpPr/>
            <p:nvPr/>
          </p:nvSpPr>
          <p:spPr>
            <a:xfrm>
              <a:off x="4018601"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70" name="Google Shape;70;p5"/>
            <p:cNvSpPr/>
            <p:nvPr/>
          </p:nvSpPr>
          <p:spPr>
            <a:xfrm>
              <a:off x="4763286"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71" name="Google Shape;71;p5"/>
            <p:cNvSpPr/>
            <p:nvPr/>
          </p:nvSpPr>
          <p:spPr>
            <a:xfrm>
              <a:off x="5507972"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72" name="Google Shape;72;p5"/>
            <p:cNvSpPr/>
            <p:nvPr/>
          </p:nvSpPr>
          <p:spPr>
            <a:xfrm>
              <a:off x="6252657"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73" name="Google Shape;73;p5"/>
            <p:cNvSpPr/>
            <p:nvPr/>
          </p:nvSpPr>
          <p:spPr>
            <a:xfrm>
              <a:off x="6997342"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74" name="Google Shape;74;p5"/>
            <p:cNvSpPr/>
            <p:nvPr/>
          </p:nvSpPr>
          <p:spPr>
            <a:xfrm>
              <a:off x="7742027"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75" name="Google Shape;75;p5"/>
            <p:cNvSpPr/>
            <p:nvPr/>
          </p:nvSpPr>
          <p:spPr>
            <a:xfrm>
              <a:off x="8486713"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grpSp>
      <p:sp>
        <p:nvSpPr>
          <p:cNvPr id="76" name="Google Shape;76;p5"/>
          <p:cNvSpPr/>
          <p:nvPr/>
        </p:nvSpPr>
        <p:spPr>
          <a:xfrm>
            <a:off x="220025" y="259150"/>
            <a:ext cx="8734500" cy="4625100"/>
          </a:xfrm>
          <a:prstGeom prst="roundRect">
            <a:avLst>
              <a:gd name="adj" fmla="val 613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77" name="Google Shape;77;p5"/>
          <p:cNvSpPr txBox="1">
            <a:spLocks noGrp="1"/>
          </p:cNvSpPr>
          <p:nvPr>
            <p:ph type="subTitle" idx="1"/>
          </p:nvPr>
        </p:nvSpPr>
        <p:spPr>
          <a:xfrm>
            <a:off x="1290750" y="2672122"/>
            <a:ext cx="2907600" cy="425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000"/>
              <a:buFont typeface="Fredoka"/>
              <a:buNone/>
              <a:defRPr sz="2000">
                <a:latin typeface="Fredoka"/>
                <a:ea typeface="Fredoka"/>
                <a:cs typeface="Fredoka"/>
                <a:sym typeface="Fredoka"/>
              </a:defRPr>
            </a:lvl1pPr>
            <a:lvl2pPr lvl="1" algn="ctr">
              <a:lnSpc>
                <a:spcPct val="100000"/>
              </a:lnSpc>
              <a:spcBef>
                <a:spcPts val="0"/>
              </a:spcBef>
              <a:spcAft>
                <a:spcPts val="0"/>
              </a:spcAft>
              <a:buSzPts val="2000"/>
              <a:buFont typeface="Fredoka"/>
              <a:buNone/>
              <a:defRPr sz="2000">
                <a:latin typeface="Fredoka"/>
                <a:ea typeface="Fredoka"/>
                <a:cs typeface="Fredoka"/>
                <a:sym typeface="Fredoka"/>
              </a:defRPr>
            </a:lvl2pPr>
            <a:lvl3pPr lvl="2" algn="ctr">
              <a:lnSpc>
                <a:spcPct val="100000"/>
              </a:lnSpc>
              <a:spcBef>
                <a:spcPts val="0"/>
              </a:spcBef>
              <a:spcAft>
                <a:spcPts val="0"/>
              </a:spcAft>
              <a:buSzPts val="2000"/>
              <a:buFont typeface="Fredoka"/>
              <a:buNone/>
              <a:defRPr sz="2000">
                <a:latin typeface="Fredoka"/>
                <a:ea typeface="Fredoka"/>
                <a:cs typeface="Fredoka"/>
                <a:sym typeface="Fredoka"/>
              </a:defRPr>
            </a:lvl3pPr>
            <a:lvl4pPr lvl="3" algn="ctr">
              <a:lnSpc>
                <a:spcPct val="100000"/>
              </a:lnSpc>
              <a:spcBef>
                <a:spcPts val="0"/>
              </a:spcBef>
              <a:spcAft>
                <a:spcPts val="0"/>
              </a:spcAft>
              <a:buSzPts val="2000"/>
              <a:buFont typeface="Fredoka"/>
              <a:buNone/>
              <a:defRPr sz="2000">
                <a:latin typeface="Fredoka"/>
                <a:ea typeface="Fredoka"/>
                <a:cs typeface="Fredoka"/>
                <a:sym typeface="Fredoka"/>
              </a:defRPr>
            </a:lvl4pPr>
            <a:lvl5pPr lvl="4" algn="ctr">
              <a:lnSpc>
                <a:spcPct val="100000"/>
              </a:lnSpc>
              <a:spcBef>
                <a:spcPts val="0"/>
              </a:spcBef>
              <a:spcAft>
                <a:spcPts val="0"/>
              </a:spcAft>
              <a:buSzPts val="2000"/>
              <a:buFont typeface="Fredoka"/>
              <a:buNone/>
              <a:defRPr sz="2000">
                <a:latin typeface="Fredoka"/>
                <a:ea typeface="Fredoka"/>
                <a:cs typeface="Fredoka"/>
                <a:sym typeface="Fredoka"/>
              </a:defRPr>
            </a:lvl5pPr>
            <a:lvl6pPr lvl="5" algn="ctr">
              <a:lnSpc>
                <a:spcPct val="100000"/>
              </a:lnSpc>
              <a:spcBef>
                <a:spcPts val="0"/>
              </a:spcBef>
              <a:spcAft>
                <a:spcPts val="0"/>
              </a:spcAft>
              <a:buSzPts val="2000"/>
              <a:buFont typeface="Fredoka"/>
              <a:buNone/>
              <a:defRPr sz="2000">
                <a:latin typeface="Fredoka"/>
                <a:ea typeface="Fredoka"/>
                <a:cs typeface="Fredoka"/>
                <a:sym typeface="Fredoka"/>
              </a:defRPr>
            </a:lvl6pPr>
            <a:lvl7pPr lvl="6" algn="ctr">
              <a:lnSpc>
                <a:spcPct val="100000"/>
              </a:lnSpc>
              <a:spcBef>
                <a:spcPts val="0"/>
              </a:spcBef>
              <a:spcAft>
                <a:spcPts val="0"/>
              </a:spcAft>
              <a:buSzPts val="2000"/>
              <a:buFont typeface="Fredoka"/>
              <a:buNone/>
              <a:defRPr sz="2000">
                <a:latin typeface="Fredoka"/>
                <a:ea typeface="Fredoka"/>
                <a:cs typeface="Fredoka"/>
                <a:sym typeface="Fredoka"/>
              </a:defRPr>
            </a:lvl7pPr>
            <a:lvl8pPr lvl="7" algn="ctr">
              <a:lnSpc>
                <a:spcPct val="100000"/>
              </a:lnSpc>
              <a:spcBef>
                <a:spcPts val="0"/>
              </a:spcBef>
              <a:spcAft>
                <a:spcPts val="0"/>
              </a:spcAft>
              <a:buSzPts val="2000"/>
              <a:buFont typeface="Fredoka"/>
              <a:buNone/>
              <a:defRPr sz="2000">
                <a:latin typeface="Fredoka"/>
                <a:ea typeface="Fredoka"/>
                <a:cs typeface="Fredoka"/>
                <a:sym typeface="Fredoka"/>
              </a:defRPr>
            </a:lvl8pPr>
            <a:lvl9pPr lvl="8" algn="ctr">
              <a:lnSpc>
                <a:spcPct val="100000"/>
              </a:lnSpc>
              <a:spcBef>
                <a:spcPts val="0"/>
              </a:spcBef>
              <a:spcAft>
                <a:spcPts val="0"/>
              </a:spcAft>
              <a:buSzPts val="2000"/>
              <a:buFont typeface="Fredoka"/>
              <a:buNone/>
              <a:defRPr sz="2000">
                <a:latin typeface="Fredoka"/>
                <a:ea typeface="Fredoka"/>
                <a:cs typeface="Fredoka"/>
                <a:sym typeface="Fredoka"/>
              </a:defRPr>
            </a:lvl9pPr>
          </a:lstStyle>
          <a:p>
            <a:endParaRPr/>
          </a:p>
        </p:txBody>
      </p:sp>
      <p:sp>
        <p:nvSpPr>
          <p:cNvPr id="78" name="Google Shape;78;p5"/>
          <p:cNvSpPr txBox="1">
            <a:spLocks noGrp="1"/>
          </p:cNvSpPr>
          <p:nvPr>
            <p:ph type="subTitle" idx="2"/>
          </p:nvPr>
        </p:nvSpPr>
        <p:spPr>
          <a:xfrm>
            <a:off x="4945625" y="2672122"/>
            <a:ext cx="2907600" cy="42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Font typeface="Fredoka"/>
              <a:buNone/>
              <a:defRPr sz="2000">
                <a:latin typeface="Fredoka"/>
                <a:ea typeface="Fredoka"/>
                <a:cs typeface="Fredoka"/>
                <a:sym typeface="Fredoka"/>
              </a:defRPr>
            </a:lvl1pPr>
            <a:lvl2pPr lvl="1" algn="ctr" rtl="0">
              <a:lnSpc>
                <a:spcPct val="100000"/>
              </a:lnSpc>
              <a:spcBef>
                <a:spcPts val="0"/>
              </a:spcBef>
              <a:spcAft>
                <a:spcPts val="0"/>
              </a:spcAft>
              <a:buSzPts val="2000"/>
              <a:buFont typeface="Fredoka"/>
              <a:buNone/>
              <a:defRPr sz="2000">
                <a:latin typeface="Fredoka"/>
                <a:ea typeface="Fredoka"/>
                <a:cs typeface="Fredoka"/>
                <a:sym typeface="Fredoka"/>
              </a:defRPr>
            </a:lvl2pPr>
            <a:lvl3pPr lvl="2" algn="ctr" rtl="0">
              <a:lnSpc>
                <a:spcPct val="100000"/>
              </a:lnSpc>
              <a:spcBef>
                <a:spcPts val="0"/>
              </a:spcBef>
              <a:spcAft>
                <a:spcPts val="0"/>
              </a:spcAft>
              <a:buSzPts val="2000"/>
              <a:buFont typeface="Fredoka"/>
              <a:buNone/>
              <a:defRPr sz="2000">
                <a:latin typeface="Fredoka"/>
                <a:ea typeface="Fredoka"/>
                <a:cs typeface="Fredoka"/>
                <a:sym typeface="Fredoka"/>
              </a:defRPr>
            </a:lvl3pPr>
            <a:lvl4pPr lvl="3" algn="ctr" rtl="0">
              <a:lnSpc>
                <a:spcPct val="100000"/>
              </a:lnSpc>
              <a:spcBef>
                <a:spcPts val="0"/>
              </a:spcBef>
              <a:spcAft>
                <a:spcPts val="0"/>
              </a:spcAft>
              <a:buSzPts val="2000"/>
              <a:buFont typeface="Fredoka"/>
              <a:buNone/>
              <a:defRPr sz="2000">
                <a:latin typeface="Fredoka"/>
                <a:ea typeface="Fredoka"/>
                <a:cs typeface="Fredoka"/>
                <a:sym typeface="Fredoka"/>
              </a:defRPr>
            </a:lvl4pPr>
            <a:lvl5pPr lvl="4" algn="ctr" rtl="0">
              <a:lnSpc>
                <a:spcPct val="100000"/>
              </a:lnSpc>
              <a:spcBef>
                <a:spcPts val="0"/>
              </a:spcBef>
              <a:spcAft>
                <a:spcPts val="0"/>
              </a:spcAft>
              <a:buSzPts val="2000"/>
              <a:buFont typeface="Fredoka"/>
              <a:buNone/>
              <a:defRPr sz="2000">
                <a:latin typeface="Fredoka"/>
                <a:ea typeface="Fredoka"/>
                <a:cs typeface="Fredoka"/>
                <a:sym typeface="Fredoka"/>
              </a:defRPr>
            </a:lvl5pPr>
            <a:lvl6pPr lvl="5" algn="ctr" rtl="0">
              <a:lnSpc>
                <a:spcPct val="100000"/>
              </a:lnSpc>
              <a:spcBef>
                <a:spcPts val="0"/>
              </a:spcBef>
              <a:spcAft>
                <a:spcPts val="0"/>
              </a:spcAft>
              <a:buSzPts val="2000"/>
              <a:buFont typeface="Fredoka"/>
              <a:buNone/>
              <a:defRPr sz="2000">
                <a:latin typeface="Fredoka"/>
                <a:ea typeface="Fredoka"/>
                <a:cs typeface="Fredoka"/>
                <a:sym typeface="Fredoka"/>
              </a:defRPr>
            </a:lvl6pPr>
            <a:lvl7pPr lvl="6" algn="ctr" rtl="0">
              <a:lnSpc>
                <a:spcPct val="100000"/>
              </a:lnSpc>
              <a:spcBef>
                <a:spcPts val="0"/>
              </a:spcBef>
              <a:spcAft>
                <a:spcPts val="0"/>
              </a:spcAft>
              <a:buSzPts val="2000"/>
              <a:buFont typeface="Fredoka"/>
              <a:buNone/>
              <a:defRPr sz="2000">
                <a:latin typeface="Fredoka"/>
                <a:ea typeface="Fredoka"/>
                <a:cs typeface="Fredoka"/>
                <a:sym typeface="Fredoka"/>
              </a:defRPr>
            </a:lvl7pPr>
            <a:lvl8pPr lvl="7" algn="ctr" rtl="0">
              <a:lnSpc>
                <a:spcPct val="100000"/>
              </a:lnSpc>
              <a:spcBef>
                <a:spcPts val="0"/>
              </a:spcBef>
              <a:spcAft>
                <a:spcPts val="0"/>
              </a:spcAft>
              <a:buSzPts val="2000"/>
              <a:buFont typeface="Fredoka"/>
              <a:buNone/>
              <a:defRPr sz="2000">
                <a:latin typeface="Fredoka"/>
                <a:ea typeface="Fredoka"/>
                <a:cs typeface="Fredoka"/>
                <a:sym typeface="Fredoka"/>
              </a:defRPr>
            </a:lvl8pPr>
            <a:lvl9pPr lvl="8" algn="ctr" rtl="0">
              <a:lnSpc>
                <a:spcPct val="100000"/>
              </a:lnSpc>
              <a:spcBef>
                <a:spcPts val="0"/>
              </a:spcBef>
              <a:spcAft>
                <a:spcPts val="0"/>
              </a:spcAft>
              <a:buSzPts val="2000"/>
              <a:buFont typeface="Fredoka"/>
              <a:buNone/>
              <a:defRPr sz="2000">
                <a:latin typeface="Fredoka"/>
                <a:ea typeface="Fredoka"/>
                <a:cs typeface="Fredoka"/>
                <a:sym typeface="Fredoka"/>
              </a:defRPr>
            </a:lvl9pPr>
          </a:lstStyle>
          <a:p>
            <a:endParaRPr/>
          </a:p>
        </p:txBody>
      </p:sp>
      <p:sp>
        <p:nvSpPr>
          <p:cNvPr id="79" name="Google Shape;79;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grpSp>
        <p:nvGrpSpPr>
          <p:cNvPr id="81" name="Google Shape;81;p6"/>
          <p:cNvGrpSpPr/>
          <p:nvPr/>
        </p:nvGrpSpPr>
        <p:grpSpPr>
          <a:xfrm>
            <a:off x="295175" y="11500"/>
            <a:ext cx="8553638" cy="5143500"/>
            <a:chOff x="295175" y="11500"/>
            <a:chExt cx="8553638" cy="5143500"/>
          </a:xfrm>
        </p:grpSpPr>
        <p:sp>
          <p:nvSpPr>
            <p:cNvPr id="82" name="Google Shape;82;p6"/>
            <p:cNvSpPr/>
            <p:nvPr/>
          </p:nvSpPr>
          <p:spPr>
            <a:xfrm>
              <a:off x="295175"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83" name="Google Shape;83;p6"/>
            <p:cNvSpPr/>
            <p:nvPr/>
          </p:nvSpPr>
          <p:spPr>
            <a:xfrm>
              <a:off x="1039860"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84" name="Google Shape;84;p6"/>
            <p:cNvSpPr/>
            <p:nvPr/>
          </p:nvSpPr>
          <p:spPr>
            <a:xfrm>
              <a:off x="1784545"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85" name="Google Shape;85;p6"/>
            <p:cNvSpPr/>
            <p:nvPr/>
          </p:nvSpPr>
          <p:spPr>
            <a:xfrm>
              <a:off x="2529231"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86" name="Google Shape;86;p6"/>
            <p:cNvSpPr/>
            <p:nvPr/>
          </p:nvSpPr>
          <p:spPr>
            <a:xfrm>
              <a:off x="3273916"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87" name="Google Shape;87;p6"/>
            <p:cNvSpPr/>
            <p:nvPr/>
          </p:nvSpPr>
          <p:spPr>
            <a:xfrm>
              <a:off x="4018601"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88" name="Google Shape;88;p6"/>
            <p:cNvSpPr/>
            <p:nvPr/>
          </p:nvSpPr>
          <p:spPr>
            <a:xfrm>
              <a:off x="4763286"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89" name="Google Shape;89;p6"/>
            <p:cNvSpPr/>
            <p:nvPr/>
          </p:nvSpPr>
          <p:spPr>
            <a:xfrm>
              <a:off x="5507972"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90" name="Google Shape;90;p6"/>
            <p:cNvSpPr/>
            <p:nvPr/>
          </p:nvSpPr>
          <p:spPr>
            <a:xfrm>
              <a:off x="6252657"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91" name="Google Shape;91;p6"/>
            <p:cNvSpPr/>
            <p:nvPr/>
          </p:nvSpPr>
          <p:spPr>
            <a:xfrm>
              <a:off x="6997342"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92" name="Google Shape;92;p6"/>
            <p:cNvSpPr/>
            <p:nvPr/>
          </p:nvSpPr>
          <p:spPr>
            <a:xfrm>
              <a:off x="7742027"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93" name="Google Shape;93;p6"/>
            <p:cNvSpPr/>
            <p:nvPr/>
          </p:nvSpPr>
          <p:spPr>
            <a:xfrm>
              <a:off x="8486713"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grpSp>
      <p:sp>
        <p:nvSpPr>
          <p:cNvPr id="94" name="Google Shape;94;p6"/>
          <p:cNvSpPr/>
          <p:nvPr/>
        </p:nvSpPr>
        <p:spPr>
          <a:xfrm>
            <a:off x="220025" y="259150"/>
            <a:ext cx="8734500" cy="4625100"/>
          </a:xfrm>
          <a:prstGeom prst="roundRect">
            <a:avLst>
              <a:gd name="adj" fmla="val 613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95" name="Google Shape;95;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96" name="Google Shape;96;p6"/>
          <p:cNvGrpSpPr/>
          <p:nvPr/>
        </p:nvGrpSpPr>
        <p:grpSpPr>
          <a:xfrm>
            <a:off x="4" y="223550"/>
            <a:ext cx="10101183" cy="5508575"/>
            <a:chOff x="4" y="223550"/>
            <a:chExt cx="10101183" cy="5508575"/>
          </a:xfrm>
        </p:grpSpPr>
        <p:pic>
          <p:nvPicPr>
            <p:cNvPr id="97" name="Google Shape;97;p6"/>
            <p:cNvPicPr preferRelativeResize="0"/>
            <p:nvPr/>
          </p:nvPicPr>
          <p:blipFill rotWithShape="1">
            <a:blip r:embed="rId2">
              <a:alphaModFix/>
            </a:blip>
            <a:srcRect r="43358"/>
            <a:stretch/>
          </p:blipFill>
          <p:spPr>
            <a:xfrm flipH="1">
              <a:off x="4" y="223550"/>
              <a:ext cx="839174" cy="1880049"/>
            </a:xfrm>
            <a:prstGeom prst="rect">
              <a:avLst/>
            </a:prstGeom>
            <a:noFill/>
            <a:ln>
              <a:noFill/>
            </a:ln>
          </p:spPr>
        </p:pic>
        <p:pic>
          <p:nvPicPr>
            <p:cNvPr id="98" name="Google Shape;98;p6"/>
            <p:cNvPicPr preferRelativeResize="0"/>
            <p:nvPr/>
          </p:nvPicPr>
          <p:blipFill rotWithShape="1">
            <a:blip r:embed="rId3">
              <a:alphaModFix/>
            </a:blip>
            <a:srcRect r="15045"/>
            <a:stretch/>
          </p:blipFill>
          <p:spPr>
            <a:xfrm rot="-2076389">
              <a:off x="8343975" y="3889460"/>
              <a:ext cx="1437496" cy="1573679"/>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8"/>
        <p:cNvGrpSpPr/>
        <p:nvPr/>
      </p:nvGrpSpPr>
      <p:grpSpPr>
        <a:xfrm>
          <a:off x="0" y="0"/>
          <a:ext cx="0" cy="0"/>
          <a:chOff x="0" y="0"/>
          <a:chExt cx="0" cy="0"/>
        </a:xfrm>
      </p:grpSpPr>
      <p:grpSp>
        <p:nvGrpSpPr>
          <p:cNvPr id="119" name="Google Shape;119;p8"/>
          <p:cNvGrpSpPr/>
          <p:nvPr/>
        </p:nvGrpSpPr>
        <p:grpSpPr>
          <a:xfrm>
            <a:off x="295175" y="11500"/>
            <a:ext cx="8553638" cy="5143500"/>
            <a:chOff x="295175" y="11500"/>
            <a:chExt cx="8553638" cy="5143500"/>
          </a:xfrm>
        </p:grpSpPr>
        <p:sp>
          <p:nvSpPr>
            <p:cNvPr id="120" name="Google Shape;120;p8"/>
            <p:cNvSpPr/>
            <p:nvPr/>
          </p:nvSpPr>
          <p:spPr>
            <a:xfrm>
              <a:off x="295175"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21" name="Google Shape;121;p8"/>
            <p:cNvSpPr/>
            <p:nvPr/>
          </p:nvSpPr>
          <p:spPr>
            <a:xfrm>
              <a:off x="1039860"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22" name="Google Shape;122;p8"/>
            <p:cNvSpPr/>
            <p:nvPr/>
          </p:nvSpPr>
          <p:spPr>
            <a:xfrm>
              <a:off x="1784545"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23" name="Google Shape;123;p8"/>
            <p:cNvSpPr/>
            <p:nvPr/>
          </p:nvSpPr>
          <p:spPr>
            <a:xfrm>
              <a:off x="2529231"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24" name="Google Shape;124;p8"/>
            <p:cNvSpPr/>
            <p:nvPr/>
          </p:nvSpPr>
          <p:spPr>
            <a:xfrm>
              <a:off x="3273916"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25" name="Google Shape;125;p8"/>
            <p:cNvSpPr/>
            <p:nvPr/>
          </p:nvSpPr>
          <p:spPr>
            <a:xfrm>
              <a:off x="4018601"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26" name="Google Shape;126;p8"/>
            <p:cNvSpPr/>
            <p:nvPr/>
          </p:nvSpPr>
          <p:spPr>
            <a:xfrm>
              <a:off x="4763286"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27" name="Google Shape;127;p8"/>
            <p:cNvSpPr/>
            <p:nvPr/>
          </p:nvSpPr>
          <p:spPr>
            <a:xfrm>
              <a:off x="5507972"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28" name="Google Shape;128;p8"/>
            <p:cNvSpPr/>
            <p:nvPr/>
          </p:nvSpPr>
          <p:spPr>
            <a:xfrm>
              <a:off x="6252657"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29" name="Google Shape;129;p8"/>
            <p:cNvSpPr/>
            <p:nvPr/>
          </p:nvSpPr>
          <p:spPr>
            <a:xfrm>
              <a:off x="6997342"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30" name="Google Shape;130;p8"/>
            <p:cNvSpPr/>
            <p:nvPr/>
          </p:nvSpPr>
          <p:spPr>
            <a:xfrm>
              <a:off x="7742027"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31" name="Google Shape;131;p8"/>
            <p:cNvSpPr/>
            <p:nvPr/>
          </p:nvSpPr>
          <p:spPr>
            <a:xfrm>
              <a:off x="8486713"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grpSp>
      <p:sp>
        <p:nvSpPr>
          <p:cNvPr id="132" name="Google Shape;132;p8"/>
          <p:cNvSpPr/>
          <p:nvPr/>
        </p:nvSpPr>
        <p:spPr>
          <a:xfrm>
            <a:off x="220025" y="259150"/>
            <a:ext cx="8734500" cy="4625100"/>
          </a:xfrm>
          <a:prstGeom prst="roundRect">
            <a:avLst>
              <a:gd name="adj" fmla="val 613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grpSp>
        <p:nvGrpSpPr>
          <p:cNvPr id="133" name="Google Shape;133;p8"/>
          <p:cNvGrpSpPr/>
          <p:nvPr/>
        </p:nvGrpSpPr>
        <p:grpSpPr>
          <a:xfrm>
            <a:off x="0" y="-15929"/>
            <a:ext cx="9144000" cy="2759803"/>
            <a:chOff x="0" y="-15929"/>
            <a:chExt cx="9144000" cy="2759803"/>
          </a:xfrm>
        </p:grpSpPr>
        <p:pic>
          <p:nvPicPr>
            <p:cNvPr id="134" name="Google Shape;134;p8"/>
            <p:cNvPicPr preferRelativeResize="0"/>
            <p:nvPr/>
          </p:nvPicPr>
          <p:blipFill rotWithShape="1">
            <a:blip r:embed="rId2">
              <a:alphaModFix/>
            </a:blip>
            <a:srcRect t="22094" r="21396"/>
            <a:stretch/>
          </p:blipFill>
          <p:spPr>
            <a:xfrm>
              <a:off x="6942300" y="0"/>
              <a:ext cx="2201700" cy="2743875"/>
            </a:xfrm>
            <a:prstGeom prst="rect">
              <a:avLst/>
            </a:prstGeom>
            <a:noFill/>
            <a:ln>
              <a:noFill/>
            </a:ln>
          </p:spPr>
        </p:pic>
        <p:pic>
          <p:nvPicPr>
            <p:cNvPr id="135" name="Google Shape;135;p8"/>
            <p:cNvPicPr preferRelativeResize="0"/>
            <p:nvPr/>
          </p:nvPicPr>
          <p:blipFill rotWithShape="1">
            <a:blip r:embed="rId3">
              <a:alphaModFix/>
            </a:blip>
            <a:srcRect t="26308" r="28896"/>
            <a:stretch/>
          </p:blipFill>
          <p:spPr>
            <a:xfrm rot="-5400000">
              <a:off x="82025" y="-97954"/>
              <a:ext cx="1656150" cy="1820200"/>
            </a:xfrm>
            <a:prstGeom prst="rect">
              <a:avLst/>
            </a:prstGeom>
            <a:noFill/>
            <a:ln>
              <a:noFill/>
            </a:ln>
          </p:spPr>
        </p:pic>
      </p:grpSp>
      <p:sp>
        <p:nvSpPr>
          <p:cNvPr id="136" name="Google Shape;136;p8"/>
          <p:cNvSpPr txBox="1">
            <a:spLocks noGrp="1"/>
          </p:cNvSpPr>
          <p:nvPr>
            <p:ph type="title"/>
          </p:nvPr>
        </p:nvSpPr>
        <p:spPr>
          <a:xfrm>
            <a:off x="713225" y="1541075"/>
            <a:ext cx="4728300" cy="2061300"/>
          </a:xfrm>
          <a:prstGeom prst="rect">
            <a:avLst/>
          </a:prstGeom>
          <a:ln>
            <a:noFill/>
          </a:ln>
        </p:spPr>
        <p:txBody>
          <a:bodyPr spcFirstLastPara="1" wrap="square" lIns="91425" tIns="91425" rIns="91425" bIns="91425" anchor="ctr" anchorCtr="0">
            <a:noAutofit/>
          </a:bodyPr>
          <a:lstStyle>
            <a:lvl1pPr lvl="0">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78"/>
        <p:cNvGrpSpPr/>
        <p:nvPr/>
      </p:nvGrpSpPr>
      <p:grpSpPr>
        <a:xfrm>
          <a:off x="0" y="0"/>
          <a:ext cx="0" cy="0"/>
          <a:chOff x="0" y="0"/>
          <a:chExt cx="0" cy="0"/>
        </a:xfrm>
      </p:grpSpPr>
      <p:grpSp>
        <p:nvGrpSpPr>
          <p:cNvPr id="179" name="Google Shape;179;p13"/>
          <p:cNvGrpSpPr/>
          <p:nvPr/>
        </p:nvGrpSpPr>
        <p:grpSpPr>
          <a:xfrm>
            <a:off x="295175" y="11500"/>
            <a:ext cx="8553638" cy="5143500"/>
            <a:chOff x="295175" y="11500"/>
            <a:chExt cx="8553638" cy="5143500"/>
          </a:xfrm>
        </p:grpSpPr>
        <p:sp>
          <p:nvSpPr>
            <p:cNvPr id="180" name="Google Shape;180;p13"/>
            <p:cNvSpPr/>
            <p:nvPr/>
          </p:nvSpPr>
          <p:spPr>
            <a:xfrm>
              <a:off x="295175"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81" name="Google Shape;181;p13"/>
            <p:cNvSpPr/>
            <p:nvPr/>
          </p:nvSpPr>
          <p:spPr>
            <a:xfrm>
              <a:off x="1039860"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82" name="Google Shape;182;p13"/>
            <p:cNvSpPr/>
            <p:nvPr/>
          </p:nvSpPr>
          <p:spPr>
            <a:xfrm>
              <a:off x="1784545"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83" name="Google Shape;183;p13"/>
            <p:cNvSpPr/>
            <p:nvPr/>
          </p:nvSpPr>
          <p:spPr>
            <a:xfrm>
              <a:off x="2529231"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84" name="Google Shape;184;p13"/>
            <p:cNvSpPr/>
            <p:nvPr/>
          </p:nvSpPr>
          <p:spPr>
            <a:xfrm>
              <a:off x="3273916"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85" name="Google Shape;185;p13"/>
            <p:cNvSpPr/>
            <p:nvPr/>
          </p:nvSpPr>
          <p:spPr>
            <a:xfrm>
              <a:off x="4018601"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86" name="Google Shape;186;p13"/>
            <p:cNvSpPr/>
            <p:nvPr/>
          </p:nvSpPr>
          <p:spPr>
            <a:xfrm>
              <a:off x="4763286"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87" name="Google Shape;187;p13"/>
            <p:cNvSpPr/>
            <p:nvPr/>
          </p:nvSpPr>
          <p:spPr>
            <a:xfrm>
              <a:off x="5507972"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88" name="Google Shape;188;p13"/>
            <p:cNvSpPr/>
            <p:nvPr/>
          </p:nvSpPr>
          <p:spPr>
            <a:xfrm>
              <a:off x="6252657"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89" name="Google Shape;189;p13"/>
            <p:cNvSpPr/>
            <p:nvPr/>
          </p:nvSpPr>
          <p:spPr>
            <a:xfrm>
              <a:off x="6997342"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90" name="Google Shape;190;p13"/>
            <p:cNvSpPr/>
            <p:nvPr/>
          </p:nvSpPr>
          <p:spPr>
            <a:xfrm>
              <a:off x="7742027"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91" name="Google Shape;191;p13"/>
            <p:cNvSpPr/>
            <p:nvPr/>
          </p:nvSpPr>
          <p:spPr>
            <a:xfrm>
              <a:off x="8486713"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grpSp>
      <p:sp>
        <p:nvSpPr>
          <p:cNvPr id="192" name="Google Shape;192;p13"/>
          <p:cNvSpPr/>
          <p:nvPr/>
        </p:nvSpPr>
        <p:spPr>
          <a:xfrm>
            <a:off x="220025" y="259150"/>
            <a:ext cx="8734500" cy="4625100"/>
          </a:xfrm>
          <a:prstGeom prst="roundRect">
            <a:avLst>
              <a:gd name="adj" fmla="val 613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193" name="Google Shape;193;p13"/>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4" name="Google Shape;194;p13"/>
          <p:cNvGrpSpPr/>
          <p:nvPr/>
        </p:nvGrpSpPr>
        <p:grpSpPr>
          <a:xfrm>
            <a:off x="0" y="1292325"/>
            <a:ext cx="9144000" cy="3851175"/>
            <a:chOff x="0" y="1292325"/>
            <a:chExt cx="9144000" cy="3851175"/>
          </a:xfrm>
        </p:grpSpPr>
        <p:pic>
          <p:nvPicPr>
            <p:cNvPr id="195" name="Google Shape;195;p13"/>
            <p:cNvPicPr preferRelativeResize="0"/>
            <p:nvPr/>
          </p:nvPicPr>
          <p:blipFill rotWithShape="1">
            <a:blip r:embed="rId2">
              <a:alphaModFix/>
            </a:blip>
            <a:srcRect r="3651" b="39817"/>
            <a:stretch/>
          </p:blipFill>
          <p:spPr>
            <a:xfrm flipH="1">
              <a:off x="0" y="4177150"/>
              <a:ext cx="2090160" cy="966350"/>
            </a:xfrm>
            <a:prstGeom prst="rect">
              <a:avLst/>
            </a:prstGeom>
            <a:noFill/>
            <a:ln>
              <a:noFill/>
            </a:ln>
          </p:spPr>
        </p:pic>
        <p:pic>
          <p:nvPicPr>
            <p:cNvPr id="196" name="Google Shape;196;p13"/>
            <p:cNvPicPr preferRelativeResize="0"/>
            <p:nvPr/>
          </p:nvPicPr>
          <p:blipFill rotWithShape="1">
            <a:blip r:embed="rId3">
              <a:alphaModFix/>
            </a:blip>
            <a:srcRect r="63031"/>
            <a:stretch/>
          </p:blipFill>
          <p:spPr>
            <a:xfrm>
              <a:off x="8347875" y="1292325"/>
              <a:ext cx="796125" cy="1674475"/>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97"/>
        <p:cNvGrpSpPr/>
        <p:nvPr/>
      </p:nvGrpSpPr>
      <p:grpSpPr>
        <a:xfrm>
          <a:off x="0" y="0"/>
          <a:ext cx="0" cy="0"/>
          <a:chOff x="0" y="0"/>
          <a:chExt cx="0" cy="0"/>
        </a:xfrm>
      </p:grpSpPr>
      <p:grpSp>
        <p:nvGrpSpPr>
          <p:cNvPr id="198" name="Google Shape;198;p14"/>
          <p:cNvGrpSpPr/>
          <p:nvPr/>
        </p:nvGrpSpPr>
        <p:grpSpPr>
          <a:xfrm>
            <a:off x="295175" y="11500"/>
            <a:ext cx="8553638" cy="5143500"/>
            <a:chOff x="295175" y="11500"/>
            <a:chExt cx="8553638" cy="5143500"/>
          </a:xfrm>
        </p:grpSpPr>
        <p:sp>
          <p:nvSpPr>
            <p:cNvPr id="199" name="Google Shape;199;p14"/>
            <p:cNvSpPr/>
            <p:nvPr/>
          </p:nvSpPr>
          <p:spPr>
            <a:xfrm>
              <a:off x="295175"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00" name="Google Shape;200;p14"/>
            <p:cNvSpPr/>
            <p:nvPr/>
          </p:nvSpPr>
          <p:spPr>
            <a:xfrm>
              <a:off x="1039860"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01" name="Google Shape;201;p14"/>
            <p:cNvSpPr/>
            <p:nvPr/>
          </p:nvSpPr>
          <p:spPr>
            <a:xfrm>
              <a:off x="1784545"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02" name="Google Shape;202;p14"/>
            <p:cNvSpPr/>
            <p:nvPr/>
          </p:nvSpPr>
          <p:spPr>
            <a:xfrm>
              <a:off x="2529231"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03" name="Google Shape;203;p14"/>
            <p:cNvSpPr/>
            <p:nvPr/>
          </p:nvSpPr>
          <p:spPr>
            <a:xfrm>
              <a:off x="3273916"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04" name="Google Shape;204;p14"/>
            <p:cNvSpPr/>
            <p:nvPr/>
          </p:nvSpPr>
          <p:spPr>
            <a:xfrm>
              <a:off x="4018601"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05" name="Google Shape;205;p14"/>
            <p:cNvSpPr/>
            <p:nvPr/>
          </p:nvSpPr>
          <p:spPr>
            <a:xfrm>
              <a:off x="4763286"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06" name="Google Shape;206;p14"/>
            <p:cNvSpPr/>
            <p:nvPr/>
          </p:nvSpPr>
          <p:spPr>
            <a:xfrm>
              <a:off x="5507972"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07" name="Google Shape;207;p14"/>
            <p:cNvSpPr/>
            <p:nvPr/>
          </p:nvSpPr>
          <p:spPr>
            <a:xfrm>
              <a:off x="6252657"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08" name="Google Shape;208;p14"/>
            <p:cNvSpPr/>
            <p:nvPr/>
          </p:nvSpPr>
          <p:spPr>
            <a:xfrm>
              <a:off x="6997342"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09" name="Google Shape;209;p14"/>
            <p:cNvSpPr/>
            <p:nvPr/>
          </p:nvSpPr>
          <p:spPr>
            <a:xfrm>
              <a:off x="7742027"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10" name="Google Shape;210;p14"/>
            <p:cNvSpPr/>
            <p:nvPr/>
          </p:nvSpPr>
          <p:spPr>
            <a:xfrm>
              <a:off x="8486713"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grpSp>
      <p:sp>
        <p:nvSpPr>
          <p:cNvPr id="211" name="Google Shape;211;p14"/>
          <p:cNvSpPr/>
          <p:nvPr/>
        </p:nvSpPr>
        <p:spPr>
          <a:xfrm>
            <a:off x="220025" y="259150"/>
            <a:ext cx="8734500" cy="4625100"/>
          </a:xfrm>
          <a:prstGeom prst="roundRect">
            <a:avLst>
              <a:gd name="adj" fmla="val 613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12" name="Google Shape;212;p1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13" name="Google Shape;213;p14"/>
          <p:cNvGrpSpPr/>
          <p:nvPr/>
        </p:nvGrpSpPr>
        <p:grpSpPr>
          <a:xfrm>
            <a:off x="-24175" y="802775"/>
            <a:ext cx="9220201" cy="3765249"/>
            <a:chOff x="-24175" y="802775"/>
            <a:chExt cx="9220201" cy="3765249"/>
          </a:xfrm>
        </p:grpSpPr>
        <p:pic>
          <p:nvPicPr>
            <p:cNvPr id="214" name="Google Shape;214;p14"/>
            <p:cNvPicPr preferRelativeResize="0"/>
            <p:nvPr/>
          </p:nvPicPr>
          <p:blipFill rotWithShape="1">
            <a:blip r:embed="rId2">
              <a:alphaModFix/>
            </a:blip>
            <a:srcRect t="50019"/>
            <a:stretch/>
          </p:blipFill>
          <p:spPr>
            <a:xfrm rot="5400000">
              <a:off x="7437201" y="1539875"/>
              <a:ext cx="2495926" cy="1021725"/>
            </a:xfrm>
            <a:prstGeom prst="rect">
              <a:avLst/>
            </a:prstGeom>
            <a:noFill/>
            <a:ln>
              <a:noFill/>
            </a:ln>
          </p:spPr>
        </p:pic>
        <p:pic>
          <p:nvPicPr>
            <p:cNvPr id="215" name="Google Shape;215;p14"/>
            <p:cNvPicPr preferRelativeResize="0"/>
            <p:nvPr/>
          </p:nvPicPr>
          <p:blipFill rotWithShape="1">
            <a:blip r:embed="rId3">
              <a:alphaModFix/>
            </a:blip>
            <a:srcRect b="55052"/>
            <a:stretch/>
          </p:blipFill>
          <p:spPr>
            <a:xfrm rot="5400000">
              <a:off x="-556187" y="3244937"/>
              <a:ext cx="1855099" cy="79107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3">
  <p:cSld name="BLANK_1_1_1_2">
    <p:spTree>
      <p:nvGrpSpPr>
        <p:cNvPr id="1" name="Shape 216"/>
        <p:cNvGrpSpPr/>
        <p:nvPr/>
      </p:nvGrpSpPr>
      <p:grpSpPr>
        <a:xfrm>
          <a:off x="0" y="0"/>
          <a:ext cx="0" cy="0"/>
          <a:chOff x="0" y="0"/>
          <a:chExt cx="0" cy="0"/>
        </a:xfrm>
      </p:grpSpPr>
      <p:grpSp>
        <p:nvGrpSpPr>
          <p:cNvPr id="217" name="Google Shape;217;p15"/>
          <p:cNvGrpSpPr/>
          <p:nvPr/>
        </p:nvGrpSpPr>
        <p:grpSpPr>
          <a:xfrm>
            <a:off x="295175" y="11500"/>
            <a:ext cx="8553638" cy="5143500"/>
            <a:chOff x="295175" y="11500"/>
            <a:chExt cx="8553638" cy="5143500"/>
          </a:xfrm>
        </p:grpSpPr>
        <p:sp>
          <p:nvSpPr>
            <p:cNvPr id="218" name="Google Shape;218;p15"/>
            <p:cNvSpPr/>
            <p:nvPr/>
          </p:nvSpPr>
          <p:spPr>
            <a:xfrm>
              <a:off x="295175"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19" name="Google Shape;219;p15"/>
            <p:cNvSpPr/>
            <p:nvPr/>
          </p:nvSpPr>
          <p:spPr>
            <a:xfrm>
              <a:off x="1039860"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20" name="Google Shape;220;p15"/>
            <p:cNvSpPr/>
            <p:nvPr/>
          </p:nvSpPr>
          <p:spPr>
            <a:xfrm>
              <a:off x="1784545"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21" name="Google Shape;221;p15"/>
            <p:cNvSpPr/>
            <p:nvPr/>
          </p:nvSpPr>
          <p:spPr>
            <a:xfrm>
              <a:off x="2529231"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22" name="Google Shape;222;p15"/>
            <p:cNvSpPr/>
            <p:nvPr/>
          </p:nvSpPr>
          <p:spPr>
            <a:xfrm>
              <a:off x="3273916"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23" name="Google Shape;223;p15"/>
            <p:cNvSpPr/>
            <p:nvPr/>
          </p:nvSpPr>
          <p:spPr>
            <a:xfrm>
              <a:off x="4018601"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24" name="Google Shape;224;p15"/>
            <p:cNvSpPr/>
            <p:nvPr/>
          </p:nvSpPr>
          <p:spPr>
            <a:xfrm>
              <a:off x="4763286"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25" name="Google Shape;225;p15"/>
            <p:cNvSpPr/>
            <p:nvPr/>
          </p:nvSpPr>
          <p:spPr>
            <a:xfrm>
              <a:off x="5507972"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26" name="Google Shape;226;p15"/>
            <p:cNvSpPr/>
            <p:nvPr/>
          </p:nvSpPr>
          <p:spPr>
            <a:xfrm>
              <a:off x="6252657"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27" name="Google Shape;227;p15"/>
            <p:cNvSpPr/>
            <p:nvPr/>
          </p:nvSpPr>
          <p:spPr>
            <a:xfrm>
              <a:off x="6997342"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28" name="Google Shape;228;p15"/>
            <p:cNvSpPr/>
            <p:nvPr/>
          </p:nvSpPr>
          <p:spPr>
            <a:xfrm>
              <a:off x="7742027"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29" name="Google Shape;229;p15"/>
            <p:cNvSpPr/>
            <p:nvPr/>
          </p:nvSpPr>
          <p:spPr>
            <a:xfrm>
              <a:off x="8486713"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grpSp>
      <p:sp>
        <p:nvSpPr>
          <p:cNvPr id="230" name="Google Shape;230;p15"/>
          <p:cNvSpPr/>
          <p:nvPr/>
        </p:nvSpPr>
        <p:spPr>
          <a:xfrm>
            <a:off x="220025" y="259150"/>
            <a:ext cx="8734500" cy="4625100"/>
          </a:xfrm>
          <a:prstGeom prst="roundRect">
            <a:avLst>
              <a:gd name="adj" fmla="val 613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31" name="Google Shape;231;p1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232" name="Google Shape;232;p15"/>
          <p:cNvGrpSpPr/>
          <p:nvPr/>
        </p:nvGrpSpPr>
        <p:grpSpPr>
          <a:xfrm>
            <a:off x="-1303275" y="2875100"/>
            <a:ext cx="10612273" cy="2722074"/>
            <a:chOff x="-1303275" y="2875100"/>
            <a:chExt cx="10612273" cy="2722074"/>
          </a:xfrm>
        </p:grpSpPr>
        <p:pic>
          <p:nvPicPr>
            <p:cNvPr id="233" name="Google Shape;233;p15"/>
            <p:cNvPicPr preferRelativeResize="0"/>
            <p:nvPr/>
          </p:nvPicPr>
          <p:blipFill rotWithShape="1">
            <a:blip r:embed="rId2">
              <a:alphaModFix/>
            </a:blip>
            <a:srcRect r="31309"/>
            <a:stretch/>
          </p:blipFill>
          <p:spPr>
            <a:xfrm>
              <a:off x="8283573" y="2875100"/>
              <a:ext cx="1025425" cy="2146101"/>
            </a:xfrm>
            <a:prstGeom prst="rect">
              <a:avLst/>
            </a:prstGeom>
            <a:noFill/>
            <a:ln>
              <a:noFill/>
            </a:ln>
          </p:spPr>
        </p:pic>
        <p:pic>
          <p:nvPicPr>
            <p:cNvPr id="234" name="Google Shape;234;p15"/>
            <p:cNvPicPr preferRelativeResize="0"/>
            <p:nvPr/>
          </p:nvPicPr>
          <p:blipFill rotWithShape="1">
            <a:blip r:embed="rId3">
              <a:alphaModFix/>
            </a:blip>
            <a:srcRect b="32069"/>
            <a:stretch/>
          </p:blipFill>
          <p:spPr>
            <a:xfrm rot="-642643">
              <a:off x="-1194534" y="3939722"/>
              <a:ext cx="2676644" cy="1421105"/>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93"/>
        <p:cNvGrpSpPr/>
        <p:nvPr/>
      </p:nvGrpSpPr>
      <p:grpSpPr>
        <a:xfrm>
          <a:off x="0" y="0"/>
          <a:ext cx="0" cy="0"/>
          <a:chOff x="0" y="0"/>
          <a:chExt cx="0" cy="0"/>
        </a:xfrm>
      </p:grpSpPr>
      <p:grpSp>
        <p:nvGrpSpPr>
          <p:cNvPr id="294" name="Google Shape;294;p19"/>
          <p:cNvGrpSpPr/>
          <p:nvPr/>
        </p:nvGrpSpPr>
        <p:grpSpPr>
          <a:xfrm>
            <a:off x="5" y="156599"/>
            <a:ext cx="9144000" cy="4830201"/>
            <a:chOff x="5" y="156599"/>
            <a:chExt cx="9144000" cy="4830201"/>
          </a:xfrm>
        </p:grpSpPr>
        <p:sp>
          <p:nvSpPr>
            <p:cNvPr id="295" name="Google Shape;295;p19"/>
            <p:cNvSpPr/>
            <p:nvPr/>
          </p:nvSpPr>
          <p:spPr>
            <a:xfrm rot="-5400000">
              <a:off x="4390955" y="233750"/>
              <a:ext cx="362100" cy="91440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96" name="Google Shape;296;p19"/>
            <p:cNvSpPr/>
            <p:nvPr/>
          </p:nvSpPr>
          <p:spPr>
            <a:xfrm rot="-5400000">
              <a:off x="4390955" y="-510933"/>
              <a:ext cx="362100" cy="91440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97" name="Google Shape;297;p19"/>
            <p:cNvSpPr/>
            <p:nvPr/>
          </p:nvSpPr>
          <p:spPr>
            <a:xfrm rot="-5400000">
              <a:off x="4390955" y="-1255617"/>
              <a:ext cx="362100" cy="91440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98" name="Google Shape;298;p19"/>
            <p:cNvSpPr/>
            <p:nvPr/>
          </p:nvSpPr>
          <p:spPr>
            <a:xfrm rot="-5400000">
              <a:off x="4390955" y="-2000300"/>
              <a:ext cx="362100" cy="91440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99" name="Google Shape;299;p19"/>
            <p:cNvSpPr/>
            <p:nvPr/>
          </p:nvSpPr>
          <p:spPr>
            <a:xfrm rot="-5400000">
              <a:off x="4390955" y="-2744984"/>
              <a:ext cx="362100" cy="91440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300" name="Google Shape;300;p19"/>
            <p:cNvSpPr/>
            <p:nvPr/>
          </p:nvSpPr>
          <p:spPr>
            <a:xfrm rot="-5400000">
              <a:off x="4390955" y="-3489667"/>
              <a:ext cx="362100" cy="91440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301" name="Google Shape;301;p19"/>
            <p:cNvSpPr/>
            <p:nvPr/>
          </p:nvSpPr>
          <p:spPr>
            <a:xfrm rot="-5400000">
              <a:off x="4390955" y="-4234351"/>
              <a:ext cx="362100" cy="91440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grpSp>
      <p:sp>
        <p:nvSpPr>
          <p:cNvPr id="302" name="Google Shape;302;p19"/>
          <p:cNvSpPr/>
          <p:nvPr/>
        </p:nvSpPr>
        <p:spPr>
          <a:xfrm>
            <a:off x="220025" y="259150"/>
            <a:ext cx="8734500" cy="4625100"/>
          </a:xfrm>
          <a:prstGeom prst="roundRect">
            <a:avLst>
              <a:gd name="adj" fmla="val 613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8"/>
        <p:cNvGrpSpPr/>
        <p:nvPr/>
      </p:nvGrpSpPr>
      <p:grpSpPr>
        <a:xfrm>
          <a:off x="0" y="0"/>
          <a:ext cx="0" cy="0"/>
          <a:chOff x="0" y="0"/>
          <a:chExt cx="0" cy="0"/>
        </a:xfrm>
      </p:grpSpPr>
      <p:grpSp>
        <p:nvGrpSpPr>
          <p:cNvPr id="279" name="Google Shape;279;p18"/>
          <p:cNvGrpSpPr/>
          <p:nvPr/>
        </p:nvGrpSpPr>
        <p:grpSpPr>
          <a:xfrm>
            <a:off x="295175" y="11500"/>
            <a:ext cx="8553638" cy="5143500"/>
            <a:chOff x="295175" y="11500"/>
            <a:chExt cx="8553638" cy="5143500"/>
          </a:xfrm>
        </p:grpSpPr>
        <p:sp>
          <p:nvSpPr>
            <p:cNvPr id="280" name="Google Shape;280;p18"/>
            <p:cNvSpPr/>
            <p:nvPr/>
          </p:nvSpPr>
          <p:spPr>
            <a:xfrm>
              <a:off x="295175"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81" name="Google Shape;281;p18"/>
            <p:cNvSpPr/>
            <p:nvPr/>
          </p:nvSpPr>
          <p:spPr>
            <a:xfrm>
              <a:off x="1039860"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82" name="Google Shape;282;p18"/>
            <p:cNvSpPr/>
            <p:nvPr/>
          </p:nvSpPr>
          <p:spPr>
            <a:xfrm>
              <a:off x="1784545"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83" name="Google Shape;283;p18"/>
            <p:cNvSpPr/>
            <p:nvPr/>
          </p:nvSpPr>
          <p:spPr>
            <a:xfrm>
              <a:off x="2529231"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84" name="Google Shape;284;p18"/>
            <p:cNvSpPr/>
            <p:nvPr/>
          </p:nvSpPr>
          <p:spPr>
            <a:xfrm>
              <a:off x="3273916"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85" name="Google Shape;285;p18"/>
            <p:cNvSpPr/>
            <p:nvPr/>
          </p:nvSpPr>
          <p:spPr>
            <a:xfrm>
              <a:off x="4018601"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86" name="Google Shape;286;p18"/>
            <p:cNvSpPr/>
            <p:nvPr/>
          </p:nvSpPr>
          <p:spPr>
            <a:xfrm>
              <a:off x="4763286"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87" name="Google Shape;287;p18"/>
            <p:cNvSpPr/>
            <p:nvPr/>
          </p:nvSpPr>
          <p:spPr>
            <a:xfrm>
              <a:off x="5507972"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88" name="Google Shape;288;p18"/>
            <p:cNvSpPr/>
            <p:nvPr/>
          </p:nvSpPr>
          <p:spPr>
            <a:xfrm>
              <a:off x="6252657"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89" name="Google Shape;289;p18"/>
            <p:cNvSpPr/>
            <p:nvPr/>
          </p:nvSpPr>
          <p:spPr>
            <a:xfrm>
              <a:off x="6997342"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90" name="Google Shape;290;p18"/>
            <p:cNvSpPr/>
            <p:nvPr/>
          </p:nvSpPr>
          <p:spPr>
            <a:xfrm>
              <a:off x="7742027" y="11500"/>
              <a:ext cx="362100" cy="5143500"/>
            </a:xfrm>
            <a:prstGeom prst="rect">
              <a:avLst/>
            </a:prstGeom>
            <a:solidFill>
              <a:srgbClr val="489DB1">
                <a:alpha val="8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
          <p:nvSpPr>
            <p:cNvPr id="291" name="Google Shape;291;p18"/>
            <p:cNvSpPr/>
            <p:nvPr/>
          </p:nvSpPr>
          <p:spPr>
            <a:xfrm>
              <a:off x="8486713" y="11500"/>
              <a:ext cx="362100" cy="5143500"/>
            </a:xfrm>
            <a:prstGeom prst="rect">
              <a:avLst/>
            </a:prstGeom>
            <a:solidFill>
              <a:srgbClr val="E2949D">
                <a:alpha val="170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grpSp>
      <p:sp>
        <p:nvSpPr>
          <p:cNvPr id="292" name="Google Shape;292;p18"/>
          <p:cNvSpPr/>
          <p:nvPr/>
        </p:nvSpPr>
        <p:spPr>
          <a:xfrm>
            <a:off x="713250" y="539500"/>
            <a:ext cx="7717500" cy="4064400"/>
          </a:xfrm>
          <a:prstGeom prst="roundRect">
            <a:avLst>
              <a:gd name="adj" fmla="val 6131"/>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Medium"/>
              <a:ea typeface="DM Sans Medium"/>
              <a:cs typeface="DM Sans Medium"/>
              <a:sym typeface="DM Sans Medium"/>
            </a:endParaRPr>
          </a:p>
        </p:txBody>
      </p:sp>
    </p:spTree>
    <p:extLst>
      <p:ext uri="{BB962C8B-B14F-4D97-AF65-F5344CB8AC3E}">
        <p14:creationId xmlns:p14="http://schemas.microsoft.com/office/powerpoint/2010/main" val="345551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Fredoka"/>
              <a:buNone/>
              <a:defRPr sz="3000" b="1">
                <a:solidFill>
                  <a:schemeClr val="dk1"/>
                </a:solidFill>
                <a:latin typeface="Fredoka"/>
                <a:ea typeface="Fredoka"/>
                <a:cs typeface="Fredoka"/>
                <a:sym typeface="Fredoka"/>
              </a:defRPr>
            </a:lvl1pPr>
            <a:lvl2pPr lvl="1" rtl="0">
              <a:spcBef>
                <a:spcPts val="0"/>
              </a:spcBef>
              <a:spcAft>
                <a:spcPts val="0"/>
              </a:spcAft>
              <a:buClr>
                <a:schemeClr val="dk1"/>
              </a:buClr>
              <a:buSzPts val="3000"/>
              <a:buFont typeface="Fredoka"/>
              <a:buNone/>
              <a:defRPr sz="3000" b="1">
                <a:solidFill>
                  <a:schemeClr val="dk1"/>
                </a:solidFill>
                <a:latin typeface="Fredoka"/>
                <a:ea typeface="Fredoka"/>
                <a:cs typeface="Fredoka"/>
                <a:sym typeface="Fredoka"/>
              </a:defRPr>
            </a:lvl2pPr>
            <a:lvl3pPr lvl="2" rtl="0">
              <a:spcBef>
                <a:spcPts val="0"/>
              </a:spcBef>
              <a:spcAft>
                <a:spcPts val="0"/>
              </a:spcAft>
              <a:buClr>
                <a:schemeClr val="dk1"/>
              </a:buClr>
              <a:buSzPts val="3000"/>
              <a:buFont typeface="Fredoka"/>
              <a:buNone/>
              <a:defRPr sz="3000" b="1">
                <a:solidFill>
                  <a:schemeClr val="dk1"/>
                </a:solidFill>
                <a:latin typeface="Fredoka"/>
                <a:ea typeface="Fredoka"/>
                <a:cs typeface="Fredoka"/>
                <a:sym typeface="Fredoka"/>
              </a:defRPr>
            </a:lvl3pPr>
            <a:lvl4pPr lvl="3" rtl="0">
              <a:spcBef>
                <a:spcPts val="0"/>
              </a:spcBef>
              <a:spcAft>
                <a:spcPts val="0"/>
              </a:spcAft>
              <a:buClr>
                <a:schemeClr val="dk1"/>
              </a:buClr>
              <a:buSzPts val="3000"/>
              <a:buFont typeface="Fredoka"/>
              <a:buNone/>
              <a:defRPr sz="3000" b="1">
                <a:solidFill>
                  <a:schemeClr val="dk1"/>
                </a:solidFill>
                <a:latin typeface="Fredoka"/>
                <a:ea typeface="Fredoka"/>
                <a:cs typeface="Fredoka"/>
                <a:sym typeface="Fredoka"/>
              </a:defRPr>
            </a:lvl4pPr>
            <a:lvl5pPr lvl="4" rtl="0">
              <a:spcBef>
                <a:spcPts val="0"/>
              </a:spcBef>
              <a:spcAft>
                <a:spcPts val="0"/>
              </a:spcAft>
              <a:buClr>
                <a:schemeClr val="dk1"/>
              </a:buClr>
              <a:buSzPts val="3000"/>
              <a:buFont typeface="Fredoka"/>
              <a:buNone/>
              <a:defRPr sz="3000" b="1">
                <a:solidFill>
                  <a:schemeClr val="dk1"/>
                </a:solidFill>
                <a:latin typeface="Fredoka"/>
                <a:ea typeface="Fredoka"/>
                <a:cs typeface="Fredoka"/>
                <a:sym typeface="Fredoka"/>
              </a:defRPr>
            </a:lvl5pPr>
            <a:lvl6pPr lvl="5" rtl="0">
              <a:spcBef>
                <a:spcPts val="0"/>
              </a:spcBef>
              <a:spcAft>
                <a:spcPts val="0"/>
              </a:spcAft>
              <a:buClr>
                <a:schemeClr val="dk1"/>
              </a:buClr>
              <a:buSzPts val="3000"/>
              <a:buFont typeface="Fredoka"/>
              <a:buNone/>
              <a:defRPr sz="3000" b="1">
                <a:solidFill>
                  <a:schemeClr val="dk1"/>
                </a:solidFill>
                <a:latin typeface="Fredoka"/>
                <a:ea typeface="Fredoka"/>
                <a:cs typeface="Fredoka"/>
                <a:sym typeface="Fredoka"/>
              </a:defRPr>
            </a:lvl6pPr>
            <a:lvl7pPr lvl="6" rtl="0">
              <a:spcBef>
                <a:spcPts val="0"/>
              </a:spcBef>
              <a:spcAft>
                <a:spcPts val="0"/>
              </a:spcAft>
              <a:buClr>
                <a:schemeClr val="dk1"/>
              </a:buClr>
              <a:buSzPts val="3000"/>
              <a:buFont typeface="Fredoka"/>
              <a:buNone/>
              <a:defRPr sz="3000" b="1">
                <a:solidFill>
                  <a:schemeClr val="dk1"/>
                </a:solidFill>
                <a:latin typeface="Fredoka"/>
                <a:ea typeface="Fredoka"/>
                <a:cs typeface="Fredoka"/>
                <a:sym typeface="Fredoka"/>
              </a:defRPr>
            </a:lvl7pPr>
            <a:lvl8pPr lvl="7" rtl="0">
              <a:spcBef>
                <a:spcPts val="0"/>
              </a:spcBef>
              <a:spcAft>
                <a:spcPts val="0"/>
              </a:spcAft>
              <a:buClr>
                <a:schemeClr val="dk1"/>
              </a:buClr>
              <a:buSzPts val="3000"/>
              <a:buFont typeface="Fredoka"/>
              <a:buNone/>
              <a:defRPr sz="3000" b="1">
                <a:solidFill>
                  <a:schemeClr val="dk1"/>
                </a:solidFill>
                <a:latin typeface="Fredoka"/>
                <a:ea typeface="Fredoka"/>
                <a:cs typeface="Fredoka"/>
                <a:sym typeface="Fredoka"/>
              </a:defRPr>
            </a:lvl8pPr>
            <a:lvl9pPr lvl="8" rtl="0">
              <a:spcBef>
                <a:spcPts val="0"/>
              </a:spcBef>
              <a:spcAft>
                <a:spcPts val="0"/>
              </a:spcAft>
              <a:buClr>
                <a:schemeClr val="dk1"/>
              </a:buClr>
              <a:buSzPts val="3000"/>
              <a:buFont typeface="Fredoka"/>
              <a:buNone/>
              <a:defRPr sz="3000" b="1">
                <a:solidFill>
                  <a:schemeClr val="dk1"/>
                </a:solidFill>
                <a:latin typeface="Fredoka"/>
                <a:ea typeface="Fredoka"/>
                <a:cs typeface="Fredoka"/>
                <a:sym typeface="Fredok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M Sans Medium"/>
              <a:buChar char="●"/>
              <a:defRPr>
                <a:solidFill>
                  <a:schemeClr val="dk1"/>
                </a:solidFill>
                <a:latin typeface="DM Sans Medium"/>
                <a:ea typeface="DM Sans Medium"/>
                <a:cs typeface="DM Sans Medium"/>
                <a:sym typeface="DM Sans Medium"/>
              </a:defRPr>
            </a:lvl1pPr>
            <a:lvl2pPr marL="914400" lvl="1" indent="-317500">
              <a:lnSpc>
                <a:spcPct val="100000"/>
              </a:lnSpc>
              <a:spcBef>
                <a:spcPts val="0"/>
              </a:spcBef>
              <a:spcAft>
                <a:spcPts val="0"/>
              </a:spcAft>
              <a:buClr>
                <a:schemeClr val="dk1"/>
              </a:buClr>
              <a:buSzPts val="1400"/>
              <a:buFont typeface="DM Sans Medium"/>
              <a:buChar char="○"/>
              <a:defRPr>
                <a:solidFill>
                  <a:schemeClr val="dk1"/>
                </a:solidFill>
                <a:latin typeface="DM Sans Medium"/>
                <a:ea typeface="DM Sans Medium"/>
                <a:cs typeface="DM Sans Medium"/>
                <a:sym typeface="DM Sans Medium"/>
              </a:defRPr>
            </a:lvl2pPr>
            <a:lvl3pPr marL="1371600" lvl="2" indent="-317500">
              <a:lnSpc>
                <a:spcPct val="100000"/>
              </a:lnSpc>
              <a:spcBef>
                <a:spcPts val="0"/>
              </a:spcBef>
              <a:spcAft>
                <a:spcPts val="0"/>
              </a:spcAft>
              <a:buClr>
                <a:schemeClr val="dk1"/>
              </a:buClr>
              <a:buSzPts val="1400"/>
              <a:buFont typeface="DM Sans Medium"/>
              <a:buChar char="■"/>
              <a:defRPr>
                <a:solidFill>
                  <a:schemeClr val="dk1"/>
                </a:solidFill>
                <a:latin typeface="DM Sans Medium"/>
                <a:ea typeface="DM Sans Medium"/>
                <a:cs typeface="DM Sans Medium"/>
                <a:sym typeface="DM Sans Medium"/>
              </a:defRPr>
            </a:lvl3pPr>
            <a:lvl4pPr marL="1828800" lvl="3" indent="-317500">
              <a:lnSpc>
                <a:spcPct val="100000"/>
              </a:lnSpc>
              <a:spcBef>
                <a:spcPts val="0"/>
              </a:spcBef>
              <a:spcAft>
                <a:spcPts val="0"/>
              </a:spcAft>
              <a:buClr>
                <a:schemeClr val="dk1"/>
              </a:buClr>
              <a:buSzPts val="1400"/>
              <a:buFont typeface="DM Sans Medium"/>
              <a:buChar char="●"/>
              <a:defRPr>
                <a:solidFill>
                  <a:schemeClr val="dk1"/>
                </a:solidFill>
                <a:latin typeface="DM Sans Medium"/>
                <a:ea typeface="DM Sans Medium"/>
                <a:cs typeface="DM Sans Medium"/>
                <a:sym typeface="DM Sans Medium"/>
              </a:defRPr>
            </a:lvl4pPr>
            <a:lvl5pPr marL="2286000" lvl="4" indent="-317500">
              <a:lnSpc>
                <a:spcPct val="100000"/>
              </a:lnSpc>
              <a:spcBef>
                <a:spcPts val="0"/>
              </a:spcBef>
              <a:spcAft>
                <a:spcPts val="0"/>
              </a:spcAft>
              <a:buClr>
                <a:schemeClr val="dk1"/>
              </a:buClr>
              <a:buSzPts val="1400"/>
              <a:buFont typeface="DM Sans Medium"/>
              <a:buChar char="○"/>
              <a:defRPr>
                <a:solidFill>
                  <a:schemeClr val="dk1"/>
                </a:solidFill>
                <a:latin typeface="DM Sans Medium"/>
                <a:ea typeface="DM Sans Medium"/>
                <a:cs typeface="DM Sans Medium"/>
                <a:sym typeface="DM Sans Medium"/>
              </a:defRPr>
            </a:lvl5pPr>
            <a:lvl6pPr marL="2743200" lvl="5" indent="-317500">
              <a:lnSpc>
                <a:spcPct val="100000"/>
              </a:lnSpc>
              <a:spcBef>
                <a:spcPts val="0"/>
              </a:spcBef>
              <a:spcAft>
                <a:spcPts val="0"/>
              </a:spcAft>
              <a:buClr>
                <a:schemeClr val="dk1"/>
              </a:buClr>
              <a:buSzPts val="1400"/>
              <a:buFont typeface="DM Sans Medium"/>
              <a:buChar char="■"/>
              <a:defRPr>
                <a:solidFill>
                  <a:schemeClr val="dk1"/>
                </a:solidFill>
                <a:latin typeface="DM Sans Medium"/>
                <a:ea typeface="DM Sans Medium"/>
                <a:cs typeface="DM Sans Medium"/>
                <a:sym typeface="DM Sans Medium"/>
              </a:defRPr>
            </a:lvl6pPr>
            <a:lvl7pPr marL="3200400" lvl="6" indent="-317500">
              <a:lnSpc>
                <a:spcPct val="100000"/>
              </a:lnSpc>
              <a:spcBef>
                <a:spcPts val="0"/>
              </a:spcBef>
              <a:spcAft>
                <a:spcPts val="0"/>
              </a:spcAft>
              <a:buClr>
                <a:schemeClr val="dk1"/>
              </a:buClr>
              <a:buSzPts val="1400"/>
              <a:buFont typeface="DM Sans Medium"/>
              <a:buChar char="●"/>
              <a:defRPr>
                <a:solidFill>
                  <a:schemeClr val="dk1"/>
                </a:solidFill>
                <a:latin typeface="DM Sans Medium"/>
                <a:ea typeface="DM Sans Medium"/>
                <a:cs typeface="DM Sans Medium"/>
                <a:sym typeface="DM Sans Medium"/>
              </a:defRPr>
            </a:lvl7pPr>
            <a:lvl8pPr marL="3657600" lvl="7" indent="-317500">
              <a:lnSpc>
                <a:spcPct val="100000"/>
              </a:lnSpc>
              <a:spcBef>
                <a:spcPts val="0"/>
              </a:spcBef>
              <a:spcAft>
                <a:spcPts val="0"/>
              </a:spcAft>
              <a:buClr>
                <a:schemeClr val="dk1"/>
              </a:buClr>
              <a:buSzPts val="1400"/>
              <a:buFont typeface="DM Sans Medium"/>
              <a:buChar char="○"/>
              <a:defRPr>
                <a:solidFill>
                  <a:schemeClr val="dk1"/>
                </a:solidFill>
                <a:latin typeface="DM Sans Medium"/>
                <a:ea typeface="DM Sans Medium"/>
                <a:cs typeface="DM Sans Medium"/>
                <a:sym typeface="DM Sans Medium"/>
              </a:defRPr>
            </a:lvl8pPr>
            <a:lvl9pPr marL="4114800" lvl="8" indent="-317500">
              <a:lnSpc>
                <a:spcPct val="100000"/>
              </a:lnSpc>
              <a:spcBef>
                <a:spcPts val="0"/>
              </a:spcBef>
              <a:spcAft>
                <a:spcPts val="0"/>
              </a:spcAft>
              <a:buClr>
                <a:schemeClr val="dk1"/>
              </a:buClr>
              <a:buSzPts val="1400"/>
              <a:buFont typeface="DM Sans Medium"/>
              <a:buChar char="■"/>
              <a:defRPr>
                <a:solidFill>
                  <a:schemeClr val="dk1"/>
                </a:solidFill>
                <a:latin typeface="DM Sans Medium"/>
                <a:ea typeface="DM Sans Medium"/>
                <a:cs typeface="DM Sans Medium"/>
                <a:sym typeface="DM Sans Medium"/>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8" r:id="rId4"/>
    <p:sldLayoutId id="2147483659" r:id="rId5"/>
    <p:sldLayoutId id="2147483660" r:id="rId6"/>
    <p:sldLayoutId id="2147483661" r:id="rId7"/>
    <p:sldLayoutId id="2147483665" r:id="rId8"/>
    <p:sldLayoutId id="214748366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45"/>
          <p:cNvSpPr txBox="1">
            <a:spLocks/>
          </p:cNvSpPr>
          <p:nvPr/>
        </p:nvSpPr>
        <p:spPr>
          <a:xfrm>
            <a:off x="0" y="1186156"/>
            <a:ext cx="9144000" cy="199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nybody"/>
              <a:buNone/>
              <a:defRPr sz="4800" b="1" i="0" u="none" strike="noStrike" cap="none">
                <a:solidFill>
                  <a:schemeClr val="dk1"/>
                </a:solidFill>
                <a:latin typeface="Arial" panose="020B0604020202020204" pitchFamily="34" charset="0"/>
                <a:ea typeface="Anybody"/>
                <a:cs typeface="Arial" panose="020B0604020202020204" pitchFamily="34" charset="0"/>
                <a:sym typeface="Anybody"/>
              </a:defRPr>
            </a:lvl1pPr>
            <a:lvl2pPr marR="0" lvl="1"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2pPr>
            <a:lvl3pPr marR="0" lvl="2"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3pPr>
            <a:lvl4pPr marR="0" lvl="3"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4pPr>
            <a:lvl5pPr marR="0" lvl="4"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5pPr>
            <a:lvl6pPr marR="0" lvl="5"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6pPr>
            <a:lvl7pPr marR="0" lvl="6"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7pPr>
            <a:lvl8pPr marR="0" lvl="7"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8pPr>
            <a:lvl9pPr marR="0" lvl="8"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9pPr>
          </a:lstStyle>
          <a:p>
            <a:pPr algn="ctr">
              <a:lnSpc>
                <a:spcPct val="150000"/>
              </a:lnSpc>
              <a:buSzPts val="1100"/>
            </a:pPr>
            <a:r>
              <a:rPr lang="en-US" sz="4000">
                <a:solidFill>
                  <a:schemeClr val="bg2">
                    <a:lumMod val="50000"/>
                  </a:schemeClr>
                </a:solidFill>
              </a:rPr>
              <a:t>THÂN MẾN CHÀO CÁC </a:t>
            </a:r>
            <a:r>
              <a:rPr lang="en-US" sz="4000">
                <a:solidFill>
                  <a:schemeClr val="bg2">
                    <a:lumMod val="50000"/>
                  </a:schemeClr>
                </a:solidFill>
              </a:rPr>
              <a:t>EM </a:t>
            </a:r>
            <a:endParaRPr lang="en-US" sz="4000" smtClean="0">
              <a:solidFill>
                <a:schemeClr val="bg2">
                  <a:lumMod val="50000"/>
                </a:schemeClr>
              </a:solidFill>
            </a:endParaRPr>
          </a:p>
          <a:p>
            <a:pPr algn="ctr">
              <a:lnSpc>
                <a:spcPct val="150000"/>
              </a:lnSpc>
              <a:buSzPts val="1100"/>
            </a:pPr>
            <a:r>
              <a:rPr lang="en-US" sz="4000" smtClean="0">
                <a:solidFill>
                  <a:schemeClr val="bg2">
                    <a:lumMod val="50000"/>
                  </a:schemeClr>
                </a:solidFill>
              </a:rPr>
              <a:t>HỌC </a:t>
            </a:r>
            <a:r>
              <a:rPr lang="en-US" sz="4000">
                <a:solidFill>
                  <a:schemeClr val="bg2">
                    <a:lumMod val="50000"/>
                  </a:schemeClr>
                </a:solidFill>
              </a:rPr>
              <a:t>SINH ĐẾN VỚI BÀI HỌC MỚI</a:t>
            </a:r>
            <a:endParaRPr lang="en-US" sz="4000">
              <a:solidFill>
                <a:schemeClr val="bg2">
                  <a:lumMod val="50000"/>
                </a:schemeClr>
              </a:solidFill>
            </a:endParaRPr>
          </a:p>
        </p:txBody>
      </p:sp>
      <p:sp>
        <p:nvSpPr>
          <p:cNvPr id="5" name="Google Shape;456;p45"/>
          <p:cNvSpPr/>
          <p:nvPr/>
        </p:nvSpPr>
        <p:spPr>
          <a:xfrm>
            <a:off x="2867346" y="3319475"/>
            <a:ext cx="3409308" cy="555840"/>
          </a:xfrm>
          <a:prstGeom prst="roundRect">
            <a:avLst>
              <a:gd name="adj" fmla="val 50000"/>
            </a:avLst>
          </a:prstGeom>
          <a:solidFill>
            <a:schemeClr val="bg2">
              <a:lumMod val="50000"/>
            </a:schemeClr>
          </a:solidFill>
          <a:ln w="28575">
            <a:no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gn="ctr"/>
            <a:r>
              <a:rPr lang="en-US" sz="2000" b="1" smtClean="0">
                <a:solidFill>
                  <a:schemeClr val="accent6"/>
                </a:solidFill>
              </a:rPr>
              <a:t>Tin học 8 – Cánh diều</a:t>
            </a:r>
            <a:endParaRPr lang="en-US" sz="2000" b="1">
              <a:solidFill>
                <a:schemeClr val="accent6"/>
              </a:solidFill>
            </a:endParaRPr>
          </a:p>
        </p:txBody>
      </p:sp>
    </p:spTree>
    <p:extLst>
      <p:ext uri="{BB962C8B-B14F-4D97-AF65-F5344CB8AC3E}">
        <p14:creationId xmlns:p14="http://schemas.microsoft.com/office/powerpoint/2010/main" val="2019853526"/>
      </p:ext>
    </p:extLst>
  </p:cSld>
  <p:clrMapOvr>
    <a:masterClrMapping/>
  </p:clrMapOvr>
  <mc:AlternateContent xmlns:mc="http://schemas.openxmlformats.org/markup-compatibility/2006">
    <mc:Choice xmlns:p14="http://schemas.microsoft.com/office/powerpoint/2010/main" Requires="p14">
      <p:transition spd="med">
        <p14:doors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01042" y="445239"/>
            <a:ext cx="5941916" cy="1086106"/>
          </a:xfrm>
          <a:prstGeom prst="roundRect">
            <a:avLst/>
          </a:prstGeom>
          <a:solidFill>
            <a:srgbClr val="FA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200" b="1">
                <a:solidFill>
                  <a:srgbClr val="000000"/>
                </a:solidFill>
              </a:rPr>
              <a:t>Nhiệm vụ 2. Thực hành tìm và sửa lỗi một chương trình tính giá trị của biểu thức</a:t>
            </a:r>
            <a:endParaRPr lang="en-US" sz="2200" b="1">
              <a:solidFill>
                <a:srgbClr val="000000"/>
              </a:solidFill>
            </a:endParaRPr>
          </a:p>
        </p:txBody>
      </p:sp>
      <p:sp>
        <p:nvSpPr>
          <p:cNvPr id="14" name="TextBox 29">
            <a:extLst>
              <a:ext uri="{FF2B5EF4-FFF2-40B4-BE49-F238E27FC236}">
                <a16:creationId xmlns:a16="http://schemas.microsoft.com/office/drawing/2014/main" id="{126B4565-CBF5-CE30-D63A-8DCCD48ED114}"/>
              </a:ext>
            </a:extLst>
          </p:cNvPr>
          <p:cNvSpPr txBox="1"/>
          <p:nvPr/>
        </p:nvSpPr>
        <p:spPr>
          <a:xfrm>
            <a:off x="800521" y="1763000"/>
            <a:ext cx="1601042" cy="40011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u="sng" smtClean="0">
                <a:solidFill>
                  <a:srgbClr val="002060"/>
                </a:solidFill>
              </a:rPr>
              <a:t>Nhiệm vụ:</a:t>
            </a:r>
            <a:endParaRPr lang="en-US" sz="2000" b="1" u="sng">
              <a:solidFill>
                <a:srgbClr val="002060"/>
              </a:solidFil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925" b="89888" l="9829" r="95299"/>
                    </a14:imgEffect>
                  </a14:imgLayer>
                </a14:imgProps>
              </a:ext>
              <a:ext uri="{28A0092B-C50C-407E-A947-70E740481C1C}">
                <a14:useLocalDpi xmlns:a14="http://schemas.microsoft.com/office/drawing/2010/main" val="0"/>
              </a:ext>
            </a:extLst>
          </a:blip>
          <a:stretch>
            <a:fillRect/>
          </a:stretch>
        </p:blipFill>
        <p:spPr>
          <a:xfrm>
            <a:off x="449814" y="1684961"/>
            <a:ext cx="487446" cy="556188"/>
          </a:xfrm>
          <a:prstGeom prst="rect">
            <a:avLst/>
          </a:prstGeom>
        </p:spPr>
      </p:pic>
      <p:sp>
        <p:nvSpPr>
          <p:cNvPr id="15" name="TextBox 9"/>
          <p:cNvSpPr txBox="1"/>
          <p:nvPr/>
        </p:nvSpPr>
        <p:spPr>
          <a:xfrm>
            <a:off x="449814" y="2163110"/>
            <a:ext cx="8302300" cy="958660"/>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smtClean="0">
                <a:latin typeface="Arial" panose="020B0604020202020204" pitchFamily="34" charset="0"/>
                <a:cs typeface="Arial" panose="020B0604020202020204" pitchFamily="34" charset="0"/>
              </a:rPr>
              <a:t>Tuy </a:t>
            </a:r>
            <a:r>
              <a:rPr lang="vi-VN" sz="2000">
                <a:latin typeface="Arial" panose="020B0604020202020204" pitchFamily="34" charset="0"/>
                <a:cs typeface="Arial" panose="020B0604020202020204" pitchFamily="34" charset="0"/>
              </a:rPr>
              <a:t>nhiên, khi chạy chương trình, nhân vật Mèo không thông báo kết quả nào. Em hãy giúp bạn </a:t>
            </a:r>
            <a:r>
              <a:rPr lang="vi-VN" sz="2000">
                <a:latin typeface="Arial" panose="020B0604020202020204" pitchFamily="34" charset="0"/>
                <a:cs typeface="Arial" panose="020B0604020202020204" pitchFamily="34" charset="0"/>
              </a:rPr>
              <a:t>Ngọc</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7556" t="65397" r="8564" b="4127"/>
          <a:stretch/>
        </p:blipFill>
        <p:spPr>
          <a:xfrm>
            <a:off x="6945997" y="2948940"/>
            <a:ext cx="1567990" cy="1624392"/>
          </a:xfrm>
          <a:prstGeom prst="rect">
            <a:avLst/>
          </a:prstGeom>
        </p:spPr>
      </p:pic>
      <p:grpSp>
        <p:nvGrpSpPr>
          <p:cNvPr id="18" name="Group 17"/>
          <p:cNvGrpSpPr/>
          <p:nvPr/>
        </p:nvGrpSpPr>
        <p:grpSpPr>
          <a:xfrm>
            <a:off x="5340794" y="2734247"/>
            <a:ext cx="1520138" cy="2038575"/>
            <a:chOff x="2243941" y="2065488"/>
            <a:chExt cx="3280230" cy="4398939"/>
          </a:xfrm>
        </p:grpSpPr>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9235" t="31640" r="35679" b="4216"/>
            <a:stretch/>
          </p:blipFill>
          <p:spPr>
            <a:xfrm>
              <a:off x="2243941" y="2065488"/>
              <a:ext cx="3280230" cy="4398939"/>
            </a:xfrm>
            <a:prstGeom prst="rect">
              <a:avLst/>
            </a:prstGeom>
          </p:spPr>
        </p:pic>
        <p:pic>
          <p:nvPicPr>
            <p:cNvPr id="20" name="Picture 19"/>
            <p:cNvPicPr>
              <a:picLocks noChangeAspect="1"/>
            </p:cNvPicPr>
            <p:nvPr/>
          </p:nvPicPr>
          <p:blipFill>
            <a:blip r:embed="rId7"/>
            <a:stretch>
              <a:fillRect/>
            </a:stretch>
          </p:blipFill>
          <p:spPr>
            <a:xfrm>
              <a:off x="4936369" y="3497581"/>
              <a:ext cx="587801" cy="2966846"/>
            </a:xfrm>
            <a:prstGeom prst="rect">
              <a:avLst/>
            </a:prstGeom>
          </p:spPr>
        </p:pic>
      </p:grpSp>
      <p:sp>
        <p:nvSpPr>
          <p:cNvPr id="21" name="TextBox 9"/>
          <p:cNvSpPr txBox="1"/>
          <p:nvPr/>
        </p:nvSpPr>
        <p:spPr>
          <a:xfrm>
            <a:off x="449814" y="3121770"/>
            <a:ext cx="4572129"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Xác </a:t>
            </a:r>
            <a:r>
              <a:rPr lang="vi-VN" sz="2000">
                <a:latin typeface="Arial" panose="020B0604020202020204" pitchFamily="34" charset="0"/>
                <a:cs typeface="Arial" panose="020B0604020202020204" pitchFamily="34" charset="0"/>
              </a:rPr>
              <a:t>định nguyên nhân gây lỗi.</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Chỉnh </a:t>
            </a:r>
            <a:r>
              <a:rPr lang="vi-VN" sz="2000">
                <a:latin typeface="Arial" panose="020B0604020202020204" pitchFamily="34" charset="0"/>
                <a:cs typeface="Arial" panose="020B0604020202020204" pitchFamily="34" charset="0"/>
              </a:rPr>
              <a:t>sửa chương trình (Hình 1) để nhân vật Mèo đưa ra kết quả đúng.</a:t>
            </a:r>
          </a:p>
        </p:txBody>
      </p:sp>
    </p:spTree>
    <p:extLst>
      <p:ext uri="{BB962C8B-B14F-4D97-AF65-F5344CB8AC3E}">
        <p14:creationId xmlns:p14="http://schemas.microsoft.com/office/powerpoint/2010/main" val="21034753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anim calcmode="lin" valueType="num">
                                      <p:cBhvr>
                                        <p:cTn id="12" dur="500" fill="hold"/>
                                        <p:tgtEl>
                                          <p:spTgt spid="17"/>
                                        </p:tgtEl>
                                        <p:attrNameLst>
                                          <p:attrName>ppt_x</p:attrName>
                                        </p:attrNameLst>
                                      </p:cBhvr>
                                      <p:tavLst>
                                        <p:tav tm="0">
                                          <p:val>
                                            <p:strVal val="#ppt_x"/>
                                          </p:val>
                                        </p:tav>
                                        <p:tav tm="100000">
                                          <p:val>
                                            <p:strVal val="#ppt_x"/>
                                          </p:val>
                                        </p:tav>
                                      </p:tavLst>
                                    </p:anim>
                                    <p:anim calcmode="lin" valueType="num">
                                      <p:cBhvr>
                                        <p:cTn id="13" dur="450" decel="100000" fill="hold"/>
                                        <p:tgtEl>
                                          <p:spTgt spid="17"/>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17"/>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ppt_x</p:attrName>
                                        </p:attrNameLst>
                                      </p:cBhvr>
                                      <p:tavLst>
                                        <p:tav tm="0">
                                          <p:val>
                                            <p:strVal val="#ppt_x"/>
                                          </p:val>
                                        </p:tav>
                                        <p:tav tm="100000">
                                          <p:val>
                                            <p:strVal val="#ppt_x"/>
                                          </p:val>
                                        </p:tav>
                                      </p:tavLst>
                                    </p:anim>
                                    <p:anim calcmode="lin" valueType="num">
                                      <p:cBhvr>
                                        <p:cTn id="19" dur="450" decel="100000" fill="hold"/>
                                        <p:tgtEl>
                                          <p:spTgt spid="18"/>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01042" y="445239"/>
            <a:ext cx="5941916" cy="1086106"/>
          </a:xfrm>
          <a:prstGeom prst="roundRect">
            <a:avLst/>
          </a:prstGeom>
          <a:solidFill>
            <a:srgbClr val="FA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200" b="1">
                <a:solidFill>
                  <a:srgbClr val="000000"/>
                </a:solidFill>
              </a:rPr>
              <a:t>Nhiệm vụ 2. Thực hành tìm và sửa lỗi một chương trình tính giá trị của biểu thức</a:t>
            </a:r>
            <a:endParaRPr lang="en-US" sz="2200" b="1">
              <a:solidFill>
                <a:srgbClr val="000000"/>
              </a:solidFill>
            </a:endParaRPr>
          </a:p>
        </p:txBody>
      </p:sp>
      <p:grpSp>
        <p:nvGrpSpPr>
          <p:cNvPr id="3" name="Group 2"/>
          <p:cNvGrpSpPr/>
          <p:nvPr/>
        </p:nvGrpSpPr>
        <p:grpSpPr>
          <a:xfrm>
            <a:off x="371929" y="1412534"/>
            <a:ext cx="4631871" cy="911256"/>
            <a:chOff x="371929" y="1412534"/>
            <a:chExt cx="4631871" cy="911256"/>
          </a:xfrm>
        </p:grpSpPr>
        <p:pic>
          <p:nvPicPr>
            <p:cNvPr id="11"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371929" y="1412534"/>
              <a:ext cx="911256" cy="9112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29">
              <a:extLst>
                <a:ext uri="{FF2B5EF4-FFF2-40B4-BE49-F238E27FC236}">
                  <a16:creationId xmlns:a16="http://schemas.microsoft.com/office/drawing/2014/main" id="{126B4565-CBF5-CE30-D63A-8DCCD48ED114}"/>
                </a:ext>
              </a:extLst>
            </p:cNvPr>
            <p:cNvSpPr txBox="1"/>
            <p:nvPr/>
          </p:nvSpPr>
          <p:spPr>
            <a:xfrm>
              <a:off x="1070848" y="1668107"/>
              <a:ext cx="3932952" cy="40011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smtClean="0">
                  <a:solidFill>
                    <a:schemeClr val="bg2">
                      <a:lumMod val="50000"/>
                    </a:schemeClr>
                  </a:solidFill>
                </a:rPr>
                <a:t>Hướng dẫn a (SGK tr. 99, 100)</a:t>
              </a:r>
              <a:endParaRPr lang="en-US" sz="2000" b="1">
                <a:solidFill>
                  <a:schemeClr val="bg2">
                    <a:lumMod val="50000"/>
                  </a:schemeClr>
                </a:solidFill>
              </a:endParaRPr>
            </a:p>
          </p:txBody>
        </p:sp>
      </p:grpSp>
      <p:sp>
        <p:nvSpPr>
          <p:cNvPr id="16" name="Rounded Rectangle 15"/>
          <p:cNvSpPr/>
          <p:nvPr/>
        </p:nvSpPr>
        <p:spPr>
          <a:xfrm>
            <a:off x="530650" y="2730190"/>
            <a:ext cx="8082699" cy="1787742"/>
          </a:xfrm>
          <a:prstGeom prst="roundRect">
            <a:avLst>
              <a:gd name="adj" fmla="val 12602"/>
            </a:avLst>
          </a:prstGeom>
          <a:solidFill>
            <a:srgbClr val="FFFFBD"/>
          </a:solidFill>
          <a:ln>
            <a:no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1. </a:t>
            </a:r>
            <a:r>
              <a:rPr lang="vi-VN" sz="2000" smtClean="0">
                <a:solidFill>
                  <a:srgbClr val="000000"/>
                </a:solidFill>
              </a:rPr>
              <a:t>Khi </a:t>
            </a:r>
            <a:r>
              <a:rPr lang="vi-VN" sz="2000">
                <a:solidFill>
                  <a:srgbClr val="000000"/>
                </a:solidFill>
              </a:rPr>
              <a:t>chạy thử chương trình, em thấy nhân vật Mèo thực hiện được đến những bước nào? Lệnh đó có được thực hiện đúng như mong muốn không?</a:t>
            </a:r>
            <a:endParaRPr lang="en-US" sz="2000">
              <a:solidFill>
                <a:srgbClr val="000000"/>
              </a:solidFill>
            </a:endParaRPr>
          </a:p>
        </p:txBody>
      </p:sp>
      <p:pic>
        <p:nvPicPr>
          <p:cNvPr id="25" name="Picture 50"/>
          <p:cNvPicPr>
            <a:picLocks noChangeAspect="1"/>
          </p:cNvPicPr>
          <p:nvPr/>
        </p:nvPicPr>
        <p:blipFill>
          <a:blip r:embed="rId4"/>
          <a:srcRect/>
          <a:stretch>
            <a:fillRect/>
          </a:stretch>
        </p:blipFill>
        <p:spPr>
          <a:xfrm rot="1452487">
            <a:off x="8358280" y="3817812"/>
            <a:ext cx="390018" cy="648678"/>
          </a:xfrm>
          <a:prstGeom prst="rect">
            <a:avLst/>
          </a:prstGeom>
        </p:spPr>
      </p:pic>
      <p:sp>
        <p:nvSpPr>
          <p:cNvPr id="2" name="Rectangle 1"/>
          <p:cNvSpPr/>
          <p:nvPr/>
        </p:nvSpPr>
        <p:spPr>
          <a:xfrm>
            <a:off x="1968561" y="2123735"/>
            <a:ext cx="5206875" cy="400110"/>
          </a:xfrm>
          <a:prstGeom prst="rect">
            <a:avLst/>
          </a:prstGeom>
        </p:spPr>
        <p:txBody>
          <a:bodyPr wrap="none">
            <a:spAutoFit/>
          </a:bodyPr>
          <a:lstStyle/>
          <a:p>
            <a:r>
              <a:rPr lang="en-US" sz="2000" b="1" u="sng" smtClean="0">
                <a:solidFill>
                  <a:srgbClr val="C00000"/>
                </a:solidFill>
              </a:rPr>
              <a:t>Chạy </a:t>
            </a:r>
            <a:r>
              <a:rPr lang="en-US" sz="2000" b="1" u="sng">
                <a:solidFill>
                  <a:srgbClr val="C00000"/>
                </a:solidFill>
              </a:rPr>
              <a:t>thử, quan sát và </a:t>
            </a:r>
            <a:r>
              <a:rPr lang="en-US" sz="2000" b="1" u="sng">
                <a:solidFill>
                  <a:srgbClr val="C00000"/>
                </a:solidFill>
              </a:rPr>
              <a:t>trả </a:t>
            </a:r>
            <a:r>
              <a:rPr lang="en-US" sz="2000" b="1" u="sng" smtClean="0">
                <a:solidFill>
                  <a:srgbClr val="C00000"/>
                </a:solidFill>
              </a:rPr>
              <a:t>lời các </a:t>
            </a:r>
            <a:r>
              <a:rPr lang="en-US" sz="2000" b="1" u="sng">
                <a:solidFill>
                  <a:srgbClr val="C00000"/>
                </a:solidFill>
              </a:rPr>
              <a:t>câu hỏi:</a:t>
            </a:r>
            <a:endParaRPr lang="en-US" sz="2000" b="1" u="sng">
              <a:solidFill>
                <a:srgbClr val="C00000"/>
              </a:solidFill>
            </a:endParaRPr>
          </a:p>
        </p:txBody>
      </p:sp>
    </p:spTree>
    <p:extLst>
      <p:ext uri="{BB962C8B-B14F-4D97-AF65-F5344CB8AC3E}">
        <p14:creationId xmlns:p14="http://schemas.microsoft.com/office/powerpoint/2010/main" val="17393317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01042" y="445239"/>
            <a:ext cx="5941916" cy="1086106"/>
          </a:xfrm>
          <a:prstGeom prst="roundRect">
            <a:avLst/>
          </a:prstGeom>
          <a:solidFill>
            <a:srgbClr val="FA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200" b="1">
                <a:solidFill>
                  <a:srgbClr val="000000"/>
                </a:solidFill>
              </a:rPr>
              <a:t>Nhiệm vụ 2. Thực hành tìm và sửa lỗi một chương trình tính giá trị của biểu thức</a:t>
            </a:r>
            <a:endParaRPr lang="en-US" sz="2200" b="1">
              <a:solidFill>
                <a:srgbClr val="000000"/>
              </a:solidFill>
            </a:endParaRPr>
          </a:p>
        </p:txBody>
      </p:sp>
      <p:sp>
        <p:nvSpPr>
          <p:cNvPr id="23" name="Rounded Rectangle 22"/>
          <p:cNvSpPr/>
          <p:nvPr/>
        </p:nvSpPr>
        <p:spPr>
          <a:xfrm>
            <a:off x="471485" y="2204979"/>
            <a:ext cx="8070169" cy="1085977"/>
          </a:xfrm>
          <a:prstGeom prst="roundRect">
            <a:avLst>
              <a:gd name="adj" fmla="val 12602"/>
            </a:avLst>
          </a:prstGeom>
          <a:solidFill>
            <a:srgbClr val="FFFFBD"/>
          </a:solidFill>
          <a:ln>
            <a:no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2. </a:t>
            </a:r>
            <a:r>
              <a:rPr lang="vi-VN" sz="2000" smtClean="0">
                <a:solidFill>
                  <a:srgbClr val="000000"/>
                </a:solidFill>
              </a:rPr>
              <a:t>Bắt </a:t>
            </a:r>
            <a:r>
              <a:rPr lang="vi-VN" sz="2000">
                <a:solidFill>
                  <a:srgbClr val="000000"/>
                </a:solidFill>
              </a:rPr>
              <a:t>đầu từ khối lệnh nào, chương trình gặp phải sự cố không mong muốn?</a:t>
            </a:r>
            <a:endParaRPr lang="en-US" sz="2000">
              <a:solidFill>
                <a:srgbClr val="000000"/>
              </a:solidFill>
            </a:endParaRPr>
          </a:p>
        </p:txBody>
      </p:sp>
      <p:sp>
        <p:nvSpPr>
          <p:cNvPr id="24" name="Rounded Rectangle 23"/>
          <p:cNvSpPr/>
          <p:nvPr/>
        </p:nvSpPr>
        <p:spPr>
          <a:xfrm>
            <a:off x="471485" y="3540412"/>
            <a:ext cx="8070169" cy="1085977"/>
          </a:xfrm>
          <a:prstGeom prst="roundRect">
            <a:avLst>
              <a:gd name="adj" fmla="val 12602"/>
            </a:avLst>
          </a:prstGeom>
          <a:solidFill>
            <a:srgbClr val="FFFFBD"/>
          </a:solidFill>
          <a:ln>
            <a:no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3. </a:t>
            </a:r>
            <a:r>
              <a:rPr lang="vi-VN" sz="2000" smtClean="0">
                <a:solidFill>
                  <a:srgbClr val="000000"/>
                </a:solidFill>
              </a:rPr>
              <a:t>Quan </a:t>
            </a:r>
            <a:r>
              <a:rPr lang="vi-VN" sz="2000">
                <a:solidFill>
                  <a:srgbClr val="000000"/>
                </a:solidFill>
              </a:rPr>
              <a:t>sát biến T trong màn hình khi gặp lỗi và biến n chạy tới giá trị âm, em nghĩ tới lỗi có thể xảy ra ở đâu?</a:t>
            </a:r>
            <a:endParaRPr lang="en-US" sz="2000">
              <a:solidFill>
                <a:srgbClr val="000000"/>
              </a:solidFill>
            </a:endParaRPr>
          </a:p>
        </p:txBody>
      </p:sp>
      <p:pic>
        <p:nvPicPr>
          <p:cNvPr id="8" name="Picture 50"/>
          <p:cNvPicPr>
            <a:picLocks noChangeAspect="1"/>
          </p:cNvPicPr>
          <p:nvPr/>
        </p:nvPicPr>
        <p:blipFill>
          <a:blip r:embed="rId3"/>
          <a:srcRect/>
          <a:stretch>
            <a:fillRect/>
          </a:stretch>
        </p:blipFill>
        <p:spPr>
          <a:xfrm rot="1452487">
            <a:off x="8320454" y="2593073"/>
            <a:ext cx="390018" cy="648678"/>
          </a:xfrm>
          <a:prstGeom prst="rect">
            <a:avLst/>
          </a:prstGeom>
        </p:spPr>
      </p:pic>
      <p:pic>
        <p:nvPicPr>
          <p:cNvPr id="9" name="Picture 50"/>
          <p:cNvPicPr>
            <a:picLocks noChangeAspect="1"/>
          </p:cNvPicPr>
          <p:nvPr/>
        </p:nvPicPr>
        <p:blipFill>
          <a:blip r:embed="rId3"/>
          <a:srcRect/>
          <a:stretch>
            <a:fillRect/>
          </a:stretch>
        </p:blipFill>
        <p:spPr>
          <a:xfrm rot="1452487">
            <a:off x="8320453" y="3930742"/>
            <a:ext cx="390018" cy="648678"/>
          </a:xfrm>
          <a:prstGeom prst="rect">
            <a:avLst/>
          </a:prstGeom>
        </p:spPr>
      </p:pic>
      <p:pic>
        <p:nvPicPr>
          <p:cNvPr id="14"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371929" y="1412534"/>
            <a:ext cx="911256" cy="91125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29">
            <a:extLst>
              <a:ext uri="{FF2B5EF4-FFF2-40B4-BE49-F238E27FC236}">
                <a16:creationId xmlns:a16="http://schemas.microsoft.com/office/drawing/2014/main" id="{126B4565-CBF5-CE30-D63A-8DCCD48ED114}"/>
              </a:ext>
            </a:extLst>
          </p:cNvPr>
          <p:cNvSpPr txBox="1"/>
          <p:nvPr/>
        </p:nvSpPr>
        <p:spPr>
          <a:xfrm>
            <a:off x="1070848" y="1668107"/>
            <a:ext cx="3805952" cy="40011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smtClean="0">
                <a:solidFill>
                  <a:schemeClr val="bg2">
                    <a:lumMod val="50000"/>
                  </a:schemeClr>
                </a:solidFill>
              </a:rPr>
              <a:t>Hướng dẫn a (SGK tr. 99, 100)</a:t>
            </a:r>
            <a:endParaRPr lang="en-US" sz="2000" b="1">
              <a:solidFill>
                <a:schemeClr val="bg2">
                  <a:lumMod val="50000"/>
                </a:schemeClr>
              </a:solidFill>
            </a:endParaRPr>
          </a:p>
        </p:txBody>
      </p:sp>
    </p:spTree>
    <p:extLst>
      <p:ext uri="{BB962C8B-B14F-4D97-AF65-F5344CB8AC3E}">
        <p14:creationId xmlns:p14="http://schemas.microsoft.com/office/powerpoint/2010/main" val="39787254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01042" y="445239"/>
            <a:ext cx="5941916" cy="1086106"/>
          </a:xfrm>
          <a:prstGeom prst="roundRect">
            <a:avLst/>
          </a:prstGeom>
          <a:solidFill>
            <a:srgbClr val="FA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200" b="1">
                <a:solidFill>
                  <a:srgbClr val="000000"/>
                </a:solidFill>
              </a:rPr>
              <a:t>Nhiệm vụ 2. Thực hành tìm và sửa lỗi một chương trình tính giá trị của biểu thức</a:t>
            </a:r>
            <a:endParaRPr lang="en-US" sz="2200" b="1">
              <a:solidFill>
                <a:srgbClr val="000000"/>
              </a:solidFill>
            </a:endParaRPr>
          </a:p>
        </p:txBody>
      </p:sp>
      <p:grpSp>
        <p:nvGrpSpPr>
          <p:cNvPr id="2" name="Group 1"/>
          <p:cNvGrpSpPr/>
          <p:nvPr/>
        </p:nvGrpSpPr>
        <p:grpSpPr>
          <a:xfrm>
            <a:off x="371929" y="1412534"/>
            <a:ext cx="4161971" cy="911256"/>
            <a:chOff x="371929" y="1412534"/>
            <a:chExt cx="4161971" cy="911256"/>
          </a:xfrm>
        </p:grpSpPr>
        <p:pic>
          <p:nvPicPr>
            <p:cNvPr id="13"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371929" y="1412534"/>
              <a:ext cx="911256" cy="91125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29">
              <a:extLst>
                <a:ext uri="{FF2B5EF4-FFF2-40B4-BE49-F238E27FC236}">
                  <a16:creationId xmlns:a16="http://schemas.microsoft.com/office/drawing/2014/main" id="{126B4565-CBF5-CE30-D63A-8DCCD48ED114}"/>
                </a:ext>
              </a:extLst>
            </p:cNvPr>
            <p:cNvSpPr txBox="1"/>
            <p:nvPr/>
          </p:nvSpPr>
          <p:spPr>
            <a:xfrm>
              <a:off x="1070848" y="1668107"/>
              <a:ext cx="3463052" cy="40011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smtClean="0">
                  <a:solidFill>
                    <a:schemeClr val="bg2">
                      <a:lumMod val="50000"/>
                    </a:schemeClr>
                  </a:solidFill>
                </a:rPr>
                <a:t>Hướng dẫn b (SGK tr. 100)</a:t>
              </a:r>
              <a:endParaRPr lang="en-US" sz="2000" b="1">
                <a:solidFill>
                  <a:schemeClr val="bg2">
                    <a:lumMod val="50000"/>
                  </a:schemeClr>
                </a:solidFill>
              </a:endParaRPr>
            </a:p>
          </p:txBody>
        </p:sp>
      </p:grpSp>
      <p:sp>
        <p:nvSpPr>
          <p:cNvPr id="15" name="TextBox 9"/>
          <p:cNvSpPr txBox="1"/>
          <p:nvPr/>
        </p:nvSpPr>
        <p:spPr>
          <a:xfrm>
            <a:off x="420849" y="2143436"/>
            <a:ext cx="8302300"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Arial" panose="020B0604020202020204" pitchFamily="34" charset="0"/>
                <a:cs typeface="Arial" panose="020B0604020202020204" pitchFamily="34" charset="0"/>
              </a:rPr>
              <a:t>Khi đọc hiểu chương trình và chạy thử mà chưa phát hiện được lỗi, có </a:t>
            </a:r>
            <a:r>
              <a:rPr lang="vi-VN" sz="2000">
                <a:latin typeface="Arial" panose="020B0604020202020204" pitchFamily="34" charset="0"/>
                <a:cs typeface="Arial" panose="020B0604020202020204" pitchFamily="34" charset="0"/>
              </a:rPr>
              <a:t>thể </a:t>
            </a:r>
            <a:r>
              <a:rPr lang="vi-VN" sz="2000" smtClean="0">
                <a:latin typeface="Arial" panose="020B0604020202020204" pitchFamily="34" charset="0"/>
                <a:cs typeface="Arial" panose="020B0604020202020204" pitchFamily="34" charset="0"/>
              </a:rPr>
              <a:t>theo dõi </a:t>
            </a:r>
            <a:r>
              <a:rPr lang="vi-VN" sz="2000">
                <a:latin typeface="Arial" panose="020B0604020202020204" pitchFamily="34" charset="0"/>
                <a:cs typeface="Arial" panose="020B0604020202020204" pitchFamily="34" charset="0"/>
              </a:rPr>
              <a:t>sự thay đổi các biến</a:t>
            </a:r>
            <a:r>
              <a:rPr lang="vi-VN" sz="200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thực </a:t>
            </a:r>
            <a:r>
              <a:rPr lang="vi-VN" sz="2000">
                <a:latin typeface="Arial" panose="020B0604020202020204" pitchFamily="34" charset="0"/>
                <a:cs typeface="Arial" panose="020B0604020202020204" pitchFamily="34" charset="0"/>
              </a:rPr>
              <a:t>hiện Hướng dẫn b để xác định bước nào gây lỗi:</a:t>
            </a:r>
          </a:p>
        </p:txBody>
      </p:sp>
      <p:pic>
        <p:nvPicPr>
          <p:cNvPr id="16" name="image141.png"/>
          <p:cNvPicPr/>
          <p:nvPr/>
        </p:nvPicPr>
        <p:blipFill>
          <a:blip r:embed="rId4"/>
          <a:srcRect/>
          <a:stretch>
            <a:fillRect/>
          </a:stretch>
        </p:blipFill>
        <p:spPr>
          <a:xfrm>
            <a:off x="2661963" y="3213101"/>
            <a:ext cx="3820073" cy="1427162"/>
          </a:xfrm>
          <a:prstGeom prst="rect">
            <a:avLst/>
          </a:prstGeom>
          <a:ln/>
        </p:spPr>
      </p:pic>
      <p:pic>
        <p:nvPicPr>
          <p:cNvPr id="17" name="Picture 18">
            <a:extLst>
              <a:ext uri="{FF2B5EF4-FFF2-40B4-BE49-F238E27FC236}">
                <a16:creationId xmlns:a16="http://schemas.microsoft.com/office/drawing/2014/main" id="{43D8C1CC-1BD2-7F00-48E1-80DDE99E3453}"/>
              </a:ext>
            </a:extLst>
          </p:cNvPr>
          <p:cNvPicPr>
            <a:picLocks noChangeAspect="1"/>
          </p:cNvPicPr>
          <p:nvPr/>
        </p:nvPicPr>
        <p:blipFill>
          <a:blip r:embed="rId5"/>
          <a:srcRect/>
          <a:stretch>
            <a:fillRect/>
          </a:stretch>
        </p:blipFill>
        <p:spPr>
          <a:xfrm>
            <a:off x="7435080" y="3372921"/>
            <a:ext cx="1406660" cy="1393766"/>
          </a:xfrm>
          <a:prstGeom prst="rect">
            <a:avLst/>
          </a:prstGeom>
        </p:spPr>
      </p:pic>
    </p:spTree>
    <p:extLst>
      <p:ext uri="{BB962C8B-B14F-4D97-AF65-F5344CB8AC3E}">
        <p14:creationId xmlns:p14="http://schemas.microsoft.com/office/powerpoint/2010/main" val="40180172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01042" y="445239"/>
            <a:ext cx="5941916" cy="1086106"/>
          </a:xfrm>
          <a:prstGeom prst="roundRect">
            <a:avLst/>
          </a:prstGeom>
          <a:solidFill>
            <a:srgbClr val="FA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200" b="1">
                <a:solidFill>
                  <a:srgbClr val="000000"/>
                </a:solidFill>
              </a:rPr>
              <a:t>Nhiệm vụ 2. Thực hành tìm và sửa lỗi một chương trình tính giá trị của biểu thức</a:t>
            </a:r>
            <a:endParaRPr lang="en-US" sz="2200" b="1">
              <a:solidFill>
                <a:srgbClr val="000000"/>
              </a:solidFill>
            </a:endParaRPr>
          </a:p>
        </p:txBody>
      </p:sp>
      <p:grpSp>
        <p:nvGrpSpPr>
          <p:cNvPr id="2" name="Group 1"/>
          <p:cNvGrpSpPr/>
          <p:nvPr/>
        </p:nvGrpSpPr>
        <p:grpSpPr>
          <a:xfrm>
            <a:off x="371929" y="1412534"/>
            <a:ext cx="4669971" cy="911256"/>
            <a:chOff x="371929" y="1412534"/>
            <a:chExt cx="4669971" cy="911256"/>
          </a:xfrm>
        </p:grpSpPr>
        <p:pic>
          <p:nvPicPr>
            <p:cNvPr id="13"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371929" y="1412534"/>
              <a:ext cx="911256" cy="91125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29">
              <a:extLst>
                <a:ext uri="{FF2B5EF4-FFF2-40B4-BE49-F238E27FC236}">
                  <a16:creationId xmlns:a16="http://schemas.microsoft.com/office/drawing/2014/main" id="{126B4565-CBF5-CE30-D63A-8DCCD48ED114}"/>
                </a:ext>
              </a:extLst>
            </p:cNvPr>
            <p:cNvSpPr txBox="1"/>
            <p:nvPr/>
          </p:nvSpPr>
          <p:spPr>
            <a:xfrm>
              <a:off x="1070848" y="1668107"/>
              <a:ext cx="3971052" cy="40011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smtClean="0">
                  <a:solidFill>
                    <a:schemeClr val="bg2">
                      <a:lumMod val="50000"/>
                    </a:schemeClr>
                  </a:solidFill>
                </a:rPr>
                <a:t>Hướng dẫn c (SGK tr. 100, 101)</a:t>
              </a:r>
              <a:endParaRPr lang="en-US" sz="2000" b="1">
                <a:solidFill>
                  <a:schemeClr val="bg2">
                    <a:lumMod val="50000"/>
                  </a:schemeClr>
                </a:solidFill>
              </a:endParaRPr>
            </a:p>
          </p:txBody>
        </p:sp>
      </p:grpSp>
      <p:sp>
        <p:nvSpPr>
          <p:cNvPr id="8" name="Rectangle 7"/>
          <p:cNvSpPr/>
          <p:nvPr/>
        </p:nvSpPr>
        <p:spPr>
          <a:xfrm>
            <a:off x="0" y="2078885"/>
            <a:ext cx="9144000" cy="400110"/>
          </a:xfrm>
          <a:prstGeom prst="rect">
            <a:avLst/>
          </a:prstGeom>
        </p:spPr>
        <p:txBody>
          <a:bodyPr wrap="square">
            <a:spAutoFit/>
          </a:bodyPr>
          <a:lstStyle/>
          <a:p>
            <a:pPr algn="ctr"/>
            <a:r>
              <a:rPr lang="sv-SE" sz="2000" b="1" u="sng" smtClean="0">
                <a:solidFill>
                  <a:srgbClr val="C00000"/>
                </a:solidFill>
              </a:rPr>
              <a:t>Thu </a:t>
            </a:r>
            <a:r>
              <a:rPr lang="sv-SE" sz="2000" b="1" u="sng">
                <a:solidFill>
                  <a:srgbClr val="C00000"/>
                </a:solidFill>
              </a:rPr>
              <a:t>hẹp phạm vi tìm lỗi</a:t>
            </a:r>
            <a:endParaRPr lang="en-US" sz="2000" b="1" u="sng">
              <a:solidFill>
                <a:srgbClr val="C00000"/>
              </a:solidFill>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4861" t="49216" r="54888" b="35645"/>
          <a:stretch/>
        </p:blipFill>
        <p:spPr>
          <a:xfrm>
            <a:off x="5944115" y="3163183"/>
            <a:ext cx="2518020" cy="1624046"/>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56587" t="28889" r="8474" b="42110"/>
          <a:stretch/>
        </p:blipFill>
        <p:spPr>
          <a:xfrm>
            <a:off x="3732623" y="2991512"/>
            <a:ext cx="1678754" cy="1795717"/>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9906" t="29167" r="43986" b="54074"/>
          <a:stretch/>
        </p:blipFill>
        <p:spPr>
          <a:xfrm>
            <a:off x="752115" y="3476215"/>
            <a:ext cx="2770083" cy="1297580"/>
          </a:xfrm>
          <a:prstGeom prst="rect">
            <a:avLst/>
          </a:prstGeom>
        </p:spPr>
      </p:pic>
      <p:sp>
        <p:nvSpPr>
          <p:cNvPr id="18" name="TextBox 9"/>
          <p:cNvSpPr txBox="1"/>
          <p:nvPr/>
        </p:nvSpPr>
        <p:spPr>
          <a:xfrm>
            <a:off x="420850" y="2460552"/>
            <a:ext cx="8302300"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Tách 3 khối lệnh tương ứng với 3 công việc như Hình 2 để xác định lỗi dễ dàng hơn.</a:t>
            </a:r>
            <a:endParaRPr lang="vi-VN"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71047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450" decel="100000" fill="hold"/>
                                        <p:tgtEl>
                                          <p:spTgt spid="9"/>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450" decel="100000" fill="hold"/>
                                        <p:tgtEl>
                                          <p:spTgt spid="10"/>
                                        </p:tgtEl>
                                        <p:attrNameLst>
                                          <p:attrName>ppt_y</p:attrName>
                                        </p:attrNameLst>
                                      </p:cBhvr>
                                      <p:tavLst>
                                        <p:tav tm="0">
                                          <p:val>
                                            <p:strVal val="#ppt_y+1"/>
                                          </p:val>
                                        </p:tav>
                                        <p:tav tm="100000">
                                          <p:val>
                                            <p:strVal val="#ppt_y-.03"/>
                                          </p:val>
                                        </p:tav>
                                      </p:tavLst>
                                    </p:anim>
                                    <p:anim calcmode="lin" valueType="num">
                                      <p:cBhvr>
                                        <p:cTn id="29"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450" decel="100000" fill="hold"/>
                                        <p:tgtEl>
                                          <p:spTgt spid="11"/>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01042" y="445239"/>
            <a:ext cx="5941916" cy="1086106"/>
          </a:xfrm>
          <a:prstGeom prst="roundRect">
            <a:avLst/>
          </a:prstGeom>
          <a:solidFill>
            <a:srgbClr val="FA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200" b="1">
                <a:solidFill>
                  <a:srgbClr val="000000"/>
                </a:solidFill>
              </a:rPr>
              <a:t>Nhiệm vụ 2. Thực hành tìm và sửa lỗi một chương trình tính giá trị của biểu thức</a:t>
            </a:r>
            <a:endParaRPr lang="en-US" sz="2200" b="1">
              <a:solidFill>
                <a:srgbClr val="000000"/>
              </a:solidFill>
            </a:endParaRPr>
          </a:p>
        </p:txBody>
      </p:sp>
      <p:pic>
        <p:nvPicPr>
          <p:cNvPr id="13" name="Picture 2" descr="Chỉ Ngón Tay Ngón Tay Đưa Ra Lựa Chọn Bàn Tay Chỉ Ra Hướng Đi Vector Biểu  Tượng Ngón Tay Trỏ Hình minh họa Sẵn có - Tải xuống Hình ảnh Nga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371929" y="1412534"/>
            <a:ext cx="911256" cy="91125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29">
            <a:extLst>
              <a:ext uri="{FF2B5EF4-FFF2-40B4-BE49-F238E27FC236}">
                <a16:creationId xmlns:a16="http://schemas.microsoft.com/office/drawing/2014/main" id="{126B4565-CBF5-CE30-D63A-8DCCD48ED114}"/>
              </a:ext>
            </a:extLst>
          </p:cNvPr>
          <p:cNvSpPr txBox="1"/>
          <p:nvPr/>
        </p:nvSpPr>
        <p:spPr>
          <a:xfrm>
            <a:off x="1070848" y="1668107"/>
            <a:ext cx="3971052" cy="40011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smtClean="0">
                <a:solidFill>
                  <a:schemeClr val="bg2">
                    <a:lumMod val="50000"/>
                  </a:schemeClr>
                </a:solidFill>
              </a:rPr>
              <a:t>Hướng dẫn c (SGK tr. 100, 101)</a:t>
            </a:r>
            <a:endParaRPr lang="en-US" sz="2000" b="1">
              <a:solidFill>
                <a:schemeClr val="bg2">
                  <a:lumMod val="50000"/>
                </a:schemeClr>
              </a:solidFill>
            </a:endParaRPr>
          </a:p>
        </p:txBody>
      </p:sp>
      <p:sp>
        <p:nvSpPr>
          <p:cNvPr id="8" name="Rectangle 7"/>
          <p:cNvSpPr/>
          <p:nvPr/>
        </p:nvSpPr>
        <p:spPr>
          <a:xfrm>
            <a:off x="0" y="2190459"/>
            <a:ext cx="9144000" cy="400110"/>
          </a:xfrm>
          <a:prstGeom prst="rect">
            <a:avLst/>
          </a:prstGeom>
        </p:spPr>
        <p:txBody>
          <a:bodyPr wrap="square">
            <a:spAutoFit/>
          </a:bodyPr>
          <a:lstStyle/>
          <a:p>
            <a:pPr algn="ctr"/>
            <a:r>
              <a:rPr lang="sv-SE" sz="2000" b="1" u="sng" smtClean="0">
                <a:solidFill>
                  <a:srgbClr val="C00000"/>
                </a:solidFill>
              </a:rPr>
              <a:t>Chạy </a:t>
            </a:r>
            <a:r>
              <a:rPr lang="sv-SE" sz="2000" b="1" u="sng">
                <a:solidFill>
                  <a:srgbClr val="C00000"/>
                </a:solidFill>
              </a:rPr>
              <a:t>thử với những dữ liệu đầu vào khác nhau</a:t>
            </a:r>
            <a:endParaRPr lang="en-US" sz="2000" b="1" u="sng">
              <a:solidFill>
                <a:srgbClr val="C00000"/>
              </a:solidFill>
            </a:endParaRPr>
          </a:p>
        </p:txBody>
      </p:sp>
      <p:sp>
        <p:nvSpPr>
          <p:cNvPr id="17" name="Rounded Rectangle 16"/>
          <p:cNvSpPr/>
          <p:nvPr/>
        </p:nvSpPr>
        <p:spPr>
          <a:xfrm>
            <a:off x="600948" y="2982904"/>
            <a:ext cx="3336052" cy="971448"/>
          </a:xfrm>
          <a:prstGeom prst="roundRect">
            <a:avLst/>
          </a:prstGeom>
          <a:solidFill>
            <a:srgbClr val="FFF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Rectangle 2"/>
              <p:cNvSpPr/>
              <p:nvPr/>
            </p:nvSpPr>
            <p:spPr>
              <a:xfrm>
                <a:off x="781996" y="3131681"/>
                <a:ext cx="2973956" cy="67056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000" i="1">
                          <a:latin typeface="+mj-lt"/>
                        </a:rPr>
                        <m:t>𝑇</m:t>
                      </m:r>
                      <m:r>
                        <a:rPr lang="en-US" sz="2000">
                          <a:latin typeface="+mj-lt"/>
                        </a:rPr>
                        <m:t>=</m:t>
                      </m:r>
                      <m:f>
                        <m:fPr>
                          <m:ctrlPr>
                            <a:rPr lang="en-US" sz="2000" i="1">
                              <a:latin typeface="+mj-lt"/>
                            </a:rPr>
                          </m:ctrlPr>
                        </m:fPr>
                        <m:num>
                          <m:r>
                            <a:rPr lang="en-US" sz="2000">
                              <a:latin typeface="+mj-lt"/>
                            </a:rPr>
                            <m:t>1</m:t>
                          </m:r>
                        </m:num>
                        <m:den>
                          <m:r>
                            <a:rPr lang="en-US" sz="2000">
                              <a:latin typeface="+mj-lt"/>
                            </a:rPr>
                            <m:t>2</m:t>
                          </m:r>
                        </m:den>
                      </m:f>
                      <m:r>
                        <a:rPr lang="en-US" sz="2000">
                          <a:latin typeface="+mj-lt"/>
                        </a:rPr>
                        <m:t>+</m:t>
                      </m:r>
                      <m:f>
                        <m:fPr>
                          <m:ctrlPr>
                            <a:rPr lang="en-US" sz="2000" i="1">
                              <a:latin typeface="+mj-lt"/>
                            </a:rPr>
                          </m:ctrlPr>
                        </m:fPr>
                        <m:num>
                          <m:r>
                            <a:rPr lang="en-US" sz="2000">
                              <a:latin typeface="+mj-lt"/>
                            </a:rPr>
                            <m:t>1</m:t>
                          </m:r>
                        </m:num>
                        <m:den>
                          <m:r>
                            <a:rPr lang="en-US" sz="2000">
                              <a:latin typeface="+mj-lt"/>
                            </a:rPr>
                            <m:t>3</m:t>
                          </m:r>
                        </m:den>
                      </m:f>
                      <m:r>
                        <a:rPr lang="en-US" sz="2000">
                          <a:latin typeface="+mj-lt"/>
                        </a:rPr>
                        <m:t>+</m:t>
                      </m:r>
                      <m:f>
                        <m:fPr>
                          <m:ctrlPr>
                            <a:rPr lang="en-US" sz="2000" i="1">
                              <a:latin typeface="+mj-lt"/>
                            </a:rPr>
                          </m:ctrlPr>
                        </m:fPr>
                        <m:num>
                          <m:r>
                            <a:rPr lang="en-US" sz="2000">
                              <a:latin typeface="+mj-lt"/>
                            </a:rPr>
                            <m:t>1</m:t>
                          </m:r>
                        </m:num>
                        <m:den>
                          <m:r>
                            <a:rPr lang="en-US" sz="2000">
                              <a:latin typeface="+mj-lt"/>
                            </a:rPr>
                            <m:t>4</m:t>
                          </m:r>
                        </m:den>
                      </m:f>
                      <m:r>
                        <a:rPr lang="en-US" sz="2000">
                          <a:latin typeface="+mj-lt"/>
                        </a:rPr>
                        <m:t>+...+</m:t>
                      </m:r>
                      <m:f>
                        <m:fPr>
                          <m:ctrlPr>
                            <a:rPr lang="en-US" sz="2000" i="1">
                              <a:latin typeface="+mj-lt"/>
                            </a:rPr>
                          </m:ctrlPr>
                        </m:fPr>
                        <m:num>
                          <m:r>
                            <a:rPr lang="en-US" sz="2000">
                              <a:latin typeface="+mj-lt"/>
                            </a:rPr>
                            <m:t>1</m:t>
                          </m:r>
                        </m:num>
                        <m:den>
                          <m:r>
                            <a:rPr lang="en-US" sz="2000">
                              <a:latin typeface="+mj-lt"/>
                            </a:rPr>
                            <m:t>100</m:t>
                          </m:r>
                        </m:den>
                      </m:f>
                    </m:oMath>
                  </m:oMathPara>
                </a14:m>
                <a:endParaRPr lang="en-US" sz="2000">
                  <a:latin typeface="+mj-lt"/>
                </a:endParaRPr>
              </a:p>
            </p:txBody>
          </p:sp>
        </mc:Choice>
        <mc:Fallback>
          <p:sp>
            <p:nvSpPr>
              <p:cNvPr id="3" name="Rectangle 2"/>
              <p:cNvSpPr>
                <a:spLocks noRot="1" noChangeAspect="1" noMove="1" noResize="1" noEditPoints="1" noAdjustHandles="1" noChangeArrowheads="1" noChangeShapeType="1" noTextEdit="1"/>
              </p:cNvSpPr>
              <p:nvPr/>
            </p:nvSpPr>
            <p:spPr>
              <a:xfrm>
                <a:off x="781996" y="3131681"/>
                <a:ext cx="2973956" cy="670568"/>
              </a:xfrm>
              <a:prstGeom prst="rect">
                <a:avLst/>
              </a:prstGeom>
              <a:blipFill>
                <a:blip r:embed="rId4"/>
                <a:stretch>
                  <a:fillRect/>
                </a:stretch>
              </a:blipFill>
            </p:spPr>
            <p:txBody>
              <a:bodyPr/>
              <a:lstStyle/>
              <a:p>
                <a:r>
                  <a:rPr lang="en-US">
                    <a:noFill/>
                  </a:rPr>
                  <a:t> </a:t>
                </a:r>
              </a:p>
            </p:txBody>
          </p:sp>
        </mc:Fallback>
      </mc:AlternateContent>
      <p:grpSp>
        <p:nvGrpSpPr>
          <p:cNvPr id="4" name="Group 3"/>
          <p:cNvGrpSpPr/>
          <p:nvPr/>
        </p:nvGrpSpPr>
        <p:grpSpPr>
          <a:xfrm>
            <a:off x="4208034" y="2801182"/>
            <a:ext cx="4418441" cy="1331565"/>
            <a:chOff x="4208034" y="2801182"/>
            <a:chExt cx="4418441" cy="1331565"/>
          </a:xfrm>
        </p:grpSpPr>
        <p:grpSp>
          <p:nvGrpSpPr>
            <p:cNvPr id="20" name="Group 19"/>
            <p:cNvGrpSpPr/>
            <p:nvPr/>
          </p:nvGrpSpPr>
          <p:grpSpPr>
            <a:xfrm>
              <a:off x="4208034" y="2801182"/>
              <a:ext cx="4418441" cy="1331565"/>
              <a:chOff x="5569448" y="1373319"/>
              <a:chExt cx="4418441" cy="1331565"/>
            </a:xfrm>
          </p:grpSpPr>
          <p:sp>
            <p:nvSpPr>
              <p:cNvPr id="21" name="Rounded Rectangle 20"/>
              <p:cNvSpPr/>
              <p:nvPr/>
            </p:nvSpPr>
            <p:spPr>
              <a:xfrm>
                <a:off x="6239664" y="1373319"/>
                <a:ext cx="3748225" cy="1331565"/>
              </a:xfrm>
              <a:prstGeom prst="roundRect">
                <a:avLst>
                  <a:gd name="adj" fmla="val 14747"/>
                </a:avLst>
              </a:prstGeom>
              <a:solidFill>
                <a:schemeClr val="bg2">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Chạy thử N = 2, N = 3,… để kiểm tra:</a:t>
                </a:r>
              </a:p>
              <a:p>
                <a:pPr algn="just">
                  <a:lnSpc>
                    <a:spcPct val="150000"/>
                  </a:lnSpc>
                </a:pPr>
                <a:endParaRPr lang="en-US" sz="2000" smtClean="0">
                  <a:solidFill>
                    <a:srgbClr val="000000"/>
                  </a:solidFill>
                </a:endParaRPr>
              </a:p>
            </p:txBody>
          </p:sp>
          <p:sp>
            <p:nvSpPr>
              <p:cNvPr id="22" name="Right Arrow 21"/>
              <p:cNvSpPr/>
              <p:nvPr/>
            </p:nvSpPr>
            <p:spPr>
              <a:xfrm>
                <a:off x="5569448" y="1922726"/>
                <a:ext cx="489168" cy="44982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2" name="Rectangle 1"/>
                <p:cNvSpPr/>
                <p:nvPr/>
              </p:nvSpPr>
              <p:spPr>
                <a:xfrm>
                  <a:off x="6078245" y="3240218"/>
                  <a:ext cx="2290755" cy="67056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000" i="1">
                            <a:latin typeface="+mj-lt"/>
                          </a:rPr>
                          <m:t>𝑇</m:t>
                        </m:r>
                        <m:r>
                          <a:rPr lang="en-US" sz="2000">
                            <a:latin typeface="+mj-lt"/>
                          </a:rPr>
                          <m:t>=</m:t>
                        </m:r>
                        <m:f>
                          <m:fPr>
                            <m:ctrlPr>
                              <a:rPr lang="en-US" sz="2000" i="1">
                                <a:latin typeface="+mj-lt"/>
                              </a:rPr>
                            </m:ctrlPr>
                          </m:fPr>
                          <m:num>
                            <m:r>
                              <a:rPr lang="en-US" sz="2000">
                                <a:latin typeface="+mj-lt"/>
                              </a:rPr>
                              <m:t>1</m:t>
                            </m:r>
                          </m:num>
                          <m:den>
                            <m:r>
                              <a:rPr lang="en-US" sz="2000">
                                <a:latin typeface="+mj-lt"/>
                              </a:rPr>
                              <m:t>2</m:t>
                            </m:r>
                          </m:den>
                        </m:f>
                        <m:r>
                          <a:rPr lang="en-US" sz="2000">
                            <a:latin typeface="+mj-lt"/>
                          </a:rPr>
                          <m:t>+</m:t>
                        </m:r>
                        <m:f>
                          <m:fPr>
                            <m:ctrlPr>
                              <a:rPr lang="en-US" sz="2000" i="1">
                                <a:latin typeface="+mj-lt"/>
                              </a:rPr>
                            </m:ctrlPr>
                          </m:fPr>
                          <m:num>
                            <m:r>
                              <a:rPr lang="en-US" sz="2000">
                                <a:latin typeface="+mj-lt"/>
                              </a:rPr>
                              <m:t>1</m:t>
                            </m:r>
                          </m:num>
                          <m:den>
                            <m:r>
                              <a:rPr lang="en-US" sz="2000">
                                <a:latin typeface="+mj-lt"/>
                              </a:rPr>
                              <m:t>3</m:t>
                            </m:r>
                          </m:den>
                        </m:f>
                        <m:r>
                          <a:rPr lang="en-US" sz="2000">
                            <a:latin typeface="+mj-lt"/>
                          </a:rPr>
                          <m:t>+...+</m:t>
                        </m:r>
                        <m:f>
                          <m:fPr>
                            <m:ctrlPr>
                              <a:rPr lang="en-US" sz="2000" i="1">
                                <a:latin typeface="+mj-lt"/>
                              </a:rPr>
                            </m:ctrlPr>
                          </m:fPr>
                          <m:num>
                            <m:r>
                              <a:rPr lang="en-US" sz="2000">
                                <a:latin typeface="+mj-lt"/>
                              </a:rPr>
                              <m:t>1</m:t>
                            </m:r>
                          </m:num>
                          <m:den>
                            <m:r>
                              <a:rPr lang="en-US" sz="2000" i="1">
                                <a:latin typeface="+mj-lt"/>
                              </a:rPr>
                              <m:t>𝑁</m:t>
                            </m:r>
                          </m:den>
                        </m:f>
                      </m:oMath>
                    </m:oMathPara>
                  </a14:m>
                  <a:endParaRPr lang="en-US" sz="2000">
                    <a:latin typeface="+mj-lt"/>
                  </a:endParaRPr>
                </a:p>
              </p:txBody>
            </p:sp>
          </mc:Choice>
          <mc:Fallback>
            <p:sp>
              <p:nvSpPr>
                <p:cNvPr id="2" name="Rectangle 1"/>
                <p:cNvSpPr>
                  <a:spLocks noRot="1" noChangeAspect="1" noMove="1" noResize="1" noEditPoints="1" noAdjustHandles="1" noChangeArrowheads="1" noChangeShapeType="1" noTextEdit="1"/>
                </p:cNvSpPr>
                <p:nvPr/>
              </p:nvSpPr>
              <p:spPr>
                <a:xfrm>
                  <a:off x="6078245" y="3240218"/>
                  <a:ext cx="2290755" cy="670568"/>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5718179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58;p45"/>
          <p:cNvSpPr txBox="1">
            <a:spLocks/>
          </p:cNvSpPr>
          <p:nvPr/>
        </p:nvSpPr>
        <p:spPr>
          <a:xfrm>
            <a:off x="1" y="224541"/>
            <a:ext cx="9143999" cy="7683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3200" b="1" smtClean="0">
                <a:solidFill>
                  <a:schemeClr val="tx1"/>
                </a:solidFill>
                <a:latin typeface="+mj-lt"/>
              </a:rPr>
              <a:t>LUYỆN TẬP</a:t>
            </a:r>
            <a:endParaRPr lang="en-US" sz="3200" b="1">
              <a:solidFill>
                <a:schemeClr val="tx1"/>
              </a:solidFill>
              <a:latin typeface="+mj-lt"/>
            </a:endParaRPr>
          </a:p>
        </p:txBody>
      </p:sp>
      <p:sp>
        <p:nvSpPr>
          <p:cNvPr id="6" name="Rounded Rectangle 5">
            <a:extLst>
              <a:ext uri="{FF2B5EF4-FFF2-40B4-BE49-F238E27FC236}">
                <a16:creationId xmlns:a16="http://schemas.microsoft.com/office/drawing/2014/main" id="{F8F2F0A6-F1CF-0111-C5BD-F8733B7B5351}"/>
              </a:ext>
            </a:extLst>
          </p:cNvPr>
          <p:cNvSpPr/>
          <p:nvPr/>
        </p:nvSpPr>
        <p:spPr>
          <a:xfrm>
            <a:off x="433339" y="2595075"/>
            <a:ext cx="3953914" cy="915360"/>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gỡ lỗi.</a:t>
            </a:r>
            <a:endParaRPr lang="en-US" sz="2000">
              <a:solidFill>
                <a:srgbClr val="000000"/>
              </a:solidFill>
            </a:endParaRPr>
          </a:p>
        </p:txBody>
      </p:sp>
      <p:sp>
        <p:nvSpPr>
          <p:cNvPr id="7" name="Rounded Rectangle 6">
            <a:extLst>
              <a:ext uri="{FF2B5EF4-FFF2-40B4-BE49-F238E27FC236}">
                <a16:creationId xmlns:a16="http://schemas.microsoft.com/office/drawing/2014/main" id="{0EB8EB02-8EFF-91C0-A975-61E68A9234DE}"/>
              </a:ext>
            </a:extLst>
          </p:cNvPr>
          <p:cNvSpPr/>
          <p:nvPr/>
        </p:nvSpPr>
        <p:spPr>
          <a:xfrm>
            <a:off x="4783686" y="2599701"/>
            <a:ext cx="3953914" cy="915360"/>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sửa lỗi.</a:t>
            </a:r>
            <a:endParaRPr lang="en-US" sz="2000">
              <a:solidFill>
                <a:srgbClr val="000000"/>
              </a:solidFill>
            </a:endParaRPr>
          </a:p>
        </p:txBody>
      </p:sp>
      <p:sp>
        <p:nvSpPr>
          <p:cNvPr id="8" name="Rounded Rectangle 7">
            <a:extLst>
              <a:ext uri="{FF2B5EF4-FFF2-40B4-BE49-F238E27FC236}">
                <a16:creationId xmlns:a16="http://schemas.microsoft.com/office/drawing/2014/main" id="{D4F02CC3-CDDD-9E0B-5AF7-4E3A2AD06CA5}"/>
              </a:ext>
            </a:extLst>
          </p:cNvPr>
          <p:cNvSpPr/>
          <p:nvPr/>
        </p:nvSpPr>
        <p:spPr>
          <a:xfrm>
            <a:off x="433339" y="3775902"/>
            <a:ext cx="3953914" cy="915360"/>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tìm lỗi.</a:t>
            </a:r>
            <a:endParaRPr lang="en-US" sz="2000">
              <a:solidFill>
                <a:srgbClr val="000000"/>
              </a:solidFill>
            </a:endParaRPr>
          </a:p>
        </p:txBody>
      </p:sp>
      <p:sp>
        <p:nvSpPr>
          <p:cNvPr id="9" name="Rounded Rectangle 8">
            <a:extLst>
              <a:ext uri="{FF2B5EF4-FFF2-40B4-BE49-F238E27FC236}">
                <a16:creationId xmlns:a16="http://schemas.microsoft.com/office/drawing/2014/main" id="{15BF237F-1D39-26EB-8C52-BA1687F3CDFC}"/>
              </a:ext>
            </a:extLst>
          </p:cNvPr>
          <p:cNvSpPr/>
          <p:nvPr/>
        </p:nvSpPr>
        <p:spPr>
          <a:xfrm>
            <a:off x="4783686" y="3775902"/>
            <a:ext cx="3953914" cy="915360"/>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D. tách lỗi.</a:t>
            </a:r>
            <a:endParaRPr lang="en-US" sz="2000">
              <a:solidFill>
                <a:srgbClr val="000000"/>
              </a:solidFill>
            </a:endParaRPr>
          </a:p>
        </p:txBody>
      </p:sp>
      <p:sp>
        <p:nvSpPr>
          <p:cNvPr id="10" name="Rounded Rectangle 9">
            <a:extLst>
              <a:ext uri="{FF2B5EF4-FFF2-40B4-BE49-F238E27FC236}">
                <a16:creationId xmlns:a16="http://schemas.microsoft.com/office/drawing/2014/main" id="{D4F02CC3-CDDD-9E0B-5AF7-4E3A2AD06CA5}"/>
              </a:ext>
            </a:extLst>
          </p:cNvPr>
          <p:cNvSpPr/>
          <p:nvPr/>
        </p:nvSpPr>
        <p:spPr>
          <a:xfrm>
            <a:off x="433339" y="2595075"/>
            <a:ext cx="3953914" cy="911965"/>
          </a:xfrm>
          <a:prstGeom prst="roundRect">
            <a:avLst/>
          </a:prstGeom>
          <a:solidFill>
            <a:schemeClr val="tx1">
              <a:lumMod val="90000"/>
              <a:lumOff val="10000"/>
            </a:schemeClr>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chemeClr val="accent4"/>
                </a:solidFill>
              </a:rPr>
              <a:t>A. gỡ lỗi.</a:t>
            </a:r>
            <a:endParaRPr lang="vi-VN" sz="2000">
              <a:solidFill>
                <a:schemeClr val="accent4"/>
              </a:solidFill>
            </a:endParaRPr>
          </a:p>
        </p:txBody>
      </p:sp>
      <p:sp>
        <p:nvSpPr>
          <p:cNvPr id="11" name="TextBox 15">
            <a:extLst>
              <a:ext uri="{FF2B5EF4-FFF2-40B4-BE49-F238E27FC236}">
                <a16:creationId xmlns:a16="http://schemas.microsoft.com/office/drawing/2014/main" id="{3A06DEAF-8EBD-BB2C-86E3-F9D0B9856831}"/>
              </a:ext>
            </a:extLst>
          </p:cNvPr>
          <p:cNvSpPr txBox="1"/>
          <p:nvPr/>
        </p:nvSpPr>
        <p:spPr>
          <a:xfrm>
            <a:off x="-2" y="1466610"/>
            <a:ext cx="9144000"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1. </a:t>
            </a:r>
            <a:r>
              <a:rPr lang="vi-VN" sz="2000">
                <a:latin typeface="+mn-lt"/>
              </a:rPr>
              <a:t>Việc tìm nguyên nhân và sửa chữa các </a:t>
            </a:r>
            <a:r>
              <a:rPr lang="vi-VN" sz="2000">
                <a:latin typeface="+mn-lt"/>
              </a:rPr>
              <a:t>lỗi </a:t>
            </a:r>
            <a:endParaRPr lang="en-US" sz="2000" smtClean="0">
              <a:latin typeface="+mn-lt"/>
            </a:endParaRPr>
          </a:p>
          <a:p>
            <a:pPr algn="ctr">
              <a:lnSpc>
                <a:spcPct val="150000"/>
              </a:lnSpc>
            </a:pPr>
            <a:r>
              <a:rPr lang="vi-VN" sz="2000" smtClean="0">
                <a:latin typeface="+mn-lt"/>
              </a:rPr>
              <a:t>trong </a:t>
            </a:r>
            <a:r>
              <a:rPr lang="vi-VN" sz="2000">
                <a:latin typeface="+mn-lt"/>
              </a:rPr>
              <a:t>chương trình máy tính được gọi là</a:t>
            </a:r>
            <a:endParaRPr lang="vi-VN" sz="2000">
              <a:latin typeface="+mn-lt"/>
            </a:endParaRPr>
          </a:p>
        </p:txBody>
      </p:sp>
      <p:sp>
        <p:nvSpPr>
          <p:cNvPr id="12" name="TextBox 11">
            <a:extLst>
              <a:ext uri="{FF2B5EF4-FFF2-40B4-BE49-F238E27FC236}">
                <a16:creationId xmlns:a16="http://schemas.microsoft.com/office/drawing/2014/main" id="{126B4565-CBF5-CE30-D63A-8DCCD48ED114}"/>
              </a:ext>
            </a:extLst>
          </p:cNvPr>
          <p:cNvSpPr txBox="1"/>
          <p:nvPr/>
        </p:nvSpPr>
        <p:spPr>
          <a:xfrm>
            <a:off x="1" y="1007317"/>
            <a:ext cx="9143999" cy="400110"/>
          </a:xfrm>
          <a:prstGeom prst="rect">
            <a:avLst/>
          </a:prstGeom>
          <a:noFill/>
        </p:spPr>
        <p:txBody>
          <a:bodyPr wrap="square">
            <a:spAutoFit/>
          </a:bodyPr>
          <a:lstStyle/>
          <a:p>
            <a:pPr algn="ctr"/>
            <a:r>
              <a:rPr lang="en-US" sz="2000" b="1" smtClean="0">
                <a:solidFill>
                  <a:schemeClr val="accent1">
                    <a:lumMod val="75000"/>
                  </a:schemeClr>
                </a:solidFill>
              </a:rPr>
              <a:t>Trò chơi trắc nghiệm</a:t>
            </a:r>
            <a:endParaRPr lang="en-US" sz="2000" b="1">
              <a:solidFill>
                <a:schemeClr val="accent1">
                  <a:lumMod val="75000"/>
                </a:schemeClr>
              </a:solidFill>
            </a:endParaRPr>
          </a:p>
        </p:txBody>
      </p:sp>
    </p:spTree>
    <p:extLst>
      <p:ext uri="{BB962C8B-B14F-4D97-AF65-F5344CB8AC3E}">
        <p14:creationId xmlns:p14="http://schemas.microsoft.com/office/powerpoint/2010/main" val="394712689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out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8F2F0A6-F1CF-0111-C5BD-F8733B7B5351}"/>
              </a:ext>
            </a:extLst>
          </p:cNvPr>
          <p:cNvSpPr/>
          <p:nvPr/>
        </p:nvSpPr>
        <p:spPr>
          <a:xfrm>
            <a:off x="433339" y="2097807"/>
            <a:ext cx="3953914" cy="1148235"/>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smtClean="0">
                <a:solidFill>
                  <a:srgbClr val="000000"/>
                </a:solidFill>
              </a:rPr>
              <a:t>A. chỉ </a:t>
            </a:r>
            <a:r>
              <a:rPr lang="vi-VN" sz="2000">
                <a:solidFill>
                  <a:srgbClr val="000000"/>
                </a:solidFill>
              </a:rPr>
              <a:t>thấy kết quả </a:t>
            </a:r>
            <a:r>
              <a:rPr lang="vi-VN" sz="2000">
                <a:solidFill>
                  <a:srgbClr val="000000"/>
                </a:solidFill>
              </a:rPr>
              <a:t>ở </a:t>
            </a:r>
            <a:r>
              <a:rPr lang="vi-VN" sz="2000" smtClean="0">
                <a:solidFill>
                  <a:srgbClr val="000000"/>
                </a:solidFill>
              </a:rPr>
              <a:t>lệnh</a:t>
            </a:r>
            <a:endParaRPr lang="en-US" sz="2000" smtClean="0">
              <a:solidFill>
                <a:srgbClr val="000000"/>
              </a:solidFill>
            </a:endParaRPr>
          </a:p>
          <a:p>
            <a:pPr algn="ctr">
              <a:lnSpc>
                <a:spcPct val="150000"/>
              </a:lnSpc>
            </a:pPr>
            <a:r>
              <a:rPr lang="vi-VN" sz="2000" smtClean="0">
                <a:solidFill>
                  <a:srgbClr val="000000"/>
                </a:solidFill>
              </a:rPr>
              <a:t>cuối </a:t>
            </a:r>
            <a:r>
              <a:rPr lang="vi-VN" sz="2000">
                <a:solidFill>
                  <a:srgbClr val="000000"/>
                </a:solidFill>
              </a:rPr>
              <a:t>cùng.</a:t>
            </a:r>
            <a:endParaRPr lang="en-US" sz="2000">
              <a:solidFill>
                <a:srgbClr val="000000"/>
              </a:solidFill>
            </a:endParaRPr>
          </a:p>
        </p:txBody>
      </p:sp>
      <p:sp>
        <p:nvSpPr>
          <p:cNvPr id="7" name="Rounded Rectangle 6">
            <a:extLst>
              <a:ext uri="{FF2B5EF4-FFF2-40B4-BE49-F238E27FC236}">
                <a16:creationId xmlns:a16="http://schemas.microsoft.com/office/drawing/2014/main" id="{0EB8EB02-8EFF-91C0-A975-61E68A9234DE}"/>
              </a:ext>
            </a:extLst>
          </p:cNvPr>
          <p:cNvSpPr/>
          <p:nvPr/>
        </p:nvSpPr>
        <p:spPr>
          <a:xfrm>
            <a:off x="4783686" y="2097807"/>
            <a:ext cx="3953914" cy="1148235"/>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thực hiện phép chia cho 0.</a:t>
            </a:r>
            <a:endParaRPr lang="en-US" sz="2000">
              <a:solidFill>
                <a:srgbClr val="000000"/>
              </a:solidFill>
            </a:endParaRPr>
          </a:p>
        </p:txBody>
      </p:sp>
      <p:sp>
        <p:nvSpPr>
          <p:cNvPr id="9" name="Rounded Rectangle 8">
            <a:extLst>
              <a:ext uri="{FF2B5EF4-FFF2-40B4-BE49-F238E27FC236}">
                <a16:creationId xmlns:a16="http://schemas.microsoft.com/office/drawing/2014/main" id="{15BF237F-1D39-26EB-8C52-BA1687F3CDFC}"/>
              </a:ext>
            </a:extLst>
          </p:cNvPr>
          <p:cNvSpPr/>
          <p:nvPr/>
        </p:nvSpPr>
        <p:spPr>
          <a:xfrm>
            <a:off x="4783686" y="3543027"/>
            <a:ext cx="3953914" cy="1148235"/>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pt-BR" sz="2000">
                <a:solidFill>
                  <a:srgbClr val="000000"/>
                </a:solidFill>
              </a:rPr>
              <a:t>D. n có giá trị bằng 1.</a:t>
            </a:r>
            <a:endParaRPr lang="en-US" sz="2000">
              <a:solidFill>
                <a:srgbClr val="000000"/>
              </a:solidFill>
            </a:endParaRPr>
          </a:p>
        </p:txBody>
      </p:sp>
      <p:sp>
        <p:nvSpPr>
          <p:cNvPr id="10" name="Rounded Rectangle 9">
            <a:extLst>
              <a:ext uri="{FF2B5EF4-FFF2-40B4-BE49-F238E27FC236}">
                <a16:creationId xmlns:a16="http://schemas.microsoft.com/office/drawing/2014/main" id="{D4F02CC3-CDDD-9E0B-5AF7-4E3A2AD06CA5}"/>
              </a:ext>
            </a:extLst>
          </p:cNvPr>
          <p:cNvSpPr/>
          <p:nvPr/>
        </p:nvSpPr>
        <p:spPr>
          <a:xfrm>
            <a:off x="4783686" y="2097807"/>
            <a:ext cx="3953914" cy="1143976"/>
          </a:xfrm>
          <a:prstGeom prst="roundRect">
            <a:avLst/>
          </a:prstGeom>
          <a:solidFill>
            <a:schemeClr val="tx1">
              <a:lumMod val="90000"/>
              <a:lumOff val="10000"/>
            </a:schemeClr>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chemeClr val="accent4"/>
                </a:solidFill>
              </a:rPr>
              <a:t>B. thực hiện phép chia cho 0.</a:t>
            </a:r>
            <a:endParaRPr lang="vi-VN" sz="2000">
              <a:solidFill>
                <a:schemeClr val="accent4"/>
              </a:solidFill>
            </a:endParaRPr>
          </a:p>
        </p:txBody>
      </p:sp>
      <p:sp>
        <p:nvSpPr>
          <p:cNvPr id="11" name="TextBox 15">
            <a:extLst>
              <a:ext uri="{FF2B5EF4-FFF2-40B4-BE49-F238E27FC236}">
                <a16:creationId xmlns:a16="http://schemas.microsoft.com/office/drawing/2014/main" id="{3A06DEAF-8EBD-BB2C-86E3-F9D0B9856831}"/>
              </a:ext>
            </a:extLst>
          </p:cNvPr>
          <p:cNvSpPr txBox="1"/>
          <p:nvPr/>
        </p:nvSpPr>
        <p:spPr>
          <a:xfrm>
            <a:off x="1" y="834193"/>
            <a:ext cx="9144000"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2. </a:t>
            </a:r>
            <a:r>
              <a:rPr lang="vi-VN" sz="2000">
                <a:latin typeface="+mn-lt"/>
              </a:rPr>
              <a:t>Khi chạy khối lệnh Thực hiện tính toán</a:t>
            </a:r>
            <a:r>
              <a:rPr lang="vi-VN" sz="2000">
                <a:latin typeface="+mn-lt"/>
              </a:rPr>
              <a:t>, </a:t>
            </a:r>
            <a:endParaRPr lang="en-US" sz="2000" smtClean="0">
              <a:latin typeface="+mn-lt"/>
            </a:endParaRPr>
          </a:p>
          <a:p>
            <a:pPr algn="ctr">
              <a:lnSpc>
                <a:spcPct val="150000"/>
              </a:lnSpc>
            </a:pPr>
            <a:r>
              <a:rPr lang="vi-VN" sz="2000" smtClean="0">
                <a:latin typeface="+mn-lt"/>
              </a:rPr>
              <a:t>ta </a:t>
            </a:r>
            <a:r>
              <a:rPr lang="vi-VN" sz="2000">
                <a:latin typeface="+mn-lt"/>
              </a:rPr>
              <a:t>thấy </a:t>
            </a:r>
            <a:r>
              <a:rPr lang="vi-VN" sz="2000" smtClean="0">
                <a:latin typeface="+mn-lt"/>
              </a:rPr>
              <a:t>chương </a:t>
            </a:r>
            <a:r>
              <a:rPr lang="vi-VN" sz="2000">
                <a:latin typeface="+mn-lt"/>
              </a:rPr>
              <a:t>trình báo lỗi T = infinity. Đây là lỗi </a:t>
            </a:r>
            <a:endParaRPr lang="vi-VN" sz="2000">
              <a:latin typeface="+mn-lt"/>
            </a:endParaRPr>
          </a:p>
        </p:txBody>
      </p:sp>
      <p:sp>
        <p:nvSpPr>
          <p:cNvPr id="12" name="TextBox 11">
            <a:extLst>
              <a:ext uri="{FF2B5EF4-FFF2-40B4-BE49-F238E27FC236}">
                <a16:creationId xmlns:a16="http://schemas.microsoft.com/office/drawing/2014/main" id="{126B4565-CBF5-CE30-D63A-8DCCD48ED114}"/>
              </a:ext>
            </a:extLst>
          </p:cNvPr>
          <p:cNvSpPr txBox="1"/>
          <p:nvPr/>
        </p:nvSpPr>
        <p:spPr>
          <a:xfrm>
            <a:off x="1" y="381561"/>
            <a:ext cx="9143999" cy="400110"/>
          </a:xfrm>
          <a:prstGeom prst="rect">
            <a:avLst/>
          </a:prstGeom>
          <a:noFill/>
        </p:spPr>
        <p:txBody>
          <a:bodyPr wrap="square">
            <a:spAutoFit/>
          </a:bodyPr>
          <a:lstStyle/>
          <a:p>
            <a:pPr algn="ctr"/>
            <a:r>
              <a:rPr lang="en-US" sz="2000" b="1" smtClean="0">
                <a:solidFill>
                  <a:schemeClr val="accent1">
                    <a:lumMod val="75000"/>
                  </a:schemeClr>
                </a:solidFill>
              </a:rPr>
              <a:t>Trò chơi trắc nghiệm</a:t>
            </a:r>
            <a:endParaRPr lang="en-US" sz="2000" b="1">
              <a:solidFill>
                <a:schemeClr val="accent1">
                  <a:lumMod val="75000"/>
                </a:schemeClr>
              </a:solidFill>
            </a:endParaRPr>
          </a:p>
        </p:txBody>
      </p:sp>
      <p:grpSp>
        <p:nvGrpSpPr>
          <p:cNvPr id="3" name="Group 2"/>
          <p:cNvGrpSpPr/>
          <p:nvPr/>
        </p:nvGrpSpPr>
        <p:grpSpPr>
          <a:xfrm>
            <a:off x="433339" y="3543027"/>
            <a:ext cx="3953914" cy="1148235"/>
            <a:chOff x="433339" y="3543027"/>
            <a:chExt cx="3953914" cy="1148235"/>
          </a:xfrm>
        </p:grpSpPr>
        <p:sp>
          <p:nvSpPr>
            <p:cNvPr id="8" name="Rounded Rectangle 7">
              <a:extLst>
                <a:ext uri="{FF2B5EF4-FFF2-40B4-BE49-F238E27FC236}">
                  <a16:creationId xmlns:a16="http://schemas.microsoft.com/office/drawing/2014/main" id="{D4F02CC3-CDDD-9E0B-5AF7-4E3A2AD06CA5}"/>
                </a:ext>
              </a:extLst>
            </p:cNvPr>
            <p:cNvSpPr/>
            <p:nvPr/>
          </p:nvSpPr>
          <p:spPr>
            <a:xfrm>
              <a:off x="433339" y="3543027"/>
              <a:ext cx="3953914" cy="1148235"/>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thiếu mất </a:t>
              </a:r>
              <a:r>
                <a:rPr lang="vi-VN" sz="2000">
                  <a:solidFill>
                    <a:srgbClr val="000000"/>
                  </a:solidFill>
                </a:rPr>
                <a:t>số </a:t>
              </a:r>
              <a:r>
                <a:rPr lang="vi-VN" sz="2000" smtClean="0">
                  <a:solidFill>
                    <a:srgbClr val="000000"/>
                  </a:solidFill>
                </a:rPr>
                <a:t>hạng</a:t>
              </a:r>
              <a:r>
                <a:rPr lang="en-US" sz="2000" smtClean="0">
                  <a:solidFill>
                    <a:srgbClr val="000000"/>
                  </a:solidFill>
                </a:rPr>
                <a:t>         </a:t>
              </a:r>
              <a:r>
                <a:rPr lang="vi-VN" sz="2000" smtClean="0">
                  <a:solidFill>
                    <a:srgbClr val="000000"/>
                  </a:solidFill>
                </a:rPr>
                <a:t>.</a:t>
              </a:r>
              <a:endParaRPr lang="en-US" sz="2000">
                <a:solidFill>
                  <a:srgbClr val="000000"/>
                </a:solidFill>
              </a:endParaRPr>
            </a:p>
          </p:txBody>
        </p:sp>
        <mc:AlternateContent xmlns:mc="http://schemas.openxmlformats.org/markup-compatibility/2006">
          <mc:Choice xmlns:a14="http://schemas.microsoft.com/office/drawing/2010/main" Requires="a14">
            <p:sp>
              <p:nvSpPr>
                <p:cNvPr id="2" name="Rectangle 1"/>
                <p:cNvSpPr/>
                <p:nvPr/>
              </p:nvSpPr>
              <p:spPr>
                <a:xfrm>
                  <a:off x="3210108" y="3838559"/>
                  <a:ext cx="683200" cy="67056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000">
                                <a:latin typeface="+mj-lt"/>
                              </a:rPr>
                            </m:ctrlPr>
                          </m:fPr>
                          <m:num>
                            <m:r>
                              <a:rPr lang="en-US" sz="2000">
                                <a:latin typeface="+mj-lt"/>
                              </a:rPr>
                              <m:t>1</m:t>
                            </m:r>
                          </m:num>
                          <m:den>
                            <m:r>
                              <a:rPr lang="en-US" sz="2000">
                                <a:latin typeface="+mj-lt"/>
                              </a:rPr>
                              <m:t>100</m:t>
                            </m:r>
                          </m:den>
                        </m:f>
                      </m:oMath>
                    </m:oMathPara>
                  </a14:m>
                  <a:endParaRPr lang="en-US" sz="2000">
                    <a:latin typeface="+mj-lt"/>
                  </a:endParaRPr>
                </a:p>
              </p:txBody>
            </p:sp>
          </mc:Choice>
          <mc:Fallback>
            <p:sp>
              <p:nvSpPr>
                <p:cNvPr id="2" name="Rectangle 1"/>
                <p:cNvSpPr>
                  <a:spLocks noRot="1" noChangeAspect="1" noMove="1" noResize="1" noEditPoints="1" noAdjustHandles="1" noChangeArrowheads="1" noChangeShapeType="1" noTextEdit="1"/>
                </p:cNvSpPr>
                <p:nvPr/>
              </p:nvSpPr>
              <p:spPr>
                <a:xfrm>
                  <a:off x="3210108" y="3838559"/>
                  <a:ext cx="683200" cy="670568"/>
                </a:xfrm>
                <a:prstGeom prst="rect">
                  <a:avLst/>
                </a:prstGeom>
                <a:blipFill>
                  <a:blip r:embed="rId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8968273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out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8F2F0A6-F1CF-0111-C5BD-F8733B7B5351}"/>
              </a:ext>
            </a:extLst>
          </p:cNvPr>
          <p:cNvSpPr/>
          <p:nvPr/>
        </p:nvSpPr>
        <p:spPr>
          <a:xfrm>
            <a:off x="433339" y="2097807"/>
            <a:ext cx="3953914" cy="1148235"/>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A. đổi lệnh cộng thêm T cho lên trước lệnh giảm n.</a:t>
            </a:r>
            <a:endParaRPr lang="en-US" sz="2000">
              <a:solidFill>
                <a:srgbClr val="000000"/>
              </a:solidFill>
            </a:endParaRPr>
          </a:p>
        </p:txBody>
      </p:sp>
      <p:sp>
        <p:nvSpPr>
          <p:cNvPr id="7" name="Rounded Rectangle 6">
            <a:extLst>
              <a:ext uri="{FF2B5EF4-FFF2-40B4-BE49-F238E27FC236}">
                <a16:creationId xmlns:a16="http://schemas.microsoft.com/office/drawing/2014/main" id="{0EB8EB02-8EFF-91C0-A975-61E68A9234DE}"/>
              </a:ext>
            </a:extLst>
          </p:cNvPr>
          <p:cNvSpPr/>
          <p:nvPr/>
        </p:nvSpPr>
        <p:spPr>
          <a:xfrm>
            <a:off x="4783686" y="2097807"/>
            <a:ext cx="3953914" cy="1148235"/>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B. đổi điều kiện vòng lặp thành n &lt; 2.</a:t>
            </a:r>
            <a:endParaRPr lang="en-US" sz="2000">
              <a:solidFill>
                <a:srgbClr val="000000"/>
              </a:solidFill>
            </a:endParaRPr>
          </a:p>
        </p:txBody>
      </p:sp>
      <p:sp>
        <p:nvSpPr>
          <p:cNvPr id="8" name="Rounded Rectangle 7">
            <a:extLst>
              <a:ext uri="{FF2B5EF4-FFF2-40B4-BE49-F238E27FC236}">
                <a16:creationId xmlns:a16="http://schemas.microsoft.com/office/drawing/2014/main" id="{D4F02CC3-CDDD-9E0B-5AF7-4E3A2AD06CA5}"/>
              </a:ext>
            </a:extLst>
          </p:cNvPr>
          <p:cNvSpPr/>
          <p:nvPr/>
        </p:nvSpPr>
        <p:spPr>
          <a:xfrm>
            <a:off x="433339" y="3543027"/>
            <a:ext cx="3953914" cy="1148235"/>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rgbClr val="000000"/>
                </a:solidFill>
              </a:rPr>
              <a:t>C. thêm thời gian chờ ở các lệnh phía trên.</a:t>
            </a:r>
            <a:endParaRPr lang="en-US" sz="2000">
              <a:solidFill>
                <a:srgbClr val="000000"/>
              </a:solidFill>
            </a:endParaRPr>
          </a:p>
        </p:txBody>
      </p:sp>
      <p:sp>
        <p:nvSpPr>
          <p:cNvPr id="9" name="Rounded Rectangle 8">
            <a:extLst>
              <a:ext uri="{FF2B5EF4-FFF2-40B4-BE49-F238E27FC236}">
                <a16:creationId xmlns:a16="http://schemas.microsoft.com/office/drawing/2014/main" id="{15BF237F-1D39-26EB-8C52-BA1687F3CDFC}"/>
              </a:ext>
            </a:extLst>
          </p:cNvPr>
          <p:cNvSpPr/>
          <p:nvPr/>
        </p:nvSpPr>
        <p:spPr>
          <a:xfrm>
            <a:off x="4783686" y="3543027"/>
            <a:ext cx="3953914" cy="1148235"/>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pt-BR" sz="2000">
                <a:solidFill>
                  <a:srgbClr val="000000"/>
                </a:solidFill>
              </a:rPr>
              <a:t>D. xóa lệnh cuối cùng.</a:t>
            </a:r>
            <a:endParaRPr lang="en-US" sz="2000">
              <a:solidFill>
                <a:srgbClr val="000000"/>
              </a:solidFill>
            </a:endParaRPr>
          </a:p>
        </p:txBody>
      </p:sp>
      <p:sp>
        <p:nvSpPr>
          <p:cNvPr id="10" name="Rounded Rectangle 9">
            <a:extLst>
              <a:ext uri="{FF2B5EF4-FFF2-40B4-BE49-F238E27FC236}">
                <a16:creationId xmlns:a16="http://schemas.microsoft.com/office/drawing/2014/main" id="{D4F02CC3-CDDD-9E0B-5AF7-4E3A2AD06CA5}"/>
              </a:ext>
            </a:extLst>
          </p:cNvPr>
          <p:cNvSpPr/>
          <p:nvPr/>
        </p:nvSpPr>
        <p:spPr>
          <a:xfrm>
            <a:off x="433339" y="3543027"/>
            <a:ext cx="3953914" cy="1143976"/>
          </a:xfrm>
          <a:prstGeom prst="roundRect">
            <a:avLst/>
          </a:prstGeom>
          <a:solidFill>
            <a:schemeClr val="tx1">
              <a:lumMod val="90000"/>
              <a:lumOff val="10000"/>
            </a:schemeClr>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lnSpc>
                <a:spcPct val="150000"/>
              </a:lnSpc>
            </a:pPr>
            <a:r>
              <a:rPr lang="vi-VN" sz="2000">
                <a:solidFill>
                  <a:schemeClr val="accent4"/>
                </a:solidFill>
              </a:rPr>
              <a:t>C. thêm thời gian chờ ở các lệnh phía trên.</a:t>
            </a:r>
            <a:endParaRPr lang="vi-VN" sz="2000">
              <a:solidFill>
                <a:schemeClr val="accent4"/>
              </a:solidFill>
            </a:endParaRPr>
          </a:p>
        </p:txBody>
      </p:sp>
      <p:sp>
        <p:nvSpPr>
          <p:cNvPr id="11" name="TextBox 15">
            <a:extLst>
              <a:ext uri="{FF2B5EF4-FFF2-40B4-BE49-F238E27FC236}">
                <a16:creationId xmlns:a16="http://schemas.microsoft.com/office/drawing/2014/main" id="{3A06DEAF-8EBD-BB2C-86E3-F9D0B9856831}"/>
              </a:ext>
            </a:extLst>
          </p:cNvPr>
          <p:cNvSpPr txBox="1"/>
          <p:nvPr/>
        </p:nvSpPr>
        <p:spPr>
          <a:xfrm>
            <a:off x="1" y="834193"/>
            <a:ext cx="9144000" cy="9586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3. </a:t>
            </a:r>
            <a:r>
              <a:rPr lang="vi-VN" sz="2000">
                <a:latin typeface="+mn-lt"/>
              </a:rPr>
              <a:t>Khi thực hiện khối lệnh Đưa ra kết quả, ta chỉ thấy </a:t>
            </a:r>
            <a:r>
              <a:rPr lang="vi-VN" sz="2000">
                <a:latin typeface="+mn-lt"/>
              </a:rPr>
              <a:t>được </a:t>
            </a:r>
            <a:endParaRPr lang="en-US" sz="2000" smtClean="0">
              <a:latin typeface="+mn-lt"/>
            </a:endParaRPr>
          </a:p>
          <a:p>
            <a:pPr algn="ctr">
              <a:lnSpc>
                <a:spcPct val="150000"/>
              </a:lnSpc>
            </a:pPr>
            <a:r>
              <a:rPr lang="vi-VN" sz="2000" smtClean="0">
                <a:latin typeface="+mn-lt"/>
              </a:rPr>
              <a:t>kết </a:t>
            </a:r>
            <a:r>
              <a:rPr lang="vi-VN" sz="2000">
                <a:latin typeface="+mn-lt"/>
              </a:rPr>
              <a:t>quả ở lệnh cuối cùng. Để sửa lỗi này, ta cần</a:t>
            </a:r>
            <a:endParaRPr lang="vi-VN" sz="2000">
              <a:latin typeface="+mn-lt"/>
            </a:endParaRPr>
          </a:p>
        </p:txBody>
      </p:sp>
      <p:sp>
        <p:nvSpPr>
          <p:cNvPr id="12" name="TextBox 11">
            <a:extLst>
              <a:ext uri="{FF2B5EF4-FFF2-40B4-BE49-F238E27FC236}">
                <a16:creationId xmlns:a16="http://schemas.microsoft.com/office/drawing/2014/main" id="{126B4565-CBF5-CE30-D63A-8DCCD48ED114}"/>
              </a:ext>
            </a:extLst>
          </p:cNvPr>
          <p:cNvSpPr txBox="1"/>
          <p:nvPr/>
        </p:nvSpPr>
        <p:spPr>
          <a:xfrm>
            <a:off x="1" y="381561"/>
            <a:ext cx="9143999" cy="400110"/>
          </a:xfrm>
          <a:prstGeom prst="rect">
            <a:avLst/>
          </a:prstGeom>
          <a:noFill/>
        </p:spPr>
        <p:txBody>
          <a:bodyPr wrap="square">
            <a:spAutoFit/>
          </a:bodyPr>
          <a:lstStyle/>
          <a:p>
            <a:pPr algn="ctr"/>
            <a:r>
              <a:rPr lang="en-US" sz="2000" b="1" smtClean="0">
                <a:solidFill>
                  <a:schemeClr val="accent1">
                    <a:lumMod val="75000"/>
                  </a:schemeClr>
                </a:solidFill>
              </a:rPr>
              <a:t>Trò chơi trắc nghiệm</a:t>
            </a:r>
            <a:endParaRPr lang="en-US" sz="2000" b="1">
              <a:solidFill>
                <a:schemeClr val="accent1">
                  <a:lumMod val="75000"/>
                </a:schemeClr>
              </a:solidFill>
            </a:endParaRPr>
          </a:p>
        </p:txBody>
      </p:sp>
    </p:spTree>
    <p:extLst>
      <p:ext uri="{BB962C8B-B14F-4D97-AF65-F5344CB8AC3E}">
        <p14:creationId xmlns:p14="http://schemas.microsoft.com/office/powerpoint/2010/main" val="27201232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out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a:extLst>
              <a:ext uri="{FF2B5EF4-FFF2-40B4-BE49-F238E27FC236}">
                <a16:creationId xmlns:a16="http://schemas.microsoft.com/office/drawing/2014/main" id="{3A06DEAF-8EBD-BB2C-86E3-F9D0B9856831}"/>
              </a:ext>
            </a:extLst>
          </p:cNvPr>
          <p:cNvSpPr txBox="1"/>
          <p:nvPr/>
        </p:nvSpPr>
        <p:spPr>
          <a:xfrm>
            <a:off x="546776" y="781671"/>
            <a:ext cx="5938915" cy="193899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a:latin typeface="+mn-lt"/>
              </a:rPr>
              <a:t>Câu 4. </a:t>
            </a:r>
            <a:r>
              <a:rPr lang="vi-VN" sz="2000">
                <a:latin typeface="+mn-lt"/>
              </a:rPr>
              <a:t>Bạn Hiền viết chương trình như </a:t>
            </a:r>
            <a:r>
              <a:rPr lang="vi-VN" sz="2000">
                <a:latin typeface="+mn-lt"/>
              </a:rPr>
              <a:t>hình </a:t>
            </a:r>
            <a:r>
              <a:rPr lang="vi-VN" sz="2000" smtClean="0">
                <a:latin typeface="+mn-lt"/>
              </a:rPr>
              <a:t>để </a:t>
            </a:r>
            <a:r>
              <a:rPr lang="vi-VN" sz="2000">
                <a:latin typeface="+mn-lt"/>
              </a:rPr>
              <a:t>điều khiển nhân </a:t>
            </a:r>
            <a:r>
              <a:rPr lang="vi-VN" sz="2000">
                <a:latin typeface="+mn-lt"/>
              </a:rPr>
              <a:t>vật </a:t>
            </a:r>
            <a:r>
              <a:rPr lang="vi-VN" sz="2000" smtClean="0">
                <a:latin typeface="+mn-lt"/>
              </a:rPr>
              <a:t>nhảy </a:t>
            </a:r>
            <a:r>
              <a:rPr lang="vi-VN" sz="2000">
                <a:latin typeface="+mn-lt"/>
              </a:rPr>
              <a:t>theo điệu nhạc nhưng nhân vật chỉ nhảy sau khi nhạc kết </a:t>
            </a:r>
            <a:r>
              <a:rPr lang="vi-VN" sz="2000">
                <a:latin typeface="+mn-lt"/>
              </a:rPr>
              <a:t>thúc</a:t>
            </a:r>
            <a:r>
              <a:rPr lang="vi-VN" sz="2000" smtClean="0">
                <a:latin typeface="+mn-lt"/>
              </a:rPr>
              <a:t>.</a:t>
            </a:r>
            <a:r>
              <a:rPr lang="en-US" sz="2000" smtClean="0">
                <a:latin typeface="+mn-lt"/>
              </a:rPr>
              <a:t> </a:t>
            </a:r>
            <a:r>
              <a:rPr lang="vi-VN" sz="2000">
                <a:latin typeface="+mn-lt"/>
              </a:rPr>
              <a:t>Chương trình sai ở đoạn lệnh nào?</a:t>
            </a:r>
            <a:endParaRPr lang="vi-VN" sz="2000">
              <a:latin typeface="+mn-lt"/>
            </a:endParaRPr>
          </a:p>
        </p:txBody>
      </p:sp>
      <p:sp>
        <p:nvSpPr>
          <p:cNvPr id="12" name="TextBox 11">
            <a:extLst>
              <a:ext uri="{FF2B5EF4-FFF2-40B4-BE49-F238E27FC236}">
                <a16:creationId xmlns:a16="http://schemas.microsoft.com/office/drawing/2014/main" id="{126B4565-CBF5-CE30-D63A-8DCCD48ED114}"/>
              </a:ext>
            </a:extLst>
          </p:cNvPr>
          <p:cNvSpPr txBox="1"/>
          <p:nvPr/>
        </p:nvSpPr>
        <p:spPr>
          <a:xfrm>
            <a:off x="1" y="381561"/>
            <a:ext cx="9143999" cy="400110"/>
          </a:xfrm>
          <a:prstGeom prst="rect">
            <a:avLst/>
          </a:prstGeom>
          <a:noFill/>
        </p:spPr>
        <p:txBody>
          <a:bodyPr wrap="square">
            <a:spAutoFit/>
          </a:bodyPr>
          <a:lstStyle/>
          <a:p>
            <a:pPr algn="ctr"/>
            <a:r>
              <a:rPr lang="en-US" sz="2000" b="1" smtClean="0">
                <a:solidFill>
                  <a:schemeClr val="accent1">
                    <a:lumMod val="75000"/>
                  </a:schemeClr>
                </a:solidFill>
              </a:rPr>
              <a:t>Trò chơi trắc nghiệm</a:t>
            </a:r>
            <a:endParaRPr lang="en-US" sz="2000" b="1">
              <a:solidFill>
                <a:schemeClr val="accent1">
                  <a:lumMod val="75000"/>
                </a:schemeClr>
              </a:solidFill>
            </a:endParaRPr>
          </a:p>
        </p:txBody>
      </p:sp>
      <p:pic>
        <p:nvPicPr>
          <p:cNvPr id="13" name="image301.png"/>
          <p:cNvPicPr/>
          <p:nvPr/>
        </p:nvPicPr>
        <p:blipFill>
          <a:blip r:embed="rId3"/>
          <a:srcRect/>
          <a:stretch>
            <a:fillRect/>
          </a:stretch>
        </p:blipFill>
        <p:spPr>
          <a:xfrm>
            <a:off x="6633011" y="482037"/>
            <a:ext cx="1900176" cy="2238626"/>
          </a:xfrm>
          <a:prstGeom prst="rect">
            <a:avLst/>
          </a:prstGeom>
          <a:ln/>
        </p:spPr>
      </p:pic>
      <p:grpSp>
        <p:nvGrpSpPr>
          <p:cNvPr id="2" name="Group 1"/>
          <p:cNvGrpSpPr/>
          <p:nvPr/>
        </p:nvGrpSpPr>
        <p:grpSpPr>
          <a:xfrm>
            <a:off x="372985" y="2876550"/>
            <a:ext cx="1993900" cy="1813657"/>
            <a:chOff x="372985" y="2876550"/>
            <a:chExt cx="1993900" cy="1813657"/>
          </a:xfrm>
        </p:grpSpPr>
        <p:sp>
          <p:nvSpPr>
            <p:cNvPr id="6" name="Rounded Rectangle 5">
              <a:extLst>
                <a:ext uri="{FF2B5EF4-FFF2-40B4-BE49-F238E27FC236}">
                  <a16:creationId xmlns:a16="http://schemas.microsoft.com/office/drawing/2014/main" id="{F8F2F0A6-F1CF-0111-C5BD-F8733B7B5351}"/>
                </a:ext>
              </a:extLst>
            </p:cNvPr>
            <p:cNvSpPr/>
            <p:nvPr/>
          </p:nvSpPr>
          <p:spPr>
            <a:xfrm>
              <a:off x="372985" y="2876550"/>
              <a:ext cx="1993900" cy="1813657"/>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vi-VN" sz="2000">
                  <a:solidFill>
                    <a:srgbClr val="000000"/>
                  </a:solidFill>
                </a:rPr>
                <a:t>A</a:t>
              </a:r>
              <a:r>
                <a:rPr lang="vi-VN" sz="2000" smtClean="0">
                  <a:solidFill>
                    <a:srgbClr val="000000"/>
                  </a:solidFill>
                </a:rPr>
                <a:t>.</a:t>
              </a:r>
              <a:endParaRPr lang="en-US" sz="2000" smtClean="0">
                <a:solidFill>
                  <a:srgbClr val="000000"/>
                </a:solidFill>
              </a:endParaRPr>
            </a:p>
            <a:p>
              <a:pPr>
                <a:lnSpc>
                  <a:spcPct val="150000"/>
                </a:lnSpc>
              </a:pPr>
              <a:endParaRPr lang="en-US" sz="2000">
                <a:solidFill>
                  <a:srgbClr val="000000"/>
                </a:solidFill>
              </a:endParaRPr>
            </a:p>
            <a:p>
              <a:pPr>
                <a:lnSpc>
                  <a:spcPct val="150000"/>
                </a:lnSpc>
              </a:pPr>
              <a:r>
                <a:rPr lang="vi-VN" sz="2000" smtClean="0">
                  <a:solidFill>
                    <a:srgbClr val="000000"/>
                  </a:solidFill>
                </a:rPr>
                <a:t> </a:t>
              </a:r>
              <a:endParaRPr lang="en-US" sz="2000">
                <a:solidFill>
                  <a:srgbClr val="000000"/>
                </a:solidFill>
              </a:endParaRPr>
            </a:p>
          </p:txBody>
        </p:sp>
        <p:pic>
          <p:nvPicPr>
            <p:cNvPr id="14" name="image78.png"/>
            <p:cNvPicPr/>
            <p:nvPr/>
          </p:nvPicPr>
          <p:blipFill>
            <a:blip r:embed="rId4"/>
            <a:srcRect/>
            <a:stretch>
              <a:fillRect/>
            </a:stretch>
          </p:blipFill>
          <p:spPr>
            <a:xfrm>
              <a:off x="892110" y="3147317"/>
              <a:ext cx="1219265" cy="684500"/>
            </a:xfrm>
            <a:prstGeom prst="rect">
              <a:avLst/>
            </a:prstGeom>
            <a:ln/>
          </p:spPr>
        </p:pic>
      </p:grpSp>
      <p:grpSp>
        <p:nvGrpSpPr>
          <p:cNvPr id="3" name="Group 2"/>
          <p:cNvGrpSpPr/>
          <p:nvPr/>
        </p:nvGrpSpPr>
        <p:grpSpPr>
          <a:xfrm>
            <a:off x="2519285" y="2876550"/>
            <a:ext cx="1993900" cy="1813657"/>
            <a:chOff x="2519285" y="2876550"/>
            <a:chExt cx="1993900" cy="1813657"/>
          </a:xfrm>
        </p:grpSpPr>
        <p:sp>
          <p:nvSpPr>
            <p:cNvPr id="7" name="Rounded Rectangle 6">
              <a:extLst>
                <a:ext uri="{FF2B5EF4-FFF2-40B4-BE49-F238E27FC236}">
                  <a16:creationId xmlns:a16="http://schemas.microsoft.com/office/drawing/2014/main" id="{0EB8EB02-8EFF-91C0-A975-61E68A9234DE}"/>
                </a:ext>
              </a:extLst>
            </p:cNvPr>
            <p:cNvSpPr/>
            <p:nvPr/>
          </p:nvSpPr>
          <p:spPr>
            <a:xfrm>
              <a:off x="2519285" y="2876550"/>
              <a:ext cx="1993900" cy="1813657"/>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vi-VN" sz="2000">
                  <a:solidFill>
                    <a:srgbClr val="000000"/>
                  </a:solidFill>
                </a:rPr>
                <a:t>B</a:t>
              </a:r>
              <a:r>
                <a:rPr lang="vi-VN" sz="2000">
                  <a:solidFill>
                    <a:srgbClr val="000000"/>
                  </a:solidFill>
                </a:rPr>
                <a:t>. </a:t>
              </a:r>
              <a:endParaRPr lang="en-US" sz="2000" smtClean="0">
                <a:solidFill>
                  <a:srgbClr val="000000"/>
                </a:solidFill>
              </a:endParaRPr>
            </a:p>
            <a:p>
              <a:pPr>
                <a:lnSpc>
                  <a:spcPct val="150000"/>
                </a:lnSpc>
              </a:pPr>
              <a:endParaRPr lang="en-US" sz="2000">
                <a:solidFill>
                  <a:srgbClr val="000000"/>
                </a:solidFill>
              </a:endParaRPr>
            </a:p>
            <a:p>
              <a:pPr>
                <a:lnSpc>
                  <a:spcPct val="150000"/>
                </a:lnSpc>
              </a:pPr>
              <a:endParaRPr lang="en-US" sz="2000">
                <a:solidFill>
                  <a:srgbClr val="000000"/>
                </a:solidFill>
              </a:endParaRPr>
            </a:p>
          </p:txBody>
        </p:sp>
        <p:pic>
          <p:nvPicPr>
            <p:cNvPr id="15" name="image6.png"/>
            <p:cNvPicPr/>
            <p:nvPr/>
          </p:nvPicPr>
          <p:blipFill>
            <a:blip r:embed="rId5"/>
            <a:srcRect/>
            <a:stretch>
              <a:fillRect/>
            </a:stretch>
          </p:blipFill>
          <p:spPr>
            <a:xfrm>
              <a:off x="2579193" y="3580855"/>
              <a:ext cx="1874083" cy="358084"/>
            </a:xfrm>
            <a:prstGeom prst="rect">
              <a:avLst/>
            </a:prstGeom>
            <a:ln/>
          </p:spPr>
        </p:pic>
      </p:grpSp>
      <p:grpSp>
        <p:nvGrpSpPr>
          <p:cNvPr id="4" name="Group 3"/>
          <p:cNvGrpSpPr/>
          <p:nvPr/>
        </p:nvGrpSpPr>
        <p:grpSpPr>
          <a:xfrm>
            <a:off x="4665585" y="2876550"/>
            <a:ext cx="1993900" cy="1813657"/>
            <a:chOff x="4665585" y="2876550"/>
            <a:chExt cx="1993900" cy="1813657"/>
          </a:xfrm>
        </p:grpSpPr>
        <p:sp>
          <p:nvSpPr>
            <p:cNvPr id="8" name="Rounded Rectangle 7">
              <a:extLst>
                <a:ext uri="{FF2B5EF4-FFF2-40B4-BE49-F238E27FC236}">
                  <a16:creationId xmlns:a16="http://schemas.microsoft.com/office/drawing/2014/main" id="{D4F02CC3-CDDD-9E0B-5AF7-4E3A2AD06CA5}"/>
                </a:ext>
              </a:extLst>
            </p:cNvPr>
            <p:cNvSpPr/>
            <p:nvPr/>
          </p:nvSpPr>
          <p:spPr>
            <a:xfrm>
              <a:off x="4665585" y="2876550"/>
              <a:ext cx="1993900" cy="1813657"/>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vi-VN" sz="2000">
                  <a:solidFill>
                    <a:srgbClr val="000000"/>
                  </a:solidFill>
                </a:rPr>
                <a:t>C</a:t>
              </a:r>
              <a:r>
                <a:rPr lang="vi-VN" sz="2000" smtClean="0">
                  <a:solidFill>
                    <a:srgbClr val="000000"/>
                  </a:solidFill>
                </a:rPr>
                <a:t>.</a:t>
              </a:r>
              <a:endParaRPr lang="en-US" sz="2000" smtClean="0">
                <a:solidFill>
                  <a:srgbClr val="000000"/>
                </a:solidFill>
              </a:endParaRPr>
            </a:p>
            <a:p>
              <a:pPr>
                <a:lnSpc>
                  <a:spcPct val="150000"/>
                </a:lnSpc>
              </a:pPr>
              <a:endParaRPr lang="en-US" sz="2000">
                <a:solidFill>
                  <a:srgbClr val="000000"/>
                </a:solidFill>
              </a:endParaRPr>
            </a:p>
            <a:p>
              <a:pPr>
                <a:lnSpc>
                  <a:spcPct val="150000"/>
                </a:lnSpc>
              </a:pPr>
              <a:r>
                <a:rPr lang="vi-VN" sz="2000" smtClean="0">
                  <a:solidFill>
                    <a:srgbClr val="000000"/>
                  </a:solidFill>
                </a:rPr>
                <a:t> </a:t>
              </a:r>
              <a:endParaRPr lang="en-US" sz="2000">
                <a:solidFill>
                  <a:srgbClr val="000000"/>
                </a:solidFill>
              </a:endParaRPr>
            </a:p>
          </p:txBody>
        </p:sp>
        <p:pic>
          <p:nvPicPr>
            <p:cNvPr id="16" name="image387.png"/>
            <p:cNvPicPr/>
            <p:nvPr/>
          </p:nvPicPr>
          <p:blipFill>
            <a:blip r:embed="rId6"/>
            <a:srcRect/>
            <a:stretch>
              <a:fillRect/>
            </a:stretch>
          </p:blipFill>
          <p:spPr>
            <a:xfrm>
              <a:off x="4946597" y="3580855"/>
              <a:ext cx="1462649" cy="924469"/>
            </a:xfrm>
            <a:prstGeom prst="rect">
              <a:avLst/>
            </a:prstGeom>
            <a:ln/>
          </p:spPr>
        </p:pic>
      </p:grpSp>
      <p:grpSp>
        <p:nvGrpSpPr>
          <p:cNvPr id="5" name="Group 4"/>
          <p:cNvGrpSpPr/>
          <p:nvPr/>
        </p:nvGrpSpPr>
        <p:grpSpPr>
          <a:xfrm>
            <a:off x="6811885" y="2876550"/>
            <a:ext cx="1993900" cy="1813657"/>
            <a:chOff x="6811885" y="2876550"/>
            <a:chExt cx="1993900" cy="1813657"/>
          </a:xfrm>
        </p:grpSpPr>
        <p:sp>
          <p:nvSpPr>
            <p:cNvPr id="9" name="Rounded Rectangle 8">
              <a:extLst>
                <a:ext uri="{FF2B5EF4-FFF2-40B4-BE49-F238E27FC236}">
                  <a16:creationId xmlns:a16="http://schemas.microsoft.com/office/drawing/2014/main" id="{15BF237F-1D39-26EB-8C52-BA1687F3CDFC}"/>
                </a:ext>
              </a:extLst>
            </p:cNvPr>
            <p:cNvSpPr/>
            <p:nvPr/>
          </p:nvSpPr>
          <p:spPr>
            <a:xfrm>
              <a:off x="6811885" y="2876550"/>
              <a:ext cx="1993900" cy="1813657"/>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pt-BR" sz="2000" smtClean="0">
                  <a:solidFill>
                    <a:srgbClr val="000000"/>
                  </a:solidFill>
                </a:rPr>
                <a:t>D.</a:t>
              </a:r>
            </a:p>
            <a:p>
              <a:pPr>
                <a:lnSpc>
                  <a:spcPct val="150000"/>
                </a:lnSpc>
              </a:pPr>
              <a:endParaRPr lang="pt-BR" sz="2000">
                <a:solidFill>
                  <a:srgbClr val="000000"/>
                </a:solidFill>
              </a:endParaRPr>
            </a:p>
            <a:p>
              <a:pPr>
                <a:lnSpc>
                  <a:spcPct val="150000"/>
                </a:lnSpc>
              </a:pPr>
              <a:endParaRPr lang="en-US" sz="2000">
                <a:solidFill>
                  <a:srgbClr val="000000"/>
                </a:solidFill>
              </a:endParaRPr>
            </a:p>
          </p:txBody>
        </p:sp>
        <p:pic>
          <p:nvPicPr>
            <p:cNvPr id="17" name="image85.png"/>
            <p:cNvPicPr/>
            <p:nvPr/>
          </p:nvPicPr>
          <p:blipFill>
            <a:blip r:embed="rId7"/>
            <a:srcRect/>
            <a:stretch>
              <a:fillRect/>
            </a:stretch>
          </p:blipFill>
          <p:spPr>
            <a:xfrm>
              <a:off x="7348815" y="3147317"/>
              <a:ext cx="1231397" cy="1278041"/>
            </a:xfrm>
            <a:prstGeom prst="rect">
              <a:avLst/>
            </a:prstGeom>
            <a:ln/>
          </p:spPr>
        </p:pic>
      </p:grpSp>
      <p:grpSp>
        <p:nvGrpSpPr>
          <p:cNvPr id="18" name="Group 17"/>
          <p:cNvGrpSpPr/>
          <p:nvPr/>
        </p:nvGrpSpPr>
        <p:grpSpPr>
          <a:xfrm>
            <a:off x="2519283" y="2876550"/>
            <a:ext cx="1993900" cy="1813657"/>
            <a:chOff x="2519285" y="2876550"/>
            <a:chExt cx="1993900" cy="1813657"/>
          </a:xfrm>
        </p:grpSpPr>
        <p:sp>
          <p:nvSpPr>
            <p:cNvPr id="19" name="Rounded Rectangle 18">
              <a:extLst>
                <a:ext uri="{FF2B5EF4-FFF2-40B4-BE49-F238E27FC236}">
                  <a16:creationId xmlns:a16="http://schemas.microsoft.com/office/drawing/2014/main" id="{0EB8EB02-8EFF-91C0-A975-61E68A9234DE}"/>
                </a:ext>
              </a:extLst>
            </p:cNvPr>
            <p:cNvSpPr/>
            <p:nvPr/>
          </p:nvSpPr>
          <p:spPr>
            <a:xfrm>
              <a:off x="2519285" y="2876550"/>
              <a:ext cx="1993900" cy="1813657"/>
            </a:xfrm>
            <a:prstGeom prst="roundRect">
              <a:avLst/>
            </a:prstGeom>
            <a:solidFill>
              <a:schemeClr val="tx1">
                <a:lumMod val="90000"/>
                <a:lumOff val="10000"/>
              </a:schemeClr>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vi-VN" sz="2000">
                  <a:solidFill>
                    <a:schemeClr val="accent6"/>
                  </a:solidFill>
                </a:rPr>
                <a:t>B</a:t>
              </a:r>
              <a:r>
                <a:rPr lang="vi-VN" sz="2000">
                  <a:solidFill>
                    <a:schemeClr val="accent6"/>
                  </a:solidFill>
                </a:rPr>
                <a:t>. </a:t>
              </a:r>
              <a:endParaRPr lang="en-US" sz="2000" smtClean="0">
                <a:solidFill>
                  <a:schemeClr val="accent6"/>
                </a:solidFill>
              </a:endParaRPr>
            </a:p>
            <a:p>
              <a:pPr>
                <a:lnSpc>
                  <a:spcPct val="150000"/>
                </a:lnSpc>
              </a:pPr>
              <a:endParaRPr lang="en-US" sz="2000">
                <a:solidFill>
                  <a:schemeClr val="accent6"/>
                </a:solidFill>
              </a:endParaRPr>
            </a:p>
            <a:p>
              <a:pPr>
                <a:lnSpc>
                  <a:spcPct val="150000"/>
                </a:lnSpc>
              </a:pPr>
              <a:endParaRPr lang="en-US" sz="2000">
                <a:solidFill>
                  <a:schemeClr val="accent6"/>
                </a:solidFill>
              </a:endParaRPr>
            </a:p>
          </p:txBody>
        </p:sp>
        <p:pic>
          <p:nvPicPr>
            <p:cNvPr id="20" name="image6.png"/>
            <p:cNvPicPr/>
            <p:nvPr/>
          </p:nvPicPr>
          <p:blipFill>
            <a:blip r:embed="rId5"/>
            <a:srcRect/>
            <a:stretch>
              <a:fillRect/>
            </a:stretch>
          </p:blipFill>
          <p:spPr>
            <a:xfrm>
              <a:off x="2579193" y="3580855"/>
              <a:ext cx="1874083" cy="358084"/>
            </a:xfrm>
            <a:prstGeom prst="rect">
              <a:avLst/>
            </a:prstGeom>
            <a:ln/>
          </p:spPr>
        </p:pic>
      </p:grpSp>
    </p:spTree>
    <p:extLst>
      <p:ext uri="{BB962C8B-B14F-4D97-AF65-F5344CB8AC3E}">
        <p14:creationId xmlns:p14="http://schemas.microsoft.com/office/powerpoint/2010/main" val="42514833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outVertical)">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58;p45"/>
          <p:cNvSpPr txBox="1">
            <a:spLocks/>
          </p:cNvSpPr>
          <p:nvPr/>
        </p:nvSpPr>
        <p:spPr>
          <a:xfrm>
            <a:off x="1" y="259617"/>
            <a:ext cx="9143999" cy="7683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3200" b="1" smtClean="0">
                <a:solidFill>
                  <a:schemeClr val="tx1"/>
                </a:solidFill>
                <a:latin typeface="+mj-lt"/>
              </a:rPr>
              <a:t>KHỞI ĐỘNG</a:t>
            </a:r>
            <a:endParaRPr lang="en-US" sz="3200" b="1">
              <a:solidFill>
                <a:schemeClr val="tx1"/>
              </a:solidFill>
              <a:latin typeface="+mj-lt"/>
            </a:endParaRPr>
          </a:p>
        </p:txBody>
      </p:sp>
      <p:grpSp>
        <p:nvGrpSpPr>
          <p:cNvPr id="13" name="Group 12"/>
          <p:cNvGrpSpPr/>
          <p:nvPr/>
        </p:nvGrpSpPr>
        <p:grpSpPr>
          <a:xfrm>
            <a:off x="652665" y="1141414"/>
            <a:ext cx="3988106" cy="2974835"/>
            <a:chOff x="652665" y="1141414"/>
            <a:chExt cx="3988106" cy="2974835"/>
          </a:xfrm>
        </p:grpSpPr>
        <p:sp>
          <p:nvSpPr>
            <p:cNvPr id="7" name="TextBox 9"/>
            <p:cNvSpPr txBox="1"/>
            <p:nvPr/>
          </p:nvSpPr>
          <p:spPr>
            <a:xfrm>
              <a:off x="652665" y="1715592"/>
              <a:ext cx="3988106" cy="240065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Bạn An và Minh cùng viết chương trình điều khiển nhân vật đi theo các cạnh một hình </a:t>
              </a:r>
              <a:r>
                <a:rPr lang="vi-VN" sz="2000">
                  <a:latin typeface="Arial" panose="020B0604020202020204" pitchFamily="34" charset="0"/>
                  <a:cs typeface="Arial" panose="020B0604020202020204" pitchFamily="34" charset="0"/>
                </a:rPr>
                <a:t>vuông</a:t>
              </a:r>
              <a:r>
                <a:rPr lang="vi-VN" sz="2000" smtClean="0">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Hãy so sánh 2 đoạn chương trình mà 2 bạn An và Minh đã viết.</a:t>
              </a:r>
              <a:endParaRPr lang="vi-VN" sz="200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2117658" y="1141414"/>
              <a:ext cx="1058120" cy="574178"/>
            </a:xfrm>
            <a:prstGeom prst="rect">
              <a:avLst/>
            </a:prstGeom>
          </p:spPr>
        </p:pic>
      </p:grpSp>
      <p:pic>
        <p:nvPicPr>
          <p:cNvPr id="9" name="image81.png"/>
          <p:cNvPicPr/>
          <p:nvPr/>
        </p:nvPicPr>
        <p:blipFill>
          <a:blip r:embed="rId3"/>
          <a:srcRect/>
          <a:stretch>
            <a:fillRect/>
          </a:stretch>
        </p:blipFill>
        <p:spPr>
          <a:xfrm>
            <a:off x="5156361" y="1126496"/>
            <a:ext cx="1175482" cy="2633713"/>
          </a:xfrm>
          <a:prstGeom prst="rect">
            <a:avLst/>
          </a:prstGeom>
          <a:ln/>
        </p:spPr>
      </p:pic>
      <p:pic>
        <p:nvPicPr>
          <p:cNvPr id="10" name="image375.png"/>
          <p:cNvPicPr/>
          <p:nvPr/>
        </p:nvPicPr>
        <p:blipFill>
          <a:blip r:embed="rId4"/>
          <a:srcRect/>
          <a:stretch>
            <a:fillRect/>
          </a:stretch>
        </p:blipFill>
        <p:spPr>
          <a:xfrm>
            <a:off x="6621354" y="1428503"/>
            <a:ext cx="1676433" cy="2359004"/>
          </a:xfrm>
          <a:prstGeom prst="rect">
            <a:avLst/>
          </a:prstGeom>
          <a:ln/>
        </p:spPr>
      </p:pic>
      <p:sp>
        <p:nvSpPr>
          <p:cNvPr id="11" name="Rectangle 10"/>
          <p:cNvSpPr/>
          <p:nvPr/>
        </p:nvSpPr>
        <p:spPr>
          <a:xfrm>
            <a:off x="4785526" y="3760818"/>
            <a:ext cx="1917152" cy="958660"/>
          </a:xfrm>
          <a:prstGeom prst="rect">
            <a:avLst/>
          </a:prstGeom>
        </p:spPr>
        <p:txBody>
          <a:bodyPr wrap="square">
            <a:spAutoFit/>
          </a:bodyPr>
          <a:lstStyle/>
          <a:p>
            <a:pPr algn="ctr">
              <a:lnSpc>
                <a:spcPct val="150000"/>
              </a:lnSpc>
            </a:pPr>
            <a:r>
              <a:rPr lang="vi-VN" sz="2000" i="1">
                <a:latin typeface="+mn-lt"/>
                <a:ea typeface="Times New Roman" panose="02020603050405020304" pitchFamily="18" charset="0"/>
              </a:rPr>
              <a:t>Chương trình An viết</a:t>
            </a:r>
            <a:endParaRPr lang="en-US" sz="2000">
              <a:latin typeface="+mn-lt"/>
            </a:endParaRPr>
          </a:p>
        </p:txBody>
      </p:sp>
      <p:sp>
        <p:nvSpPr>
          <p:cNvPr id="12" name="Rectangle 11"/>
          <p:cNvSpPr/>
          <p:nvPr/>
        </p:nvSpPr>
        <p:spPr>
          <a:xfrm>
            <a:off x="6500994" y="3760209"/>
            <a:ext cx="1917152" cy="1015663"/>
          </a:xfrm>
          <a:prstGeom prst="rect">
            <a:avLst/>
          </a:prstGeom>
        </p:spPr>
        <p:txBody>
          <a:bodyPr wrap="square">
            <a:spAutoFit/>
          </a:bodyPr>
          <a:lstStyle/>
          <a:p>
            <a:pPr algn="ctr">
              <a:lnSpc>
                <a:spcPct val="150000"/>
              </a:lnSpc>
            </a:pPr>
            <a:r>
              <a:rPr lang="vi-VN" sz="2000" i="1">
                <a:latin typeface="+mn-lt"/>
                <a:ea typeface="Times New Roman" panose="02020603050405020304" pitchFamily="18" charset="0"/>
              </a:rPr>
              <a:t>Chương </a:t>
            </a:r>
            <a:r>
              <a:rPr lang="vi-VN" sz="2000" i="1">
                <a:latin typeface="+mn-lt"/>
                <a:ea typeface="Times New Roman" panose="02020603050405020304" pitchFamily="18" charset="0"/>
              </a:rPr>
              <a:t>trình </a:t>
            </a:r>
            <a:r>
              <a:rPr lang="en-US" sz="2000" i="1" smtClean="0">
                <a:latin typeface="+mn-lt"/>
                <a:ea typeface="Times New Roman" panose="02020603050405020304" pitchFamily="18" charset="0"/>
              </a:rPr>
              <a:t>Minh</a:t>
            </a:r>
            <a:r>
              <a:rPr lang="vi-VN" sz="2000" i="1" smtClean="0">
                <a:latin typeface="+mn-lt"/>
                <a:ea typeface="Times New Roman" panose="02020603050405020304" pitchFamily="18" charset="0"/>
              </a:rPr>
              <a:t> </a:t>
            </a:r>
            <a:r>
              <a:rPr lang="vi-VN" sz="2000" i="1">
                <a:latin typeface="+mn-lt"/>
                <a:ea typeface="Times New Roman" panose="02020603050405020304" pitchFamily="18" charset="0"/>
              </a:rPr>
              <a:t>viết</a:t>
            </a:r>
            <a:endParaRPr lang="en-US" sz="2000">
              <a:latin typeface="+mn-lt"/>
            </a:endParaRPr>
          </a:p>
        </p:txBody>
      </p:sp>
    </p:spTree>
    <p:extLst>
      <p:ext uri="{BB962C8B-B14F-4D97-AF65-F5344CB8AC3E}">
        <p14:creationId xmlns:p14="http://schemas.microsoft.com/office/powerpoint/2010/main" val="3502433981"/>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a:extLst>
              <a:ext uri="{FF2B5EF4-FFF2-40B4-BE49-F238E27FC236}">
                <a16:creationId xmlns:a16="http://schemas.microsoft.com/office/drawing/2014/main" id="{3A06DEAF-8EBD-BB2C-86E3-F9D0B9856831}"/>
              </a:ext>
            </a:extLst>
          </p:cNvPr>
          <p:cNvSpPr txBox="1"/>
          <p:nvPr/>
        </p:nvSpPr>
        <p:spPr>
          <a:xfrm>
            <a:off x="1" y="794992"/>
            <a:ext cx="9143999" cy="4969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000" b="1">
                <a:latin typeface="+mn-lt"/>
              </a:rPr>
              <a:t>Câu 5. </a:t>
            </a:r>
            <a:r>
              <a:rPr lang="vi-VN" sz="2000">
                <a:latin typeface="+mn-lt"/>
              </a:rPr>
              <a:t>Kết quả gỡ lỗi của chương trình bạn Hiền đã viết là</a:t>
            </a:r>
            <a:endParaRPr lang="vi-VN" sz="2000">
              <a:latin typeface="+mn-lt"/>
            </a:endParaRPr>
          </a:p>
        </p:txBody>
      </p:sp>
      <p:sp>
        <p:nvSpPr>
          <p:cNvPr id="12" name="TextBox 11">
            <a:extLst>
              <a:ext uri="{FF2B5EF4-FFF2-40B4-BE49-F238E27FC236}">
                <a16:creationId xmlns:a16="http://schemas.microsoft.com/office/drawing/2014/main" id="{126B4565-CBF5-CE30-D63A-8DCCD48ED114}"/>
              </a:ext>
            </a:extLst>
          </p:cNvPr>
          <p:cNvSpPr txBox="1"/>
          <p:nvPr/>
        </p:nvSpPr>
        <p:spPr>
          <a:xfrm>
            <a:off x="1" y="381561"/>
            <a:ext cx="9143999" cy="400110"/>
          </a:xfrm>
          <a:prstGeom prst="rect">
            <a:avLst/>
          </a:prstGeom>
          <a:noFill/>
        </p:spPr>
        <p:txBody>
          <a:bodyPr wrap="square">
            <a:spAutoFit/>
          </a:bodyPr>
          <a:lstStyle/>
          <a:p>
            <a:pPr algn="ctr"/>
            <a:r>
              <a:rPr lang="en-US" sz="2000" b="1" smtClean="0">
                <a:solidFill>
                  <a:schemeClr val="accent1">
                    <a:lumMod val="75000"/>
                  </a:schemeClr>
                </a:solidFill>
              </a:rPr>
              <a:t>Trò chơi trắc nghiệm</a:t>
            </a:r>
            <a:endParaRPr lang="en-US" sz="2000" b="1">
              <a:solidFill>
                <a:schemeClr val="accent1">
                  <a:lumMod val="75000"/>
                </a:schemeClr>
              </a:solidFill>
            </a:endParaRPr>
          </a:p>
        </p:txBody>
      </p:sp>
      <p:grpSp>
        <p:nvGrpSpPr>
          <p:cNvPr id="2" name="Group 1"/>
          <p:cNvGrpSpPr/>
          <p:nvPr/>
        </p:nvGrpSpPr>
        <p:grpSpPr>
          <a:xfrm>
            <a:off x="372985" y="1536700"/>
            <a:ext cx="1993900" cy="3153507"/>
            <a:chOff x="372985" y="1536700"/>
            <a:chExt cx="1993900" cy="3153507"/>
          </a:xfrm>
        </p:grpSpPr>
        <p:sp>
          <p:nvSpPr>
            <p:cNvPr id="6" name="Rounded Rectangle 5">
              <a:extLst>
                <a:ext uri="{FF2B5EF4-FFF2-40B4-BE49-F238E27FC236}">
                  <a16:creationId xmlns:a16="http://schemas.microsoft.com/office/drawing/2014/main" id="{F8F2F0A6-F1CF-0111-C5BD-F8733B7B5351}"/>
                </a:ext>
              </a:extLst>
            </p:cNvPr>
            <p:cNvSpPr/>
            <p:nvPr/>
          </p:nvSpPr>
          <p:spPr>
            <a:xfrm>
              <a:off x="372985" y="1536700"/>
              <a:ext cx="1993900" cy="3153507"/>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vi-VN" sz="2000">
                  <a:solidFill>
                    <a:srgbClr val="000000"/>
                  </a:solidFill>
                </a:rPr>
                <a:t>A</a:t>
              </a:r>
              <a:r>
                <a:rPr lang="vi-VN" sz="2000" smtClean="0">
                  <a:solidFill>
                    <a:srgbClr val="000000"/>
                  </a:solidFill>
                </a:rPr>
                <a:t>.</a:t>
              </a:r>
              <a:endParaRPr lang="en-US" sz="2000" smtClean="0">
                <a:solidFill>
                  <a:srgbClr val="000000"/>
                </a:solidFill>
              </a:endParaRPr>
            </a:p>
            <a:p>
              <a:pPr>
                <a:lnSpc>
                  <a:spcPct val="150000"/>
                </a:lnSpc>
              </a:pPr>
              <a:endParaRPr lang="en-US" sz="2000">
                <a:solidFill>
                  <a:srgbClr val="000000"/>
                </a:solidFill>
              </a:endParaRPr>
            </a:p>
            <a:p>
              <a:pPr>
                <a:lnSpc>
                  <a:spcPct val="150000"/>
                </a:lnSpc>
              </a:pPr>
              <a:endParaRPr lang="en-US" sz="2000" smtClean="0">
                <a:solidFill>
                  <a:srgbClr val="000000"/>
                </a:solidFill>
              </a:endParaRPr>
            </a:p>
            <a:p>
              <a:pPr>
                <a:lnSpc>
                  <a:spcPct val="150000"/>
                </a:lnSpc>
              </a:pPr>
              <a:endParaRPr lang="en-US" sz="2000" smtClean="0">
                <a:solidFill>
                  <a:srgbClr val="000000"/>
                </a:solidFill>
              </a:endParaRPr>
            </a:p>
            <a:p>
              <a:pPr>
                <a:lnSpc>
                  <a:spcPct val="150000"/>
                </a:lnSpc>
              </a:pPr>
              <a:endParaRPr lang="en-US" sz="2000">
                <a:solidFill>
                  <a:srgbClr val="000000"/>
                </a:solidFill>
              </a:endParaRPr>
            </a:p>
            <a:p>
              <a:pPr>
                <a:lnSpc>
                  <a:spcPct val="150000"/>
                </a:lnSpc>
              </a:pPr>
              <a:r>
                <a:rPr lang="vi-VN" sz="2000" smtClean="0">
                  <a:solidFill>
                    <a:srgbClr val="000000"/>
                  </a:solidFill>
                </a:rPr>
                <a:t> </a:t>
              </a:r>
              <a:endParaRPr lang="en-US" sz="2000">
                <a:solidFill>
                  <a:srgbClr val="000000"/>
                </a:solidFill>
              </a:endParaRPr>
            </a:p>
          </p:txBody>
        </p:sp>
        <p:pic>
          <p:nvPicPr>
            <p:cNvPr id="18" name="image10.png"/>
            <p:cNvPicPr/>
            <p:nvPr/>
          </p:nvPicPr>
          <p:blipFill>
            <a:blip r:embed="rId3"/>
            <a:srcRect/>
            <a:stretch>
              <a:fillRect/>
            </a:stretch>
          </p:blipFill>
          <p:spPr>
            <a:xfrm>
              <a:off x="627186" y="2263140"/>
              <a:ext cx="1483793" cy="2248282"/>
            </a:xfrm>
            <a:prstGeom prst="rect">
              <a:avLst/>
            </a:prstGeom>
            <a:ln/>
          </p:spPr>
        </p:pic>
      </p:grpSp>
      <p:grpSp>
        <p:nvGrpSpPr>
          <p:cNvPr id="3" name="Group 2"/>
          <p:cNvGrpSpPr/>
          <p:nvPr/>
        </p:nvGrpSpPr>
        <p:grpSpPr>
          <a:xfrm>
            <a:off x="2519285" y="1536700"/>
            <a:ext cx="1993900" cy="3153507"/>
            <a:chOff x="2519285" y="1536700"/>
            <a:chExt cx="1993900" cy="3153507"/>
          </a:xfrm>
        </p:grpSpPr>
        <p:sp>
          <p:nvSpPr>
            <p:cNvPr id="7" name="Rounded Rectangle 6">
              <a:extLst>
                <a:ext uri="{FF2B5EF4-FFF2-40B4-BE49-F238E27FC236}">
                  <a16:creationId xmlns:a16="http://schemas.microsoft.com/office/drawing/2014/main" id="{0EB8EB02-8EFF-91C0-A975-61E68A9234DE}"/>
                </a:ext>
              </a:extLst>
            </p:cNvPr>
            <p:cNvSpPr/>
            <p:nvPr/>
          </p:nvSpPr>
          <p:spPr>
            <a:xfrm>
              <a:off x="2519285" y="1536700"/>
              <a:ext cx="1993900" cy="3153507"/>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vi-VN" sz="2000">
                  <a:solidFill>
                    <a:srgbClr val="000000"/>
                  </a:solidFill>
                </a:rPr>
                <a:t>B</a:t>
              </a:r>
              <a:r>
                <a:rPr lang="vi-VN" sz="2000" smtClean="0">
                  <a:solidFill>
                    <a:srgbClr val="000000"/>
                  </a:solidFill>
                </a:rPr>
                <a:t>.</a:t>
              </a:r>
              <a:endParaRPr lang="en-US" sz="2000" smtClean="0">
                <a:solidFill>
                  <a:srgbClr val="000000"/>
                </a:solidFill>
              </a:endParaRPr>
            </a:p>
            <a:p>
              <a:pPr>
                <a:lnSpc>
                  <a:spcPct val="150000"/>
                </a:lnSpc>
              </a:pPr>
              <a:endParaRPr lang="en-US" sz="2000">
                <a:solidFill>
                  <a:srgbClr val="000000"/>
                </a:solidFill>
              </a:endParaRPr>
            </a:p>
            <a:p>
              <a:pPr>
                <a:lnSpc>
                  <a:spcPct val="150000"/>
                </a:lnSpc>
              </a:pPr>
              <a:endParaRPr lang="en-US" sz="2000" smtClean="0">
                <a:solidFill>
                  <a:srgbClr val="000000"/>
                </a:solidFill>
              </a:endParaRPr>
            </a:p>
            <a:p>
              <a:pPr>
                <a:lnSpc>
                  <a:spcPct val="150000"/>
                </a:lnSpc>
              </a:pPr>
              <a:r>
                <a:rPr lang="vi-VN" sz="2000" smtClean="0">
                  <a:solidFill>
                    <a:srgbClr val="000000"/>
                  </a:solidFill>
                </a:rPr>
                <a:t> </a:t>
              </a:r>
              <a:endParaRPr lang="en-US" sz="2000" smtClean="0">
                <a:solidFill>
                  <a:srgbClr val="000000"/>
                </a:solidFill>
              </a:endParaRPr>
            </a:p>
            <a:p>
              <a:pPr>
                <a:lnSpc>
                  <a:spcPct val="150000"/>
                </a:lnSpc>
              </a:pPr>
              <a:endParaRPr lang="en-US" sz="2000">
                <a:solidFill>
                  <a:srgbClr val="000000"/>
                </a:solidFill>
              </a:endParaRPr>
            </a:p>
            <a:p>
              <a:pPr>
                <a:lnSpc>
                  <a:spcPct val="150000"/>
                </a:lnSpc>
              </a:pPr>
              <a:endParaRPr lang="en-US" sz="2000">
                <a:solidFill>
                  <a:srgbClr val="000000"/>
                </a:solidFill>
              </a:endParaRPr>
            </a:p>
          </p:txBody>
        </p:sp>
        <p:pic>
          <p:nvPicPr>
            <p:cNvPr id="19" name="image88.png"/>
            <p:cNvPicPr/>
            <p:nvPr/>
          </p:nvPicPr>
          <p:blipFill>
            <a:blip r:embed="rId4"/>
            <a:srcRect/>
            <a:stretch>
              <a:fillRect/>
            </a:stretch>
          </p:blipFill>
          <p:spPr>
            <a:xfrm>
              <a:off x="2722739" y="2263140"/>
              <a:ext cx="1593836" cy="2181225"/>
            </a:xfrm>
            <a:prstGeom prst="rect">
              <a:avLst/>
            </a:prstGeom>
            <a:ln/>
          </p:spPr>
        </p:pic>
      </p:grpSp>
      <p:grpSp>
        <p:nvGrpSpPr>
          <p:cNvPr id="4" name="Group 3"/>
          <p:cNvGrpSpPr/>
          <p:nvPr/>
        </p:nvGrpSpPr>
        <p:grpSpPr>
          <a:xfrm>
            <a:off x="4665585" y="1536700"/>
            <a:ext cx="1993900" cy="3153507"/>
            <a:chOff x="4665585" y="1536700"/>
            <a:chExt cx="1993900" cy="3153507"/>
          </a:xfrm>
        </p:grpSpPr>
        <p:sp>
          <p:nvSpPr>
            <p:cNvPr id="8" name="Rounded Rectangle 7">
              <a:extLst>
                <a:ext uri="{FF2B5EF4-FFF2-40B4-BE49-F238E27FC236}">
                  <a16:creationId xmlns:a16="http://schemas.microsoft.com/office/drawing/2014/main" id="{D4F02CC3-CDDD-9E0B-5AF7-4E3A2AD06CA5}"/>
                </a:ext>
              </a:extLst>
            </p:cNvPr>
            <p:cNvSpPr/>
            <p:nvPr/>
          </p:nvSpPr>
          <p:spPr>
            <a:xfrm>
              <a:off x="4665585" y="1536700"/>
              <a:ext cx="1993900" cy="3153507"/>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vi-VN" sz="2000">
                  <a:solidFill>
                    <a:srgbClr val="000000"/>
                  </a:solidFill>
                </a:rPr>
                <a:t>C</a:t>
              </a:r>
              <a:r>
                <a:rPr lang="vi-VN" sz="2000" smtClean="0">
                  <a:solidFill>
                    <a:srgbClr val="000000"/>
                  </a:solidFill>
                </a:rPr>
                <a:t>.</a:t>
              </a:r>
              <a:endParaRPr lang="en-US" sz="2000" smtClean="0">
                <a:solidFill>
                  <a:srgbClr val="000000"/>
                </a:solidFill>
              </a:endParaRPr>
            </a:p>
            <a:p>
              <a:pPr>
                <a:lnSpc>
                  <a:spcPct val="150000"/>
                </a:lnSpc>
              </a:pPr>
              <a:endParaRPr lang="en-US" sz="2000">
                <a:solidFill>
                  <a:srgbClr val="000000"/>
                </a:solidFill>
              </a:endParaRPr>
            </a:p>
            <a:p>
              <a:pPr>
                <a:lnSpc>
                  <a:spcPct val="150000"/>
                </a:lnSpc>
              </a:pPr>
              <a:endParaRPr lang="en-US" sz="2000" smtClean="0">
                <a:solidFill>
                  <a:srgbClr val="000000"/>
                </a:solidFill>
              </a:endParaRPr>
            </a:p>
            <a:p>
              <a:pPr>
                <a:lnSpc>
                  <a:spcPct val="150000"/>
                </a:lnSpc>
              </a:pPr>
              <a:endParaRPr lang="en-US" sz="2000" smtClean="0">
                <a:solidFill>
                  <a:srgbClr val="000000"/>
                </a:solidFill>
              </a:endParaRPr>
            </a:p>
            <a:p>
              <a:pPr>
                <a:lnSpc>
                  <a:spcPct val="150000"/>
                </a:lnSpc>
              </a:pPr>
              <a:endParaRPr lang="en-US" sz="2000">
                <a:solidFill>
                  <a:srgbClr val="000000"/>
                </a:solidFill>
              </a:endParaRPr>
            </a:p>
            <a:p>
              <a:pPr>
                <a:lnSpc>
                  <a:spcPct val="150000"/>
                </a:lnSpc>
              </a:pPr>
              <a:r>
                <a:rPr lang="vi-VN" sz="2000" smtClean="0">
                  <a:solidFill>
                    <a:srgbClr val="000000"/>
                  </a:solidFill>
                </a:rPr>
                <a:t> </a:t>
              </a:r>
              <a:endParaRPr lang="en-US" sz="2000">
                <a:solidFill>
                  <a:srgbClr val="000000"/>
                </a:solidFill>
              </a:endParaRPr>
            </a:p>
          </p:txBody>
        </p:sp>
        <p:pic>
          <p:nvPicPr>
            <p:cNvPr id="20" name="image353.png"/>
            <p:cNvPicPr/>
            <p:nvPr/>
          </p:nvPicPr>
          <p:blipFill>
            <a:blip r:embed="rId5"/>
            <a:srcRect/>
            <a:stretch>
              <a:fillRect/>
            </a:stretch>
          </p:blipFill>
          <p:spPr>
            <a:xfrm>
              <a:off x="4876800" y="2235662"/>
              <a:ext cx="1572500" cy="2275760"/>
            </a:xfrm>
            <a:prstGeom prst="rect">
              <a:avLst/>
            </a:prstGeom>
            <a:ln/>
          </p:spPr>
        </p:pic>
      </p:grpSp>
      <p:grpSp>
        <p:nvGrpSpPr>
          <p:cNvPr id="5" name="Group 4"/>
          <p:cNvGrpSpPr/>
          <p:nvPr/>
        </p:nvGrpSpPr>
        <p:grpSpPr>
          <a:xfrm>
            <a:off x="6811885" y="1536700"/>
            <a:ext cx="1993900" cy="3153507"/>
            <a:chOff x="6811885" y="1536700"/>
            <a:chExt cx="1993900" cy="3153507"/>
          </a:xfrm>
        </p:grpSpPr>
        <p:sp>
          <p:nvSpPr>
            <p:cNvPr id="9" name="Rounded Rectangle 8">
              <a:extLst>
                <a:ext uri="{FF2B5EF4-FFF2-40B4-BE49-F238E27FC236}">
                  <a16:creationId xmlns:a16="http://schemas.microsoft.com/office/drawing/2014/main" id="{15BF237F-1D39-26EB-8C52-BA1687F3CDFC}"/>
                </a:ext>
              </a:extLst>
            </p:cNvPr>
            <p:cNvSpPr/>
            <p:nvPr/>
          </p:nvSpPr>
          <p:spPr>
            <a:xfrm>
              <a:off x="6811885" y="1536700"/>
              <a:ext cx="1993900" cy="3153507"/>
            </a:xfrm>
            <a:prstGeom prst="roundRect">
              <a:avLst/>
            </a:prstGeom>
            <a:solidFill>
              <a:srgbClr val="FFFFFF"/>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pt-BR" sz="2000" smtClean="0">
                  <a:solidFill>
                    <a:srgbClr val="000000"/>
                  </a:solidFill>
                </a:rPr>
                <a:t>D.</a:t>
              </a:r>
            </a:p>
            <a:p>
              <a:pPr>
                <a:lnSpc>
                  <a:spcPct val="150000"/>
                </a:lnSpc>
              </a:pPr>
              <a:endParaRPr lang="pt-BR" sz="2000">
                <a:solidFill>
                  <a:srgbClr val="000000"/>
                </a:solidFill>
              </a:endParaRPr>
            </a:p>
            <a:p>
              <a:pPr>
                <a:lnSpc>
                  <a:spcPct val="150000"/>
                </a:lnSpc>
              </a:pPr>
              <a:endParaRPr lang="pt-BR" sz="2000" smtClean="0">
                <a:solidFill>
                  <a:srgbClr val="000000"/>
                </a:solidFill>
              </a:endParaRPr>
            </a:p>
            <a:p>
              <a:pPr>
                <a:lnSpc>
                  <a:spcPct val="150000"/>
                </a:lnSpc>
              </a:pPr>
              <a:endParaRPr lang="pt-BR" sz="2000" smtClean="0">
                <a:solidFill>
                  <a:srgbClr val="000000"/>
                </a:solidFill>
              </a:endParaRPr>
            </a:p>
            <a:p>
              <a:pPr>
                <a:lnSpc>
                  <a:spcPct val="150000"/>
                </a:lnSpc>
              </a:pPr>
              <a:endParaRPr lang="pt-BR" sz="2000">
                <a:solidFill>
                  <a:srgbClr val="000000"/>
                </a:solidFill>
              </a:endParaRPr>
            </a:p>
            <a:p>
              <a:pPr>
                <a:lnSpc>
                  <a:spcPct val="150000"/>
                </a:lnSpc>
              </a:pPr>
              <a:endParaRPr lang="en-US" sz="2000">
                <a:solidFill>
                  <a:srgbClr val="000000"/>
                </a:solidFill>
              </a:endParaRPr>
            </a:p>
          </p:txBody>
        </p:sp>
        <p:pic>
          <p:nvPicPr>
            <p:cNvPr id="21" name="image251.png"/>
            <p:cNvPicPr/>
            <p:nvPr/>
          </p:nvPicPr>
          <p:blipFill>
            <a:blip r:embed="rId6"/>
            <a:srcRect/>
            <a:stretch>
              <a:fillRect/>
            </a:stretch>
          </p:blipFill>
          <p:spPr>
            <a:xfrm>
              <a:off x="6966758" y="2235662"/>
              <a:ext cx="1696787" cy="2173605"/>
            </a:xfrm>
            <a:prstGeom prst="rect">
              <a:avLst/>
            </a:prstGeom>
            <a:ln/>
          </p:spPr>
        </p:pic>
      </p:grpSp>
      <p:grpSp>
        <p:nvGrpSpPr>
          <p:cNvPr id="22" name="Group 21"/>
          <p:cNvGrpSpPr/>
          <p:nvPr/>
        </p:nvGrpSpPr>
        <p:grpSpPr>
          <a:xfrm>
            <a:off x="372985" y="1536700"/>
            <a:ext cx="1993900" cy="3153507"/>
            <a:chOff x="372985" y="1536700"/>
            <a:chExt cx="1993900" cy="3153507"/>
          </a:xfrm>
        </p:grpSpPr>
        <p:sp>
          <p:nvSpPr>
            <p:cNvPr id="23" name="Rounded Rectangle 22">
              <a:extLst>
                <a:ext uri="{FF2B5EF4-FFF2-40B4-BE49-F238E27FC236}">
                  <a16:creationId xmlns:a16="http://schemas.microsoft.com/office/drawing/2014/main" id="{F8F2F0A6-F1CF-0111-C5BD-F8733B7B5351}"/>
                </a:ext>
              </a:extLst>
            </p:cNvPr>
            <p:cNvSpPr/>
            <p:nvPr/>
          </p:nvSpPr>
          <p:spPr>
            <a:xfrm>
              <a:off x="372985" y="1536700"/>
              <a:ext cx="1993900" cy="3153507"/>
            </a:xfrm>
            <a:prstGeom prst="roundRect">
              <a:avLst/>
            </a:prstGeom>
            <a:solidFill>
              <a:schemeClr val="tx1">
                <a:lumMod val="90000"/>
                <a:lumOff val="10000"/>
              </a:schemeClr>
            </a:solidFill>
            <a:ln w="28575">
              <a:solidFill>
                <a:schemeClr val="tx1">
                  <a:lumMod val="90000"/>
                  <a:lumOff val="10000"/>
                </a:schemeClr>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nSpc>
                  <a:spcPct val="150000"/>
                </a:lnSpc>
              </a:pPr>
              <a:r>
                <a:rPr lang="vi-VN" sz="2000">
                  <a:solidFill>
                    <a:schemeClr val="accent6"/>
                  </a:solidFill>
                </a:rPr>
                <a:t>A</a:t>
              </a:r>
              <a:r>
                <a:rPr lang="vi-VN" sz="2000" smtClean="0">
                  <a:solidFill>
                    <a:schemeClr val="accent6"/>
                  </a:solidFill>
                </a:rPr>
                <a:t>.</a:t>
              </a:r>
              <a:endParaRPr lang="en-US" sz="2000" smtClean="0">
                <a:solidFill>
                  <a:schemeClr val="accent6"/>
                </a:solidFill>
              </a:endParaRPr>
            </a:p>
            <a:p>
              <a:pPr>
                <a:lnSpc>
                  <a:spcPct val="150000"/>
                </a:lnSpc>
              </a:pPr>
              <a:endParaRPr lang="en-US" sz="2000">
                <a:solidFill>
                  <a:schemeClr val="accent6"/>
                </a:solidFill>
              </a:endParaRPr>
            </a:p>
            <a:p>
              <a:pPr>
                <a:lnSpc>
                  <a:spcPct val="150000"/>
                </a:lnSpc>
              </a:pPr>
              <a:endParaRPr lang="en-US" sz="2000" smtClean="0">
                <a:solidFill>
                  <a:schemeClr val="accent6"/>
                </a:solidFill>
              </a:endParaRPr>
            </a:p>
            <a:p>
              <a:pPr>
                <a:lnSpc>
                  <a:spcPct val="150000"/>
                </a:lnSpc>
              </a:pPr>
              <a:endParaRPr lang="en-US" sz="2000" smtClean="0">
                <a:solidFill>
                  <a:schemeClr val="accent6"/>
                </a:solidFill>
              </a:endParaRPr>
            </a:p>
            <a:p>
              <a:pPr>
                <a:lnSpc>
                  <a:spcPct val="150000"/>
                </a:lnSpc>
              </a:pPr>
              <a:endParaRPr lang="en-US" sz="2000">
                <a:solidFill>
                  <a:schemeClr val="accent6"/>
                </a:solidFill>
              </a:endParaRPr>
            </a:p>
            <a:p>
              <a:pPr>
                <a:lnSpc>
                  <a:spcPct val="150000"/>
                </a:lnSpc>
              </a:pPr>
              <a:r>
                <a:rPr lang="vi-VN" sz="2000" smtClean="0">
                  <a:solidFill>
                    <a:schemeClr val="accent6"/>
                  </a:solidFill>
                </a:rPr>
                <a:t> </a:t>
              </a:r>
              <a:endParaRPr lang="en-US" sz="2000">
                <a:solidFill>
                  <a:schemeClr val="accent6"/>
                </a:solidFill>
              </a:endParaRPr>
            </a:p>
          </p:txBody>
        </p:sp>
        <p:pic>
          <p:nvPicPr>
            <p:cNvPr id="24" name="image10.png"/>
            <p:cNvPicPr/>
            <p:nvPr/>
          </p:nvPicPr>
          <p:blipFill>
            <a:blip r:embed="rId3"/>
            <a:srcRect/>
            <a:stretch>
              <a:fillRect/>
            </a:stretch>
          </p:blipFill>
          <p:spPr>
            <a:xfrm>
              <a:off x="627186" y="2263140"/>
              <a:ext cx="1483793" cy="2248282"/>
            </a:xfrm>
            <a:prstGeom prst="rect">
              <a:avLst/>
            </a:prstGeom>
            <a:ln/>
          </p:spPr>
        </p:pic>
      </p:grpSp>
    </p:spTree>
    <p:extLst>
      <p:ext uri="{BB962C8B-B14F-4D97-AF65-F5344CB8AC3E}">
        <p14:creationId xmlns:p14="http://schemas.microsoft.com/office/powerpoint/2010/main" val="23236732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outVertic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45"/>
          <p:cNvSpPr txBox="1">
            <a:spLocks/>
          </p:cNvSpPr>
          <p:nvPr/>
        </p:nvSpPr>
        <p:spPr>
          <a:xfrm>
            <a:off x="1" y="376941"/>
            <a:ext cx="9143999" cy="7683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3200" b="1" smtClean="0">
                <a:solidFill>
                  <a:schemeClr val="tx1"/>
                </a:solidFill>
                <a:latin typeface="+mj-lt"/>
              </a:rPr>
              <a:t>VẬN DỤNG</a:t>
            </a:r>
            <a:endParaRPr lang="en-US" sz="3200" b="1">
              <a:solidFill>
                <a:schemeClr val="tx1"/>
              </a:solidFill>
              <a:latin typeface="+mj-lt"/>
            </a:endParaRPr>
          </a:p>
        </p:txBody>
      </p:sp>
      <p:grpSp>
        <p:nvGrpSpPr>
          <p:cNvPr id="28" name="Group 27"/>
          <p:cNvGrpSpPr/>
          <p:nvPr/>
        </p:nvGrpSpPr>
        <p:grpSpPr>
          <a:xfrm>
            <a:off x="497429" y="723972"/>
            <a:ext cx="8014825" cy="3592933"/>
            <a:chOff x="497429" y="723972"/>
            <a:chExt cx="8014825" cy="3592933"/>
          </a:xfrm>
        </p:grpSpPr>
        <p:sp>
          <p:nvSpPr>
            <p:cNvPr id="6" name="Google Shape;541;p59"/>
            <p:cNvSpPr/>
            <p:nvPr/>
          </p:nvSpPr>
          <p:spPr>
            <a:xfrm rot="21431892">
              <a:off x="4646869" y="1446057"/>
              <a:ext cx="3865385" cy="1869964"/>
            </a:xfrm>
            <a:prstGeom prst="roundRect">
              <a:avLst>
                <a:gd name="adj" fmla="val 20767"/>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42;p59"/>
            <p:cNvSpPr/>
            <p:nvPr/>
          </p:nvSpPr>
          <p:spPr>
            <a:xfrm rot="21429035">
              <a:off x="4445443" y="1240653"/>
              <a:ext cx="3883231" cy="1890208"/>
            </a:xfrm>
            <a:prstGeom prst="roundRect">
              <a:avLst>
                <a:gd name="adj" fmla="val 18572"/>
              </a:avLst>
            </a:prstGeom>
            <a:solidFill>
              <a:srgbClr val="FFF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9"/>
            <p:cNvSpPr txBox="1"/>
            <p:nvPr/>
          </p:nvSpPr>
          <p:spPr>
            <a:xfrm>
              <a:off x="4954949" y="1513166"/>
              <a:ext cx="2675729"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mn-lt"/>
                  <a:cs typeface="Arial" panose="020B0604020202020204" pitchFamily="34" charset="0"/>
                </a:rPr>
                <a:t>Em hãy chỉnh sửa lỗi cho chương trình </a:t>
              </a:r>
              <a:r>
                <a:rPr lang="vi-VN" sz="2000">
                  <a:solidFill>
                    <a:srgbClr val="7030A0"/>
                  </a:solidFill>
                  <a:latin typeface="+mn-lt"/>
                  <a:cs typeface="Arial" panose="020B0604020202020204" pitchFamily="34" charset="0"/>
                </a:rPr>
                <a:t>Bai6_Thuchanh2.sb3</a:t>
              </a:r>
              <a:r>
                <a:rPr lang="vi-VN" sz="2000">
                  <a:latin typeface="+mn-lt"/>
                  <a:cs typeface="Arial" panose="020B0604020202020204" pitchFamily="34" charset="0"/>
                </a:rPr>
                <a:t>.</a:t>
              </a:r>
              <a:endParaRPr lang="vi-VN" sz="2000" b="1" i="1">
                <a:latin typeface="+mn-lt"/>
                <a:cs typeface="Arial" panose="020B0604020202020204" pitchFamily="34" charset="0"/>
              </a:endParaRPr>
            </a:p>
          </p:txBody>
        </p:sp>
        <p:pic>
          <p:nvPicPr>
            <p:cNvPr id="10" name="Picture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7429" y="1460296"/>
              <a:ext cx="3640109" cy="2856609"/>
            </a:xfrm>
            <a:prstGeom prst="rect">
              <a:avLst/>
            </a:prstGeom>
          </p:spPr>
        </p:pic>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9925" b="89888" l="9829" r="95299"/>
                      </a14:imgEffect>
                    </a14:imgLayer>
                  </a14:imgProps>
                </a:ext>
                <a:ext uri="{28A0092B-C50C-407E-A947-70E740481C1C}">
                  <a14:useLocalDpi xmlns:a14="http://schemas.microsoft.com/office/drawing/2010/main" val="0"/>
                </a:ext>
              </a:extLst>
            </a:blip>
            <a:stretch>
              <a:fillRect/>
            </a:stretch>
          </p:blipFill>
          <p:spPr>
            <a:xfrm rot="680474">
              <a:off x="7319306" y="723972"/>
              <a:ext cx="854155" cy="974612"/>
            </a:xfrm>
            <a:prstGeom prst="rect">
              <a:avLst/>
            </a:prstGeom>
          </p:spPr>
        </p:pic>
      </p:grpSp>
      <p:grpSp>
        <p:nvGrpSpPr>
          <p:cNvPr id="12" name="Google Shape;600;p62"/>
          <p:cNvGrpSpPr/>
          <p:nvPr/>
        </p:nvGrpSpPr>
        <p:grpSpPr>
          <a:xfrm rot="21427676">
            <a:off x="95030" y="1080423"/>
            <a:ext cx="1070034" cy="1042210"/>
            <a:chOff x="3807050" y="3407250"/>
            <a:chExt cx="846075" cy="824075"/>
          </a:xfrm>
        </p:grpSpPr>
        <p:sp>
          <p:nvSpPr>
            <p:cNvPr id="13" name="Google Shape;601;p62"/>
            <p:cNvSpPr/>
            <p:nvPr/>
          </p:nvSpPr>
          <p:spPr>
            <a:xfrm>
              <a:off x="3940000" y="3407250"/>
              <a:ext cx="713125" cy="306475"/>
            </a:xfrm>
            <a:custGeom>
              <a:avLst/>
              <a:gdLst/>
              <a:ahLst/>
              <a:cxnLst/>
              <a:rect l="l" t="t" r="r" b="b"/>
              <a:pathLst>
                <a:path w="28525" h="12259" extrusionOk="0">
                  <a:moveTo>
                    <a:pt x="5559" y="1032"/>
                  </a:moveTo>
                  <a:cubicBezTo>
                    <a:pt x="6107" y="1032"/>
                    <a:pt x="6605" y="1074"/>
                    <a:pt x="7100" y="1188"/>
                  </a:cubicBezTo>
                  <a:cubicBezTo>
                    <a:pt x="8009" y="1389"/>
                    <a:pt x="8920" y="1581"/>
                    <a:pt x="9803" y="1881"/>
                  </a:cubicBezTo>
                  <a:cubicBezTo>
                    <a:pt x="11413" y="2432"/>
                    <a:pt x="13089" y="2678"/>
                    <a:pt x="14754" y="2996"/>
                  </a:cubicBezTo>
                  <a:cubicBezTo>
                    <a:pt x="16719" y="3380"/>
                    <a:pt x="18671" y="3858"/>
                    <a:pt x="20625" y="4297"/>
                  </a:cubicBezTo>
                  <a:cubicBezTo>
                    <a:pt x="20682" y="4308"/>
                    <a:pt x="20731" y="4351"/>
                    <a:pt x="20906" y="4446"/>
                  </a:cubicBezTo>
                  <a:lnTo>
                    <a:pt x="20903" y="4446"/>
                  </a:lnTo>
                  <a:cubicBezTo>
                    <a:pt x="20651" y="4457"/>
                    <a:pt x="20505" y="4472"/>
                    <a:pt x="20364" y="4475"/>
                  </a:cubicBezTo>
                  <a:cubicBezTo>
                    <a:pt x="20329" y="4475"/>
                    <a:pt x="20293" y="4475"/>
                    <a:pt x="20258" y="4475"/>
                  </a:cubicBezTo>
                  <a:cubicBezTo>
                    <a:pt x="18102" y="4475"/>
                    <a:pt x="15945" y="4303"/>
                    <a:pt x="13814" y="3964"/>
                  </a:cubicBezTo>
                  <a:cubicBezTo>
                    <a:pt x="13060" y="3844"/>
                    <a:pt x="12295" y="3798"/>
                    <a:pt x="11533" y="3764"/>
                  </a:cubicBezTo>
                  <a:cubicBezTo>
                    <a:pt x="9820" y="3689"/>
                    <a:pt x="8100" y="3727"/>
                    <a:pt x="6390" y="3543"/>
                  </a:cubicBezTo>
                  <a:cubicBezTo>
                    <a:pt x="6103" y="3515"/>
                    <a:pt x="5951" y="3414"/>
                    <a:pt x="5817" y="3171"/>
                  </a:cubicBezTo>
                  <a:cubicBezTo>
                    <a:pt x="5444" y="2506"/>
                    <a:pt x="5241" y="1761"/>
                    <a:pt x="4668" y="1062"/>
                  </a:cubicBezTo>
                  <a:cubicBezTo>
                    <a:pt x="4982" y="1043"/>
                    <a:pt x="5277" y="1032"/>
                    <a:pt x="5559" y="1032"/>
                  </a:cubicBezTo>
                  <a:close/>
                  <a:moveTo>
                    <a:pt x="5731" y="4345"/>
                  </a:moveTo>
                  <a:cubicBezTo>
                    <a:pt x="5770" y="4345"/>
                    <a:pt x="5809" y="4346"/>
                    <a:pt x="5848" y="4348"/>
                  </a:cubicBezTo>
                  <a:cubicBezTo>
                    <a:pt x="6656" y="4394"/>
                    <a:pt x="7459" y="4500"/>
                    <a:pt x="8264" y="4543"/>
                  </a:cubicBezTo>
                  <a:cubicBezTo>
                    <a:pt x="10103" y="4641"/>
                    <a:pt x="11957" y="4566"/>
                    <a:pt x="13780" y="4873"/>
                  </a:cubicBezTo>
                  <a:cubicBezTo>
                    <a:pt x="16570" y="5343"/>
                    <a:pt x="19384" y="5389"/>
                    <a:pt x="22204" y="5403"/>
                  </a:cubicBezTo>
                  <a:cubicBezTo>
                    <a:pt x="22757" y="5406"/>
                    <a:pt x="23316" y="5446"/>
                    <a:pt x="23871" y="5472"/>
                  </a:cubicBezTo>
                  <a:cubicBezTo>
                    <a:pt x="23877" y="5512"/>
                    <a:pt x="23880" y="5555"/>
                    <a:pt x="23886" y="5595"/>
                  </a:cubicBezTo>
                  <a:lnTo>
                    <a:pt x="23883" y="5595"/>
                  </a:lnTo>
                  <a:cubicBezTo>
                    <a:pt x="23341" y="5778"/>
                    <a:pt x="22774" y="5893"/>
                    <a:pt x="22210" y="5982"/>
                  </a:cubicBezTo>
                  <a:cubicBezTo>
                    <a:pt x="21596" y="6076"/>
                    <a:pt x="20986" y="6177"/>
                    <a:pt x="20384" y="6351"/>
                  </a:cubicBezTo>
                  <a:cubicBezTo>
                    <a:pt x="19066" y="6727"/>
                    <a:pt x="17694" y="6807"/>
                    <a:pt x="16358" y="7099"/>
                  </a:cubicBezTo>
                  <a:cubicBezTo>
                    <a:pt x="15184" y="7360"/>
                    <a:pt x="13992" y="7457"/>
                    <a:pt x="12797" y="7566"/>
                  </a:cubicBezTo>
                  <a:cubicBezTo>
                    <a:pt x="9095" y="7893"/>
                    <a:pt x="5390" y="7870"/>
                    <a:pt x="1682" y="7873"/>
                  </a:cubicBezTo>
                  <a:cubicBezTo>
                    <a:pt x="1640" y="7873"/>
                    <a:pt x="1597" y="7877"/>
                    <a:pt x="1553" y="7877"/>
                  </a:cubicBezTo>
                  <a:cubicBezTo>
                    <a:pt x="1472" y="7877"/>
                    <a:pt x="1386" y="7864"/>
                    <a:pt x="1295" y="7790"/>
                  </a:cubicBezTo>
                  <a:cubicBezTo>
                    <a:pt x="1333" y="7566"/>
                    <a:pt x="1519" y="7426"/>
                    <a:pt x="1676" y="7280"/>
                  </a:cubicBezTo>
                  <a:cubicBezTo>
                    <a:pt x="2181" y="6818"/>
                    <a:pt x="2676" y="6348"/>
                    <a:pt x="3235" y="5950"/>
                  </a:cubicBezTo>
                  <a:cubicBezTo>
                    <a:pt x="3708" y="5615"/>
                    <a:pt x="4166" y="5251"/>
                    <a:pt x="4570" y="4838"/>
                  </a:cubicBezTo>
                  <a:cubicBezTo>
                    <a:pt x="4904" y="4505"/>
                    <a:pt x="5269" y="4345"/>
                    <a:pt x="5731" y="4345"/>
                  </a:cubicBezTo>
                  <a:close/>
                  <a:moveTo>
                    <a:pt x="18086" y="7638"/>
                  </a:moveTo>
                  <a:lnTo>
                    <a:pt x="18086" y="7638"/>
                  </a:lnTo>
                  <a:cubicBezTo>
                    <a:pt x="17969" y="7922"/>
                    <a:pt x="17808" y="7922"/>
                    <a:pt x="17682" y="7970"/>
                  </a:cubicBezTo>
                  <a:lnTo>
                    <a:pt x="17682" y="7967"/>
                  </a:lnTo>
                  <a:cubicBezTo>
                    <a:pt x="15903" y="8649"/>
                    <a:pt x="14095" y="9243"/>
                    <a:pt x="12270" y="9781"/>
                  </a:cubicBezTo>
                  <a:cubicBezTo>
                    <a:pt x="11089" y="10128"/>
                    <a:pt x="10020" y="10727"/>
                    <a:pt x="8891" y="11188"/>
                  </a:cubicBezTo>
                  <a:cubicBezTo>
                    <a:pt x="8641" y="11294"/>
                    <a:pt x="8391" y="11363"/>
                    <a:pt x="8127" y="11363"/>
                  </a:cubicBezTo>
                  <a:cubicBezTo>
                    <a:pt x="8082" y="11363"/>
                    <a:pt x="8037" y="11361"/>
                    <a:pt x="7992" y="11357"/>
                  </a:cubicBezTo>
                  <a:cubicBezTo>
                    <a:pt x="7857" y="11343"/>
                    <a:pt x="7742" y="11311"/>
                    <a:pt x="7728" y="11151"/>
                  </a:cubicBezTo>
                  <a:cubicBezTo>
                    <a:pt x="7642" y="10351"/>
                    <a:pt x="7361" y="9586"/>
                    <a:pt x="7218" y="8730"/>
                  </a:cubicBezTo>
                  <a:cubicBezTo>
                    <a:pt x="10868" y="8615"/>
                    <a:pt x="14482" y="8520"/>
                    <a:pt x="18086" y="7638"/>
                  </a:cubicBezTo>
                  <a:close/>
                  <a:moveTo>
                    <a:pt x="5724" y="0"/>
                  </a:moveTo>
                  <a:cubicBezTo>
                    <a:pt x="5560" y="0"/>
                    <a:pt x="5393" y="5"/>
                    <a:pt x="5224" y="13"/>
                  </a:cubicBezTo>
                  <a:lnTo>
                    <a:pt x="4227" y="13"/>
                  </a:lnTo>
                  <a:cubicBezTo>
                    <a:pt x="4186" y="13"/>
                    <a:pt x="4143" y="16"/>
                    <a:pt x="4103" y="19"/>
                  </a:cubicBezTo>
                  <a:cubicBezTo>
                    <a:pt x="3559" y="76"/>
                    <a:pt x="3387" y="320"/>
                    <a:pt x="3502" y="861"/>
                  </a:cubicBezTo>
                  <a:cubicBezTo>
                    <a:pt x="3565" y="1174"/>
                    <a:pt x="3728" y="1443"/>
                    <a:pt x="3923" y="1681"/>
                  </a:cubicBezTo>
                  <a:cubicBezTo>
                    <a:pt x="4341" y="2188"/>
                    <a:pt x="4539" y="2807"/>
                    <a:pt x="4825" y="3377"/>
                  </a:cubicBezTo>
                  <a:cubicBezTo>
                    <a:pt x="4897" y="3523"/>
                    <a:pt x="4920" y="3641"/>
                    <a:pt x="4748" y="3741"/>
                  </a:cubicBezTo>
                  <a:cubicBezTo>
                    <a:pt x="3951" y="4225"/>
                    <a:pt x="3295" y="4904"/>
                    <a:pt x="2545" y="5449"/>
                  </a:cubicBezTo>
                  <a:cubicBezTo>
                    <a:pt x="1759" y="6022"/>
                    <a:pt x="1006" y="6646"/>
                    <a:pt x="430" y="7449"/>
                  </a:cubicBezTo>
                  <a:cubicBezTo>
                    <a:pt x="298" y="7635"/>
                    <a:pt x="161" y="7816"/>
                    <a:pt x="95" y="8039"/>
                  </a:cubicBezTo>
                  <a:cubicBezTo>
                    <a:pt x="0" y="8360"/>
                    <a:pt x="106" y="8563"/>
                    <a:pt x="421" y="8661"/>
                  </a:cubicBezTo>
                  <a:cubicBezTo>
                    <a:pt x="643" y="8729"/>
                    <a:pt x="872" y="8736"/>
                    <a:pt x="1102" y="8736"/>
                  </a:cubicBezTo>
                  <a:cubicBezTo>
                    <a:pt x="1164" y="8736"/>
                    <a:pt x="1225" y="8735"/>
                    <a:pt x="1287" y="8735"/>
                  </a:cubicBezTo>
                  <a:cubicBezTo>
                    <a:pt x="2216" y="8735"/>
                    <a:pt x="3146" y="8740"/>
                    <a:pt x="4076" y="8740"/>
                  </a:cubicBezTo>
                  <a:cubicBezTo>
                    <a:pt x="4658" y="8740"/>
                    <a:pt x="5239" y="8738"/>
                    <a:pt x="5820" y="8732"/>
                  </a:cubicBezTo>
                  <a:cubicBezTo>
                    <a:pt x="5824" y="8732"/>
                    <a:pt x="5829" y="8732"/>
                    <a:pt x="5833" y="8732"/>
                  </a:cubicBezTo>
                  <a:cubicBezTo>
                    <a:pt x="6177" y="8732"/>
                    <a:pt x="6348" y="8840"/>
                    <a:pt x="6427" y="9188"/>
                  </a:cubicBezTo>
                  <a:cubicBezTo>
                    <a:pt x="6585" y="9916"/>
                    <a:pt x="6802" y="10629"/>
                    <a:pt x="6880" y="11374"/>
                  </a:cubicBezTo>
                  <a:cubicBezTo>
                    <a:pt x="6951" y="12051"/>
                    <a:pt x="7149" y="12222"/>
                    <a:pt x="7834" y="12254"/>
                  </a:cubicBezTo>
                  <a:cubicBezTo>
                    <a:pt x="7891" y="12257"/>
                    <a:pt x="7949" y="12258"/>
                    <a:pt x="8006" y="12258"/>
                  </a:cubicBezTo>
                  <a:cubicBezTo>
                    <a:pt x="8444" y="12258"/>
                    <a:pt x="8879" y="12172"/>
                    <a:pt x="9284" y="12005"/>
                  </a:cubicBezTo>
                  <a:cubicBezTo>
                    <a:pt x="10184" y="11632"/>
                    <a:pt x="11023" y="11125"/>
                    <a:pt x="11954" y="10833"/>
                  </a:cubicBezTo>
                  <a:cubicBezTo>
                    <a:pt x="13969" y="10202"/>
                    <a:pt x="15983" y="9575"/>
                    <a:pt x="17963" y="8841"/>
                  </a:cubicBezTo>
                  <a:cubicBezTo>
                    <a:pt x="19204" y="8380"/>
                    <a:pt x="20502" y="8093"/>
                    <a:pt x="21720" y="7552"/>
                  </a:cubicBezTo>
                  <a:cubicBezTo>
                    <a:pt x="23307" y="6844"/>
                    <a:pt x="24934" y="6245"/>
                    <a:pt x="26636" y="5859"/>
                  </a:cubicBezTo>
                  <a:cubicBezTo>
                    <a:pt x="26832" y="5816"/>
                    <a:pt x="27014" y="5778"/>
                    <a:pt x="27200" y="5778"/>
                  </a:cubicBezTo>
                  <a:cubicBezTo>
                    <a:pt x="27327" y="5778"/>
                    <a:pt x="27456" y="5796"/>
                    <a:pt x="27594" y="5841"/>
                  </a:cubicBezTo>
                  <a:cubicBezTo>
                    <a:pt x="27705" y="5877"/>
                    <a:pt x="27805" y="5895"/>
                    <a:pt x="27895" y="5895"/>
                  </a:cubicBezTo>
                  <a:cubicBezTo>
                    <a:pt x="28154" y="5895"/>
                    <a:pt x="28325" y="5751"/>
                    <a:pt x="28410" y="5506"/>
                  </a:cubicBezTo>
                  <a:cubicBezTo>
                    <a:pt x="28525" y="5165"/>
                    <a:pt x="28356" y="4890"/>
                    <a:pt x="27897" y="4735"/>
                  </a:cubicBezTo>
                  <a:cubicBezTo>
                    <a:pt x="27052" y="4457"/>
                    <a:pt x="26207" y="4182"/>
                    <a:pt x="25336" y="3993"/>
                  </a:cubicBezTo>
                  <a:cubicBezTo>
                    <a:pt x="23877" y="3672"/>
                    <a:pt x="22407" y="3452"/>
                    <a:pt x="20946" y="3159"/>
                  </a:cubicBezTo>
                  <a:cubicBezTo>
                    <a:pt x="18897" y="2752"/>
                    <a:pt x="16877" y="2185"/>
                    <a:pt x="14817" y="1850"/>
                  </a:cubicBezTo>
                  <a:cubicBezTo>
                    <a:pt x="12868" y="1532"/>
                    <a:pt x="10977" y="1036"/>
                    <a:pt x="9083" y="515"/>
                  </a:cubicBezTo>
                  <a:cubicBezTo>
                    <a:pt x="8013" y="220"/>
                    <a:pt x="6924" y="0"/>
                    <a:pt x="5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02;p62"/>
            <p:cNvSpPr/>
            <p:nvPr/>
          </p:nvSpPr>
          <p:spPr>
            <a:xfrm>
              <a:off x="3972375" y="3515875"/>
              <a:ext cx="564700" cy="88700"/>
            </a:xfrm>
            <a:custGeom>
              <a:avLst/>
              <a:gdLst/>
              <a:ahLst/>
              <a:cxnLst/>
              <a:rect l="l" t="t" r="r" b="b"/>
              <a:pathLst>
                <a:path w="22588" h="3548" extrusionOk="0">
                  <a:moveTo>
                    <a:pt x="4435" y="0"/>
                  </a:moveTo>
                  <a:cubicBezTo>
                    <a:pt x="3973" y="0"/>
                    <a:pt x="3608" y="158"/>
                    <a:pt x="3275" y="493"/>
                  </a:cubicBezTo>
                  <a:cubicBezTo>
                    <a:pt x="2868" y="903"/>
                    <a:pt x="2413" y="1267"/>
                    <a:pt x="1937" y="1605"/>
                  </a:cubicBezTo>
                  <a:cubicBezTo>
                    <a:pt x="1379" y="2001"/>
                    <a:pt x="883" y="2473"/>
                    <a:pt x="381" y="2935"/>
                  </a:cubicBezTo>
                  <a:cubicBezTo>
                    <a:pt x="224" y="3081"/>
                    <a:pt x="38" y="3221"/>
                    <a:pt x="0" y="3445"/>
                  </a:cubicBezTo>
                  <a:cubicBezTo>
                    <a:pt x="89" y="3519"/>
                    <a:pt x="174" y="3532"/>
                    <a:pt x="256" y="3532"/>
                  </a:cubicBezTo>
                  <a:cubicBezTo>
                    <a:pt x="301" y="3532"/>
                    <a:pt x="344" y="3528"/>
                    <a:pt x="387" y="3528"/>
                  </a:cubicBezTo>
                  <a:cubicBezTo>
                    <a:pt x="4092" y="3525"/>
                    <a:pt x="7800" y="3548"/>
                    <a:pt x="11499" y="3221"/>
                  </a:cubicBezTo>
                  <a:cubicBezTo>
                    <a:pt x="12697" y="3112"/>
                    <a:pt x="13889" y="3012"/>
                    <a:pt x="15063" y="2754"/>
                  </a:cubicBezTo>
                  <a:cubicBezTo>
                    <a:pt x="16396" y="2462"/>
                    <a:pt x="17771" y="2382"/>
                    <a:pt x="19089" y="2003"/>
                  </a:cubicBezTo>
                  <a:cubicBezTo>
                    <a:pt x="19688" y="1832"/>
                    <a:pt x="20298" y="1731"/>
                    <a:pt x="20912" y="1637"/>
                  </a:cubicBezTo>
                  <a:cubicBezTo>
                    <a:pt x="21479" y="1548"/>
                    <a:pt x="22046" y="1433"/>
                    <a:pt x="22588" y="1250"/>
                  </a:cubicBezTo>
                  <a:cubicBezTo>
                    <a:pt x="22582" y="1207"/>
                    <a:pt x="22579" y="1164"/>
                    <a:pt x="22574" y="1124"/>
                  </a:cubicBezTo>
                  <a:cubicBezTo>
                    <a:pt x="22018" y="1101"/>
                    <a:pt x="21462" y="1061"/>
                    <a:pt x="20906" y="1058"/>
                  </a:cubicBezTo>
                  <a:cubicBezTo>
                    <a:pt x="18089" y="1041"/>
                    <a:pt x="15278" y="995"/>
                    <a:pt x="12485" y="525"/>
                  </a:cubicBezTo>
                  <a:cubicBezTo>
                    <a:pt x="10659" y="218"/>
                    <a:pt x="8808" y="293"/>
                    <a:pt x="6969" y="198"/>
                  </a:cubicBezTo>
                  <a:cubicBezTo>
                    <a:pt x="6161" y="155"/>
                    <a:pt x="5358" y="49"/>
                    <a:pt x="4553" y="3"/>
                  </a:cubicBezTo>
                  <a:cubicBezTo>
                    <a:pt x="4513" y="1"/>
                    <a:pt x="4473" y="0"/>
                    <a:pt x="4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3;p62"/>
            <p:cNvSpPr/>
            <p:nvPr/>
          </p:nvSpPr>
          <p:spPr>
            <a:xfrm>
              <a:off x="4056675" y="3433000"/>
              <a:ext cx="405900" cy="86050"/>
            </a:xfrm>
            <a:custGeom>
              <a:avLst/>
              <a:gdLst/>
              <a:ahLst/>
              <a:cxnLst/>
              <a:rect l="l" t="t" r="r" b="b"/>
              <a:pathLst>
                <a:path w="16236" h="3442" extrusionOk="0">
                  <a:moveTo>
                    <a:pt x="894" y="1"/>
                  </a:moveTo>
                  <a:cubicBezTo>
                    <a:pt x="611" y="1"/>
                    <a:pt x="316" y="12"/>
                    <a:pt x="1" y="32"/>
                  </a:cubicBezTo>
                  <a:cubicBezTo>
                    <a:pt x="571" y="731"/>
                    <a:pt x="777" y="1476"/>
                    <a:pt x="1147" y="2141"/>
                  </a:cubicBezTo>
                  <a:cubicBezTo>
                    <a:pt x="1282" y="2381"/>
                    <a:pt x="1433" y="2482"/>
                    <a:pt x="1720" y="2510"/>
                  </a:cubicBezTo>
                  <a:cubicBezTo>
                    <a:pt x="3431" y="2694"/>
                    <a:pt x="5150" y="2657"/>
                    <a:pt x="6863" y="2731"/>
                  </a:cubicBezTo>
                  <a:cubicBezTo>
                    <a:pt x="7628" y="2768"/>
                    <a:pt x="8391" y="2811"/>
                    <a:pt x="9147" y="2934"/>
                  </a:cubicBezTo>
                  <a:cubicBezTo>
                    <a:pt x="11278" y="3273"/>
                    <a:pt x="13431" y="3442"/>
                    <a:pt x="15587" y="3442"/>
                  </a:cubicBezTo>
                  <a:cubicBezTo>
                    <a:pt x="15622" y="3442"/>
                    <a:pt x="15658" y="3442"/>
                    <a:pt x="15694" y="3442"/>
                  </a:cubicBezTo>
                  <a:cubicBezTo>
                    <a:pt x="15838" y="3442"/>
                    <a:pt x="15984" y="3427"/>
                    <a:pt x="16236" y="3416"/>
                  </a:cubicBezTo>
                  <a:cubicBezTo>
                    <a:pt x="16064" y="3321"/>
                    <a:pt x="16012" y="3278"/>
                    <a:pt x="15958" y="3264"/>
                  </a:cubicBezTo>
                  <a:cubicBezTo>
                    <a:pt x="14001" y="2826"/>
                    <a:pt x="12052" y="2347"/>
                    <a:pt x="10084" y="1966"/>
                  </a:cubicBezTo>
                  <a:cubicBezTo>
                    <a:pt x="8419" y="1645"/>
                    <a:pt x="6746" y="1402"/>
                    <a:pt x="5133" y="849"/>
                  </a:cubicBezTo>
                  <a:cubicBezTo>
                    <a:pt x="4250" y="551"/>
                    <a:pt x="3339" y="356"/>
                    <a:pt x="2433" y="155"/>
                  </a:cubicBezTo>
                  <a:cubicBezTo>
                    <a:pt x="1937" y="44"/>
                    <a:pt x="1440" y="1"/>
                    <a:pt x="8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4;p62"/>
            <p:cNvSpPr/>
            <p:nvPr/>
          </p:nvSpPr>
          <p:spPr>
            <a:xfrm>
              <a:off x="4120425" y="3598175"/>
              <a:ext cx="271825" cy="93100"/>
            </a:xfrm>
            <a:custGeom>
              <a:avLst/>
              <a:gdLst/>
              <a:ahLst/>
              <a:cxnLst/>
              <a:rect l="l" t="t" r="r" b="b"/>
              <a:pathLst>
                <a:path w="10873" h="3724" extrusionOk="0">
                  <a:moveTo>
                    <a:pt x="10872" y="1"/>
                  </a:moveTo>
                  <a:cubicBezTo>
                    <a:pt x="7265" y="883"/>
                    <a:pt x="3651" y="978"/>
                    <a:pt x="1" y="1090"/>
                  </a:cubicBezTo>
                  <a:cubicBezTo>
                    <a:pt x="147" y="1946"/>
                    <a:pt x="425" y="2712"/>
                    <a:pt x="511" y="3514"/>
                  </a:cubicBezTo>
                  <a:cubicBezTo>
                    <a:pt x="528" y="3671"/>
                    <a:pt x="640" y="3703"/>
                    <a:pt x="775" y="3717"/>
                  </a:cubicBezTo>
                  <a:cubicBezTo>
                    <a:pt x="821" y="3721"/>
                    <a:pt x="866" y="3723"/>
                    <a:pt x="911" y="3723"/>
                  </a:cubicBezTo>
                  <a:cubicBezTo>
                    <a:pt x="1176" y="3723"/>
                    <a:pt x="1424" y="3654"/>
                    <a:pt x="1674" y="3551"/>
                  </a:cubicBezTo>
                  <a:cubicBezTo>
                    <a:pt x="2806" y="3087"/>
                    <a:pt x="3872" y="2488"/>
                    <a:pt x="5053" y="2141"/>
                  </a:cubicBezTo>
                  <a:cubicBezTo>
                    <a:pt x="6881" y="1606"/>
                    <a:pt x="8686" y="1012"/>
                    <a:pt x="10465" y="330"/>
                  </a:cubicBezTo>
                  <a:cubicBezTo>
                    <a:pt x="10591" y="282"/>
                    <a:pt x="10752" y="282"/>
                    <a:pt x="10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5;p62"/>
            <p:cNvSpPr/>
            <p:nvPr/>
          </p:nvSpPr>
          <p:spPr>
            <a:xfrm>
              <a:off x="4229650" y="3741300"/>
              <a:ext cx="56075" cy="37525"/>
            </a:xfrm>
            <a:custGeom>
              <a:avLst/>
              <a:gdLst/>
              <a:ahLst/>
              <a:cxnLst/>
              <a:rect l="l" t="t" r="r" b="b"/>
              <a:pathLst>
                <a:path w="2243" h="1501" extrusionOk="0">
                  <a:moveTo>
                    <a:pt x="1652" y="9"/>
                  </a:moveTo>
                  <a:cubicBezTo>
                    <a:pt x="1096" y="90"/>
                    <a:pt x="575" y="333"/>
                    <a:pt x="156" y="712"/>
                  </a:cubicBezTo>
                  <a:cubicBezTo>
                    <a:pt x="45" y="812"/>
                    <a:pt x="10" y="955"/>
                    <a:pt x="7" y="1104"/>
                  </a:cubicBezTo>
                  <a:cubicBezTo>
                    <a:pt x="0" y="1333"/>
                    <a:pt x="123" y="1501"/>
                    <a:pt x="302" y="1501"/>
                  </a:cubicBezTo>
                  <a:cubicBezTo>
                    <a:pt x="342" y="1501"/>
                    <a:pt x="386" y="1492"/>
                    <a:pt x="431" y="1474"/>
                  </a:cubicBezTo>
                  <a:cubicBezTo>
                    <a:pt x="941" y="1256"/>
                    <a:pt x="1440" y="1010"/>
                    <a:pt x="1921" y="734"/>
                  </a:cubicBezTo>
                  <a:cubicBezTo>
                    <a:pt x="2102" y="637"/>
                    <a:pt x="2242" y="402"/>
                    <a:pt x="2185" y="213"/>
                  </a:cubicBezTo>
                  <a:cubicBezTo>
                    <a:pt x="2119" y="1"/>
                    <a:pt x="1844" y="47"/>
                    <a:pt x="1652"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6;p62"/>
            <p:cNvSpPr/>
            <p:nvPr/>
          </p:nvSpPr>
          <p:spPr>
            <a:xfrm>
              <a:off x="4228025" y="3949750"/>
              <a:ext cx="27475" cy="69300"/>
            </a:xfrm>
            <a:custGeom>
              <a:avLst/>
              <a:gdLst/>
              <a:ahLst/>
              <a:cxnLst/>
              <a:rect l="l" t="t" r="r" b="b"/>
              <a:pathLst>
                <a:path w="1099" h="2772" extrusionOk="0">
                  <a:moveTo>
                    <a:pt x="697" y="0"/>
                  </a:moveTo>
                  <a:cubicBezTo>
                    <a:pt x="690" y="0"/>
                    <a:pt x="682" y="1"/>
                    <a:pt x="674" y="1"/>
                  </a:cubicBezTo>
                  <a:cubicBezTo>
                    <a:pt x="476" y="13"/>
                    <a:pt x="428" y="193"/>
                    <a:pt x="382" y="351"/>
                  </a:cubicBezTo>
                  <a:cubicBezTo>
                    <a:pt x="367" y="411"/>
                    <a:pt x="356" y="471"/>
                    <a:pt x="350" y="534"/>
                  </a:cubicBezTo>
                  <a:cubicBezTo>
                    <a:pt x="256" y="1101"/>
                    <a:pt x="221" y="1680"/>
                    <a:pt x="55" y="2236"/>
                  </a:cubicBezTo>
                  <a:cubicBezTo>
                    <a:pt x="1" y="2417"/>
                    <a:pt x="9" y="2603"/>
                    <a:pt x="153" y="2772"/>
                  </a:cubicBezTo>
                  <a:cubicBezTo>
                    <a:pt x="485" y="2669"/>
                    <a:pt x="749" y="2483"/>
                    <a:pt x="863" y="2153"/>
                  </a:cubicBezTo>
                  <a:cubicBezTo>
                    <a:pt x="1070" y="1557"/>
                    <a:pt x="1098" y="944"/>
                    <a:pt x="981" y="328"/>
                  </a:cubicBezTo>
                  <a:cubicBezTo>
                    <a:pt x="948" y="165"/>
                    <a:pt x="883"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7;p62"/>
            <p:cNvSpPr/>
            <p:nvPr/>
          </p:nvSpPr>
          <p:spPr>
            <a:xfrm>
              <a:off x="4190200" y="3803075"/>
              <a:ext cx="63725" cy="89500"/>
            </a:xfrm>
            <a:custGeom>
              <a:avLst/>
              <a:gdLst/>
              <a:ahLst/>
              <a:cxnLst/>
              <a:rect l="l" t="t" r="r" b="b"/>
              <a:pathLst>
                <a:path w="2549" h="3580" extrusionOk="0">
                  <a:moveTo>
                    <a:pt x="486" y="1"/>
                  </a:moveTo>
                  <a:cubicBezTo>
                    <a:pt x="421" y="1"/>
                    <a:pt x="353" y="21"/>
                    <a:pt x="282" y="71"/>
                  </a:cubicBezTo>
                  <a:cubicBezTo>
                    <a:pt x="1" y="272"/>
                    <a:pt x="204" y="527"/>
                    <a:pt x="316" y="731"/>
                  </a:cubicBezTo>
                  <a:cubicBezTo>
                    <a:pt x="766" y="1541"/>
                    <a:pt x="1316" y="2295"/>
                    <a:pt x="1677" y="3155"/>
                  </a:cubicBezTo>
                  <a:cubicBezTo>
                    <a:pt x="1723" y="3246"/>
                    <a:pt x="1780" y="3335"/>
                    <a:pt x="1852" y="3410"/>
                  </a:cubicBezTo>
                  <a:cubicBezTo>
                    <a:pt x="1934" y="3507"/>
                    <a:pt x="2034" y="3579"/>
                    <a:pt x="2153" y="3579"/>
                  </a:cubicBezTo>
                  <a:cubicBezTo>
                    <a:pt x="2196" y="3579"/>
                    <a:pt x="2240" y="3570"/>
                    <a:pt x="2287" y="3550"/>
                  </a:cubicBezTo>
                  <a:cubicBezTo>
                    <a:pt x="2482" y="3467"/>
                    <a:pt x="2548" y="3301"/>
                    <a:pt x="2548" y="3083"/>
                  </a:cubicBezTo>
                  <a:cubicBezTo>
                    <a:pt x="2534" y="3006"/>
                    <a:pt x="2514" y="2934"/>
                    <a:pt x="2488" y="2862"/>
                  </a:cubicBezTo>
                  <a:cubicBezTo>
                    <a:pt x="2101" y="1925"/>
                    <a:pt x="1574" y="1054"/>
                    <a:pt x="918" y="281"/>
                  </a:cubicBezTo>
                  <a:cubicBezTo>
                    <a:pt x="803" y="147"/>
                    <a:pt x="657"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8;p62"/>
            <p:cNvSpPr/>
            <p:nvPr/>
          </p:nvSpPr>
          <p:spPr>
            <a:xfrm>
              <a:off x="4133400" y="3856425"/>
              <a:ext cx="49375" cy="64350"/>
            </a:xfrm>
            <a:custGeom>
              <a:avLst/>
              <a:gdLst/>
              <a:ahLst/>
              <a:cxnLst/>
              <a:rect l="l" t="t" r="r" b="b"/>
              <a:pathLst>
                <a:path w="1975" h="2574" extrusionOk="0">
                  <a:moveTo>
                    <a:pt x="1684" y="1"/>
                  </a:moveTo>
                  <a:cubicBezTo>
                    <a:pt x="1638" y="1"/>
                    <a:pt x="1588" y="13"/>
                    <a:pt x="1536" y="41"/>
                  </a:cubicBezTo>
                  <a:cubicBezTo>
                    <a:pt x="863" y="387"/>
                    <a:pt x="379" y="940"/>
                    <a:pt x="35" y="1608"/>
                  </a:cubicBezTo>
                  <a:cubicBezTo>
                    <a:pt x="1" y="1677"/>
                    <a:pt x="15" y="1771"/>
                    <a:pt x="6" y="1872"/>
                  </a:cubicBezTo>
                  <a:cubicBezTo>
                    <a:pt x="21" y="1978"/>
                    <a:pt x="18" y="2104"/>
                    <a:pt x="55" y="2218"/>
                  </a:cubicBezTo>
                  <a:cubicBezTo>
                    <a:pt x="112" y="2396"/>
                    <a:pt x="201" y="2574"/>
                    <a:pt x="428" y="2574"/>
                  </a:cubicBezTo>
                  <a:cubicBezTo>
                    <a:pt x="430" y="2574"/>
                    <a:pt x="432" y="2574"/>
                    <a:pt x="434" y="2574"/>
                  </a:cubicBezTo>
                  <a:cubicBezTo>
                    <a:pt x="617" y="2574"/>
                    <a:pt x="772" y="2449"/>
                    <a:pt x="794" y="2296"/>
                  </a:cubicBezTo>
                  <a:cubicBezTo>
                    <a:pt x="877" y="1754"/>
                    <a:pt x="1299" y="1465"/>
                    <a:pt x="1608" y="1087"/>
                  </a:cubicBezTo>
                  <a:cubicBezTo>
                    <a:pt x="1777" y="880"/>
                    <a:pt x="1946" y="668"/>
                    <a:pt x="1963" y="385"/>
                  </a:cubicBezTo>
                  <a:cubicBezTo>
                    <a:pt x="1975" y="165"/>
                    <a:pt x="1852"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9;p62"/>
            <p:cNvSpPr/>
            <p:nvPr/>
          </p:nvSpPr>
          <p:spPr>
            <a:xfrm>
              <a:off x="4104250" y="4067175"/>
              <a:ext cx="73800" cy="30625"/>
            </a:xfrm>
            <a:custGeom>
              <a:avLst/>
              <a:gdLst/>
              <a:ahLst/>
              <a:cxnLst/>
              <a:rect l="l" t="t" r="r" b="b"/>
              <a:pathLst>
                <a:path w="2952" h="1225" extrusionOk="0">
                  <a:moveTo>
                    <a:pt x="2407" y="0"/>
                  </a:moveTo>
                  <a:cubicBezTo>
                    <a:pt x="1917" y="58"/>
                    <a:pt x="1402" y="104"/>
                    <a:pt x="909" y="253"/>
                  </a:cubicBezTo>
                  <a:cubicBezTo>
                    <a:pt x="674" y="324"/>
                    <a:pt x="442" y="410"/>
                    <a:pt x="215" y="508"/>
                  </a:cubicBezTo>
                  <a:cubicBezTo>
                    <a:pt x="75" y="568"/>
                    <a:pt x="0" y="700"/>
                    <a:pt x="15" y="857"/>
                  </a:cubicBezTo>
                  <a:cubicBezTo>
                    <a:pt x="29" y="1018"/>
                    <a:pt x="129" y="1118"/>
                    <a:pt x="281" y="1161"/>
                  </a:cubicBezTo>
                  <a:cubicBezTo>
                    <a:pt x="379" y="1190"/>
                    <a:pt x="486" y="1224"/>
                    <a:pt x="590" y="1224"/>
                  </a:cubicBezTo>
                  <a:cubicBezTo>
                    <a:pt x="608" y="1224"/>
                    <a:pt x="625" y="1223"/>
                    <a:pt x="642" y="1221"/>
                  </a:cubicBezTo>
                  <a:cubicBezTo>
                    <a:pt x="1336" y="1147"/>
                    <a:pt x="2012" y="935"/>
                    <a:pt x="2622" y="594"/>
                  </a:cubicBezTo>
                  <a:cubicBezTo>
                    <a:pt x="2786" y="505"/>
                    <a:pt x="2952" y="344"/>
                    <a:pt x="2900" y="149"/>
                  </a:cubicBezTo>
                  <a:cubicBezTo>
                    <a:pt x="2868" y="27"/>
                    <a:pt x="2789" y="4"/>
                    <a:pt x="2695" y="4"/>
                  </a:cubicBezTo>
                  <a:cubicBezTo>
                    <a:pt x="2637" y="4"/>
                    <a:pt x="2573" y="13"/>
                    <a:pt x="2512" y="13"/>
                  </a:cubicBezTo>
                  <a:cubicBezTo>
                    <a:pt x="2476" y="13"/>
                    <a:pt x="2440" y="10"/>
                    <a:pt x="2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0;p62"/>
            <p:cNvSpPr/>
            <p:nvPr/>
          </p:nvSpPr>
          <p:spPr>
            <a:xfrm>
              <a:off x="4048150" y="3756850"/>
              <a:ext cx="123025" cy="41125"/>
            </a:xfrm>
            <a:custGeom>
              <a:avLst/>
              <a:gdLst/>
              <a:ahLst/>
              <a:cxnLst/>
              <a:rect l="l" t="t" r="r" b="b"/>
              <a:pathLst>
                <a:path w="4921" h="1645" extrusionOk="0">
                  <a:moveTo>
                    <a:pt x="3663" y="1"/>
                  </a:moveTo>
                  <a:cubicBezTo>
                    <a:pt x="3233" y="49"/>
                    <a:pt x="2700" y="110"/>
                    <a:pt x="2164" y="153"/>
                  </a:cubicBezTo>
                  <a:cubicBezTo>
                    <a:pt x="1462" y="207"/>
                    <a:pt x="869" y="557"/>
                    <a:pt x="319" y="975"/>
                  </a:cubicBezTo>
                  <a:cubicBezTo>
                    <a:pt x="150" y="1107"/>
                    <a:pt x="1" y="1293"/>
                    <a:pt x="93" y="1508"/>
                  </a:cubicBezTo>
                  <a:cubicBezTo>
                    <a:pt x="138" y="1612"/>
                    <a:pt x="208" y="1645"/>
                    <a:pt x="285" y="1645"/>
                  </a:cubicBezTo>
                  <a:cubicBezTo>
                    <a:pt x="383" y="1645"/>
                    <a:pt x="493" y="1592"/>
                    <a:pt x="580" y="1568"/>
                  </a:cubicBezTo>
                  <a:cubicBezTo>
                    <a:pt x="1497" y="1313"/>
                    <a:pt x="2408" y="1058"/>
                    <a:pt x="3370" y="1029"/>
                  </a:cubicBezTo>
                  <a:cubicBezTo>
                    <a:pt x="3574" y="1026"/>
                    <a:pt x="3780" y="986"/>
                    <a:pt x="3984" y="958"/>
                  </a:cubicBezTo>
                  <a:cubicBezTo>
                    <a:pt x="4210" y="929"/>
                    <a:pt x="4434" y="883"/>
                    <a:pt x="4634" y="769"/>
                  </a:cubicBezTo>
                  <a:cubicBezTo>
                    <a:pt x="4752" y="697"/>
                    <a:pt x="4921" y="648"/>
                    <a:pt x="4906" y="468"/>
                  </a:cubicBezTo>
                  <a:cubicBezTo>
                    <a:pt x="4901" y="330"/>
                    <a:pt x="4763" y="279"/>
                    <a:pt x="4660" y="213"/>
                  </a:cubicBezTo>
                  <a:cubicBezTo>
                    <a:pt x="4385" y="55"/>
                    <a:pt x="4078" y="4"/>
                    <a:pt x="3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1;p62"/>
            <p:cNvSpPr/>
            <p:nvPr/>
          </p:nvSpPr>
          <p:spPr>
            <a:xfrm>
              <a:off x="4087125" y="3970325"/>
              <a:ext cx="19800" cy="59525"/>
            </a:xfrm>
            <a:custGeom>
              <a:avLst/>
              <a:gdLst/>
              <a:ahLst/>
              <a:cxnLst/>
              <a:rect l="l" t="t" r="r" b="b"/>
              <a:pathLst>
                <a:path w="792" h="2381" extrusionOk="0">
                  <a:moveTo>
                    <a:pt x="588" y="0"/>
                  </a:moveTo>
                  <a:cubicBezTo>
                    <a:pt x="207" y="32"/>
                    <a:pt x="29" y="238"/>
                    <a:pt x="15" y="565"/>
                  </a:cubicBezTo>
                  <a:cubicBezTo>
                    <a:pt x="1" y="975"/>
                    <a:pt x="6" y="1390"/>
                    <a:pt x="18" y="1800"/>
                  </a:cubicBezTo>
                  <a:cubicBezTo>
                    <a:pt x="23" y="2041"/>
                    <a:pt x="135" y="2241"/>
                    <a:pt x="364" y="2341"/>
                  </a:cubicBezTo>
                  <a:cubicBezTo>
                    <a:pt x="415" y="2364"/>
                    <a:pt x="468" y="2380"/>
                    <a:pt x="516" y="2380"/>
                  </a:cubicBezTo>
                  <a:cubicBezTo>
                    <a:pt x="596" y="2380"/>
                    <a:pt x="660" y="2334"/>
                    <a:pt x="665" y="2190"/>
                  </a:cubicBezTo>
                  <a:cubicBezTo>
                    <a:pt x="694" y="1473"/>
                    <a:pt x="791" y="751"/>
                    <a:pt x="5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12;p62"/>
            <p:cNvSpPr/>
            <p:nvPr/>
          </p:nvSpPr>
          <p:spPr>
            <a:xfrm>
              <a:off x="3968150" y="3854200"/>
              <a:ext cx="43150" cy="72200"/>
            </a:xfrm>
            <a:custGeom>
              <a:avLst/>
              <a:gdLst/>
              <a:ahLst/>
              <a:cxnLst/>
              <a:rect l="l" t="t" r="r" b="b"/>
              <a:pathLst>
                <a:path w="1726" h="2888" extrusionOk="0">
                  <a:moveTo>
                    <a:pt x="1588" y="1"/>
                  </a:moveTo>
                  <a:cubicBezTo>
                    <a:pt x="633" y="611"/>
                    <a:pt x="129" y="1433"/>
                    <a:pt x="6" y="2496"/>
                  </a:cubicBezTo>
                  <a:cubicBezTo>
                    <a:pt x="0" y="2580"/>
                    <a:pt x="12" y="2660"/>
                    <a:pt x="40" y="2737"/>
                  </a:cubicBezTo>
                  <a:cubicBezTo>
                    <a:pt x="69" y="2827"/>
                    <a:pt x="114" y="2888"/>
                    <a:pt x="175" y="2888"/>
                  </a:cubicBezTo>
                  <a:cubicBezTo>
                    <a:pt x="211" y="2888"/>
                    <a:pt x="253" y="2866"/>
                    <a:pt x="301" y="2817"/>
                  </a:cubicBezTo>
                  <a:cubicBezTo>
                    <a:pt x="883" y="2219"/>
                    <a:pt x="1244" y="1479"/>
                    <a:pt x="1619" y="754"/>
                  </a:cubicBezTo>
                  <a:cubicBezTo>
                    <a:pt x="1725" y="551"/>
                    <a:pt x="1714" y="310"/>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13;p62"/>
            <p:cNvSpPr/>
            <p:nvPr/>
          </p:nvSpPr>
          <p:spPr>
            <a:xfrm>
              <a:off x="3885050" y="4050925"/>
              <a:ext cx="48025" cy="68400"/>
            </a:xfrm>
            <a:custGeom>
              <a:avLst/>
              <a:gdLst/>
              <a:ahLst/>
              <a:cxnLst/>
              <a:rect l="l" t="t" r="r" b="b"/>
              <a:pathLst>
                <a:path w="1921" h="2736" extrusionOk="0">
                  <a:moveTo>
                    <a:pt x="1680" y="0"/>
                  </a:moveTo>
                  <a:lnTo>
                    <a:pt x="1680" y="0"/>
                  </a:lnTo>
                  <a:cubicBezTo>
                    <a:pt x="935" y="544"/>
                    <a:pt x="445" y="1238"/>
                    <a:pt x="101" y="2043"/>
                  </a:cubicBezTo>
                  <a:cubicBezTo>
                    <a:pt x="0" y="2269"/>
                    <a:pt x="66" y="2490"/>
                    <a:pt x="273" y="2648"/>
                  </a:cubicBezTo>
                  <a:cubicBezTo>
                    <a:pt x="345" y="2704"/>
                    <a:pt x="425" y="2736"/>
                    <a:pt x="496" y="2736"/>
                  </a:cubicBezTo>
                  <a:cubicBezTo>
                    <a:pt x="581" y="2736"/>
                    <a:pt x="654" y="2691"/>
                    <a:pt x="688" y="2590"/>
                  </a:cubicBezTo>
                  <a:cubicBezTo>
                    <a:pt x="883" y="1983"/>
                    <a:pt x="1353" y="1553"/>
                    <a:pt x="1657" y="1020"/>
                  </a:cubicBezTo>
                  <a:cubicBezTo>
                    <a:pt x="1828" y="725"/>
                    <a:pt x="1920" y="415"/>
                    <a:pt x="1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14;p62"/>
            <p:cNvSpPr/>
            <p:nvPr/>
          </p:nvSpPr>
          <p:spPr>
            <a:xfrm>
              <a:off x="3807050" y="4181350"/>
              <a:ext cx="46925" cy="49975"/>
            </a:xfrm>
            <a:custGeom>
              <a:avLst/>
              <a:gdLst/>
              <a:ahLst/>
              <a:cxnLst/>
              <a:rect l="l" t="t" r="r" b="b"/>
              <a:pathLst>
                <a:path w="1877" h="1999" extrusionOk="0">
                  <a:moveTo>
                    <a:pt x="1453" y="1"/>
                  </a:moveTo>
                  <a:cubicBezTo>
                    <a:pt x="1235" y="1"/>
                    <a:pt x="1049" y="84"/>
                    <a:pt x="920" y="256"/>
                  </a:cubicBezTo>
                  <a:cubicBezTo>
                    <a:pt x="653" y="623"/>
                    <a:pt x="398" y="992"/>
                    <a:pt x="149" y="1368"/>
                  </a:cubicBezTo>
                  <a:cubicBezTo>
                    <a:pt x="26" y="1554"/>
                    <a:pt x="0" y="1760"/>
                    <a:pt x="203" y="1912"/>
                  </a:cubicBezTo>
                  <a:cubicBezTo>
                    <a:pt x="285" y="1972"/>
                    <a:pt x="366" y="1999"/>
                    <a:pt x="442" y="1999"/>
                  </a:cubicBezTo>
                  <a:cubicBezTo>
                    <a:pt x="559" y="1999"/>
                    <a:pt x="668" y="1937"/>
                    <a:pt x="759" y="1840"/>
                  </a:cubicBezTo>
                  <a:cubicBezTo>
                    <a:pt x="1146" y="1413"/>
                    <a:pt x="1487" y="949"/>
                    <a:pt x="1739" y="434"/>
                  </a:cubicBezTo>
                  <a:cubicBezTo>
                    <a:pt x="1877" y="156"/>
                    <a:pt x="1754" y="1"/>
                    <a:pt x="1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Picture 26"/>
          <p:cNvPicPr>
            <a:picLocks noChangeAspect="1"/>
          </p:cNvPicPr>
          <p:nvPr/>
        </p:nvPicPr>
        <p:blipFill>
          <a:blip r:embed="rId5"/>
          <a:stretch>
            <a:fillRect/>
          </a:stretch>
        </p:blipFill>
        <p:spPr>
          <a:xfrm>
            <a:off x="7598929" y="3496670"/>
            <a:ext cx="1255546" cy="1312616"/>
          </a:xfrm>
          <a:prstGeom prst="rect">
            <a:avLst/>
          </a:prstGeom>
        </p:spPr>
      </p:pic>
    </p:spTree>
    <p:extLst>
      <p:ext uri="{BB962C8B-B14F-4D97-AF65-F5344CB8AC3E}">
        <p14:creationId xmlns:p14="http://schemas.microsoft.com/office/powerpoint/2010/main" val="2991265114"/>
      </p:ext>
    </p:extLst>
  </p:cSld>
  <p:clrMapOvr>
    <a:masterClrMapping/>
  </p:clrMapOvr>
  <mc:AlternateContent xmlns:mc="http://schemas.openxmlformats.org/markup-compatibility/2006">
    <mc:Choice xmlns:p14="http://schemas.microsoft.com/office/powerpoint/2010/main" Requires="p14">
      <p:transition spd="med">
        <p14:warp dir="in"/>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45"/>
          <p:cNvSpPr txBox="1">
            <a:spLocks/>
          </p:cNvSpPr>
          <p:nvPr/>
        </p:nvSpPr>
        <p:spPr>
          <a:xfrm>
            <a:off x="1" y="376941"/>
            <a:ext cx="9143999" cy="7683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3200" b="1" smtClean="0">
                <a:solidFill>
                  <a:schemeClr val="tx1"/>
                </a:solidFill>
                <a:latin typeface="+mj-lt"/>
              </a:rPr>
              <a:t>HƯỚNG DẪN VỀ NHÀ</a:t>
            </a:r>
            <a:endParaRPr lang="en-US" sz="3200" b="1">
              <a:solidFill>
                <a:schemeClr val="tx1"/>
              </a:solidFill>
              <a:latin typeface="+mj-lt"/>
            </a:endParaRPr>
          </a:p>
        </p:txBody>
      </p:sp>
      <p:sp>
        <p:nvSpPr>
          <p:cNvPr id="28" name="Google Shape;8818;p41"/>
          <p:cNvSpPr txBox="1">
            <a:spLocks/>
          </p:cNvSpPr>
          <p:nvPr/>
        </p:nvSpPr>
        <p:spPr>
          <a:xfrm>
            <a:off x="1229176" y="2062346"/>
            <a:ext cx="691874" cy="553998"/>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02</a:t>
            </a:r>
            <a:endParaRPr lang="en" sz="2400" b="1">
              <a:solidFill>
                <a:schemeClr val="accent6"/>
              </a:solidFill>
            </a:endParaRPr>
          </a:p>
        </p:txBody>
      </p:sp>
      <p:sp>
        <p:nvSpPr>
          <p:cNvPr id="29" name="Rectangle 28"/>
          <p:cNvSpPr/>
          <p:nvPr/>
        </p:nvSpPr>
        <p:spPr>
          <a:xfrm>
            <a:off x="2149682" y="2063242"/>
            <a:ext cx="7711851" cy="496996"/>
          </a:xfrm>
          <a:prstGeom prst="rect">
            <a:avLst/>
          </a:prstGeom>
        </p:spPr>
        <p:txBody>
          <a:bodyPr wrap="square">
            <a:spAutoFit/>
          </a:bodyPr>
          <a:lstStyle/>
          <a:p>
            <a:pPr>
              <a:lnSpc>
                <a:spcPct val="150000"/>
              </a:lnSpc>
            </a:pPr>
            <a:r>
              <a:rPr lang="en-US" sz="2000" smtClean="0"/>
              <a:t>Hoàn thành bài tập phần Vận dụng.</a:t>
            </a:r>
            <a:endParaRPr lang="en-US" sz="2000"/>
          </a:p>
        </p:txBody>
      </p:sp>
      <p:sp>
        <p:nvSpPr>
          <p:cNvPr id="30" name="Google Shape;8818;p41"/>
          <p:cNvSpPr txBox="1">
            <a:spLocks/>
          </p:cNvSpPr>
          <p:nvPr/>
        </p:nvSpPr>
        <p:spPr>
          <a:xfrm>
            <a:off x="1229176" y="2873967"/>
            <a:ext cx="691874" cy="553998"/>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03</a:t>
            </a:r>
            <a:endParaRPr lang="en" sz="2400" b="1">
              <a:solidFill>
                <a:schemeClr val="accent6"/>
              </a:solidFill>
            </a:endParaRPr>
          </a:p>
        </p:txBody>
      </p:sp>
      <p:sp>
        <p:nvSpPr>
          <p:cNvPr id="31" name="Rectangle 30"/>
          <p:cNvSpPr/>
          <p:nvPr/>
        </p:nvSpPr>
        <p:spPr>
          <a:xfrm>
            <a:off x="2149682" y="2873967"/>
            <a:ext cx="6143418" cy="553998"/>
          </a:xfrm>
          <a:prstGeom prst="rect">
            <a:avLst/>
          </a:prstGeom>
        </p:spPr>
        <p:txBody>
          <a:bodyPr wrap="square">
            <a:spAutoFit/>
          </a:bodyPr>
          <a:lstStyle/>
          <a:p>
            <a:pPr>
              <a:lnSpc>
                <a:spcPct val="150000"/>
              </a:lnSpc>
            </a:pPr>
            <a:r>
              <a:rPr lang="vi-VN" sz="2000" smtClean="0"/>
              <a:t>Đọc </a:t>
            </a:r>
            <a:r>
              <a:rPr lang="vi-VN" sz="2000"/>
              <a:t>và tìm hiểu trước </a:t>
            </a:r>
            <a:r>
              <a:rPr lang="vi-VN" sz="2000" b="1" i="1">
                <a:solidFill>
                  <a:srgbClr val="C00000"/>
                </a:solidFill>
              </a:rPr>
              <a:t>Bài 7: Thực hành tổng hợp</a:t>
            </a:r>
            <a:r>
              <a:rPr lang="vi-VN" sz="2000"/>
              <a:t>.</a:t>
            </a:r>
            <a:endParaRPr lang="en-US" sz="2000" b="1" i="1">
              <a:solidFill>
                <a:srgbClr val="C00000"/>
              </a:solidFill>
            </a:endParaRPr>
          </a:p>
        </p:txBody>
      </p:sp>
      <p:sp>
        <p:nvSpPr>
          <p:cNvPr id="32" name="Google Shape;8818;p41"/>
          <p:cNvSpPr txBox="1">
            <a:spLocks/>
          </p:cNvSpPr>
          <p:nvPr/>
        </p:nvSpPr>
        <p:spPr>
          <a:xfrm>
            <a:off x="1229176" y="1250725"/>
            <a:ext cx="691874" cy="553998"/>
          </a:xfrm>
          <a:prstGeom prst="rect">
            <a:avLst/>
          </a:prstGeom>
          <a:solidFill>
            <a:srgbClr val="00206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01</a:t>
            </a:r>
            <a:endParaRPr lang="en" sz="2400" b="1">
              <a:solidFill>
                <a:schemeClr val="accent6"/>
              </a:solidFill>
            </a:endParaRPr>
          </a:p>
        </p:txBody>
      </p:sp>
      <p:sp>
        <p:nvSpPr>
          <p:cNvPr id="33" name="Rectangle 32"/>
          <p:cNvSpPr/>
          <p:nvPr/>
        </p:nvSpPr>
        <p:spPr>
          <a:xfrm>
            <a:off x="2149682" y="1252517"/>
            <a:ext cx="3245474" cy="496996"/>
          </a:xfrm>
          <a:prstGeom prst="rect">
            <a:avLst/>
          </a:prstGeom>
        </p:spPr>
        <p:txBody>
          <a:bodyPr wrap="square">
            <a:spAutoFit/>
          </a:bodyPr>
          <a:lstStyle/>
          <a:p>
            <a:pPr>
              <a:lnSpc>
                <a:spcPct val="150000"/>
              </a:lnSpc>
            </a:pPr>
            <a:r>
              <a:rPr lang="en-US" sz="2000" smtClean="0"/>
              <a:t>Ôn </a:t>
            </a:r>
            <a:r>
              <a:rPr lang="en-US" sz="2000"/>
              <a:t>lại kiến thức đã học.</a:t>
            </a:r>
          </a:p>
        </p:txBody>
      </p:sp>
      <p:pic>
        <p:nvPicPr>
          <p:cNvPr id="34" name="Picture 18">
            <a:extLst>
              <a:ext uri="{FF2B5EF4-FFF2-40B4-BE49-F238E27FC236}">
                <a16:creationId xmlns:a16="http://schemas.microsoft.com/office/drawing/2014/main" id="{43D8C1CC-1BD2-7F00-48E1-80DDE99E3453}"/>
              </a:ext>
            </a:extLst>
          </p:cNvPr>
          <p:cNvPicPr>
            <a:picLocks noChangeAspect="1"/>
          </p:cNvPicPr>
          <p:nvPr/>
        </p:nvPicPr>
        <p:blipFill>
          <a:blip r:embed="rId2"/>
          <a:srcRect/>
          <a:stretch>
            <a:fillRect/>
          </a:stretch>
        </p:blipFill>
        <p:spPr>
          <a:xfrm>
            <a:off x="7504077" y="3427965"/>
            <a:ext cx="1308428" cy="1296435"/>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02" y="843768"/>
            <a:ext cx="711623" cy="740246"/>
          </a:xfrm>
          <a:prstGeom prst="rect">
            <a:avLst/>
          </a:prstGeom>
        </p:spPr>
      </p:pic>
    </p:spTree>
    <p:extLst>
      <p:ext uri="{BB962C8B-B14F-4D97-AF65-F5344CB8AC3E}">
        <p14:creationId xmlns:p14="http://schemas.microsoft.com/office/powerpoint/2010/main" val="4160059410"/>
      </p:ext>
    </p:extLst>
  </p:cSld>
  <p:clrMapOvr>
    <a:masterClrMapping/>
  </p:clrMapOvr>
  <mc:AlternateContent xmlns:mc="http://schemas.openxmlformats.org/markup-compatibility/2006">
    <mc:Choice xmlns:p15="http://schemas.microsoft.com/office/powerpoint/2012/main" Requires="p15">
      <p:transition spd="med">
        <p15:prstTrans prst="drap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P spid="31" grpId="0"/>
      <p:bldP spid="32" grpId="0" animBg="1"/>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58;p45"/>
          <p:cNvSpPr txBox="1">
            <a:spLocks/>
          </p:cNvSpPr>
          <p:nvPr/>
        </p:nvSpPr>
        <p:spPr>
          <a:xfrm>
            <a:off x="0" y="1099072"/>
            <a:ext cx="9144000" cy="199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nybody"/>
              <a:buNone/>
              <a:defRPr sz="4800" b="1" i="0" u="none" strike="noStrike" cap="none">
                <a:solidFill>
                  <a:schemeClr val="dk1"/>
                </a:solidFill>
                <a:latin typeface="Arial" panose="020B0604020202020204" pitchFamily="34" charset="0"/>
                <a:ea typeface="Anybody"/>
                <a:cs typeface="Arial" panose="020B0604020202020204" pitchFamily="34" charset="0"/>
                <a:sym typeface="Anybody"/>
              </a:defRPr>
            </a:lvl1pPr>
            <a:lvl2pPr marR="0" lvl="1"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2pPr>
            <a:lvl3pPr marR="0" lvl="2"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3pPr>
            <a:lvl4pPr marR="0" lvl="3"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4pPr>
            <a:lvl5pPr marR="0" lvl="4"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5pPr>
            <a:lvl6pPr marR="0" lvl="5"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6pPr>
            <a:lvl7pPr marR="0" lvl="6"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7pPr>
            <a:lvl8pPr marR="0" lvl="7"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8pPr>
            <a:lvl9pPr marR="0" lvl="8"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9pPr>
          </a:lstStyle>
          <a:p>
            <a:pPr algn="ctr">
              <a:lnSpc>
                <a:spcPct val="150000"/>
              </a:lnSpc>
              <a:buSzPts val="1100"/>
            </a:pPr>
            <a:r>
              <a:rPr lang="en-US" sz="4000">
                <a:solidFill>
                  <a:schemeClr val="bg2">
                    <a:lumMod val="50000"/>
                  </a:schemeClr>
                </a:solidFill>
              </a:rPr>
              <a:t>BÀI HỌC KẾT THÚC, </a:t>
            </a:r>
            <a:br>
              <a:rPr lang="en-US" sz="4000">
                <a:solidFill>
                  <a:schemeClr val="bg2">
                    <a:lumMod val="50000"/>
                  </a:schemeClr>
                </a:solidFill>
              </a:rPr>
            </a:br>
            <a:r>
              <a:rPr lang="en-US" sz="4000">
                <a:solidFill>
                  <a:schemeClr val="bg2">
                    <a:lumMod val="50000"/>
                  </a:schemeClr>
                </a:solidFill>
              </a:rPr>
              <a:t>TẠM BIỆT VÀ HẸN GẶP LẠI!</a:t>
            </a:r>
          </a:p>
        </p:txBody>
      </p:sp>
      <p:sp>
        <p:nvSpPr>
          <p:cNvPr id="5" name="Google Shape;456;p45"/>
          <p:cNvSpPr/>
          <p:nvPr/>
        </p:nvSpPr>
        <p:spPr>
          <a:xfrm>
            <a:off x="2336800" y="3304960"/>
            <a:ext cx="4380215" cy="555840"/>
          </a:xfrm>
          <a:prstGeom prst="roundRect">
            <a:avLst>
              <a:gd name="adj" fmla="val 50000"/>
            </a:avLst>
          </a:prstGeom>
          <a:solidFill>
            <a:schemeClr val="bg2">
              <a:lumMod val="50000"/>
            </a:schemeClr>
          </a:solidFill>
          <a:ln w="28575">
            <a:noFill/>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gn="ctr"/>
            <a:r>
              <a:rPr lang="en-US" sz="2000" b="1">
                <a:solidFill>
                  <a:schemeClr val="accent6"/>
                </a:solidFill>
              </a:rPr>
              <a:t>Các em còn câu hỏi nào không?</a:t>
            </a:r>
          </a:p>
        </p:txBody>
      </p:sp>
    </p:spTree>
    <p:extLst>
      <p:ext uri="{BB962C8B-B14F-4D97-AF65-F5344CB8AC3E}">
        <p14:creationId xmlns:p14="http://schemas.microsoft.com/office/powerpoint/2010/main" val="17014314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58;p45"/>
          <p:cNvSpPr txBox="1">
            <a:spLocks/>
          </p:cNvSpPr>
          <p:nvPr/>
        </p:nvSpPr>
        <p:spPr>
          <a:xfrm>
            <a:off x="1" y="259617"/>
            <a:ext cx="9143999" cy="7683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3200" b="1" smtClean="0">
                <a:solidFill>
                  <a:schemeClr val="tx1"/>
                </a:solidFill>
                <a:latin typeface="+mj-lt"/>
              </a:rPr>
              <a:t>KHỞI ĐỘNG</a:t>
            </a:r>
            <a:endParaRPr lang="en-US" sz="3200" b="1">
              <a:solidFill>
                <a:schemeClr val="tx1"/>
              </a:solidFill>
              <a:latin typeface="+mj-lt"/>
            </a:endParaRPr>
          </a:p>
        </p:txBody>
      </p:sp>
      <p:sp>
        <p:nvSpPr>
          <p:cNvPr id="7" name="TextBox 9"/>
          <p:cNvSpPr txBox="1"/>
          <p:nvPr/>
        </p:nvSpPr>
        <p:spPr>
          <a:xfrm>
            <a:off x="440631" y="1986638"/>
            <a:ext cx="5769669" cy="240065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b="1" i="1" smtClean="0">
                <a:latin typeface="Arial" panose="020B0604020202020204" pitchFamily="34" charset="0"/>
                <a:cs typeface="Arial" panose="020B0604020202020204" pitchFamily="34" charset="0"/>
              </a:rPr>
              <a:t>Chương </a:t>
            </a:r>
            <a:r>
              <a:rPr lang="vi-VN" sz="2000" b="1" i="1">
                <a:latin typeface="Arial" panose="020B0604020202020204" pitchFamily="34" charset="0"/>
                <a:cs typeface="Arial" panose="020B0604020202020204" pitchFamily="34" charset="0"/>
              </a:rPr>
              <a:t>trình của An: </a:t>
            </a:r>
            <a:r>
              <a:rPr lang="vi-VN" sz="2000">
                <a:latin typeface="Arial" panose="020B0604020202020204" pitchFamily="34" charset="0"/>
                <a:cs typeface="Arial" panose="020B0604020202020204" pitchFamily="34" charset="0"/>
              </a:rPr>
              <a:t>dài và bị lặp khối lệnh; không nhìn ra được sự di chuyển của nhân vật vì chương trình chạy nhanh, vị trí cuối của nhân vật giống vị trí ban đầu nên  không nhận ra chương trình đã chạy </a:t>
            </a:r>
            <a:r>
              <a:rPr lang="vi-VN" sz="2000">
                <a:latin typeface="Arial" panose="020B0604020202020204" pitchFamily="34" charset="0"/>
                <a:cs typeface="Arial" panose="020B0604020202020204" pitchFamily="34" charset="0"/>
              </a:rPr>
              <a:t>xong</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grpSp>
        <p:nvGrpSpPr>
          <p:cNvPr id="2" name="Group 1"/>
          <p:cNvGrpSpPr/>
          <p:nvPr/>
        </p:nvGrpSpPr>
        <p:grpSpPr>
          <a:xfrm>
            <a:off x="6450488" y="769163"/>
            <a:ext cx="1917152" cy="3937019"/>
            <a:chOff x="6450488" y="769163"/>
            <a:chExt cx="1917152" cy="3937019"/>
          </a:xfrm>
        </p:grpSpPr>
        <p:pic>
          <p:nvPicPr>
            <p:cNvPr id="14" name="image81.png"/>
            <p:cNvPicPr/>
            <p:nvPr/>
          </p:nvPicPr>
          <p:blipFill>
            <a:blip r:embed="rId2"/>
            <a:srcRect/>
            <a:stretch>
              <a:fillRect/>
            </a:stretch>
          </p:blipFill>
          <p:spPr>
            <a:xfrm>
              <a:off x="6744411" y="769163"/>
              <a:ext cx="1329305" cy="2978359"/>
            </a:xfrm>
            <a:prstGeom prst="rect">
              <a:avLst/>
            </a:prstGeom>
            <a:ln/>
          </p:spPr>
        </p:pic>
        <p:sp>
          <p:nvSpPr>
            <p:cNvPr id="15" name="Rectangle 14"/>
            <p:cNvSpPr/>
            <p:nvPr/>
          </p:nvSpPr>
          <p:spPr>
            <a:xfrm>
              <a:off x="6450488" y="3747522"/>
              <a:ext cx="1917152" cy="958660"/>
            </a:xfrm>
            <a:prstGeom prst="rect">
              <a:avLst/>
            </a:prstGeom>
          </p:spPr>
          <p:txBody>
            <a:bodyPr wrap="square">
              <a:spAutoFit/>
            </a:bodyPr>
            <a:lstStyle/>
            <a:p>
              <a:pPr algn="ctr">
                <a:lnSpc>
                  <a:spcPct val="150000"/>
                </a:lnSpc>
              </a:pPr>
              <a:r>
                <a:rPr lang="vi-VN" sz="2000" i="1">
                  <a:latin typeface="+mn-lt"/>
                  <a:ea typeface="Times New Roman" panose="02020603050405020304" pitchFamily="18" charset="0"/>
                </a:rPr>
                <a:t>Chương trình An viết</a:t>
              </a:r>
              <a:endParaRPr lang="en-US" sz="2000">
                <a:latin typeface="+mn-lt"/>
              </a:endParaRPr>
            </a:p>
          </p:txBody>
        </p:sp>
      </p:grpSp>
      <p:sp>
        <p:nvSpPr>
          <p:cNvPr id="16" name="TextBox 9"/>
          <p:cNvSpPr txBox="1"/>
          <p:nvPr/>
        </p:nvSpPr>
        <p:spPr>
          <a:xfrm>
            <a:off x="440632" y="1027978"/>
            <a:ext cx="5769668"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smtClean="0">
                <a:latin typeface="Arial" panose="020B0604020202020204" pitchFamily="34" charset="0"/>
                <a:cs typeface="Arial" panose="020B0604020202020204" pitchFamily="34" charset="0"/>
              </a:rPr>
              <a:t>Cả </a:t>
            </a:r>
            <a:r>
              <a:rPr lang="vi-VN" sz="2000">
                <a:latin typeface="Arial" panose="020B0604020202020204" pitchFamily="34" charset="0"/>
                <a:cs typeface="Arial" panose="020B0604020202020204" pitchFamily="34" charset="0"/>
              </a:rPr>
              <a:t>hai bạn cùng viết chương trình điều khiển nhân vật đi theo các cạnh một hình </a:t>
            </a:r>
            <a:r>
              <a:rPr lang="vi-VN" sz="2000">
                <a:latin typeface="Arial" panose="020B0604020202020204" pitchFamily="34" charset="0"/>
                <a:cs typeface="Arial" panose="020B0604020202020204" pitchFamily="34" charset="0"/>
              </a:rPr>
              <a:t>vuông</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3343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58;p45"/>
          <p:cNvSpPr txBox="1">
            <a:spLocks/>
          </p:cNvSpPr>
          <p:nvPr/>
        </p:nvSpPr>
        <p:spPr>
          <a:xfrm>
            <a:off x="1" y="259617"/>
            <a:ext cx="9143999" cy="7683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buSzPts val="1100"/>
            </a:pPr>
            <a:r>
              <a:rPr lang="en-US" sz="3200" b="1" smtClean="0">
                <a:solidFill>
                  <a:schemeClr val="tx1"/>
                </a:solidFill>
                <a:latin typeface="+mj-lt"/>
              </a:rPr>
              <a:t>KHỞI ĐỘNG</a:t>
            </a:r>
            <a:endParaRPr lang="en-US" sz="3200" b="1">
              <a:solidFill>
                <a:schemeClr val="tx1"/>
              </a:solidFill>
              <a:latin typeface="+mj-lt"/>
            </a:endParaRPr>
          </a:p>
        </p:txBody>
      </p:sp>
      <p:sp>
        <p:nvSpPr>
          <p:cNvPr id="7" name="TextBox 9"/>
          <p:cNvSpPr txBox="1"/>
          <p:nvPr/>
        </p:nvSpPr>
        <p:spPr>
          <a:xfrm>
            <a:off x="440632" y="2036378"/>
            <a:ext cx="5769668"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b="1" i="1">
                <a:latin typeface="Arial" panose="020B0604020202020204" pitchFamily="34" charset="0"/>
                <a:cs typeface="Arial" panose="020B0604020202020204" pitchFamily="34" charset="0"/>
              </a:rPr>
              <a:t>Chương trình của Minh: </a:t>
            </a:r>
            <a:r>
              <a:rPr lang="vi-VN" sz="2000">
                <a:latin typeface="Arial" panose="020B0604020202020204" pitchFamily="34" charset="0"/>
                <a:cs typeface="Arial" panose="020B0604020202020204" pitchFamily="34" charset="0"/>
              </a:rPr>
              <a:t>ngắn gọn, có khối lệnh “đợi…” giúp quan sát được sự di chuyển của nhân vật; chương trình </a:t>
            </a:r>
            <a:r>
              <a:rPr lang="vi-VN" sz="2000">
                <a:latin typeface="Arial" panose="020B0604020202020204" pitchFamily="34" charset="0"/>
                <a:cs typeface="Arial" panose="020B0604020202020204" pitchFamily="34" charset="0"/>
              </a:rPr>
              <a:t>chạy </a:t>
            </a:r>
            <a:r>
              <a:rPr lang="vi-VN" sz="2000" smtClean="0">
                <a:latin typeface="Arial" panose="020B0604020202020204" pitchFamily="34" charset="0"/>
                <a:cs typeface="Arial" panose="020B0604020202020204" pitchFamily="34" charset="0"/>
              </a:rPr>
              <a:t>bình </a:t>
            </a:r>
            <a:r>
              <a:rPr lang="vi-VN" sz="2000">
                <a:latin typeface="Arial" panose="020B0604020202020204" pitchFamily="34" charset="0"/>
                <a:cs typeface="Arial" panose="020B0604020202020204" pitchFamily="34" charset="0"/>
              </a:rPr>
              <a:t>thường.</a:t>
            </a:r>
          </a:p>
        </p:txBody>
      </p:sp>
      <p:sp>
        <p:nvSpPr>
          <p:cNvPr id="13" name="TextBox 9"/>
          <p:cNvSpPr txBox="1"/>
          <p:nvPr/>
        </p:nvSpPr>
        <p:spPr>
          <a:xfrm>
            <a:off x="440632" y="1027978"/>
            <a:ext cx="5769668"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smtClean="0">
                <a:latin typeface="Arial" panose="020B0604020202020204" pitchFamily="34" charset="0"/>
                <a:cs typeface="Arial" panose="020B0604020202020204" pitchFamily="34" charset="0"/>
              </a:rPr>
              <a:t>Cả </a:t>
            </a:r>
            <a:r>
              <a:rPr lang="vi-VN" sz="2000">
                <a:latin typeface="Arial" panose="020B0604020202020204" pitchFamily="34" charset="0"/>
                <a:cs typeface="Arial" panose="020B0604020202020204" pitchFamily="34" charset="0"/>
              </a:rPr>
              <a:t>hai bạn cùng viết chương trình điều khiển nhân vật đi theo các cạnh một hình </a:t>
            </a:r>
            <a:r>
              <a:rPr lang="vi-VN" sz="2000">
                <a:latin typeface="Arial" panose="020B0604020202020204" pitchFamily="34" charset="0"/>
                <a:cs typeface="Arial" panose="020B0604020202020204" pitchFamily="34" charset="0"/>
              </a:rPr>
              <a:t>vuông</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grpSp>
        <p:nvGrpSpPr>
          <p:cNvPr id="2" name="Group 1"/>
          <p:cNvGrpSpPr/>
          <p:nvPr/>
        </p:nvGrpSpPr>
        <p:grpSpPr>
          <a:xfrm>
            <a:off x="6450487" y="1027978"/>
            <a:ext cx="1917152" cy="3405483"/>
            <a:chOff x="6450487" y="1027978"/>
            <a:chExt cx="1917152" cy="3405483"/>
          </a:xfrm>
        </p:grpSpPr>
        <p:sp>
          <p:nvSpPr>
            <p:cNvPr id="15" name="Rectangle 14"/>
            <p:cNvSpPr/>
            <p:nvPr/>
          </p:nvSpPr>
          <p:spPr>
            <a:xfrm>
              <a:off x="6450487" y="3417798"/>
              <a:ext cx="1917152" cy="1015663"/>
            </a:xfrm>
            <a:prstGeom prst="rect">
              <a:avLst/>
            </a:prstGeom>
          </p:spPr>
          <p:txBody>
            <a:bodyPr wrap="square">
              <a:spAutoFit/>
            </a:bodyPr>
            <a:lstStyle/>
            <a:p>
              <a:pPr algn="ctr">
                <a:lnSpc>
                  <a:spcPct val="150000"/>
                </a:lnSpc>
              </a:pPr>
              <a:r>
                <a:rPr lang="vi-VN" sz="2000" i="1">
                  <a:latin typeface="+mn-lt"/>
                  <a:ea typeface="Times New Roman" panose="02020603050405020304" pitchFamily="18" charset="0"/>
                </a:rPr>
                <a:t>Chương </a:t>
              </a:r>
              <a:r>
                <a:rPr lang="vi-VN" sz="2000" i="1">
                  <a:latin typeface="+mn-lt"/>
                  <a:ea typeface="Times New Roman" panose="02020603050405020304" pitchFamily="18" charset="0"/>
                </a:rPr>
                <a:t>trình </a:t>
              </a:r>
              <a:r>
                <a:rPr lang="en-US" sz="2000" i="1" smtClean="0">
                  <a:latin typeface="+mn-lt"/>
                  <a:ea typeface="Times New Roman" panose="02020603050405020304" pitchFamily="18" charset="0"/>
                </a:rPr>
                <a:t>Minh </a:t>
              </a:r>
              <a:r>
                <a:rPr lang="vi-VN" sz="2000" i="1" smtClean="0">
                  <a:latin typeface="+mn-lt"/>
                  <a:ea typeface="Times New Roman" panose="02020603050405020304" pitchFamily="18" charset="0"/>
                </a:rPr>
                <a:t>viết</a:t>
              </a:r>
              <a:endParaRPr lang="en-US" sz="2000">
                <a:latin typeface="+mn-lt"/>
              </a:endParaRPr>
            </a:p>
          </p:txBody>
        </p:sp>
        <p:pic>
          <p:nvPicPr>
            <p:cNvPr id="8" name="image375.png"/>
            <p:cNvPicPr/>
            <p:nvPr/>
          </p:nvPicPr>
          <p:blipFill>
            <a:blip r:embed="rId2"/>
            <a:srcRect/>
            <a:stretch>
              <a:fillRect/>
            </a:stretch>
          </p:blipFill>
          <p:spPr>
            <a:xfrm>
              <a:off x="6570847" y="1027978"/>
              <a:ext cx="1676433" cy="2359004"/>
            </a:xfrm>
            <a:prstGeom prst="rect">
              <a:avLst/>
            </a:prstGeom>
            <a:ln/>
          </p:spPr>
        </p:pic>
      </p:grpSp>
    </p:spTree>
    <p:extLst>
      <p:ext uri="{BB962C8B-B14F-4D97-AF65-F5344CB8AC3E}">
        <p14:creationId xmlns:p14="http://schemas.microsoft.com/office/powerpoint/2010/main" val="20328403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58;p45"/>
          <p:cNvSpPr txBox="1">
            <a:spLocks/>
          </p:cNvSpPr>
          <p:nvPr/>
        </p:nvSpPr>
        <p:spPr>
          <a:xfrm>
            <a:off x="0" y="1478903"/>
            <a:ext cx="9144000" cy="199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nybody"/>
              <a:buNone/>
              <a:defRPr sz="4800" b="1" i="0" u="none" strike="noStrike" cap="none">
                <a:solidFill>
                  <a:schemeClr val="dk1"/>
                </a:solidFill>
                <a:latin typeface="Arial" panose="020B0604020202020204" pitchFamily="34" charset="0"/>
                <a:ea typeface="Anybody"/>
                <a:cs typeface="Arial" panose="020B0604020202020204" pitchFamily="34" charset="0"/>
                <a:sym typeface="Anybody"/>
              </a:defRPr>
            </a:lvl1pPr>
            <a:lvl2pPr marR="0" lvl="1"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2pPr>
            <a:lvl3pPr marR="0" lvl="2"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3pPr>
            <a:lvl4pPr marR="0" lvl="3"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4pPr>
            <a:lvl5pPr marR="0" lvl="4"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5pPr>
            <a:lvl6pPr marR="0" lvl="5"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6pPr>
            <a:lvl7pPr marR="0" lvl="6"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7pPr>
            <a:lvl8pPr marR="0" lvl="7"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8pPr>
            <a:lvl9pPr marR="0" lvl="8" algn="ctr" rtl="0">
              <a:lnSpc>
                <a:spcPct val="100000"/>
              </a:lnSpc>
              <a:spcBef>
                <a:spcPts val="0"/>
              </a:spcBef>
              <a:spcAft>
                <a:spcPts val="0"/>
              </a:spcAft>
              <a:buClr>
                <a:schemeClr val="dk1"/>
              </a:buClr>
              <a:buSzPts val="3600"/>
              <a:buFont typeface="Anybody"/>
              <a:buNone/>
              <a:defRPr sz="3600" b="1" i="0" u="none" strike="noStrike" cap="none">
                <a:solidFill>
                  <a:schemeClr val="dk1"/>
                </a:solidFill>
                <a:latin typeface="Anybody"/>
                <a:ea typeface="Anybody"/>
                <a:cs typeface="Anybody"/>
                <a:sym typeface="Anybody"/>
              </a:defRPr>
            </a:lvl9pPr>
          </a:lstStyle>
          <a:p>
            <a:pPr algn="ctr">
              <a:lnSpc>
                <a:spcPct val="150000"/>
              </a:lnSpc>
              <a:buSzPts val="1100"/>
            </a:pPr>
            <a:r>
              <a:rPr lang="en-US" sz="6000" smtClean="0">
                <a:solidFill>
                  <a:schemeClr val="bg2">
                    <a:lumMod val="50000"/>
                  </a:schemeClr>
                </a:solidFill>
              </a:rPr>
              <a:t>BÀI 6: THỰC HÀNH </a:t>
            </a:r>
          </a:p>
          <a:p>
            <a:pPr algn="ctr">
              <a:lnSpc>
                <a:spcPct val="150000"/>
              </a:lnSpc>
              <a:buSzPts val="1100"/>
            </a:pPr>
            <a:r>
              <a:rPr lang="en-US" sz="6000" smtClean="0">
                <a:solidFill>
                  <a:schemeClr val="bg2">
                    <a:lumMod val="50000"/>
                  </a:schemeClr>
                </a:solidFill>
              </a:rPr>
              <a:t>TÌM VÀ SỬA LỖI</a:t>
            </a:r>
            <a:endParaRPr lang="en-US" sz="6000">
              <a:solidFill>
                <a:schemeClr val="bg2">
                  <a:lumMod val="50000"/>
                </a:schemeClr>
              </a:solidFill>
            </a:endParaRPr>
          </a:p>
        </p:txBody>
      </p:sp>
      <p:pic>
        <p:nvPicPr>
          <p:cNvPr id="5" name="Google Shape;319;p23"/>
          <p:cNvPicPr preferRelativeResize="0"/>
          <p:nvPr/>
        </p:nvPicPr>
        <p:blipFill>
          <a:blip r:embed="rId2">
            <a:alphaModFix/>
          </a:blip>
          <a:stretch>
            <a:fillRect/>
          </a:stretch>
        </p:blipFill>
        <p:spPr>
          <a:xfrm rot="1476686">
            <a:off x="7126867" y="73555"/>
            <a:ext cx="1881501" cy="1061790"/>
          </a:xfrm>
          <a:prstGeom prst="rect">
            <a:avLst/>
          </a:prstGeom>
          <a:noFill/>
          <a:ln>
            <a:noFill/>
          </a:ln>
        </p:spPr>
      </p:pic>
      <p:pic>
        <p:nvPicPr>
          <p:cNvPr id="6" name="Google Shape;321;p23"/>
          <p:cNvPicPr preferRelativeResize="0"/>
          <p:nvPr/>
        </p:nvPicPr>
        <p:blipFill rotWithShape="1">
          <a:blip r:embed="rId3">
            <a:alphaModFix/>
          </a:blip>
          <a:srcRect t="17176" b="16453"/>
          <a:stretch/>
        </p:blipFill>
        <p:spPr>
          <a:xfrm>
            <a:off x="-493433" y="3411136"/>
            <a:ext cx="3149549" cy="1633775"/>
          </a:xfrm>
          <a:prstGeom prst="rect">
            <a:avLst/>
          </a:prstGeom>
          <a:noFill/>
          <a:ln>
            <a:noFill/>
          </a:ln>
        </p:spPr>
      </p:pic>
    </p:spTree>
    <p:extLst>
      <p:ext uri="{BB962C8B-B14F-4D97-AF65-F5344CB8AC3E}">
        <p14:creationId xmlns:p14="http://schemas.microsoft.com/office/powerpoint/2010/main" val="1579950978"/>
      </p:ext>
    </p:extLst>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9">
            <a:extLst>
              <a:ext uri="{FF2B5EF4-FFF2-40B4-BE49-F238E27FC236}">
                <a16:creationId xmlns:a16="http://schemas.microsoft.com/office/drawing/2014/main" id="{126B4565-CBF5-CE30-D63A-8DCCD48ED114}"/>
              </a:ext>
            </a:extLst>
          </p:cNvPr>
          <p:cNvSpPr txBox="1"/>
          <p:nvPr/>
        </p:nvSpPr>
        <p:spPr>
          <a:xfrm>
            <a:off x="0" y="1168089"/>
            <a:ext cx="9144000" cy="40011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a:solidFill>
                  <a:srgbClr val="002060"/>
                </a:solidFill>
              </a:rPr>
              <a:t>Đ</a:t>
            </a:r>
            <a:r>
              <a:rPr lang="en-US" sz="2000" b="1" smtClean="0">
                <a:solidFill>
                  <a:srgbClr val="002060"/>
                </a:solidFill>
              </a:rPr>
              <a:t>ọc </a:t>
            </a:r>
            <a:r>
              <a:rPr lang="en-US" sz="2000" b="1">
                <a:solidFill>
                  <a:srgbClr val="002060"/>
                </a:solidFill>
              </a:rPr>
              <a:t>thông tin </a:t>
            </a:r>
            <a:r>
              <a:rPr lang="en-US" sz="2000" b="1">
                <a:solidFill>
                  <a:srgbClr val="002060"/>
                </a:solidFill>
              </a:rPr>
              <a:t>tr</a:t>
            </a:r>
            <a:r>
              <a:rPr lang="en-US" sz="2000" b="1" smtClean="0">
                <a:solidFill>
                  <a:srgbClr val="002060"/>
                </a:solidFill>
              </a:rPr>
              <a:t>. 99 SGK, hoạt động theo nhóm và </a:t>
            </a:r>
            <a:r>
              <a:rPr lang="en-US" sz="2000" b="1">
                <a:solidFill>
                  <a:srgbClr val="002060"/>
                </a:solidFill>
              </a:rPr>
              <a:t>cho biết: </a:t>
            </a:r>
            <a:endParaRPr lang="en-US" sz="2000" b="1">
              <a:solidFill>
                <a:srgbClr val="002060"/>
              </a:solidFill>
            </a:endParaRPr>
          </a:p>
        </p:txBody>
      </p:sp>
      <p:sp>
        <p:nvSpPr>
          <p:cNvPr id="12" name="Rounded Rectangle 11"/>
          <p:cNvSpPr/>
          <p:nvPr/>
        </p:nvSpPr>
        <p:spPr>
          <a:xfrm>
            <a:off x="1384300" y="445239"/>
            <a:ext cx="6375400" cy="570761"/>
          </a:xfrm>
          <a:prstGeom prst="roundRect">
            <a:avLst/>
          </a:prstGeom>
          <a:solidFill>
            <a:srgbClr val="D1E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2200" b="1">
                <a:solidFill>
                  <a:srgbClr val="000000"/>
                </a:solidFill>
              </a:rPr>
              <a:t>Nhiệm vụ 1. Gỡ lỗi và một số cách tìm, gỡ lỗi</a:t>
            </a:r>
            <a:endParaRPr lang="en-US" sz="2200" b="1">
              <a:solidFill>
                <a:srgbClr val="000000"/>
              </a:solidFill>
            </a:endParaRPr>
          </a:p>
        </p:txBody>
      </p:sp>
      <p:sp>
        <p:nvSpPr>
          <p:cNvPr id="20" name="Rounded Rectangle 19"/>
          <p:cNvSpPr/>
          <p:nvPr/>
        </p:nvSpPr>
        <p:spPr>
          <a:xfrm>
            <a:off x="561897" y="1806650"/>
            <a:ext cx="4962604" cy="791208"/>
          </a:xfrm>
          <a:prstGeom prst="roundRect">
            <a:avLst>
              <a:gd name="adj" fmla="val 12602"/>
            </a:avLst>
          </a:prstGeom>
          <a:solidFill>
            <a:schemeClr val="bg1"/>
          </a:solidFill>
          <a:ln>
            <a:solidFill>
              <a:schemeClr val="bg2">
                <a:lumMod val="50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  Thế </a:t>
            </a:r>
            <a:r>
              <a:rPr lang="en-US" sz="2000">
                <a:solidFill>
                  <a:srgbClr val="000000"/>
                </a:solidFill>
              </a:rPr>
              <a:t>nào là gỡ </a:t>
            </a:r>
            <a:r>
              <a:rPr lang="en-US" sz="2000">
                <a:solidFill>
                  <a:srgbClr val="000000"/>
                </a:solidFill>
              </a:rPr>
              <a:t>lỗi</a:t>
            </a:r>
            <a:r>
              <a:rPr lang="en-US" sz="2000" smtClean="0">
                <a:solidFill>
                  <a:srgbClr val="000000"/>
                </a:solidFill>
              </a:rPr>
              <a:t>?</a:t>
            </a:r>
            <a:endParaRPr lang="en-US" sz="2000">
              <a:solidFill>
                <a:srgbClr val="000000"/>
              </a:solidFill>
            </a:endParaRPr>
          </a:p>
        </p:txBody>
      </p:sp>
      <p:sp>
        <p:nvSpPr>
          <p:cNvPr id="22" name="Rounded Rectangle 21"/>
          <p:cNvSpPr/>
          <p:nvPr/>
        </p:nvSpPr>
        <p:spPr>
          <a:xfrm>
            <a:off x="561897" y="3037888"/>
            <a:ext cx="4962604" cy="1260680"/>
          </a:xfrm>
          <a:prstGeom prst="roundRect">
            <a:avLst>
              <a:gd name="adj" fmla="val 12602"/>
            </a:avLst>
          </a:prstGeom>
          <a:solidFill>
            <a:schemeClr val="bg1"/>
          </a:solidFill>
          <a:ln>
            <a:solidFill>
              <a:schemeClr val="bg2">
                <a:lumMod val="50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  </a:t>
            </a:r>
            <a:r>
              <a:rPr lang="vi-VN" sz="2000" smtClean="0">
                <a:solidFill>
                  <a:srgbClr val="000000"/>
                </a:solidFill>
              </a:rPr>
              <a:t>Khi </a:t>
            </a:r>
            <a:r>
              <a:rPr lang="vi-VN" sz="2000">
                <a:solidFill>
                  <a:srgbClr val="000000"/>
                </a:solidFill>
              </a:rPr>
              <a:t>gặp lỗi chương trình </a:t>
            </a:r>
            <a:r>
              <a:rPr lang="vi-VN" sz="2000" b="1">
                <a:solidFill>
                  <a:srgbClr val="000000"/>
                </a:solidFill>
              </a:rPr>
              <a:t>Scratch</a:t>
            </a:r>
            <a:r>
              <a:rPr lang="vi-VN" sz="2000">
                <a:solidFill>
                  <a:srgbClr val="000000"/>
                </a:solidFill>
              </a:rPr>
              <a:t>, em sẽ làm như thế nào để tìm và gỡ lỗi?</a:t>
            </a:r>
          </a:p>
        </p:txBody>
      </p:sp>
      <p:pic>
        <p:nvPicPr>
          <p:cNvPr id="17" name="Picture 33"/>
          <p:cNvPicPr>
            <a:picLocks noChangeAspect="1"/>
          </p:cNvPicPr>
          <p:nvPr/>
        </p:nvPicPr>
        <p:blipFill>
          <a:blip r:embed="rId3"/>
          <a:srcRect/>
          <a:stretch>
            <a:fillRect/>
          </a:stretch>
        </p:blipFill>
        <p:spPr>
          <a:xfrm rot="1198473">
            <a:off x="5078735" y="1871413"/>
            <a:ext cx="533058" cy="873867"/>
          </a:xfrm>
          <a:prstGeom prst="rect">
            <a:avLst/>
          </a:prstGeom>
        </p:spPr>
      </p:pic>
      <p:pic>
        <p:nvPicPr>
          <p:cNvPr id="18" name="Picture 33"/>
          <p:cNvPicPr>
            <a:picLocks noChangeAspect="1"/>
          </p:cNvPicPr>
          <p:nvPr/>
        </p:nvPicPr>
        <p:blipFill>
          <a:blip r:embed="rId3"/>
          <a:srcRect/>
          <a:stretch>
            <a:fillRect/>
          </a:stretch>
        </p:blipFill>
        <p:spPr>
          <a:xfrm rot="1198473">
            <a:off x="5078735" y="3799967"/>
            <a:ext cx="533058" cy="873867"/>
          </a:xfrm>
          <a:prstGeom prst="rect">
            <a:avLst/>
          </a:prstGeom>
        </p:spPr>
      </p:pic>
      <p:pic>
        <p:nvPicPr>
          <p:cNvPr id="23" name="Picture 21"/>
          <p:cNvPicPr>
            <a:picLocks noChangeAspect="1"/>
          </p:cNvPicPr>
          <p:nvPr/>
        </p:nvPicPr>
        <p:blipFill>
          <a:blip r:embed="rId4"/>
          <a:srcRect/>
          <a:stretch>
            <a:fillRect/>
          </a:stretch>
        </p:blipFill>
        <p:spPr>
          <a:xfrm>
            <a:off x="5839321" y="2102967"/>
            <a:ext cx="2860179" cy="1869842"/>
          </a:xfrm>
          <a:prstGeom prst="rect">
            <a:avLst/>
          </a:prstGeom>
        </p:spPr>
      </p:pic>
    </p:spTree>
    <p:extLst>
      <p:ext uri="{BB962C8B-B14F-4D97-AF65-F5344CB8AC3E}">
        <p14:creationId xmlns:p14="http://schemas.microsoft.com/office/powerpoint/2010/main" val="29296062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par>
                                <p:cTn id="26" presetID="14" presetClass="entr" presetSubtype="1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384300" y="445239"/>
            <a:ext cx="6375400" cy="570761"/>
          </a:xfrm>
          <a:prstGeom prst="roundRect">
            <a:avLst/>
          </a:prstGeom>
          <a:solidFill>
            <a:srgbClr val="D1E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2200" b="1">
                <a:solidFill>
                  <a:srgbClr val="000000"/>
                </a:solidFill>
              </a:rPr>
              <a:t>Nhiệm vụ 1. Gỡ lỗi và một số cách tìm, gỡ lỗi</a:t>
            </a:r>
            <a:endParaRPr lang="en-US" sz="2200" b="1">
              <a:solidFill>
                <a:srgbClr val="000000"/>
              </a:solidFill>
            </a:endParaRPr>
          </a:p>
        </p:txBody>
      </p:sp>
      <p:sp>
        <p:nvSpPr>
          <p:cNvPr id="9" name="TextBox 9"/>
          <p:cNvSpPr txBox="1"/>
          <p:nvPr/>
        </p:nvSpPr>
        <p:spPr>
          <a:xfrm>
            <a:off x="553929" y="1258268"/>
            <a:ext cx="8036139" cy="958660"/>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a:latin typeface="Arial" panose="020B0604020202020204" pitchFamily="34" charset="0"/>
                <a:cs typeface="Arial" panose="020B0604020202020204" pitchFamily="34" charset="0"/>
              </a:rPr>
              <a:t>Việc tìm ra nguyên nhân và sửa chữa các lỗi trong chương trình được gọi là gỡ lỗi (debug).</a:t>
            </a:r>
          </a:p>
        </p:txBody>
      </p:sp>
      <p:pic>
        <p:nvPicPr>
          <p:cNvPr id="1026" name="Picture 2" descr="Debug là gì? Bật Mí Cách Debug “Siêu Nh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525" y="2516199"/>
            <a:ext cx="3042949" cy="191502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stretch>
            <a:fillRect/>
          </a:stretch>
        </p:blipFill>
        <p:spPr>
          <a:xfrm>
            <a:off x="7466126" y="3359150"/>
            <a:ext cx="1324113" cy="13843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939" y="2308231"/>
            <a:ext cx="943134" cy="981069"/>
          </a:xfrm>
          <a:prstGeom prst="rect">
            <a:avLst/>
          </a:prstGeom>
        </p:spPr>
      </p:pic>
    </p:spTree>
    <p:extLst>
      <p:ext uri="{BB962C8B-B14F-4D97-AF65-F5344CB8AC3E}">
        <p14:creationId xmlns:p14="http://schemas.microsoft.com/office/powerpoint/2010/main" val="31757361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384300" y="445239"/>
            <a:ext cx="6375400" cy="570761"/>
          </a:xfrm>
          <a:prstGeom prst="roundRect">
            <a:avLst/>
          </a:prstGeom>
          <a:solidFill>
            <a:srgbClr val="D1E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r>
              <a:rPr lang="en-US" sz="2200" b="1">
                <a:solidFill>
                  <a:srgbClr val="000000"/>
                </a:solidFill>
              </a:rPr>
              <a:t>Nhiệm vụ 1. Gỡ lỗi và một số cách tìm, gỡ lỗi</a:t>
            </a:r>
            <a:endParaRPr lang="en-US" sz="2200" b="1">
              <a:solidFill>
                <a:srgbClr val="000000"/>
              </a:solidFill>
            </a:endParaRPr>
          </a:p>
        </p:txBody>
      </p:sp>
      <p:sp>
        <p:nvSpPr>
          <p:cNvPr id="9" name="TextBox 9"/>
          <p:cNvSpPr txBox="1"/>
          <p:nvPr/>
        </p:nvSpPr>
        <p:spPr>
          <a:xfrm>
            <a:off x="553930" y="1127363"/>
            <a:ext cx="8036139" cy="332398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en-US" sz="2000" smtClean="0">
                <a:latin typeface="Arial" panose="020B0604020202020204" pitchFamily="34" charset="0"/>
                <a:cs typeface="Arial" panose="020B0604020202020204" pitchFamily="34" charset="0"/>
              </a:rPr>
              <a:t>Một số cách tìm và gỡ lỗi </a:t>
            </a:r>
            <a:r>
              <a:rPr lang="vi-VN" sz="2000" smtClean="0">
                <a:latin typeface="Arial" panose="020B0604020202020204" pitchFamily="34" charset="0"/>
                <a:cs typeface="Arial" panose="020B0604020202020204" pitchFamily="34" charset="0"/>
              </a:rPr>
              <a:t>trong </a:t>
            </a:r>
            <a:r>
              <a:rPr lang="vi-VN" sz="2000" b="1" smtClean="0">
                <a:latin typeface="Arial" panose="020B0604020202020204" pitchFamily="34" charset="0"/>
                <a:cs typeface="Arial" panose="020B0604020202020204" pitchFamily="34" charset="0"/>
              </a:rPr>
              <a:t>Scratch</a:t>
            </a:r>
            <a:r>
              <a:rPr lang="en-US" sz="200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Đọc </a:t>
            </a:r>
            <a:r>
              <a:rPr lang="vi-VN" sz="2000">
                <a:latin typeface="Arial" panose="020B0604020202020204" pitchFamily="34" charset="0"/>
                <a:cs typeface="Arial" panose="020B0604020202020204" pitchFamily="34" charset="0"/>
              </a:rPr>
              <a:t>và kiểm tra chương trình.</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Thử </a:t>
            </a:r>
            <a:r>
              <a:rPr lang="vi-VN" sz="2000">
                <a:latin typeface="Arial" panose="020B0604020202020204" pitchFamily="34" charset="0"/>
                <a:cs typeface="Arial" panose="020B0604020202020204" pitchFamily="34" charset="0"/>
              </a:rPr>
              <a:t>đặt mình vào vị trí của máy tính, khi nhận được những lệnh, khối lệnh như trong chương trình thì sẽ làm gì.</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Tách </a:t>
            </a:r>
            <a:r>
              <a:rPr lang="vi-VN" sz="2000">
                <a:latin typeface="Arial" panose="020B0604020202020204" pitchFamily="34" charset="0"/>
                <a:cs typeface="Arial" panose="020B0604020202020204" pitchFamily="34" charset="0"/>
              </a:rPr>
              <a:t>nhỏ từng phần kiểm tra xem chúng có hoạt động đúng như mong muốn không, sửa chữa nếu có lỗi, chạy thử trước và cả sau khi ghép các khối đã chạy đúng ý muốn.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3107" y="3942213"/>
            <a:ext cx="1730026" cy="1142099"/>
          </a:xfrm>
          <a:prstGeom prst="rect">
            <a:avLst/>
          </a:prstGeom>
        </p:spPr>
      </p:pic>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8612" y="1297065"/>
            <a:ext cx="1211957" cy="705275"/>
          </a:xfrm>
          <a:prstGeom prst="rect">
            <a:avLst/>
          </a:prstGeom>
        </p:spPr>
      </p:pic>
      <p:pic>
        <p:nvPicPr>
          <p:cNvPr id="11" name="Picture 10"/>
          <p:cNvPicPr>
            <a:picLocks noChangeAspect="1"/>
          </p:cNvPicPr>
          <p:nvPr/>
        </p:nvPicPr>
        <p:blipFill>
          <a:blip r:embed="rId5"/>
          <a:stretch>
            <a:fillRect/>
          </a:stretch>
        </p:blipFill>
        <p:spPr>
          <a:xfrm rot="5867067">
            <a:off x="159461" y="2673962"/>
            <a:ext cx="480075" cy="480075"/>
          </a:xfrm>
          <a:prstGeom prst="rect">
            <a:avLst/>
          </a:prstGeom>
        </p:spPr>
      </p:pic>
    </p:spTree>
    <p:extLst>
      <p:ext uri="{BB962C8B-B14F-4D97-AF65-F5344CB8AC3E}">
        <p14:creationId xmlns:p14="http://schemas.microsoft.com/office/powerpoint/2010/main" val="28401257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01042" y="445239"/>
            <a:ext cx="5941916" cy="1086106"/>
          </a:xfrm>
          <a:prstGeom prst="roundRect">
            <a:avLst/>
          </a:prstGeom>
          <a:solidFill>
            <a:srgbClr val="FA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200" b="1">
                <a:solidFill>
                  <a:srgbClr val="000000"/>
                </a:solidFill>
              </a:rPr>
              <a:t>Nhiệm vụ 2. Thực hành tìm và sửa lỗi một chương trình tính giá trị của biểu thức</a:t>
            </a:r>
            <a:endParaRPr lang="en-US" sz="2200" b="1">
              <a:solidFill>
                <a:srgbClr val="000000"/>
              </a:solidFill>
            </a:endParaRPr>
          </a:p>
        </p:txBody>
      </p:sp>
      <p:grpSp>
        <p:nvGrpSpPr>
          <p:cNvPr id="8" name="Group 7"/>
          <p:cNvGrpSpPr/>
          <p:nvPr/>
        </p:nvGrpSpPr>
        <p:grpSpPr>
          <a:xfrm>
            <a:off x="449814" y="1684961"/>
            <a:ext cx="1951749" cy="556188"/>
            <a:chOff x="449814" y="1684961"/>
            <a:chExt cx="1951749" cy="556188"/>
          </a:xfrm>
        </p:grpSpPr>
        <p:sp>
          <p:nvSpPr>
            <p:cNvPr id="14" name="TextBox 29">
              <a:extLst>
                <a:ext uri="{FF2B5EF4-FFF2-40B4-BE49-F238E27FC236}">
                  <a16:creationId xmlns:a16="http://schemas.microsoft.com/office/drawing/2014/main" id="{126B4565-CBF5-CE30-D63A-8DCCD48ED114}"/>
                </a:ext>
              </a:extLst>
            </p:cNvPr>
            <p:cNvSpPr txBox="1"/>
            <p:nvPr/>
          </p:nvSpPr>
          <p:spPr>
            <a:xfrm>
              <a:off x="800521" y="1763000"/>
              <a:ext cx="1601042" cy="40011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u="sng" smtClean="0">
                  <a:solidFill>
                    <a:srgbClr val="002060"/>
                  </a:solidFill>
                </a:rPr>
                <a:t>Nhiệm vụ:</a:t>
              </a:r>
              <a:endParaRPr lang="en-US" sz="2000" b="1" u="sng">
                <a:solidFill>
                  <a:srgbClr val="002060"/>
                </a:solidFill>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925" b="89888" l="9829" r="95299"/>
                      </a14:imgEffect>
                    </a14:imgLayer>
                  </a14:imgProps>
                </a:ext>
                <a:ext uri="{28A0092B-C50C-407E-A947-70E740481C1C}">
                  <a14:useLocalDpi xmlns:a14="http://schemas.microsoft.com/office/drawing/2010/main" val="0"/>
                </a:ext>
              </a:extLst>
            </a:blip>
            <a:stretch>
              <a:fillRect/>
            </a:stretch>
          </p:blipFill>
          <p:spPr>
            <a:xfrm>
              <a:off x="449814" y="1684961"/>
              <a:ext cx="487446" cy="556188"/>
            </a:xfrm>
            <a:prstGeom prst="rect">
              <a:avLst/>
            </a:prstGeom>
          </p:spPr>
        </p:pic>
      </p:grpSp>
      <p:sp>
        <p:nvSpPr>
          <p:cNvPr id="15" name="TextBox 9"/>
          <p:cNvSpPr txBox="1"/>
          <p:nvPr/>
        </p:nvSpPr>
        <p:spPr>
          <a:xfrm>
            <a:off x="449814" y="2167220"/>
            <a:ext cx="8300486"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a:latin typeface="Arial" panose="020B0604020202020204" pitchFamily="34" charset="0"/>
                <a:cs typeface="Arial" panose="020B0604020202020204" pitchFamily="34" charset="0"/>
              </a:rPr>
              <a:t>Bạn Ngọc tạo chương trình như ở Hình 1a (được lưu trong tệp </a:t>
            </a:r>
            <a:r>
              <a:rPr lang="vi-VN" sz="2000">
                <a:solidFill>
                  <a:srgbClr val="7030A0"/>
                </a:solidFill>
                <a:latin typeface="Arial" panose="020B0604020202020204" pitchFamily="34" charset="0"/>
                <a:cs typeface="Arial" panose="020B0604020202020204" pitchFamily="34" charset="0"/>
              </a:rPr>
              <a:t>Bai6_ThucHanh2.sb3</a:t>
            </a:r>
            <a:r>
              <a:rPr lang="vi-VN" sz="2000">
                <a:latin typeface="Arial" panose="020B0604020202020204" pitchFamily="34" charset="0"/>
                <a:cs typeface="Arial" panose="020B0604020202020204" pitchFamily="34" charset="0"/>
              </a:rPr>
              <a:t>) để giúp nhân vật Mèo thực hiện phép tính và đưa ra kết quả của biểu thức </a:t>
            </a:r>
            <a:r>
              <a:rPr lang="vi-VN" sz="2000">
                <a:latin typeface="Arial" panose="020B0604020202020204" pitchFamily="34" charset="0"/>
                <a:cs typeface="Arial" panose="020B0604020202020204" pitchFamily="34" charset="0"/>
              </a:rPr>
              <a:t>sau</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6" name="Picture 18">
            <a:extLst>
              <a:ext uri="{FF2B5EF4-FFF2-40B4-BE49-F238E27FC236}">
                <a16:creationId xmlns:a16="http://schemas.microsoft.com/office/drawing/2014/main" id="{43D8C1CC-1BD2-7F00-48E1-80DDE99E3453}"/>
              </a:ext>
            </a:extLst>
          </p:cNvPr>
          <p:cNvPicPr>
            <a:picLocks noChangeAspect="1"/>
          </p:cNvPicPr>
          <p:nvPr/>
        </p:nvPicPr>
        <p:blipFill>
          <a:blip r:embed="rId5"/>
          <a:srcRect/>
          <a:stretch>
            <a:fillRect/>
          </a:stretch>
        </p:blipFill>
        <p:spPr>
          <a:xfrm>
            <a:off x="7435080" y="3372921"/>
            <a:ext cx="1406660" cy="1393766"/>
          </a:xfrm>
          <a:prstGeom prst="rect">
            <a:avLst/>
          </a:prstGeom>
        </p:spPr>
      </p:pic>
      <p:pic>
        <p:nvPicPr>
          <p:cNvPr id="11" name="Picture 14" descr="https://static.vecteezy.com/system/resources/previews/007/036/626/original/computer-with-coffee-cartoon-icon-illustration-technology-food-and-drink-icon-concept-isolated-premium-flat-cartoon-style-vector.jpg"/>
          <p:cNvPicPr>
            <a:picLocks noChangeAspect="1" noChangeArrowheads="1"/>
          </p:cNvPicPr>
          <p:nvPr/>
        </p:nvPicPr>
        <p:blipFill>
          <a:blip r:embed="rId6" cstate="print">
            <a:clrChange>
              <a:clrFrom>
                <a:srgbClr val="F7FED4"/>
              </a:clrFrom>
              <a:clrTo>
                <a:srgbClr val="F7FED4">
                  <a:alpha val="0"/>
                </a:srgbClr>
              </a:clrTo>
            </a:clrChange>
            <a:extLst>
              <a:ext uri="{28A0092B-C50C-407E-A947-70E740481C1C}">
                <a14:useLocalDpi xmlns:a14="http://schemas.microsoft.com/office/drawing/2010/main" val="0"/>
              </a:ext>
            </a:extLst>
          </a:blip>
          <a:srcRect/>
          <a:stretch>
            <a:fillRect/>
          </a:stretch>
        </p:blipFill>
        <p:spPr bwMode="auto">
          <a:xfrm>
            <a:off x="235828" y="3662783"/>
            <a:ext cx="1313063" cy="131306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013948" y="3662783"/>
            <a:ext cx="3336052" cy="971448"/>
            <a:chOff x="3013948" y="3662783"/>
            <a:chExt cx="3336052" cy="971448"/>
          </a:xfrm>
        </p:grpSpPr>
        <p:sp>
          <p:nvSpPr>
            <p:cNvPr id="13" name="Rounded Rectangle 12"/>
            <p:cNvSpPr/>
            <p:nvPr/>
          </p:nvSpPr>
          <p:spPr>
            <a:xfrm>
              <a:off x="3013948" y="3662783"/>
              <a:ext cx="3336052" cy="971448"/>
            </a:xfrm>
            <a:prstGeom prst="roundRect">
              <a:avLst/>
            </a:prstGeom>
            <a:solidFill>
              <a:srgbClr val="FFF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6" name="Rectangle 15"/>
                <p:cNvSpPr/>
                <p:nvPr/>
              </p:nvSpPr>
              <p:spPr>
                <a:xfrm>
                  <a:off x="3194996" y="3811560"/>
                  <a:ext cx="2973956" cy="67056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000" i="1">
                            <a:latin typeface="+mj-lt"/>
                          </a:rPr>
                          <m:t>𝑇</m:t>
                        </m:r>
                        <m:r>
                          <a:rPr lang="en-US" sz="2000">
                            <a:latin typeface="+mj-lt"/>
                          </a:rPr>
                          <m:t>=</m:t>
                        </m:r>
                        <m:f>
                          <m:fPr>
                            <m:ctrlPr>
                              <a:rPr lang="en-US" sz="2000" i="1">
                                <a:latin typeface="+mj-lt"/>
                              </a:rPr>
                            </m:ctrlPr>
                          </m:fPr>
                          <m:num>
                            <m:r>
                              <a:rPr lang="en-US" sz="2000">
                                <a:latin typeface="+mj-lt"/>
                              </a:rPr>
                              <m:t>1</m:t>
                            </m:r>
                          </m:num>
                          <m:den>
                            <m:r>
                              <a:rPr lang="en-US" sz="2000">
                                <a:latin typeface="+mj-lt"/>
                              </a:rPr>
                              <m:t>2</m:t>
                            </m:r>
                          </m:den>
                        </m:f>
                        <m:r>
                          <a:rPr lang="en-US" sz="2000">
                            <a:latin typeface="+mj-lt"/>
                          </a:rPr>
                          <m:t>+</m:t>
                        </m:r>
                        <m:f>
                          <m:fPr>
                            <m:ctrlPr>
                              <a:rPr lang="en-US" sz="2000" i="1">
                                <a:latin typeface="+mj-lt"/>
                              </a:rPr>
                            </m:ctrlPr>
                          </m:fPr>
                          <m:num>
                            <m:r>
                              <a:rPr lang="en-US" sz="2000">
                                <a:latin typeface="+mj-lt"/>
                              </a:rPr>
                              <m:t>1</m:t>
                            </m:r>
                          </m:num>
                          <m:den>
                            <m:r>
                              <a:rPr lang="en-US" sz="2000">
                                <a:latin typeface="+mj-lt"/>
                              </a:rPr>
                              <m:t>3</m:t>
                            </m:r>
                          </m:den>
                        </m:f>
                        <m:r>
                          <a:rPr lang="en-US" sz="2000">
                            <a:latin typeface="+mj-lt"/>
                          </a:rPr>
                          <m:t>+</m:t>
                        </m:r>
                        <m:f>
                          <m:fPr>
                            <m:ctrlPr>
                              <a:rPr lang="en-US" sz="2000" i="1">
                                <a:latin typeface="+mj-lt"/>
                              </a:rPr>
                            </m:ctrlPr>
                          </m:fPr>
                          <m:num>
                            <m:r>
                              <a:rPr lang="en-US" sz="2000">
                                <a:latin typeface="+mj-lt"/>
                              </a:rPr>
                              <m:t>1</m:t>
                            </m:r>
                          </m:num>
                          <m:den>
                            <m:r>
                              <a:rPr lang="en-US" sz="2000">
                                <a:latin typeface="+mj-lt"/>
                              </a:rPr>
                              <m:t>4</m:t>
                            </m:r>
                          </m:den>
                        </m:f>
                        <m:r>
                          <a:rPr lang="en-US" sz="2000">
                            <a:latin typeface="+mj-lt"/>
                          </a:rPr>
                          <m:t>+...+</m:t>
                        </m:r>
                        <m:f>
                          <m:fPr>
                            <m:ctrlPr>
                              <a:rPr lang="en-US" sz="2000" i="1">
                                <a:latin typeface="+mj-lt"/>
                              </a:rPr>
                            </m:ctrlPr>
                          </m:fPr>
                          <m:num>
                            <m:r>
                              <a:rPr lang="en-US" sz="2000">
                                <a:latin typeface="+mj-lt"/>
                              </a:rPr>
                              <m:t>1</m:t>
                            </m:r>
                          </m:num>
                          <m:den>
                            <m:r>
                              <a:rPr lang="en-US" sz="2000">
                                <a:latin typeface="+mj-lt"/>
                              </a:rPr>
                              <m:t>100</m:t>
                            </m:r>
                          </m:den>
                        </m:f>
                      </m:oMath>
                    </m:oMathPara>
                  </a14:m>
                  <a:endParaRPr lang="en-US" sz="2000">
                    <a:latin typeface="+mj-lt"/>
                  </a:endParaRPr>
                </a:p>
              </p:txBody>
            </p:sp>
          </mc:Choice>
          <mc:Fallback>
            <p:sp>
              <p:nvSpPr>
                <p:cNvPr id="16" name="Rectangle 15"/>
                <p:cNvSpPr>
                  <a:spLocks noRot="1" noChangeAspect="1" noMove="1" noResize="1" noEditPoints="1" noAdjustHandles="1" noChangeArrowheads="1" noChangeShapeType="1" noTextEdit="1"/>
                </p:cNvSpPr>
                <p:nvPr/>
              </p:nvSpPr>
              <p:spPr>
                <a:xfrm>
                  <a:off x="3194996" y="3811560"/>
                  <a:ext cx="2973956" cy="670568"/>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72086329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Famous People in History - Social Studies - Pre-K by Slidesgo">
  <a:themeElements>
    <a:clrScheme name="Simple Light">
      <a:dk1>
        <a:srgbClr val="0F424E"/>
      </a:dk1>
      <a:lt1>
        <a:srgbClr val="FFFEFB"/>
      </a:lt1>
      <a:dk2>
        <a:srgbClr val="80B4D6"/>
      </a:dk2>
      <a:lt2>
        <a:srgbClr val="7E1E2F"/>
      </a:lt2>
      <a:accent1>
        <a:srgbClr val="E2949D"/>
      </a:accent1>
      <a:accent2>
        <a:srgbClr val="FFFFFF"/>
      </a:accent2>
      <a:accent3>
        <a:srgbClr val="FFFFFF"/>
      </a:accent3>
      <a:accent4>
        <a:srgbClr val="FFFFFF"/>
      </a:accent4>
      <a:accent5>
        <a:srgbClr val="FFFFFF"/>
      </a:accent5>
      <a:accent6>
        <a:srgbClr val="FFFFFF"/>
      </a:accent6>
      <a:hlink>
        <a:srgbClr val="0F42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1229</Words>
  <Application>Microsoft Office PowerPoint</Application>
  <PresentationFormat>On-screen Show (16:9)</PresentationFormat>
  <Paragraphs>135</Paragraphs>
  <Slides>23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DM Sans Medium</vt:lpstr>
      <vt:lpstr>Wingdings</vt:lpstr>
      <vt:lpstr>Poppins Black</vt:lpstr>
      <vt:lpstr>Anybody</vt:lpstr>
      <vt:lpstr>Arial</vt:lpstr>
      <vt:lpstr>Fredoka</vt:lpstr>
      <vt:lpstr>Times New Roman</vt:lpstr>
      <vt:lpstr>Famous People in History - Social Studies -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Famous People in History - Social Studies</dc:title>
  <cp:lastModifiedBy>Acer</cp:lastModifiedBy>
  <cp:revision>22</cp:revision>
  <dcterms:modified xsi:type="dcterms:W3CDTF">2023-12-26T07:22:38Z</dcterms:modified>
</cp:coreProperties>
</file>