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8"/>
  </p:notesMasterIdLst>
  <p:sldIdLst>
    <p:sldId id="313" r:id="rId2"/>
    <p:sldId id="315" r:id="rId3"/>
    <p:sldId id="260" r:id="rId4"/>
    <p:sldId id="274" r:id="rId5"/>
    <p:sldId id="316" r:id="rId6"/>
    <p:sldId id="268" r:id="rId7"/>
    <p:sldId id="317" r:id="rId8"/>
    <p:sldId id="318" r:id="rId9"/>
    <p:sldId id="319" r:id="rId10"/>
    <p:sldId id="320" r:id="rId11"/>
    <p:sldId id="321" r:id="rId12"/>
    <p:sldId id="323" r:id="rId13"/>
    <p:sldId id="324" r:id="rId14"/>
    <p:sldId id="325" r:id="rId15"/>
    <p:sldId id="322" r:id="rId16"/>
    <p:sldId id="326" r:id="rId17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9"/>
      <p:bold r:id="rId20"/>
    </p:embeddedFont>
    <p:embeddedFont>
      <p:font typeface="Bebas Neue" panose="020B0606020202050201" pitchFamily="34" charset="0"/>
      <p:regular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Work Sans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5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A81363-F915-435D-AE6A-3CDD01A611DE}">
  <a:tblStyle styleId="{BBA81363-F915-435D-AE6A-3CDD01A611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" y="432"/>
      </p:cViewPr>
      <p:guideLst>
        <p:guide orient="horz" pos="5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362eb3afba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362eb3afba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34d661f0b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34d661f0b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201f7460b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201f7460b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"/>
          <p:cNvGrpSpPr/>
          <p:nvPr/>
        </p:nvGrpSpPr>
        <p:grpSpPr>
          <a:xfrm rot="-1589772">
            <a:off x="-213854" y="371458"/>
            <a:ext cx="3005861" cy="1486798"/>
            <a:chOff x="6135500" y="732925"/>
            <a:chExt cx="1242500" cy="828225"/>
          </a:xfrm>
        </p:grpSpPr>
        <p:sp>
          <p:nvSpPr>
            <p:cNvPr id="23" name="Google Shape;23;p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4053178">
            <a:off x="-1032306" y="-260798"/>
            <a:ext cx="2790902" cy="1591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3"/>
          <p:cNvGrpSpPr/>
          <p:nvPr/>
        </p:nvGrpSpPr>
        <p:grpSpPr>
          <a:xfrm rot="2699699">
            <a:off x="5971562" y="-208700"/>
            <a:ext cx="3005886" cy="1486832"/>
            <a:chOff x="6135500" y="732925"/>
            <a:chExt cx="1242500" cy="828225"/>
          </a:xfrm>
        </p:grpSpPr>
        <p:sp>
          <p:nvSpPr>
            <p:cNvPr id="29" name="Google Shape;29;p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Google Shape;33;p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8100000">
            <a:off x="7641791" y="105452"/>
            <a:ext cx="2790904" cy="1591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3"/>
          <p:cNvGrpSpPr/>
          <p:nvPr/>
        </p:nvGrpSpPr>
        <p:grpSpPr>
          <a:xfrm rot="9210228">
            <a:off x="6546605" y="3446294"/>
            <a:ext cx="3005861" cy="1486798"/>
            <a:chOff x="6135500" y="732925"/>
            <a:chExt cx="1242500" cy="828225"/>
          </a:xfrm>
        </p:grpSpPr>
        <p:sp>
          <p:nvSpPr>
            <p:cNvPr id="35" name="Google Shape;35;p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Google Shape;39;p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6746822">
            <a:off x="7580015" y="3973769"/>
            <a:ext cx="2790902" cy="1591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3"/>
          <p:cNvGrpSpPr/>
          <p:nvPr/>
        </p:nvGrpSpPr>
        <p:grpSpPr>
          <a:xfrm rot="-8100301">
            <a:off x="150563" y="3931143"/>
            <a:ext cx="3005886" cy="1486832"/>
            <a:chOff x="6135500" y="732925"/>
            <a:chExt cx="1242500" cy="828225"/>
          </a:xfrm>
        </p:grpSpPr>
        <p:sp>
          <p:nvSpPr>
            <p:cNvPr id="41" name="Google Shape;41;p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Google Shape;45;p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297171">
            <a:off x="-1323734" y="3740845"/>
            <a:ext cx="2790903" cy="15915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445925" y="2758600"/>
            <a:ext cx="62523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3883238" y="1350425"/>
            <a:ext cx="137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2391925" y="343892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4400320">
            <a:off x="6745398" y="4321181"/>
            <a:ext cx="3529393" cy="201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9976824" flipH="1">
            <a:off x="6851874" y="-1239950"/>
            <a:ext cx="3529388" cy="2012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6"/>
          <p:cNvGrpSpPr/>
          <p:nvPr/>
        </p:nvGrpSpPr>
        <p:grpSpPr>
          <a:xfrm rot="6890341">
            <a:off x="7171995" y="1426596"/>
            <a:ext cx="4308824" cy="1814954"/>
            <a:chOff x="6276150" y="1905375"/>
            <a:chExt cx="1076425" cy="839200"/>
          </a:xfrm>
        </p:grpSpPr>
        <p:sp>
          <p:nvSpPr>
            <p:cNvPr id="87" name="Google Shape;87;p6"/>
            <p:cNvSpPr/>
            <p:nvPr/>
          </p:nvSpPr>
          <p:spPr>
            <a:xfrm>
              <a:off x="6279000" y="1907425"/>
              <a:ext cx="1069950" cy="739800"/>
            </a:xfrm>
            <a:custGeom>
              <a:avLst/>
              <a:gdLst/>
              <a:ahLst/>
              <a:cxnLst/>
              <a:rect l="l" t="t" r="r" b="b"/>
              <a:pathLst>
                <a:path w="42798" h="29592" extrusionOk="0">
                  <a:moveTo>
                    <a:pt x="18161" y="1"/>
                  </a:moveTo>
                  <a:cubicBezTo>
                    <a:pt x="17866" y="1"/>
                    <a:pt x="17579" y="42"/>
                    <a:pt x="17312" y="143"/>
                  </a:cubicBezTo>
                  <a:cubicBezTo>
                    <a:pt x="16427" y="477"/>
                    <a:pt x="16266" y="1412"/>
                    <a:pt x="16307" y="2261"/>
                  </a:cubicBezTo>
                  <a:cubicBezTo>
                    <a:pt x="16370" y="3574"/>
                    <a:pt x="16724" y="4902"/>
                    <a:pt x="16916" y="6204"/>
                  </a:cubicBezTo>
                  <a:cubicBezTo>
                    <a:pt x="17315" y="8923"/>
                    <a:pt x="17615" y="11670"/>
                    <a:pt x="17757" y="14404"/>
                  </a:cubicBezTo>
                  <a:cubicBezTo>
                    <a:pt x="17946" y="18013"/>
                    <a:pt x="18016" y="21861"/>
                    <a:pt x="16965" y="25377"/>
                  </a:cubicBezTo>
                  <a:cubicBezTo>
                    <a:pt x="16569" y="26708"/>
                    <a:pt x="15580" y="29346"/>
                    <a:pt x="13884" y="29509"/>
                  </a:cubicBezTo>
                  <a:cubicBezTo>
                    <a:pt x="13832" y="29514"/>
                    <a:pt x="13781" y="29517"/>
                    <a:pt x="13729" y="29517"/>
                  </a:cubicBezTo>
                  <a:cubicBezTo>
                    <a:pt x="12932" y="29517"/>
                    <a:pt x="12123" y="28940"/>
                    <a:pt x="11512" y="28500"/>
                  </a:cubicBezTo>
                  <a:cubicBezTo>
                    <a:pt x="10658" y="27883"/>
                    <a:pt x="9868" y="27176"/>
                    <a:pt x="9086" y="26470"/>
                  </a:cubicBezTo>
                  <a:cubicBezTo>
                    <a:pt x="7753" y="25271"/>
                    <a:pt x="6443" y="23966"/>
                    <a:pt x="4962" y="22990"/>
                  </a:cubicBezTo>
                  <a:cubicBezTo>
                    <a:pt x="4184" y="22479"/>
                    <a:pt x="3336" y="22085"/>
                    <a:pt x="2566" y="22085"/>
                  </a:cubicBezTo>
                  <a:cubicBezTo>
                    <a:pt x="1819" y="22085"/>
                    <a:pt x="1146" y="22457"/>
                    <a:pt x="687" y="23453"/>
                  </a:cubicBezTo>
                  <a:cubicBezTo>
                    <a:pt x="288" y="24321"/>
                    <a:pt x="115" y="25292"/>
                    <a:pt x="1" y="26231"/>
                  </a:cubicBezTo>
                  <a:cubicBezTo>
                    <a:pt x="71" y="26247"/>
                    <a:pt x="104" y="26257"/>
                    <a:pt x="174" y="26275"/>
                  </a:cubicBezTo>
                  <a:cubicBezTo>
                    <a:pt x="293" y="25369"/>
                    <a:pt x="480" y="24429"/>
                    <a:pt x="892" y="23609"/>
                  </a:cubicBezTo>
                  <a:cubicBezTo>
                    <a:pt x="1352" y="22693"/>
                    <a:pt x="2001" y="22355"/>
                    <a:pt x="2712" y="22355"/>
                  </a:cubicBezTo>
                  <a:cubicBezTo>
                    <a:pt x="3529" y="22355"/>
                    <a:pt x="4429" y="22801"/>
                    <a:pt x="5218" y="23329"/>
                  </a:cubicBezTo>
                  <a:cubicBezTo>
                    <a:pt x="6684" y="24308"/>
                    <a:pt x="7986" y="25589"/>
                    <a:pt x="9322" y="26770"/>
                  </a:cubicBezTo>
                  <a:cubicBezTo>
                    <a:pt x="10088" y="27448"/>
                    <a:pt x="10865" y="28132"/>
                    <a:pt x="11712" y="28712"/>
                  </a:cubicBezTo>
                  <a:cubicBezTo>
                    <a:pt x="12275" y="29096"/>
                    <a:pt x="13021" y="29591"/>
                    <a:pt x="13750" y="29591"/>
                  </a:cubicBezTo>
                  <a:cubicBezTo>
                    <a:pt x="13843" y="29591"/>
                    <a:pt x="13935" y="29583"/>
                    <a:pt x="14026" y="29566"/>
                  </a:cubicBezTo>
                  <a:cubicBezTo>
                    <a:pt x="15704" y="29250"/>
                    <a:pt x="16660" y="26687"/>
                    <a:pt x="17063" y="25310"/>
                  </a:cubicBezTo>
                  <a:cubicBezTo>
                    <a:pt x="18097" y="21801"/>
                    <a:pt x="18034" y="17980"/>
                    <a:pt x="17848" y="14383"/>
                  </a:cubicBezTo>
                  <a:cubicBezTo>
                    <a:pt x="17708" y="11680"/>
                    <a:pt x="17413" y="8967"/>
                    <a:pt x="17019" y="6282"/>
                  </a:cubicBezTo>
                  <a:cubicBezTo>
                    <a:pt x="16830" y="5008"/>
                    <a:pt x="16471" y="3698"/>
                    <a:pt x="16432" y="2409"/>
                  </a:cubicBezTo>
                  <a:cubicBezTo>
                    <a:pt x="16406" y="1565"/>
                    <a:pt x="16597" y="666"/>
                    <a:pt x="17473" y="350"/>
                  </a:cubicBezTo>
                  <a:cubicBezTo>
                    <a:pt x="17738" y="254"/>
                    <a:pt x="18021" y="214"/>
                    <a:pt x="18312" y="214"/>
                  </a:cubicBezTo>
                  <a:cubicBezTo>
                    <a:pt x="19099" y="214"/>
                    <a:pt x="19941" y="503"/>
                    <a:pt x="20624" y="733"/>
                  </a:cubicBezTo>
                  <a:cubicBezTo>
                    <a:pt x="22257" y="1285"/>
                    <a:pt x="23816" y="2038"/>
                    <a:pt x="25390" y="2740"/>
                  </a:cubicBezTo>
                  <a:cubicBezTo>
                    <a:pt x="26964" y="3439"/>
                    <a:pt x="28629" y="4260"/>
                    <a:pt x="30359" y="4488"/>
                  </a:cubicBezTo>
                  <a:cubicBezTo>
                    <a:pt x="30497" y="4506"/>
                    <a:pt x="30635" y="4514"/>
                    <a:pt x="30771" y="4514"/>
                  </a:cubicBezTo>
                  <a:cubicBezTo>
                    <a:pt x="31826" y="4514"/>
                    <a:pt x="32826" y="4034"/>
                    <a:pt x="33885" y="4006"/>
                  </a:cubicBezTo>
                  <a:cubicBezTo>
                    <a:pt x="33947" y="4005"/>
                    <a:pt x="34008" y="4004"/>
                    <a:pt x="34070" y="4004"/>
                  </a:cubicBezTo>
                  <a:cubicBezTo>
                    <a:pt x="36491" y="4004"/>
                    <a:pt x="38868" y="5175"/>
                    <a:pt x="41299" y="5175"/>
                  </a:cubicBezTo>
                  <a:cubicBezTo>
                    <a:pt x="41796" y="5175"/>
                    <a:pt x="42295" y="5126"/>
                    <a:pt x="42797" y="5008"/>
                  </a:cubicBezTo>
                  <a:cubicBezTo>
                    <a:pt x="42776" y="4972"/>
                    <a:pt x="42761" y="4933"/>
                    <a:pt x="42748" y="4894"/>
                  </a:cubicBezTo>
                  <a:cubicBezTo>
                    <a:pt x="42221" y="5026"/>
                    <a:pt x="41698" y="5080"/>
                    <a:pt x="41177" y="5080"/>
                  </a:cubicBezTo>
                  <a:cubicBezTo>
                    <a:pt x="38760" y="5080"/>
                    <a:pt x="36401" y="3911"/>
                    <a:pt x="33989" y="3911"/>
                  </a:cubicBezTo>
                  <a:cubicBezTo>
                    <a:pt x="33938" y="3911"/>
                    <a:pt x="33887" y="3912"/>
                    <a:pt x="33836" y="3913"/>
                  </a:cubicBezTo>
                  <a:cubicBezTo>
                    <a:pt x="32774" y="3936"/>
                    <a:pt x="31786" y="4410"/>
                    <a:pt x="30733" y="4410"/>
                  </a:cubicBezTo>
                  <a:cubicBezTo>
                    <a:pt x="30585" y="4410"/>
                    <a:pt x="30435" y="4400"/>
                    <a:pt x="30284" y="4379"/>
                  </a:cubicBezTo>
                  <a:cubicBezTo>
                    <a:pt x="28536" y="4130"/>
                    <a:pt x="26858" y="3289"/>
                    <a:pt x="25266" y="2569"/>
                  </a:cubicBezTo>
                  <a:cubicBezTo>
                    <a:pt x="23681" y="1855"/>
                    <a:pt x="22110" y="1086"/>
                    <a:pt x="20463" y="521"/>
                  </a:cubicBezTo>
                  <a:cubicBezTo>
                    <a:pt x="19788" y="292"/>
                    <a:pt x="18946" y="1"/>
                    <a:pt x="18161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6279650" y="1999475"/>
              <a:ext cx="1069475" cy="674300"/>
            </a:xfrm>
            <a:custGeom>
              <a:avLst/>
              <a:gdLst/>
              <a:ahLst/>
              <a:cxnLst/>
              <a:rect l="l" t="t" r="r" b="b"/>
              <a:pathLst>
                <a:path w="42779" h="26972" extrusionOk="0">
                  <a:moveTo>
                    <a:pt x="42717" y="1235"/>
                  </a:moveTo>
                  <a:cubicBezTo>
                    <a:pt x="42385" y="1385"/>
                    <a:pt x="42036" y="1470"/>
                    <a:pt x="41680" y="1503"/>
                  </a:cubicBezTo>
                  <a:lnTo>
                    <a:pt x="41680" y="1503"/>
                  </a:lnTo>
                  <a:cubicBezTo>
                    <a:pt x="42052" y="1496"/>
                    <a:pt x="42422" y="1438"/>
                    <a:pt x="42779" y="1311"/>
                  </a:cubicBezTo>
                  <a:cubicBezTo>
                    <a:pt x="42756" y="1290"/>
                    <a:pt x="42735" y="1264"/>
                    <a:pt x="42717" y="1235"/>
                  </a:cubicBezTo>
                  <a:close/>
                  <a:moveTo>
                    <a:pt x="36227" y="380"/>
                  </a:moveTo>
                  <a:cubicBezTo>
                    <a:pt x="35750" y="380"/>
                    <a:pt x="35274" y="447"/>
                    <a:pt x="34814" y="577"/>
                  </a:cubicBezTo>
                  <a:lnTo>
                    <a:pt x="34814" y="577"/>
                  </a:lnTo>
                  <a:cubicBezTo>
                    <a:pt x="35216" y="482"/>
                    <a:pt x="35627" y="433"/>
                    <a:pt x="36040" y="433"/>
                  </a:cubicBezTo>
                  <a:cubicBezTo>
                    <a:pt x="36291" y="433"/>
                    <a:pt x="36543" y="451"/>
                    <a:pt x="36793" y="487"/>
                  </a:cubicBezTo>
                  <a:cubicBezTo>
                    <a:pt x="38168" y="676"/>
                    <a:pt x="39436" y="1329"/>
                    <a:pt x="40814" y="1489"/>
                  </a:cubicBezTo>
                  <a:cubicBezTo>
                    <a:pt x="40983" y="1509"/>
                    <a:pt x="41152" y="1519"/>
                    <a:pt x="41321" y="1519"/>
                  </a:cubicBezTo>
                  <a:cubicBezTo>
                    <a:pt x="41441" y="1519"/>
                    <a:pt x="41561" y="1514"/>
                    <a:pt x="41680" y="1503"/>
                  </a:cubicBezTo>
                  <a:lnTo>
                    <a:pt x="41680" y="1503"/>
                  </a:lnTo>
                  <a:cubicBezTo>
                    <a:pt x="41656" y="1503"/>
                    <a:pt x="41633" y="1503"/>
                    <a:pt x="41609" y="1503"/>
                  </a:cubicBezTo>
                  <a:cubicBezTo>
                    <a:pt x="41357" y="1503"/>
                    <a:pt x="41103" y="1480"/>
                    <a:pt x="40853" y="1440"/>
                  </a:cubicBezTo>
                  <a:cubicBezTo>
                    <a:pt x="39478" y="1223"/>
                    <a:pt x="38209" y="575"/>
                    <a:pt x="36821" y="415"/>
                  </a:cubicBezTo>
                  <a:cubicBezTo>
                    <a:pt x="36624" y="392"/>
                    <a:pt x="36425" y="380"/>
                    <a:pt x="36227" y="380"/>
                  </a:cubicBezTo>
                  <a:close/>
                  <a:moveTo>
                    <a:pt x="21452" y="1"/>
                  </a:moveTo>
                  <a:cubicBezTo>
                    <a:pt x="21251" y="1"/>
                    <a:pt x="21051" y="10"/>
                    <a:pt x="20851" y="32"/>
                  </a:cubicBezTo>
                  <a:cubicBezTo>
                    <a:pt x="19212" y="205"/>
                    <a:pt x="18661" y="1487"/>
                    <a:pt x="18744" y="3009"/>
                  </a:cubicBezTo>
                  <a:cubicBezTo>
                    <a:pt x="18811" y="4280"/>
                    <a:pt x="19158" y="5536"/>
                    <a:pt x="19334" y="6797"/>
                  </a:cubicBezTo>
                  <a:cubicBezTo>
                    <a:pt x="19526" y="8146"/>
                    <a:pt x="19660" y="9508"/>
                    <a:pt x="19735" y="10857"/>
                  </a:cubicBezTo>
                  <a:cubicBezTo>
                    <a:pt x="19917" y="14127"/>
                    <a:pt x="19831" y="17539"/>
                    <a:pt x="18925" y="20734"/>
                  </a:cubicBezTo>
                  <a:cubicBezTo>
                    <a:pt x="18355" y="22744"/>
                    <a:pt x="17403" y="24719"/>
                    <a:pt x="15753" y="26060"/>
                  </a:cubicBezTo>
                  <a:cubicBezTo>
                    <a:pt x="15245" y="26477"/>
                    <a:pt x="14689" y="26921"/>
                    <a:pt x="14012" y="26921"/>
                  </a:cubicBezTo>
                  <a:cubicBezTo>
                    <a:pt x="13979" y="26921"/>
                    <a:pt x="13946" y="26919"/>
                    <a:pt x="13912" y="26917"/>
                  </a:cubicBezTo>
                  <a:cubicBezTo>
                    <a:pt x="13081" y="26866"/>
                    <a:pt x="12279" y="26340"/>
                    <a:pt x="11611" y="25887"/>
                  </a:cubicBezTo>
                  <a:cubicBezTo>
                    <a:pt x="9922" y="24742"/>
                    <a:pt x="8439" y="23324"/>
                    <a:pt x="6834" y="22073"/>
                  </a:cubicBezTo>
                  <a:cubicBezTo>
                    <a:pt x="5815" y="21281"/>
                    <a:pt x="4115" y="19897"/>
                    <a:pt x="2596" y="19897"/>
                  </a:cubicBezTo>
                  <a:cubicBezTo>
                    <a:pt x="2104" y="19897"/>
                    <a:pt x="1630" y="20042"/>
                    <a:pt x="1205" y="20400"/>
                  </a:cubicBezTo>
                  <a:cubicBezTo>
                    <a:pt x="573" y="20934"/>
                    <a:pt x="234" y="21767"/>
                    <a:pt x="1" y="22539"/>
                  </a:cubicBezTo>
                  <a:cubicBezTo>
                    <a:pt x="50" y="22565"/>
                    <a:pt x="73" y="22578"/>
                    <a:pt x="122" y="22604"/>
                  </a:cubicBezTo>
                  <a:cubicBezTo>
                    <a:pt x="361" y="21850"/>
                    <a:pt x="713" y="21043"/>
                    <a:pt x="1347" y="20543"/>
                  </a:cubicBezTo>
                  <a:cubicBezTo>
                    <a:pt x="1764" y="20213"/>
                    <a:pt x="2224" y="20078"/>
                    <a:pt x="2701" y="20078"/>
                  </a:cubicBezTo>
                  <a:cubicBezTo>
                    <a:pt x="4243" y="20078"/>
                    <a:pt x="5964" y="21489"/>
                    <a:pt x="6994" y="22288"/>
                  </a:cubicBezTo>
                  <a:cubicBezTo>
                    <a:pt x="8584" y="23520"/>
                    <a:pt x="10057" y="24921"/>
                    <a:pt x="11740" y="26024"/>
                  </a:cubicBezTo>
                  <a:cubicBezTo>
                    <a:pt x="12398" y="26454"/>
                    <a:pt x="13198" y="26961"/>
                    <a:pt x="14011" y="26972"/>
                  </a:cubicBezTo>
                  <a:cubicBezTo>
                    <a:pt x="14020" y="26972"/>
                    <a:pt x="14029" y="26972"/>
                    <a:pt x="14038" y="26972"/>
                  </a:cubicBezTo>
                  <a:cubicBezTo>
                    <a:pt x="14735" y="26972"/>
                    <a:pt x="15327" y="26479"/>
                    <a:pt x="15839" y="26058"/>
                  </a:cubicBezTo>
                  <a:cubicBezTo>
                    <a:pt x="20033" y="22601"/>
                    <a:pt x="20090" y="15761"/>
                    <a:pt x="19816" y="10885"/>
                  </a:cubicBezTo>
                  <a:cubicBezTo>
                    <a:pt x="19741" y="9544"/>
                    <a:pt x="19603" y="8193"/>
                    <a:pt x="19412" y="6854"/>
                  </a:cubicBezTo>
                  <a:cubicBezTo>
                    <a:pt x="19233" y="5609"/>
                    <a:pt x="18886" y="4366"/>
                    <a:pt x="18834" y="3107"/>
                  </a:cubicBezTo>
                  <a:cubicBezTo>
                    <a:pt x="18772" y="1585"/>
                    <a:pt x="19360" y="347"/>
                    <a:pt x="20983" y="182"/>
                  </a:cubicBezTo>
                  <a:cubicBezTo>
                    <a:pt x="21181" y="161"/>
                    <a:pt x="21380" y="152"/>
                    <a:pt x="21580" y="152"/>
                  </a:cubicBezTo>
                  <a:cubicBezTo>
                    <a:pt x="23153" y="152"/>
                    <a:pt x="24777" y="739"/>
                    <a:pt x="26247" y="1168"/>
                  </a:cubicBezTo>
                  <a:cubicBezTo>
                    <a:pt x="27641" y="1573"/>
                    <a:pt x="29224" y="2166"/>
                    <a:pt x="30729" y="2166"/>
                  </a:cubicBezTo>
                  <a:cubicBezTo>
                    <a:pt x="30947" y="2166"/>
                    <a:pt x="31163" y="2153"/>
                    <a:pt x="31376" y="2126"/>
                  </a:cubicBezTo>
                  <a:cubicBezTo>
                    <a:pt x="32451" y="1992"/>
                    <a:pt x="33326" y="1132"/>
                    <a:pt x="34323" y="744"/>
                  </a:cubicBezTo>
                  <a:cubicBezTo>
                    <a:pt x="34484" y="680"/>
                    <a:pt x="34648" y="624"/>
                    <a:pt x="34814" y="577"/>
                  </a:cubicBezTo>
                  <a:lnTo>
                    <a:pt x="34814" y="577"/>
                  </a:lnTo>
                  <a:cubicBezTo>
                    <a:pt x="34633" y="620"/>
                    <a:pt x="34453" y="673"/>
                    <a:pt x="34276" y="736"/>
                  </a:cubicBezTo>
                  <a:cubicBezTo>
                    <a:pt x="33264" y="1098"/>
                    <a:pt x="32383" y="1935"/>
                    <a:pt x="31306" y="2054"/>
                  </a:cubicBezTo>
                  <a:cubicBezTo>
                    <a:pt x="31117" y="2074"/>
                    <a:pt x="30927" y="2084"/>
                    <a:pt x="30735" y="2084"/>
                  </a:cubicBezTo>
                  <a:cubicBezTo>
                    <a:pt x="29188" y="2084"/>
                    <a:pt x="27566" y="1465"/>
                    <a:pt x="26131" y="1036"/>
                  </a:cubicBezTo>
                  <a:cubicBezTo>
                    <a:pt x="24661" y="600"/>
                    <a:pt x="23031" y="1"/>
                    <a:pt x="2145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280825" y="1905375"/>
              <a:ext cx="1068625" cy="839200"/>
            </a:xfrm>
            <a:custGeom>
              <a:avLst/>
              <a:gdLst/>
              <a:ahLst/>
              <a:cxnLst/>
              <a:rect l="l" t="t" r="r" b="b"/>
              <a:pathLst>
                <a:path w="42745" h="33568" extrusionOk="0">
                  <a:moveTo>
                    <a:pt x="39408" y="107"/>
                  </a:moveTo>
                  <a:lnTo>
                    <a:pt x="39408" y="107"/>
                  </a:lnTo>
                  <a:cubicBezTo>
                    <a:pt x="39319" y="157"/>
                    <a:pt x="39239" y="274"/>
                    <a:pt x="39172" y="476"/>
                  </a:cubicBezTo>
                  <a:cubicBezTo>
                    <a:pt x="38991" y="1020"/>
                    <a:pt x="38932" y="1627"/>
                    <a:pt x="38823" y="2197"/>
                  </a:cubicBezTo>
                  <a:lnTo>
                    <a:pt x="38823" y="2197"/>
                  </a:lnTo>
                  <a:cubicBezTo>
                    <a:pt x="38944" y="1611"/>
                    <a:pt x="39073" y="1028"/>
                    <a:pt x="39242" y="461"/>
                  </a:cubicBezTo>
                  <a:cubicBezTo>
                    <a:pt x="39290" y="296"/>
                    <a:pt x="39346" y="181"/>
                    <a:pt x="39408" y="107"/>
                  </a:cubicBezTo>
                  <a:close/>
                  <a:moveTo>
                    <a:pt x="38823" y="2197"/>
                  </a:moveTo>
                  <a:lnTo>
                    <a:pt x="38823" y="2197"/>
                  </a:lnTo>
                  <a:cubicBezTo>
                    <a:pt x="38808" y="2266"/>
                    <a:pt x="38794" y="2336"/>
                    <a:pt x="38780" y="2405"/>
                  </a:cubicBezTo>
                  <a:lnTo>
                    <a:pt x="38780" y="2405"/>
                  </a:lnTo>
                  <a:cubicBezTo>
                    <a:pt x="38795" y="2337"/>
                    <a:pt x="38809" y="2267"/>
                    <a:pt x="38823" y="2197"/>
                  </a:cubicBezTo>
                  <a:close/>
                  <a:moveTo>
                    <a:pt x="39607" y="0"/>
                  </a:moveTo>
                  <a:cubicBezTo>
                    <a:pt x="39536" y="0"/>
                    <a:pt x="39469" y="33"/>
                    <a:pt x="39408" y="107"/>
                  </a:cubicBezTo>
                  <a:lnTo>
                    <a:pt x="39408" y="107"/>
                  </a:lnTo>
                  <a:cubicBezTo>
                    <a:pt x="39443" y="88"/>
                    <a:pt x="39479" y="78"/>
                    <a:pt x="39517" y="78"/>
                  </a:cubicBezTo>
                  <a:cubicBezTo>
                    <a:pt x="40051" y="78"/>
                    <a:pt x="40803" y="1947"/>
                    <a:pt x="40951" y="2273"/>
                  </a:cubicBezTo>
                  <a:cubicBezTo>
                    <a:pt x="41228" y="2876"/>
                    <a:pt x="41484" y="3487"/>
                    <a:pt x="41774" y="4083"/>
                  </a:cubicBezTo>
                  <a:cubicBezTo>
                    <a:pt x="41890" y="4324"/>
                    <a:pt x="42072" y="4852"/>
                    <a:pt x="42312" y="5012"/>
                  </a:cubicBezTo>
                  <a:cubicBezTo>
                    <a:pt x="42399" y="5072"/>
                    <a:pt x="42473" y="5154"/>
                    <a:pt x="42541" y="5154"/>
                  </a:cubicBezTo>
                  <a:cubicBezTo>
                    <a:pt x="42572" y="5154"/>
                    <a:pt x="42602" y="5137"/>
                    <a:pt x="42632" y="5092"/>
                  </a:cubicBezTo>
                  <a:lnTo>
                    <a:pt x="42632" y="5092"/>
                  </a:lnTo>
                  <a:cubicBezTo>
                    <a:pt x="42643" y="5095"/>
                    <a:pt x="42653" y="5097"/>
                    <a:pt x="42663" y="5097"/>
                  </a:cubicBezTo>
                  <a:cubicBezTo>
                    <a:pt x="42695" y="5097"/>
                    <a:pt x="42722" y="5081"/>
                    <a:pt x="42745" y="5049"/>
                  </a:cubicBezTo>
                  <a:cubicBezTo>
                    <a:pt x="42711" y="5046"/>
                    <a:pt x="42693" y="5044"/>
                    <a:pt x="42662" y="5036"/>
                  </a:cubicBezTo>
                  <a:cubicBezTo>
                    <a:pt x="42652" y="5058"/>
                    <a:pt x="42642" y="5077"/>
                    <a:pt x="42632" y="5092"/>
                  </a:cubicBezTo>
                  <a:lnTo>
                    <a:pt x="42632" y="5092"/>
                  </a:lnTo>
                  <a:cubicBezTo>
                    <a:pt x="42185" y="4965"/>
                    <a:pt x="41087" y="2317"/>
                    <a:pt x="41002" y="2133"/>
                  </a:cubicBezTo>
                  <a:cubicBezTo>
                    <a:pt x="40842" y="1781"/>
                    <a:pt x="40126" y="0"/>
                    <a:pt x="39607" y="0"/>
                  </a:cubicBezTo>
                  <a:close/>
                  <a:moveTo>
                    <a:pt x="38780" y="2405"/>
                  </a:moveTo>
                  <a:lnTo>
                    <a:pt x="38780" y="2405"/>
                  </a:lnTo>
                  <a:cubicBezTo>
                    <a:pt x="38778" y="2411"/>
                    <a:pt x="38777" y="2417"/>
                    <a:pt x="38776" y="2423"/>
                  </a:cubicBezTo>
                  <a:cubicBezTo>
                    <a:pt x="38581" y="3298"/>
                    <a:pt x="38354" y="4176"/>
                    <a:pt x="38082" y="5018"/>
                  </a:cubicBezTo>
                  <a:cubicBezTo>
                    <a:pt x="37422" y="7050"/>
                    <a:pt x="36409" y="8888"/>
                    <a:pt x="34941" y="10488"/>
                  </a:cubicBezTo>
                  <a:cubicBezTo>
                    <a:pt x="33887" y="11638"/>
                    <a:pt x="32686" y="12436"/>
                    <a:pt x="31454" y="13373"/>
                  </a:cubicBezTo>
                  <a:cubicBezTo>
                    <a:pt x="28994" y="15247"/>
                    <a:pt x="27932" y="17935"/>
                    <a:pt x="27829" y="20954"/>
                  </a:cubicBezTo>
                  <a:cubicBezTo>
                    <a:pt x="27774" y="22461"/>
                    <a:pt x="27899" y="23978"/>
                    <a:pt x="28145" y="25477"/>
                  </a:cubicBezTo>
                  <a:cubicBezTo>
                    <a:pt x="28362" y="26826"/>
                    <a:pt x="28629" y="28178"/>
                    <a:pt x="28240" y="29527"/>
                  </a:cubicBezTo>
                  <a:cubicBezTo>
                    <a:pt x="27601" y="31740"/>
                    <a:pt x="25434" y="32520"/>
                    <a:pt x="23347" y="32779"/>
                  </a:cubicBezTo>
                  <a:cubicBezTo>
                    <a:pt x="21115" y="33056"/>
                    <a:pt x="18811" y="32735"/>
                    <a:pt x="16600" y="33164"/>
                  </a:cubicBezTo>
                  <a:cubicBezTo>
                    <a:pt x="15947" y="33290"/>
                    <a:pt x="15389" y="33540"/>
                    <a:pt x="14743" y="33540"/>
                  </a:cubicBezTo>
                  <a:cubicBezTo>
                    <a:pt x="14628" y="33540"/>
                    <a:pt x="14510" y="33532"/>
                    <a:pt x="14388" y="33514"/>
                  </a:cubicBezTo>
                  <a:cubicBezTo>
                    <a:pt x="13549" y="33392"/>
                    <a:pt x="12742" y="33006"/>
                    <a:pt x="12019" y="32595"/>
                  </a:cubicBezTo>
                  <a:cubicBezTo>
                    <a:pt x="8897" y="30826"/>
                    <a:pt x="6258" y="28033"/>
                    <a:pt x="2931" y="26572"/>
                  </a:cubicBezTo>
                  <a:cubicBezTo>
                    <a:pt x="2331" y="26308"/>
                    <a:pt x="1659" y="26087"/>
                    <a:pt x="996" y="26087"/>
                  </a:cubicBezTo>
                  <a:cubicBezTo>
                    <a:pt x="658" y="26087"/>
                    <a:pt x="323" y="26144"/>
                    <a:pt x="0" y="26282"/>
                  </a:cubicBezTo>
                  <a:cubicBezTo>
                    <a:pt x="13" y="26324"/>
                    <a:pt x="19" y="26344"/>
                    <a:pt x="31" y="26388"/>
                  </a:cubicBezTo>
                  <a:cubicBezTo>
                    <a:pt x="354" y="26250"/>
                    <a:pt x="684" y="26193"/>
                    <a:pt x="1014" y="26193"/>
                  </a:cubicBezTo>
                  <a:cubicBezTo>
                    <a:pt x="1658" y="26193"/>
                    <a:pt x="2305" y="26407"/>
                    <a:pt x="2911" y="26645"/>
                  </a:cubicBezTo>
                  <a:cubicBezTo>
                    <a:pt x="6258" y="28082"/>
                    <a:pt x="8902" y="30881"/>
                    <a:pt x="12043" y="32639"/>
                  </a:cubicBezTo>
                  <a:cubicBezTo>
                    <a:pt x="12768" y="33045"/>
                    <a:pt x="13575" y="33426"/>
                    <a:pt x="14414" y="33545"/>
                  </a:cubicBezTo>
                  <a:cubicBezTo>
                    <a:pt x="14528" y="33561"/>
                    <a:pt x="14639" y="33568"/>
                    <a:pt x="14748" y="33568"/>
                  </a:cubicBezTo>
                  <a:cubicBezTo>
                    <a:pt x="15402" y="33568"/>
                    <a:pt x="15968" y="33312"/>
                    <a:pt x="16628" y="33188"/>
                  </a:cubicBezTo>
                  <a:cubicBezTo>
                    <a:pt x="17771" y="32971"/>
                    <a:pt x="18939" y="32955"/>
                    <a:pt x="20109" y="32955"/>
                  </a:cubicBezTo>
                  <a:cubicBezTo>
                    <a:pt x="20309" y="32955"/>
                    <a:pt x="20508" y="32955"/>
                    <a:pt x="20708" y="32955"/>
                  </a:cubicBezTo>
                  <a:cubicBezTo>
                    <a:pt x="21615" y="32955"/>
                    <a:pt x="22520" y="32946"/>
                    <a:pt x="23414" y="32841"/>
                  </a:cubicBezTo>
                  <a:cubicBezTo>
                    <a:pt x="25504" y="32595"/>
                    <a:pt x="27684" y="31828"/>
                    <a:pt x="28315" y="29602"/>
                  </a:cubicBezTo>
                  <a:cubicBezTo>
                    <a:pt x="28701" y="28245"/>
                    <a:pt x="28419" y="26888"/>
                    <a:pt x="28199" y="25534"/>
                  </a:cubicBezTo>
                  <a:cubicBezTo>
                    <a:pt x="27958" y="24032"/>
                    <a:pt x="27839" y="22515"/>
                    <a:pt x="27893" y="21006"/>
                  </a:cubicBezTo>
                  <a:cubicBezTo>
                    <a:pt x="28005" y="17979"/>
                    <a:pt x="29074" y="15294"/>
                    <a:pt x="31534" y="13409"/>
                  </a:cubicBezTo>
                  <a:cubicBezTo>
                    <a:pt x="32764" y="12467"/>
                    <a:pt x="33957" y="11656"/>
                    <a:pt x="35014" y="10507"/>
                  </a:cubicBezTo>
                  <a:cubicBezTo>
                    <a:pt x="36484" y="8904"/>
                    <a:pt x="37494" y="7058"/>
                    <a:pt x="38154" y="5020"/>
                  </a:cubicBezTo>
                  <a:cubicBezTo>
                    <a:pt x="38426" y="4176"/>
                    <a:pt x="38599" y="3289"/>
                    <a:pt x="38780" y="24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6276150" y="1929050"/>
              <a:ext cx="1076425" cy="798400"/>
            </a:xfrm>
            <a:custGeom>
              <a:avLst/>
              <a:gdLst/>
              <a:ahLst/>
              <a:cxnLst/>
              <a:rect l="l" t="t" r="r" b="b"/>
              <a:pathLst>
                <a:path w="43057" h="31936" extrusionOk="0">
                  <a:moveTo>
                    <a:pt x="38316" y="462"/>
                  </a:moveTo>
                  <a:cubicBezTo>
                    <a:pt x="38250" y="548"/>
                    <a:pt x="38187" y="654"/>
                    <a:pt x="38126" y="782"/>
                  </a:cubicBezTo>
                  <a:cubicBezTo>
                    <a:pt x="37980" y="1092"/>
                    <a:pt x="37851" y="1408"/>
                    <a:pt x="37731" y="1728"/>
                  </a:cubicBezTo>
                  <a:lnTo>
                    <a:pt x="37731" y="1728"/>
                  </a:lnTo>
                  <a:cubicBezTo>
                    <a:pt x="37767" y="1726"/>
                    <a:pt x="37802" y="1725"/>
                    <a:pt x="37838" y="1725"/>
                  </a:cubicBezTo>
                  <a:cubicBezTo>
                    <a:pt x="37847" y="1725"/>
                    <a:pt x="37856" y="1725"/>
                    <a:pt x="37865" y="1725"/>
                  </a:cubicBezTo>
                  <a:lnTo>
                    <a:pt x="37865" y="1725"/>
                  </a:lnTo>
                  <a:cubicBezTo>
                    <a:pt x="37919" y="1562"/>
                    <a:pt x="37973" y="1399"/>
                    <a:pt x="38025" y="1235"/>
                  </a:cubicBezTo>
                  <a:cubicBezTo>
                    <a:pt x="38096" y="1018"/>
                    <a:pt x="38179" y="714"/>
                    <a:pt x="38316" y="462"/>
                  </a:cubicBezTo>
                  <a:close/>
                  <a:moveTo>
                    <a:pt x="37731" y="1728"/>
                  </a:moveTo>
                  <a:cubicBezTo>
                    <a:pt x="37535" y="1740"/>
                    <a:pt x="37332" y="1786"/>
                    <a:pt x="37122" y="1872"/>
                  </a:cubicBezTo>
                  <a:cubicBezTo>
                    <a:pt x="36815" y="1999"/>
                    <a:pt x="36552" y="2198"/>
                    <a:pt x="36319" y="2435"/>
                  </a:cubicBezTo>
                  <a:lnTo>
                    <a:pt x="36319" y="2435"/>
                  </a:lnTo>
                  <a:cubicBezTo>
                    <a:pt x="36630" y="2141"/>
                    <a:pt x="36989" y="1915"/>
                    <a:pt x="37412" y="1852"/>
                  </a:cubicBezTo>
                  <a:cubicBezTo>
                    <a:pt x="37488" y="1840"/>
                    <a:pt x="37564" y="1835"/>
                    <a:pt x="37640" y="1835"/>
                  </a:cubicBezTo>
                  <a:cubicBezTo>
                    <a:pt x="37657" y="1835"/>
                    <a:pt x="37674" y="1835"/>
                    <a:pt x="37691" y="1836"/>
                  </a:cubicBezTo>
                  <a:lnTo>
                    <a:pt x="37691" y="1836"/>
                  </a:lnTo>
                  <a:cubicBezTo>
                    <a:pt x="37704" y="1800"/>
                    <a:pt x="37718" y="1764"/>
                    <a:pt x="37731" y="1728"/>
                  </a:cubicBezTo>
                  <a:close/>
                  <a:moveTo>
                    <a:pt x="38954" y="1"/>
                  </a:moveTo>
                  <a:cubicBezTo>
                    <a:pt x="38928" y="1"/>
                    <a:pt x="38901" y="2"/>
                    <a:pt x="38875" y="6"/>
                  </a:cubicBezTo>
                  <a:cubicBezTo>
                    <a:pt x="38618" y="37"/>
                    <a:pt x="38444" y="227"/>
                    <a:pt x="38316" y="462"/>
                  </a:cubicBezTo>
                  <a:lnTo>
                    <a:pt x="38316" y="462"/>
                  </a:lnTo>
                  <a:cubicBezTo>
                    <a:pt x="38483" y="243"/>
                    <a:pt x="38665" y="152"/>
                    <a:pt x="38852" y="152"/>
                  </a:cubicBezTo>
                  <a:cubicBezTo>
                    <a:pt x="39219" y="152"/>
                    <a:pt x="39608" y="502"/>
                    <a:pt x="39952" y="930"/>
                  </a:cubicBezTo>
                  <a:cubicBezTo>
                    <a:pt x="40612" y="1753"/>
                    <a:pt x="41101" y="2696"/>
                    <a:pt x="41743" y="3532"/>
                  </a:cubicBezTo>
                  <a:cubicBezTo>
                    <a:pt x="41895" y="3730"/>
                    <a:pt x="42145" y="4101"/>
                    <a:pt x="42432" y="4206"/>
                  </a:cubicBezTo>
                  <a:lnTo>
                    <a:pt x="42432" y="4206"/>
                  </a:lnTo>
                  <a:cubicBezTo>
                    <a:pt x="42462" y="4199"/>
                    <a:pt x="42492" y="4191"/>
                    <a:pt x="42522" y="4182"/>
                  </a:cubicBezTo>
                  <a:lnTo>
                    <a:pt x="42522" y="4182"/>
                  </a:lnTo>
                  <a:cubicBezTo>
                    <a:pt x="41919" y="3921"/>
                    <a:pt x="41124" y="2431"/>
                    <a:pt x="40987" y="2219"/>
                  </a:cubicBezTo>
                  <a:cubicBezTo>
                    <a:pt x="40626" y="1662"/>
                    <a:pt x="39809" y="1"/>
                    <a:pt x="38954" y="1"/>
                  </a:cubicBezTo>
                  <a:close/>
                  <a:moveTo>
                    <a:pt x="43056" y="3874"/>
                  </a:moveTo>
                  <a:lnTo>
                    <a:pt x="43056" y="3874"/>
                  </a:lnTo>
                  <a:cubicBezTo>
                    <a:pt x="42879" y="4027"/>
                    <a:pt x="42701" y="4126"/>
                    <a:pt x="42522" y="4182"/>
                  </a:cubicBezTo>
                  <a:lnTo>
                    <a:pt x="42522" y="4182"/>
                  </a:lnTo>
                  <a:cubicBezTo>
                    <a:pt x="42574" y="4204"/>
                    <a:pt x="42624" y="4217"/>
                    <a:pt x="42672" y="4220"/>
                  </a:cubicBezTo>
                  <a:lnTo>
                    <a:pt x="42672" y="4220"/>
                  </a:lnTo>
                  <a:cubicBezTo>
                    <a:pt x="42679" y="4219"/>
                    <a:pt x="42686" y="4219"/>
                    <a:pt x="42694" y="4218"/>
                  </a:cubicBezTo>
                  <a:lnTo>
                    <a:pt x="42694" y="4218"/>
                  </a:lnTo>
                  <a:cubicBezTo>
                    <a:pt x="42691" y="4219"/>
                    <a:pt x="42688" y="4220"/>
                    <a:pt x="42686" y="4220"/>
                  </a:cubicBezTo>
                  <a:lnTo>
                    <a:pt x="42686" y="4220"/>
                  </a:lnTo>
                  <a:cubicBezTo>
                    <a:pt x="42681" y="4220"/>
                    <a:pt x="42676" y="4220"/>
                    <a:pt x="42672" y="4220"/>
                  </a:cubicBezTo>
                  <a:lnTo>
                    <a:pt x="42672" y="4220"/>
                  </a:lnTo>
                  <a:cubicBezTo>
                    <a:pt x="42626" y="4223"/>
                    <a:pt x="42581" y="4225"/>
                    <a:pt x="42537" y="4225"/>
                  </a:cubicBezTo>
                  <a:cubicBezTo>
                    <a:pt x="42523" y="4225"/>
                    <a:pt x="42509" y="4225"/>
                    <a:pt x="42495" y="4225"/>
                  </a:cubicBezTo>
                  <a:lnTo>
                    <a:pt x="42495" y="4225"/>
                  </a:lnTo>
                  <a:cubicBezTo>
                    <a:pt x="42524" y="4231"/>
                    <a:pt x="42554" y="4234"/>
                    <a:pt x="42583" y="4234"/>
                  </a:cubicBezTo>
                  <a:cubicBezTo>
                    <a:pt x="42617" y="4234"/>
                    <a:pt x="42651" y="4230"/>
                    <a:pt x="42686" y="4220"/>
                  </a:cubicBezTo>
                  <a:lnTo>
                    <a:pt x="42686" y="4220"/>
                  </a:lnTo>
                  <a:cubicBezTo>
                    <a:pt x="42687" y="4221"/>
                    <a:pt x="42689" y="4221"/>
                    <a:pt x="42691" y="4221"/>
                  </a:cubicBezTo>
                  <a:cubicBezTo>
                    <a:pt x="42776" y="4221"/>
                    <a:pt x="42855" y="4186"/>
                    <a:pt x="42924" y="4109"/>
                  </a:cubicBezTo>
                  <a:cubicBezTo>
                    <a:pt x="42981" y="4042"/>
                    <a:pt x="43010" y="3996"/>
                    <a:pt x="43056" y="3874"/>
                  </a:cubicBezTo>
                  <a:close/>
                  <a:moveTo>
                    <a:pt x="37865" y="1725"/>
                  </a:moveTo>
                  <a:lnTo>
                    <a:pt x="37865" y="1725"/>
                  </a:lnTo>
                  <a:cubicBezTo>
                    <a:pt x="37851" y="1765"/>
                    <a:pt x="37838" y="1805"/>
                    <a:pt x="37824" y="1845"/>
                  </a:cubicBezTo>
                  <a:lnTo>
                    <a:pt x="37824" y="1845"/>
                  </a:lnTo>
                  <a:cubicBezTo>
                    <a:pt x="39343" y="2017"/>
                    <a:pt x="40772" y="4237"/>
                    <a:pt x="42155" y="4237"/>
                  </a:cubicBezTo>
                  <a:cubicBezTo>
                    <a:pt x="42228" y="4237"/>
                    <a:pt x="42301" y="4231"/>
                    <a:pt x="42374" y="4218"/>
                  </a:cubicBezTo>
                  <a:lnTo>
                    <a:pt x="42374" y="4218"/>
                  </a:lnTo>
                  <a:cubicBezTo>
                    <a:pt x="42414" y="4221"/>
                    <a:pt x="42454" y="4224"/>
                    <a:pt x="42495" y="4225"/>
                  </a:cubicBezTo>
                  <a:lnTo>
                    <a:pt x="42495" y="4225"/>
                  </a:lnTo>
                  <a:cubicBezTo>
                    <a:pt x="42474" y="4220"/>
                    <a:pt x="42453" y="4214"/>
                    <a:pt x="42432" y="4206"/>
                  </a:cubicBezTo>
                  <a:lnTo>
                    <a:pt x="42432" y="4206"/>
                  </a:lnTo>
                  <a:cubicBezTo>
                    <a:pt x="42412" y="4210"/>
                    <a:pt x="42393" y="4214"/>
                    <a:pt x="42374" y="4218"/>
                  </a:cubicBezTo>
                  <a:lnTo>
                    <a:pt x="42374" y="4218"/>
                  </a:lnTo>
                  <a:cubicBezTo>
                    <a:pt x="40727" y="4071"/>
                    <a:pt x="39506" y="1750"/>
                    <a:pt x="37865" y="1725"/>
                  </a:cubicBezTo>
                  <a:close/>
                  <a:moveTo>
                    <a:pt x="37691" y="1836"/>
                  </a:moveTo>
                  <a:cubicBezTo>
                    <a:pt x="37319" y="2840"/>
                    <a:pt x="37021" y="3874"/>
                    <a:pt x="36518" y="4837"/>
                  </a:cubicBezTo>
                  <a:cubicBezTo>
                    <a:pt x="35897" y="6023"/>
                    <a:pt x="35113" y="7105"/>
                    <a:pt x="34152" y="8040"/>
                  </a:cubicBezTo>
                  <a:cubicBezTo>
                    <a:pt x="33075" y="9083"/>
                    <a:pt x="31791" y="9500"/>
                    <a:pt x="30405" y="9989"/>
                  </a:cubicBezTo>
                  <a:cubicBezTo>
                    <a:pt x="29072" y="10455"/>
                    <a:pt x="27741" y="11041"/>
                    <a:pt x="26822" y="12157"/>
                  </a:cubicBezTo>
                  <a:cubicBezTo>
                    <a:pt x="25522" y="13739"/>
                    <a:pt x="25362" y="15895"/>
                    <a:pt x="25504" y="17814"/>
                  </a:cubicBezTo>
                  <a:cubicBezTo>
                    <a:pt x="25704" y="20473"/>
                    <a:pt x="26641" y="23137"/>
                    <a:pt x="25724" y="25827"/>
                  </a:cubicBezTo>
                  <a:cubicBezTo>
                    <a:pt x="25085" y="27699"/>
                    <a:pt x="23668" y="29053"/>
                    <a:pt x="21895" y="29866"/>
                  </a:cubicBezTo>
                  <a:cubicBezTo>
                    <a:pt x="20264" y="30620"/>
                    <a:pt x="18490" y="30889"/>
                    <a:pt x="16776" y="31389"/>
                  </a:cubicBezTo>
                  <a:cubicBezTo>
                    <a:pt x="16304" y="31528"/>
                    <a:pt x="15840" y="31756"/>
                    <a:pt x="15358" y="31868"/>
                  </a:cubicBezTo>
                  <a:lnTo>
                    <a:pt x="15358" y="31868"/>
                  </a:lnTo>
                  <a:cubicBezTo>
                    <a:pt x="15515" y="31839"/>
                    <a:pt x="15673" y="31797"/>
                    <a:pt x="15831" y="31741"/>
                  </a:cubicBezTo>
                  <a:cubicBezTo>
                    <a:pt x="17605" y="31112"/>
                    <a:pt x="19490" y="30868"/>
                    <a:pt x="21255" y="30206"/>
                  </a:cubicBezTo>
                  <a:cubicBezTo>
                    <a:pt x="23257" y="29455"/>
                    <a:pt x="24968" y="28129"/>
                    <a:pt x="25729" y="26076"/>
                  </a:cubicBezTo>
                  <a:cubicBezTo>
                    <a:pt x="26742" y="23342"/>
                    <a:pt x="25758" y="20587"/>
                    <a:pt x="25564" y="17868"/>
                  </a:cubicBezTo>
                  <a:cubicBezTo>
                    <a:pt x="25424" y="15885"/>
                    <a:pt x="25618" y="13658"/>
                    <a:pt x="27027" y="12076"/>
                  </a:cubicBezTo>
                  <a:cubicBezTo>
                    <a:pt x="28124" y="10846"/>
                    <a:pt x="29693" y="10323"/>
                    <a:pt x="31198" y="9793"/>
                  </a:cubicBezTo>
                  <a:cubicBezTo>
                    <a:pt x="32655" y="9275"/>
                    <a:pt x="33748" y="8620"/>
                    <a:pt x="34784" y="7468"/>
                  </a:cubicBezTo>
                  <a:cubicBezTo>
                    <a:pt x="35827" y="6305"/>
                    <a:pt x="36599" y="4946"/>
                    <a:pt x="37202" y="3514"/>
                  </a:cubicBezTo>
                  <a:cubicBezTo>
                    <a:pt x="37432" y="2966"/>
                    <a:pt x="37635" y="2408"/>
                    <a:pt x="37824" y="1845"/>
                  </a:cubicBezTo>
                  <a:lnTo>
                    <a:pt x="37824" y="1845"/>
                  </a:lnTo>
                  <a:cubicBezTo>
                    <a:pt x="37780" y="1840"/>
                    <a:pt x="37735" y="1837"/>
                    <a:pt x="37691" y="1836"/>
                  </a:cubicBezTo>
                  <a:close/>
                  <a:moveTo>
                    <a:pt x="36319" y="2435"/>
                  </a:moveTo>
                  <a:cubicBezTo>
                    <a:pt x="35953" y="2782"/>
                    <a:pt x="35655" y="3223"/>
                    <a:pt x="35397" y="3607"/>
                  </a:cubicBezTo>
                  <a:cubicBezTo>
                    <a:pt x="34771" y="4552"/>
                    <a:pt x="34173" y="5443"/>
                    <a:pt x="33269" y="6152"/>
                  </a:cubicBezTo>
                  <a:cubicBezTo>
                    <a:pt x="32323" y="6895"/>
                    <a:pt x="31140" y="7045"/>
                    <a:pt x="29943" y="7045"/>
                  </a:cubicBezTo>
                  <a:cubicBezTo>
                    <a:pt x="29178" y="7045"/>
                    <a:pt x="28407" y="6984"/>
                    <a:pt x="27689" y="6976"/>
                  </a:cubicBezTo>
                  <a:cubicBezTo>
                    <a:pt x="27542" y="6974"/>
                    <a:pt x="27391" y="6972"/>
                    <a:pt x="27237" y="6972"/>
                  </a:cubicBezTo>
                  <a:cubicBezTo>
                    <a:pt x="25670" y="6972"/>
                    <a:pt x="23857" y="7120"/>
                    <a:pt x="22871" y="8464"/>
                  </a:cubicBezTo>
                  <a:cubicBezTo>
                    <a:pt x="21413" y="10453"/>
                    <a:pt x="22459" y="13301"/>
                    <a:pt x="22749" y="15468"/>
                  </a:cubicBezTo>
                  <a:cubicBezTo>
                    <a:pt x="23122" y="18236"/>
                    <a:pt x="23063" y="21154"/>
                    <a:pt x="22164" y="23821"/>
                  </a:cubicBezTo>
                  <a:cubicBezTo>
                    <a:pt x="21431" y="25996"/>
                    <a:pt x="20088" y="27875"/>
                    <a:pt x="18190" y="29178"/>
                  </a:cubicBezTo>
                  <a:cubicBezTo>
                    <a:pt x="17356" y="29750"/>
                    <a:pt x="16450" y="30200"/>
                    <a:pt x="15549" y="30648"/>
                  </a:cubicBezTo>
                  <a:cubicBezTo>
                    <a:pt x="15188" y="30830"/>
                    <a:pt x="14837" y="30908"/>
                    <a:pt x="14487" y="30908"/>
                  </a:cubicBezTo>
                  <a:cubicBezTo>
                    <a:pt x="14037" y="30908"/>
                    <a:pt x="13589" y="30779"/>
                    <a:pt x="13123" y="30573"/>
                  </a:cubicBezTo>
                  <a:cubicBezTo>
                    <a:pt x="10510" y="29416"/>
                    <a:pt x="8426" y="27192"/>
                    <a:pt x="6067" y="25618"/>
                  </a:cubicBezTo>
                  <a:cubicBezTo>
                    <a:pt x="5021" y="24918"/>
                    <a:pt x="3781" y="24134"/>
                    <a:pt x="2487" y="24074"/>
                  </a:cubicBezTo>
                  <a:cubicBezTo>
                    <a:pt x="2443" y="24072"/>
                    <a:pt x="2400" y="24071"/>
                    <a:pt x="2358" y="24071"/>
                  </a:cubicBezTo>
                  <a:cubicBezTo>
                    <a:pt x="1398" y="24071"/>
                    <a:pt x="735" y="24599"/>
                    <a:pt x="167" y="25351"/>
                  </a:cubicBezTo>
                  <a:cubicBezTo>
                    <a:pt x="99" y="25454"/>
                    <a:pt x="66" y="25509"/>
                    <a:pt x="1" y="25623"/>
                  </a:cubicBezTo>
                  <a:cubicBezTo>
                    <a:pt x="71" y="25555"/>
                    <a:pt x="146" y="25493"/>
                    <a:pt x="224" y="25436"/>
                  </a:cubicBezTo>
                  <a:cubicBezTo>
                    <a:pt x="686" y="25080"/>
                    <a:pt x="1222" y="24936"/>
                    <a:pt x="1775" y="24936"/>
                  </a:cubicBezTo>
                  <a:cubicBezTo>
                    <a:pt x="2085" y="24936"/>
                    <a:pt x="2401" y="24982"/>
                    <a:pt x="2712" y="25061"/>
                  </a:cubicBezTo>
                  <a:cubicBezTo>
                    <a:pt x="3973" y="25382"/>
                    <a:pt x="5122" y="26122"/>
                    <a:pt x="6186" y="26840"/>
                  </a:cubicBezTo>
                  <a:cubicBezTo>
                    <a:pt x="7836" y="27953"/>
                    <a:pt x="9379" y="29214"/>
                    <a:pt x="11031" y="30317"/>
                  </a:cubicBezTo>
                  <a:cubicBezTo>
                    <a:pt x="11993" y="30960"/>
                    <a:pt x="13078" y="31679"/>
                    <a:pt x="14221" y="31871"/>
                  </a:cubicBezTo>
                  <a:lnTo>
                    <a:pt x="14221" y="31871"/>
                  </a:lnTo>
                  <a:cubicBezTo>
                    <a:pt x="13650" y="31753"/>
                    <a:pt x="13093" y="31493"/>
                    <a:pt x="12595" y="31231"/>
                  </a:cubicBezTo>
                  <a:cubicBezTo>
                    <a:pt x="9591" y="29654"/>
                    <a:pt x="7212" y="27101"/>
                    <a:pt x="4188" y="25563"/>
                  </a:cubicBezTo>
                  <a:cubicBezTo>
                    <a:pt x="3452" y="25189"/>
                    <a:pt x="2564" y="24825"/>
                    <a:pt x="1707" y="24825"/>
                  </a:cubicBezTo>
                  <a:cubicBezTo>
                    <a:pt x="1259" y="24825"/>
                    <a:pt x="820" y="24925"/>
                    <a:pt x="415" y="25175"/>
                  </a:cubicBezTo>
                  <a:cubicBezTo>
                    <a:pt x="1047" y="24493"/>
                    <a:pt x="1754" y="24231"/>
                    <a:pt x="2483" y="24231"/>
                  </a:cubicBezTo>
                  <a:cubicBezTo>
                    <a:pt x="3792" y="24231"/>
                    <a:pt x="5171" y="25075"/>
                    <a:pt x="6313" y="25848"/>
                  </a:cubicBezTo>
                  <a:cubicBezTo>
                    <a:pt x="8587" y="27389"/>
                    <a:pt x="10637" y="29540"/>
                    <a:pt x="13188" y="30630"/>
                  </a:cubicBezTo>
                  <a:cubicBezTo>
                    <a:pt x="13639" y="30823"/>
                    <a:pt x="14059" y="30934"/>
                    <a:pt x="14477" y="30934"/>
                  </a:cubicBezTo>
                  <a:cubicBezTo>
                    <a:pt x="14856" y="30934"/>
                    <a:pt x="15232" y="30843"/>
                    <a:pt x="15629" y="30643"/>
                  </a:cubicBezTo>
                  <a:cubicBezTo>
                    <a:pt x="16481" y="30213"/>
                    <a:pt x="17338" y="29796"/>
                    <a:pt x="18133" y="29268"/>
                  </a:cubicBezTo>
                  <a:cubicBezTo>
                    <a:pt x="19982" y="28038"/>
                    <a:pt x="21338" y="26278"/>
                    <a:pt x="22110" y="24199"/>
                  </a:cubicBezTo>
                  <a:cubicBezTo>
                    <a:pt x="23091" y="21550"/>
                    <a:pt x="23190" y="18614"/>
                    <a:pt x="22848" y="15836"/>
                  </a:cubicBezTo>
                  <a:cubicBezTo>
                    <a:pt x="22573" y="13601"/>
                    <a:pt x="21457" y="10691"/>
                    <a:pt x="22900" y="8620"/>
                  </a:cubicBezTo>
                  <a:cubicBezTo>
                    <a:pt x="23917" y="7162"/>
                    <a:pt x="25898" y="7051"/>
                    <a:pt x="27516" y="7048"/>
                  </a:cubicBezTo>
                  <a:cubicBezTo>
                    <a:pt x="28275" y="7048"/>
                    <a:pt x="29118" y="7122"/>
                    <a:pt x="29955" y="7122"/>
                  </a:cubicBezTo>
                  <a:cubicBezTo>
                    <a:pt x="31074" y="7122"/>
                    <a:pt x="32183" y="6990"/>
                    <a:pt x="33067" y="6372"/>
                  </a:cubicBezTo>
                  <a:cubicBezTo>
                    <a:pt x="33906" y="5787"/>
                    <a:pt x="34587" y="4979"/>
                    <a:pt x="35138" y="4125"/>
                  </a:cubicBezTo>
                  <a:cubicBezTo>
                    <a:pt x="35487" y="3581"/>
                    <a:pt x="35839" y="2925"/>
                    <a:pt x="36319" y="2435"/>
                  </a:cubicBezTo>
                  <a:close/>
                  <a:moveTo>
                    <a:pt x="15358" y="31868"/>
                  </a:moveTo>
                  <a:cubicBezTo>
                    <a:pt x="15169" y="31903"/>
                    <a:pt x="14982" y="31920"/>
                    <a:pt x="14795" y="31920"/>
                  </a:cubicBezTo>
                  <a:cubicBezTo>
                    <a:pt x="14602" y="31920"/>
                    <a:pt x="14411" y="31902"/>
                    <a:pt x="14221" y="31871"/>
                  </a:cubicBezTo>
                  <a:lnTo>
                    <a:pt x="14221" y="31871"/>
                  </a:lnTo>
                  <a:cubicBezTo>
                    <a:pt x="14413" y="31910"/>
                    <a:pt x="14605" y="31933"/>
                    <a:pt x="14798" y="31935"/>
                  </a:cubicBezTo>
                  <a:cubicBezTo>
                    <a:pt x="14805" y="31935"/>
                    <a:pt x="14813" y="31935"/>
                    <a:pt x="14820" y="31935"/>
                  </a:cubicBezTo>
                  <a:cubicBezTo>
                    <a:pt x="15003" y="31935"/>
                    <a:pt x="15182" y="31910"/>
                    <a:pt x="15358" y="318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7"/>
          <p:cNvGrpSpPr/>
          <p:nvPr/>
        </p:nvGrpSpPr>
        <p:grpSpPr>
          <a:xfrm rot="-648609">
            <a:off x="3257464" y="4255204"/>
            <a:ext cx="3941704" cy="1749355"/>
            <a:chOff x="6135500" y="732925"/>
            <a:chExt cx="1242500" cy="828225"/>
          </a:xfrm>
        </p:grpSpPr>
        <p:sp>
          <p:nvSpPr>
            <p:cNvPr id="95" name="Google Shape;95;p7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7"/>
          <p:cNvGrpSpPr/>
          <p:nvPr/>
        </p:nvGrpSpPr>
        <p:grpSpPr>
          <a:xfrm rot="-6302865">
            <a:off x="4558072" y="-218406"/>
            <a:ext cx="5034152" cy="2490142"/>
            <a:chOff x="6135500" y="732925"/>
            <a:chExt cx="1242500" cy="828225"/>
          </a:xfrm>
        </p:grpSpPr>
        <p:sp>
          <p:nvSpPr>
            <p:cNvPr id="100" name="Google Shape;100;p7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715100" y="896700"/>
            <a:ext cx="4090200" cy="11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715100" y="2023250"/>
            <a:ext cx="4090200" cy="23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9"/>
          <p:cNvGrpSpPr/>
          <p:nvPr/>
        </p:nvGrpSpPr>
        <p:grpSpPr>
          <a:xfrm>
            <a:off x="2595492" y="-678183"/>
            <a:ext cx="6941757" cy="5412169"/>
            <a:chOff x="6276150" y="1905375"/>
            <a:chExt cx="1076425" cy="839200"/>
          </a:xfrm>
        </p:grpSpPr>
        <p:sp>
          <p:nvSpPr>
            <p:cNvPr id="117" name="Google Shape;117;p9"/>
            <p:cNvSpPr/>
            <p:nvPr/>
          </p:nvSpPr>
          <p:spPr>
            <a:xfrm>
              <a:off x="6279000" y="1907425"/>
              <a:ext cx="1069950" cy="739800"/>
            </a:xfrm>
            <a:custGeom>
              <a:avLst/>
              <a:gdLst/>
              <a:ahLst/>
              <a:cxnLst/>
              <a:rect l="l" t="t" r="r" b="b"/>
              <a:pathLst>
                <a:path w="42798" h="29592" extrusionOk="0">
                  <a:moveTo>
                    <a:pt x="18161" y="1"/>
                  </a:moveTo>
                  <a:cubicBezTo>
                    <a:pt x="17866" y="1"/>
                    <a:pt x="17579" y="42"/>
                    <a:pt x="17312" y="143"/>
                  </a:cubicBezTo>
                  <a:cubicBezTo>
                    <a:pt x="16427" y="477"/>
                    <a:pt x="16266" y="1412"/>
                    <a:pt x="16307" y="2261"/>
                  </a:cubicBezTo>
                  <a:cubicBezTo>
                    <a:pt x="16370" y="3574"/>
                    <a:pt x="16724" y="4902"/>
                    <a:pt x="16916" y="6204"/>
                  </a:cubicBezTo>
                  <a:cubicBezTo>
                    <a:pt x="17315" y="8923"/>
                    <a:pt x="17615" y="11670"/>
                    <a:pt x="17757" y="14404"/>
                  </a:cubicBezTo>
                  <a:cubicBezTo>
                    <a:pt x="17946" y="18013"/>
                    <a:pt x="18016" y="21861"/>
                    <a:pt x="16965" y="25377"/>
                  </a:cubicBezTo>
                  <a:cubicBezTo>
                    <a:pt x="16569" y="26708"/>
                    <a:pt x="15580" y="29346"/>
                    <a:pt x="13884" y="29509"/>
                  </a:cubicBezTo>
                  <a:cubicBezTo>
                    <a:pt x="13832" y="29514"/>
                    <a:pt x="13781" y="29517"/>
                    <a:pt x="13729" y="29517"/>
                  </a:cubicBezTo>
                  <a:cubicBezTo>
                    <a:pt x="12932" y="29517"/>
                    <a:pt x="12123" y="28940"/>
                    <a:pt x="11512" y="28500"/>
                  </a:cubicBezTo>
                  <a:cubicBezTo>
                    <a:pt x="10658" y="27883"/>
                    <a:pt x="9868" y="27176"/>
                    <a:pt x="9086" y="26470"/>
                  </a:cubicBezTo>
                  <a:cubicBezTo>
                    <a:pt x="7753" y="25271"/>
                    <a:pt x="6443" y="23966"/>
                    <a:pt x="4962" y="22990"/>
                  </a:cubicBezTo>
                  <a:cubicBezTo>
                    <a:pt x="4184" y="22479"/>
                    <a:pt x="3336" y="22085"/>
                    <a:pt x="2566" y="22085"/>
                  </a:cubicBezTo>
                  <a:cubicBezTo>
                    <a:pt x="1819" y="22085"/>
                    <a:pt x="1146" y="22457"/>
                    <a:pt x="687" y="23453"/>
                  </a:cubicBezTo>
                  <a:cubicBezTo>
                    <a:pt x="288" y="24321"/>
                    <a:pt x="115" y="25292"/>
                    <a:pt x="1" y="26231"/>
                  </a:cubicBezTo>
                  <a:cubicBezTo>
                    <a:pt x="71" y="26247"/>
                    <a:pt x="104" y="26257"/>
                    <a:pt x="174" y="26275"/>
                  </a:cubicBezTo>
                  <a:cubicBezTo>
                    <a:pt x="293" y="25369"/>
                    <a:pt x="480" y="24429"/>
                    <a:pt x="892" y="23609"/>
                  </a:cubicBezTo>
                  <a:cubicBezTo>
                    <a:pt x="1352" y="22693"/>
                    <a:pt x="2001" y="22355"/>
                    <a:pt x="2712" y="22355"/>
                  </a:cubicBezTo>
                  <a:cubicBezTo>
                    <a:pt x="3529" y="22355"/>
                    <a:pt x="4429" y="22801"/>
                    <a:pt x="5218" y="23329"/>
                  </a:cubicBezTo>
                  <a:cubicBezTo>
                    <a:pt x="6684" y="24308"/>
                    <a:pt x="7986" y="25589"/>
                    <a:pt x="9322" y="26770"/>
                  </a:cubicBezTo>
                  <a:cubicBezTo>
                    <a:pt x="10088" y="27448"/>
                    <a:pt x="10865" y="28132"/>
                    <a:pt x="11712" y="28712"/>
                  </a:cubicBezTo>
                  <a:cubicBezTo>
                    <a:pt x="12275" y="29096"/>
                    <a:pt x="13021" y="29591"/>
                    <a:pt x="13750" y="29591"/>
                  </a:cubicBezTo>
                  <a:cubicBezTo>
                    <a:pt x="13843" y="29591"/>
                    <a:pt x="13935" y="29583"/>
                    <a:pt x="14026" y="29566"/>
                  </a:cubicBezTo>
                  <a:cubicBezTo>
                    <a:pt x="15704" y="29250"/>
                    <a:pt x="16660" y="26687"/>
                    <a:pt x="17063" y="25310"/>
                  </a:cubicBezTo>
                  <a:cubicBezTo>
                    <a:pt x="18097" y="21801"/>
                    <a:pt x="18034" y="17980"/>
                    <a:pt x="17848" y="14383"/>
                  </a:cubicBezTo>
                  <a:cubicBezTo>
                    <a:pt x="17708" y="11680"/>
                    <a:pt x="17413" y="8967"/>
                    <a:pt x="17019" y="6282"/>
                  </a:cubicBezTo>
                  <a:cubicBezTo>
                    <a:pt x="16830" y="5008"/>
                    <a:pt x="16471" y="3698"/>
                    <a:pt x="16432" y="2409"/>
                  </a:cubicBezTo>
                  <a:cubicBezTo>
                    <a:pt x="16406" y="1565"/>
                    <a:pt x="16597" y="666"/>
                    <a:pt x="17473" y="350"/>
                  </a:cubicBezTo>
                  <a:cubicBezTo>
                    <a:pt x="17738" y="254"/>
                    <a:pt x="18021" y="214"/>
                    <a:pt x="18312" y="214"/>
                  </a:cubicBezTo>
                  <a:cubicBezTo>
                    <a:pt x="19099" y="214"/>
                    <a:pt x="19941" y="503"/>
                    <a:pt x="20624" y="733"/>
                  </a:cubicBezTo>
                  <a:cubicBezTo>
                    <a:pt x="22257" y="1285"/>
                    <a:pt x="23816" y="2038"/>
                    <a:pt x="25390" y="2740"/>
                  </a:cubicBezTo>
                  <a:cubicBezTo>
                    <a:pt x="26964" y="3439"/>
                    <a:pt x="28629" y="4260"/>
                    <a:pt x="30359" y="4488"/>
                  </a:cubicBezTo>
                  <a:cubicBezTo>
                    <a:pt x="30497" y="4506"/>
                    <a:pt x="30635" y="4514"/>
                    <a:pt x="30771" y="4514"/>
                  </a:cubicBezTo>
                  <a:cubicBezTo>
                    <a:pt x="31826" y="4514"/>
                    <a:pt x="32826" y="4034"/>
                    <a:pt x="33885" y="4006"/>
                  </a:cubicBezTo>
                  <a:cubicBezTo>
                    <a:pt x="33947" y="4005"/>
                    <a:pt x="34008" y="4004"/>
                    <a:pt x="34070" y="4004"/>
                  </a:cubicBezTo>
                  <a:cubicBezTo>
                    <a:pt x="36491" y="4004"/>
                    <a:pt x="38868" y="5175"/>
                    <a:pt x="41299" y="5175"/>
                  </a:cubicBezTo>
                  <a:cubicBezTo>
                    <a:pt x="41796" y="5175"/>
                    <a:pt x="42295" y="5126"/>
                    <a:pt x="42797" y="5008"/>
                  </a:cubicBezTo>
                  <a:cubicBezTo>
                    <a:pt x="42776" y="4972"/>
                    <a:pt x="42761" y="4933"/>
                    <a:pt x="42748" y="4894"/>
                  </a:cubicBezTo>
                  <a:cubicBezTo>
                    <a:pt x="42221" y="5026"/>
                    <a:pt x="41698" y="5080"/>
                    <a:pt x="41177" y="5080"/>
                  </a:cubicBezTo>
                  <a:cubicBezTo>
                    <a:pt x="38760" y="5080"/>
                    <a:pt x="36401" y="3911"/>
                    <a:pt x="33989" y="3911"/>
                  </a:cubicBezTo>
                  <a:cubicBezTo>
                    <a:pt x="33938" y="3911"/>
                    <a:pt x="33887" y="3912"/>
                    <a:pt x="33836" y="3913"/>
                  </a:cubicBezTo>
                  <a:cubicBezTo>
                    <a:pt x="32774" y="3936"/>
                    <a:pt x="31786" y="4410"/>
                    <a:pt x="30733" y="4410"/>
                  </a:cubicBezTo>
                  <a:cubicBezTo>
                    <a:pt x="30585" y="4410"/>
                    <a:pt x="30435" y="4400"/>
                    <a:pt x="30284" y="4379"/>
                  </a:cubicBezTo>
                  <a:cubicBezTo>
                    <a:pt x="28536" y="4130"/>
                    <a:pt x="26858" y="3289"/>
                    <a:pt x="25266" y="2569"/>
                  </a:cubicBezTo>
                  <a:cubicBezTo>
                    <a:pt x="23681" y="1855"/>
                    <a:pt x="22110" y="1086"/>
                    <a:pt x="20463" y="521"/>
                  </a:cubicBezTo>
                  <a:cubicBezTo>
                    <a:pt x="19788" y="292"/>
                    <a:pt x="18946" y="1"/>
                    <a:pt x="18161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6279650" y="1999475"/>
              <a:ext cx="1069475" cy="674300"/>
            </a:xfrm>
            <a:custGeom>
              <a:avLst/>
              <a:gdLst/>
              <a:ahLst/>
              <a:cxnLst/>
              <a:rect l="l" t="t" r="r" b="b"/>
              <a:pathLst>
                <a:path w="42779" h="26972" extrusionOk="0">
                  <a:moveTo>
                    <a:pt x="42717" y="1235"/>
                  </a:moveTo>
                  <a:cubicBezTo>
                    <a:pt x="42385" y="1385"/>
                    <a:pt x="42036" y="1470"/>
                    <a:pt x="41680" y="1503"/>
                  </a:cubicBezTo>
                  <a:lnTo>
                    <a:pt x="41680" y="1503"/>
                  </a:lnTo>
                  <a:cubicBezTo>
                    <a:pt x="42052" y="1496"/>
                    <a:pt x="42422" y="1438"/>
                    <a:pt x="42779" y="1311"/>
                  </a:cubicBezTo>
                  <a:cubicBezTo>
                    <a:pt x="42756" y="1290"/>
                    <a:pt x="42735" y="1264"/>
                    <a:pt x="42717" y="1235"/>
                  </a:cubicBezTo>
                  <a:close/>
                  <a:moveTo>
                    <a:pt x="36227" y="380"/>
                  </a:moveTo>
                  <a:cubicBezTo>
                    <a:pt x="35750" y="380"/>
                    <a:pt x="35274" y="447"/>
                    <a:pt x="34814" y="577"/>
                  </a:cubicBezTo>
                  <a:lnTo>
                    <a:pt x="34814" y="577"/>
                  </a:lnTo>
                  <a:cubicBezTo>
                    <a:pt x="35216" y="482"/>
                    <a:pt x="35627" y="433"/>
                    <a:pt x="36040" y="433"/>
                  </a:cubicBezTo>
                  <a:cubicBezTo>
                    <a:pt x="36291" y="433"/>
                    <a:pt x="36543" y="451"/>
                    <a:pt x="36793" y="487"/>
                  </a:cubicBezTo>
                  <a:cubicBezTo>
                    <a:pt x="38168" y="676"/>
                    <a:pt x="39436" y="1329"/>
                    <a:pt x="40814" y="1489"/>
                  </a:cubicBezTo>
                  <a:cubicBezTo>
                    <a:pt x="40983" y="1509"/>
                    <a:pt x="41152" y="1519"/>
                    <a:pt x="41321" y="1519"/>
                  </a:cubicBezTo>
                  <a:cubicBezTo>
                    <a:pt x="41441" y="1519"/>
                    <a:pt x="41561" y="1514"/>
                    <a:pt x="41680" y="1503"/>
                  </a:cubicBezTo>
                  <a:lnTo>
                    <a:pt x="41680" y="1503"/>
                  </a:lnTo>
                  <a:cubicBezTo>
                    <a:pt x="41656" y="1503"/>
                    <a:pt x="41633" y="1503"/>
                    <a:pt x="41609" y="1503"/>
                  </a:cubicBezTo>
                  <a:cubicBezTo>
                    <a:pt x="41357" y="1503"/>
                    <a:pt x="41103" y="1480"/>
                    <a:pt x="40853" y="1440"/>
                  </a:cubicBezTo>
                  <a:cubicBezTo>
                    <a:pt x="39478" y="1223"/>
                    <a:pt x="38209" y="575"/>
                    <a:pt x="36821" y="415"/>
                  </a:cubicBezTo>
                  <a:cubicBezTo>
                    <a:pt x="36624" y="392"/>
                    <a:pt x="36425" y="380"/>
                    <a:pt x="36227" y="380"/>
                  </a:cubicBezTo>
                  <a:close/>
                  <a:moveTo>
                    <a:pt x="21452" y="1"/>
                  </a:moveTo>
                  <a:cubicBezTo>
                    <a:pt x="21251" y="1"/>
                    <a:pt x="21051" y="10"/>
                    <a:pt x="20851" y="32"/>
                  </a:cubicBezTo>
                  <a:cubicBezTo>
                    <a:pt x="19212" y="205"/>
                    <a:pt x="18661" y="1487"/>
                    <a:pt x="18744" y="3009"/>
                  </a:cubicBezTo>
                  <a:cubicBezTo>
                    <a:pt x="18811" y="4280"/>
                    <a:pt x="19158" y="5536"/>
                    <a:pt x="19334" y="6797"/>
                  </a:cubicBezTo>
                  <a:cubicBezTo>
                    <a:pt x="19526" y="8146"/>
                    <a:pt x="19660" y="9508"/>
                    <a:pt x="19735" y="10857"/>
                  </a:cubicBezTo>
                  <a:cubicBezTo>
                    <a:pt x="19917" y="14127"/>
                    <a:pt x="19831" y="17539"/>
                    <a:pt x="18925" y="20734"/>
                  </a:cubicBezTo>
                  <a:cubicBezTo>
                    <a:pt x="18355" y="22744"/>
                    <a:pt x="17403" y="24719"/>
                    <a:pt x="15753" y="26060"/>
                  </a:cubicBezTo>
                  <a:cubicBezTo>
                    <a:pt x="15245" y="26477"/>
                    <a:pt x="14689" y="26921"/>
                    <a:pt x="14012" y="26921"/>
                  </a:cubicBezTo>
                  <a:cubicBezTo>
                    <a:pt x="13979" y="26921"/>
                    <a:pt x="13946" y="26919"/>
                    <a:pt x="13912" y="26917"/>
                  </a:cubicBezTo>
                  <a:cubicBezTo>
                    <a:pt x="13081" y="26866"/>
                    <a:pt x="12279" y="26340"/>
                    <a:pt x="11611" y="25887"/>
                  </a:cubicBezTo>
                  <a:cubicBezTo>
                    <a:pt x="9922" y="24742"/>
                    <a:pt x="8439" y="23324"/>
                    <a:pt x="6834" y="22073"/>
                  </a:cubicBezTo>
                  <a:cubicBezTo>
                    <a:pt x="5815" y="21281"/>
                    <a:pt x="4115" y="19897"/>
                    <a:pt x="2596" y="19897"/>
                  </a:cubicBezTo>
                  <a:cubicBezTo>
                    <a:pt x="2104" y="19897"/>
                    <a:pt x="1630" y="20042"/>
                    <a:pt x="1205" y="20400"/>
                  </a:cubicBezTo>
                  <a:cubicBezTo>
                    <a:pt x="573" y="20934"/>
                    <a:pt x="234" y="21767"/>
                    <a:pt x="1" y="22539"/>
                  </a:cubicBezTo>
                  <a:cubicBezTo>
                    <a:pt x="50" y="22565"/>
                    <a:pt x="73" y="22578"/>
                    <a:pt x="122" y="22604"/>
                  </a:cubicBezTo>
                  <a:cubicBezTo>
                    <a:pt x="361" y="21850"/>
                    <a:pt x="713" y="21043"/>
                    <a:pt x="1347" y="20543"/>
                  </a:cubicBezTo>
                  <a:cubicBezTo>
                    <a:pt x="1764" y="20213"/>
                    <a:pt x="2224" y="20078"/>
                    <a:pt x="2701" y="20078"/>
                  </a:cubicBezTo>
                  <a:cubicBezTo>
                    <a:pt x="4243" y="20078"/>
                    <a:pt x="5964" y="21489"/>
                    <a:pt x="6994" y="22288"/>
                  </a:cubicBezTo>
                  <a:cubicBezTo>
                    <a:pt x="8584" y="23520"/>
                    <a:pt x="10057" y="24921"/>
                    <a:pt x="11740" y="26024"/>
                  </a:cubicBezTo>
                  <a:cubicBezTo>
                    <a:pt x="12398" y="26454"/>
                    <a:pt x="13198" y="26961"/>
                    <a:pt x="14011" y="26972"/>
                  </a:cubicBezTo>
                  <a:cubicBezTo>
                    <a:pt x="14020" y="26972"/>
                    <a:pt x="14029" y="26972"/>
                    <a:pt x="14038" y="26972"/>
                  </a:cubicBezTo>
                  <a:cubicBezTo>
                    <a:pt x="14735" y="26972"/>
                    <a:pt x="15327" y="26479"/>
                    <a:pt x="15839" y="26058"/>
                  </a:cubicBezTo>
                  <a:cubicBezTo>
                    <a:pt x="20033" y="22601"/>
                    <a:pt x="20090" y="15761"/>
                    <a:pt x="19816" y="10885"/>
                  </a:cubicBezTo>
                  <a:cubicBezTo>
                    <a:pt x="19741" y="9544"/>
                    <a:pt x="19603" y="8193"/>
                    <a:pt x="19412" y="6854"/>
                  </a:cubicBezTo>
                  <a:cubicBezTo>
                    <a:pt x="19233" y="5609"/>
                    <a:pt x="18886" y="4366"/>
                    <a:pt x="18834" y="3107"/>
                  </a:cubicBezTo>
                  <a:cubicBezTo>
                    <a:pt x="18772" y="1585"/>
                    <a:pt x="19360" y="347"/>
                    <a:pt x="20983" y="182"/>
                  </a:cubicBezTo>
                  <a:cubicBezTo>
                    <a:pt x="21181" y="161"/>
                    <a:pt x="21380" y="152"/>
                    <a:pt x="21580" y="152"/>
                  </a:cubicBezTo>
                  <a:cubicBezTo>
                    <a:pt x="23153" y="152"/>
                    <a:pt x="24777" y="739"/>
                    <a:pt x="26247" y="1168"/>
                  </a:cubicBezTo>
                  <a:cubicBezTo>
                    <a:pt x="27641" y="1573"/>
                    <a:pt x="29224" y="2166"/>
                    <a:pt x="30729" y="2166"/>
                  </a:cubicBezTo>
                  <a:cubicBezTo>
                    <a:pt x="30947" y="2166"/>
                    <a:pt x="31163" y="2153"/>
                    <a:pt x="31376" y="2126"/>
                  </a:cubicBezTo>
                  <a:cubicBezTo>
                    <a:pt x="32451" y="1992"/>
                    <a:pt x="33326" y="1132"/>
                    <a:pt x="34323" y="744"/>
                  </a:cubicBezTo>
                  <a:cubicBezTo>
                    <a:pt x="34484" y="680"/>
                    <a:pt x="34648" y="624"/>
                    <a:pt x="34814" y="577"/>
                  </a:cubicBezTo>
                  <a:lnTo>
                    <a:pt x="34814" y="577"/>
                  </a:lnTo>
                  <a:cubicBezTo>
                    <a:pt x="34633" y="620"/>
                    <a:pt x="34453" y="673"/>
                    <a:pt x="34276" y="736"/>
                  </a:cubicBezTo>
                  <a:cubicBezTo>
                    <a:pt x="33264" y="1098"/>
                    <a:pt x="32383" y="1935"/>
                    <a:pt x="31306" y="2054"/>
                  </a:cubicBezTo>
                  <a:cubicBezTo>
                    <a:pt x="31117" y="2074"/>
                    <a:pt x="30927" y="2084"/>
                    <a:pt x="30735" y="2084"/>
                  </a:cubicBezTo>
                  <a:cubicBezTo>
                    <a:pt x="29188" y="2084"/>
                    <a:pt x="27566" y="1465"/>
                    <a:pt x="26131" y="1036"/>
                  </a:cubicBezTo>
                  <a:cubicBezTo>
                    <a:pt x="24661" y="600"/>
                    <a:pt x="23031" y="1"/>
                    <a:pt x="2145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6280825" y="1905375"/>
              <a:ext cx="1068625" cy="839200"/>
            </a:xfrm>
            <a:custGeom>
              <a:avLst/>
              <a:gdLst/>
              <a:ahLst/>
              <a:cxnLst/>
              <a:rect l="l" t="t" r="r" b="b"/>
              <a:pathLst>
                <a:path w="42745" h="33568" extrusionOk="0">
                  <a:moveTo>
                    <a:pt x="39408" y="107"/>
                  </a:moveTo>
                  <a:lnTo>
                    <a:pt x="39408" y="107"/>
                  </a:lnTo>
                  <a:cubicBezTo>
                    <a:pt x="39319" y="157"/>
                    <a:pt x="39239" y="274"/>
                    <a:pt x="39172" y="476"/>
                  </a:cubicBezTo>
                  <a:cubicBezTo>
                    <a:pt x="38991" y="1020"/>
                    <a:pt x="38932" y="1627"/>
                    <a:pt x="38823" y="2197"/>
                  </a:cubicBezTo>
                  <a:lnTo>
                    <a:pt x="38823" y="2197"/>
                  </a:lnTo>
                  <a:cubicBezTo>
                    <a:pt x="38944" y="1611"/>
                    <a:pt x="39073" y="1028"/>
                    <a:pt x="39242" y="461"/>
                  </a:cubicBezTo>
                  <a:cubicBezTo>
                    <a:pt x="39290" y="296"/>
                    <a:pt x="39346" y="181"/>
                    <a:pt x="39408" y="107"/>
                  </a:cubicBezTo>
                  <a:close/>
                  <a:moveTo>
                    <a:pt x="38823" y="2197"/>
                  </a:moveTo>
                  <a:lnTo>
                    <a:pt x="38823" y="2197"/>
                  </a:lnTo>
                  <a:cubicBezTo>
                    <a:pt x="38808" y="2266"/>
                    <a:pt x="38794" y="2336"/>
                    <a:pt x="38780" y="2405"/>
                  </a:cubicBezTo>
                  <a:lnTo>
                    <a:pt x="38780" y="2405"/>
                  </a:lnTo>
                  <a:cubicBezTo>
                    <a:pt x="38795" y="2337"/>
                    <a:pt x="38809" y="2267"/>
                    <a:pt x="38823" y="2197"/>
                  </a:cubicBezTo>
                  <a:close/>
                  <a:moveTo>
                    <a:pt x="39607" y="0"/>
                  </a:moveTo>
                  <a:cubicBezTo>
                    <a:pt x="39536" y="0"/>
                    <a:pt x="39469" y="33"/>
                    <a:pt x="39408" y="107"/>
                  </a:cubicBezTo>
                  <a:lnTo>
                    <a:pt x="39408" y="107"/>
                  </a:lnTo>
                  <a:cubicBezTo>
                    <a:pt x="39443" y="88"/>
                    <a:pt x="39479" y="78"/>
                    <a:pt x="39517" y="78"/>
                  </a:cubicBezTo>
                  <a:cubicBezTo>
                    <a:pt x="40051" y="78"/>
                    <a:pt x="40803" y="1947"/>
                    <a:pt x="40951" y="2273"/>
                  </a:cubicBezTo>
                  <a:cubicBezTo>
                    <a:pt x="41228" y="2876"/>
                    <a:pt x="41484" y="3487"/>
                    <a:pt x="41774" y="4083"/>
                  </a:cubicBezTo>
                  <a:cubicBezTo>
                    <a:pt x="41890" y="4324"/>
                    <a:pt x="42072" y="4852"/>
                    <a:pt x="42312" y="5012"/>
                  </a:cubicBezTo>
                  <a:cubicBezTo>
                    <a:pt x="42399" y="5072"/>
                    <a:pt x="42473" y="5154"/>
                    <a:pt x="42541" y="5154"/>
                  </a:cubicBezTo>
                  <a:cubicBezTo>
                    <a:pt x="42572" y="5154"/>
                    <a:pt x="42602" y="5137"/>
                    <a:pt x="42632" y="5092"/>
                  </a:cubicBezTo>
                  <a:lnTo>
                    <a:pt x="42632" y="5092"/>
                  </a:lnTo>
                  <a:cubicBezTo>
                    <a:pt x="42643" y="5095"/>
                    <a:pt x="42653" y="5097"/>
                    <a:pt x="42663" y="5097"/>
                  </a:cubicBezTo>
                  <a:cubicBezTo>
                    <a:pt x="42695" y="5097"/>
                    <a:pt x="42722" y="5081"/>
                    <a:pt x="42745" y="5049"/>
                  </a:cubicBezTo>
                  <a:cubicBezTo>
                    <a:pt x="42711" y="5046"/>
                    <a:pt x="42693" y="5044"/>
                    <a:pt x="42662" y="5036"/>
                  </a:cubicBezTo>
                  <a:cubicBezTo>
                    <a:pt x="42652" y="5058"/>
                    <a:pt x="42642" y="5077"/>
                    <a:pt x="42632" y="5092"/>
                  </a:cubicBezTo>
                  <a:lnTo>
                    <a:pt x="42632" y="5092"/>
                  </a:lnTo>
                  <a:cubicBezTo>
                    <a:pt x="42185" y="4965"/>
                    <a:pt x="41087" y="2317"/>
                    <a:pt x="41002" y="2133"/>
                  </a:cubicBezTo>
                  <a:cubicBezTo>
                    <a:pt x="40842" y="1781"/>
                    <a:pt x="40126" y="0"/>
                    <a:pt x="39607" y="0"/>
                  </a:cubicBezTo>
                  <a:close/>
                  <a:moveTo>
                    <a:pt x="38780" y="2405"/>
                  </a:moveTo>
                  <a:lnTo>
                    <a:pt x="38780" y="2405"/>
                  </a:lnTo>
                  <a:cubicBezTo>
                    <a:pt x="38778" y="2411"/>
                    <a:pt x="38777" y="2417"/>
                    <a:pt x="38776" y="2423"/>
                  </a:cubicBezTo>
                  <a:cubicBezTo>
                    <a:pt x="38581" y="3298"/>
                    <a:pt x="38354" y="4176"/>
                    <a:pt x="38082" y="5018"/>
                  </a:cubicBezTo>
                  <a:cubicBezTo>
                    <a:pt x="37422" y="7050"/>
                    <a:pt x="36409" y="8888"/>
                    <a:pt x="34941" y="10488"/>
                  </a:cubicBezTo>
                  <a:cubicBezTo>
                    <a:pt x="33887" y="11638"/>
                    <a:pt x="32686" y="12436"/>
                    <a:pt x="31454" y="13373"/>
                  </a:cubicBezTo>
                  <a:cubicBezTo>
                    <a:pt x="28994" y="15247"/>
                    <a:pt x="27932" y="17935"/>
                    <a:pt x="27829" y="20954"/>
                  </a:cubicBezTo>
                  <a:cubicBezTo>
                    <a:pt x="27774" y="22461"/>
                    <a:pt x="27899" y="23978"/>
                    <a:pt x="28145" y="25477"/>
                  </a:cubicBezTo>
                  <a:cubicBezTo>
                    <a:pt x="28362" y="26826"/>
                    <a:pt x="28629" y="28178"/>
                    <a:pt x="28240" y="29527"/>
                  </a:cubicBezTo>
                  <a:cubicBezTo>
                    <a:pt x="27601" y="31740"/>
                    <a:pt x="25434" y="32520"/>
                    <a:pt x="23347" y="32779"/>
                  </a:cubicBezTo>
                  <a:cubicBezTo>
                    <a:pt x="21115" y="33056"/>
                    <a:pt x="18811" y="32735"/>
                    <a:pt x="16600" y="33164"/>
                  </a:cubicBezTo>
                  <a:cubicBezTo>
                    <a:pt x="15947" y="33290"/>
                    <a:pt x="15389" y="33540"/>
                    <a:pt x="14743" y="33540"/>
                  </a:cubicBezTo>
                  <a:cubicBezTo>
                    <a:pt x="14628" y="33540"/>
                    <a:pt x="14510" y="33532"/>
                    <a:pt x="14388" y="33514"/>
                  </a:cubicBezTo>
                  <a:cubicBezTo>
                    <a:pt x="13549" y="33392"/>
                    <a:pt x="12742" y="33006"/>
                    <a:pt x="12019" y="32595"/>
                  </a:cubicBezTo>
                  <a:cubicBezTo>
                    <a:pt x="8897" y="30826"/>
                    <a:pt x="6258" y="28033"/>
                    <a:pt x="2931" y="26572"/>
                  </a:cubicBezTo>
                  <a:cubicBezTo>
                    <a:pt x="2331" y="26308"/>
                    <a:pt x="1659" y="26087"/>
                    <a:pt x="996" y="26087"/>
                  </a:cubicBezTo>
                  <a:cubicBezTo>
                    <a:pt x="658" y="26087"/>
                    <a:pt x="323" y="26144"/>
                    <a:pt x="0" y="26282"/>
                  </a:cubicBezTo>
                  <a:cubicBezTo>
                    <a:pt x="13" y="26324"/>
                    <a:pt x="19" y="26344"/>
                    <a:pt x="31" y="26388"/>
                  </a:cubicBezTo>
                  <a:cubicBezTo>
                    <a:pt x="354" y="26250"/>
                    <a:pt x="684" y="26193"/>
                    <a:pt x="1014" y="26193"/>
                  </a:cubicBezTo>
                  <a:cubicBezTo>
                    <a:pt x="1658" y="26193"/>
                    <a:pt x="2305" y="26407"/>
                    <a:pt x="2911" y="26645"/>
                  </a:cubicBezTo>
                  <a:cubicBezTo>
                    <a:pt x="6258" y="28082"/>
                    <a:pt x="8902" y="30881"/>
                    <a:pt x="12043" y="32639"/>
                  </a:cubicBezTo>
                  <a:cubicBezTo>
                    <a:pt x="12768" y="33045"/>
                    <a:pt x="13575" y="33426"/>
                    <a:pt x="14414" y="33545"/>
                  </a:cubicBezTo>
                  <a:cubicBezTo>
                    <a:pt x="14528" y="33561"/>
                    <a:pt x="14639" y="33568"/>
                    <a:pt x="14748" y="33568"/>
                  </a:cubicBezTo>
                  <a:cubicBezTo>
                    <a:pt x="15402" y="33568"/>
                    <a:pt x="15968" y="33312"/>
                    <a:pt x="16628" y="33188"/>
                  </a:cubicBezTo>
                  <a:cubicBezTo>
                    <a:pt x="17771" y="32971"/>
                    <a:pt x="18939" y="32955"/>
                    <a:pt x="20109" y="32955"/>
                  </a:cubicBezTo>
                  <a:cubicBezTo>
                    <a:pt x="20309" y="32955"/>
                    <a:pt x="20508" y="32955"/>
                    <a:pt x="20708" y="32955"/>
                  </a:cubicBezTo>
                  <a:cubicBezTo>
                    <a:pt x="21615" y="32955"/>
                    <a:pt x="22520" y="32946"/>
                    <a:pt x="23414" y="32841"/>
                  </a:cubicBezTo>
                  <a:cubicBezTo>
                    <a:pt x="25504" y="32595"/>
                    <a:pt x="27684" y="31828"/>
                    <a:pt x="28315" y="29602"/>
                  </a:cubicBezTo>
                  <a:cubicBezTo>
                    <a:pt x="28701" y="28245"/>
                    <a:pt x="28419" y="26888"/>
                    <a:pt x="28199" y="25534"/>
                  </a:cubicBezTo>
                  <a:cubicBezTo>
                    <a:pt x="27958" y="24032"/>
                    <a:pt x="27839" y="22515"/>
                    <a:pt x="27893" y="21006"/>
                  </a:cubicBezTo>
                  <a:cubicBezTo>
                    <a:pt x="28005" y="17979"/>
                    <a:pt x="29074" y="15294"/>
                    <a:pt x="31534" y="13409"/>
                  </a:cubicBezTo>
                  <a:cubicBezTo>
                    <a:pt x="32764" y="12467"/>
                    <a:pt x="33957" y="11656"/>
                    <a:pt x="35014" y="10507"/>
                  </a:cubicBezTo>
                  <a:cubicBezTo>
                    <a:pt x="36484" y="8904"/>
                    <a:pt x="37494" y="7058"/>
                    <a:pt x="38154" y="5020"/>
                  </a:cubicBezTo>
                  <a:cubicBezTo>
                    <a:pt x="38426" y="4176"/>
                    <a:pt x="38599" y="3289"/>
                    <a:pt x="38780" y="24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6276150" y="1929050"/>
              <a:ext cx="1076425" cy="798400"/>
            </a:xfrm>
            <a:custGeom>
              <a:avLst/>
              <a:gdLst/>
              <a:ahLst/>
              <a:cxnLst/>
              <a:rect l="l" t="t" r="r" b="b"/>
              <a:pathLst>
                <a:path w="43057" h="31936" extrusionOk="0">
                  <a:moveTo>
                    <a:pt x="38316" y="462"/>
                  </a:moveTo>
                  <a:cubicBezTo>
                    <a:pt x="38250" y="548"/>
                    <a:pt x="38187" y="654"/>
                    <a:pt x="38126" y="782"/>
                  </a:cubicBezTo>
                  <a:cubicBezTo>
                    <a:pt x="37980" y="1092"/>
                    <a:pt x="37851" y="1408"/>
                    <a:pt x="37731" y="1728"/>
                  </a:cubicBezTo>
                  <a:lnTo>
                    <a:pt x="37731" y="1728"/>
                  </a:lnTo>
                  <a:cubicBezTo>
                    <a:pt x="37767" y="1726"/>
                    <a:pt x="37802" y="1725"/>
                    <a:pt x="37838" y="1725"/>
                  </a:cubicBezTo>
                  <a:cubicBezTo>
                    <a:pt x="37847" y="1725"/>
                    <a:pt x="37856" y="1725"/>
                    <a:pt x="37865" y="1725"/>
                  </a:cubicBezTo>
                  <a:lnTo>
                    <a:pt x="37865" y="1725"/>
                  </a:lnTo>
                  <a:cubicBezTo>
                    <a:pt x="37919" y="1562"/>
                    <a:pt x="37973" y="1399"/>
                    <a:pt x="38025" y="1235"/>
                  </a:cubicBezTo>
                  <a:cubicBezTo>
                    <a:pt x="38096" y="1018"/>
                    <a:pt x="38179" y="714"/>
                    <a:pt x="38316" y="462"/>
                  </a:cubicBezTo>
                  <a:close/>
                  <a:moveTo>
                    <a:pt x="37731" y="1728"/>
                  </a:moveTo>
                  <a:cubicBezTo>
                    <a:pt x="37535" y="1740"/>
                    <a:pt x="37332" y="1786"/>
                    <a:pt x="37122" y="1872"/>
                  </a:cubicBezTo>
                  <a:cubicBezTo>
                    <a:pt x="36815" y="1999"/>
                    <a:pt x="36552" y="2198"/>
                    <a:pt x="36319" y="2435"/>
                  </a:cubicBezTo>
                  <a:lnTo>
                    <a:pt x="36319" y="2435"/>
                  </a:lnTo>
                  <a:cubicBezTo>
                    <a:pt x="36630" y="2141"/>
                    <a:pt x="36989" y="1915"/>
                    <a:pt x="37412" y="1852"/>
                  </a:cubicBezTo>
                  <a:cubicBezTo>
                    <a:pt x="37488" y="1840"/>
                    <a:pt x="37564" y="1835"/>
                    <a:pt x="37640" y="1835"/>
                  </a:cubicBezTo>
                  <a:cubicBezTo>
                    <a:pt x="37657" y="1835"/>
                    <a:pt x="37674" y="1835"/>
                    <a:pt x="37691" y="1836"/>
                  </a:cubicBezTo>
                  <a:lnTo>
                    <a:pt x="37691" y="1836"/>
                  </a:lnTo>
                  <a:cubicBezTo>
                    <a:pt x="37704" y="1800"/>
                    <a:pt x="37718" y="1764"/>
                    <a:pt x="37731" y="1728"/>
                  </a:cubicBezTo>
                  <a:close/>
                  <a:moveTo>
                    <a:pt x="38954" y="1"/>
                  </a:moveTo>
                  <a:cubicBezTo>
                    <a:pt x="38928" y="1"/>
                    <a:pt x="38901" y="2"/>
                    <a:pt x="38875" y="6"/>
                  </a:cubicBezTo>
                  <a:cubicBezTo>
                    <a:pt x="38618" y="37"/>
                    <a:pt x="38444" y="227"/>
                    <a:pt x="38316" y="462"/>
                  </a:cubicBezTo>
                  <a:lnTo>
                    <a:pt x="38316" y="462"/>
                  </a:lnTo>
                  <a:cubicBezTo>
                    <a:pt x="38483" y="243"/>
                    <a:pt x="38665" y="152"/>
                    <a:pt x="38852" y="152"/>
                  </a:cubicBezTo>
                  <a:cubicBezTo>
                    <a:pt x="39219" y="152"/>
                    <a:pt x="39608" y="502"/>
                    <a:pt x="39952" y="930"/>
                  </a:cubicBezTo>
                  <a:cubicBezTo>
                    <a:pt x="40612" y="1753"/>
                    <a:pt x="41101" y="2696"/>
                    <a:pt x="41743" y="3532"/>
                  </a:cubicBezTo>
                  <a:cubicBezTo>
                    <a:pt x="41895" y="3730"/>
                    <a:pt x="42145" y="4101"/>
                    <a:pt x="42432" y="4206"/>
                  </a:cubicBezTo>
                  <a:lnTo>
                    <a:pt x="42432" y="4206"/>
                  </a:lnTo>
                  <a:cubicBezTo>
                    <a:pt x="42462" y="4199"/>
                    <a:pt x="42492" y="4191"/>
                    <a:pt x="42522" y="4182"/>
                  </a:cubicBezTo>
                  <a:lnTo>
                    <a:pt x="42522" y="4182"/>
                  </a:lnTo>
                  <a:cubicBezTo>
                    <a:pt x="41919" y="3921"/>
                    <a:pt x="41124" y="2431"/>
                    <a:pt x="40987" y="2219"/>
                  </a:cubicBezTo>
                  <a:cubicBezTo>
                    <a:pt x="40626" y="1662"/>
                    <a:pt x="39809" y="1"/>
                    <a:pt x="38954" y="1"/>
                  </a:cubicBezTo>
                  <a:close/>
                  <a:moveTo>
                    <a:pt x="43056" y="3874"/>
                  </a:moveTo>
                  <a:lnTo>
                    <a:pt x="43056" y="3874"/>
                  </a:lnTo>
                  <a:cubicBezTo>
                    <a:pt x="42879" y="4027"/>
                    <a:pt x="42701" y="4126"/>
                    <a:pt x="42522" y="4182"/>
                  </a:cubicBezTo>
                  <a:lnTo>
                    <a:pt x="42522" y="4182"/>
                  </a:lnTo>
                  <a:cubicBezTo>
                    <a:pt x="42574" y="4204"/>
                    <a:pt x="42624" y="4217"/>
                    <a:pt x="42672" y="4220"/>
                  </a:cubicBezTo>
                  <a:lnTo>
                    <a:pt x="42672" y="4220"/>
                  </a:lnTo>
                  <a:cubicBezTo>
                    <a:pt x="42679" y="4219"/>
                    <a:pt x="42686" y="4219"/>
                    <a:pt x="42694" y="4218"/>
                  </a:cubicBezTo>
                  <a:lnTo>
                    <a:pt x="42694" y="4218"/>
                  </a:lnTo>
                  <a:cubicBezTo>
                    <a:pt x="42691" y="4219"/>
                    <a:pt x="42688" y="4220"/>
                    <a:pt x="42686" y="4220"/>
                  </a:cubicBezTo>
                  <a:lnTo>
                    <a:pt x="42686" y="4220"/>
                  </a:lnTo>
                  <a:cubicBezTo>
                    <a:pt x="42681" y="4220"/>
                    <a:pt x="42676" y="4220"/>
                    <a:pt x="42672" y="4220"/>
                  </a:cubicBezTo>
                  <a:lnTo>
                    <a:pt x="42672" y="4220"/>
                  </a:lnTo>
                  <a:cubicBezTo>
                    <a:pt x="42626" y="4223"/>
                    <a:pt x="42581" y="4225"/>
                    <a:pt x="42537" y="4225"/>
                  </a:cubicBezTo>
                  <a:cubicBezTo>
                    <a:pt x="42523" y="4225"/>
                    <a:pt x="42509" y="4225"/>
                    <a:pt x="42495" y="4225"/>
                  </a:cubicBezTo>
                  <a:lnTo>
                    <a:pt x="42495" y="4225"/>
                  </a:lnTo>
                  <a:cubicBezTo>
                    <a:pt x="42524" y="4231"/>
                    <a:pt x="42554" y="4234"/>
                    <a:pt x="42583" y="4234"/>
                  </a:cubicBezTo>
                  <a:cubicBezTo>
                    <a:pt x="42617" y="4234"/>
                    <a:pt x="42651" y="4230"/>
                    <a:pt x="42686" y="4220"/>
                  </a:cubicBezTo>
                  <a:lnTo>
                    <a:pt x="42686" y="4220"/>
                  </a:lnTo>
                  <a:cubicBezTo>
                    <a:pt x="42687" y="4221"/>
                    <a:pt x="42689" y="4221"/>
                    <a:pt x="42691" y="4221"/>
                  </a:cubicBezTo>
                  <a:cubicBezTo>
                    <a:pt x="42776" y="4221"/>
                    <a:pt x="42855" y="4186"/>
                    <a:pt x="42924" y="4109"/>
                  </a:cubicBezTo>
                  <a:cubicBezTo>
                    <a:pt x="42981" y="4042"/>
                    <a:pt x="43010" y="3996"/>
                    <a:pt x="43056" y="3874"/>
                  </a:cubicBezTo>
                  <a:close/>
                  <a:moveTo>
                    <a:pt x="37865" y="1725"/>
                  </a:moveTo>
                  <a:lnTo>
                    <a:pt x="37865" y="1725"/>
                  </a:lnTo>
                  <a:cubicBezTo>
                    <a:pt x="37851" y="1765"/>
                    <a:pt x="37838" y="1805"/>
                    <a:pt x="37824" y="1845"/>
                  </a:cubicBezTo>
                  <a:lnTo>
                    <a:pt x="37824" y="1845"/>
                  </a:lnTo>
                  <a:cubicBezTo>
                    <a:pt x="39343" y="2017"/>
                    <a:pt x="40772" y="4237"/>
                    <a:pt x="42155" y="4237"/>
                  </a:cubicBezTo>
                  <a:cubicBezTo>
                    <a:pt x="42228" y="4237"/>
                    <a:pt x="42301" y="4231"/>
                    <a:pt x="42374" y="4218"/>
                  </a:cubicBezTo>
                  <a:lnTo>
                    <a:pt x="42374" y="4218"/>
                  </a:lnTo>
                  <a:cubicBezTo>
                    <a:pt x="42414" y="4221"/>
                    <a:pt x="42454" y="4224"/>
                    <a:pt x="42495" y="4225"/>
                  </a:cubicBezTo>
                  <a:lnTo>
                    <a:pt x="42495" y="4225"/>
                  </a:lnTo>
                  <a:cubicBezTo>
                    <a:pt x="42474" y="4220"/>
                    <a:pt x="42453" y="4214"/>
                    <a:pt x="42432" y="4206"/>
                  </a:cubicBezTo>
                  <a:lnTo>
                    <a:pt x="42432" y="4206"/>
                  </a:lnTo>
                  <a:cubicBezTo>
                    <a:pt x="42412" y="4210"/>
                    <a:pt x="42393" y="4214"/>
                    <a:pt x="42374" y="4218"/>
                  </a:cubicBezTo>
                  <a:lnTo>
                    <a:pt x="42374" y="4218"/>
                  </a:lnTo>
                  <a:cubicBezTo>
                    <a:pt x="40727" y="4071"/>
                    <a:pt x="39506" y="1750"/>
                    <a:pt x="37865" y="1725"/>
                  </a:cubicBezTo>
                  <a:close/>
                  <a:moveTo>
                    <a:pt x="37691" y="1836"/>
                  </a:moveTo>
                  <a:cubicBezTo>
                    <a:pt x="37319" y="2840"/>
                    <a:pt x="37021" y="3874"/>
                    <a:pt x="36518" y="4837"/>
                  </a:cubicBezTo>
                  <a:cubicBezTo>
                    <a:pt x="35897" y="6023"/>
                    <a:pt x="35113" y="7105"/>
                    <a:pt x="34152" y="8040"/>
                  </a:cubicBezTo>
                  <a:cubicBezTo>
                    <a:pt x="33075" y="9083"/>
                    <a:pt x="31791" y="9500"/>
                    <a:pt x="30405" y="9989"/>
                  </a:cubicBezTo>
                  <a:cubicBezTo>
                    <a:pt x="29072" y="10455"/>
                    <a:pt x="27741" y="11041"/>
                    <a:pt x="26822" y="12157"/>
                  </a:cubicBezTo>
                  <a:cubicBezTo>
                    <a:pt x="25522" y="13739"/>
                    <a:pt x="25362" y="15895"/>
                    <a:pt x="25504" y="17814"/>
                  </a:cubicBezTo>
                  <a:cubicBezTo>
                    <a:pt x="25704" y="20473"/>
                    <a:pt x="26641" y="23137"/>
                    <a:pt x="25724" y="25827"/>
                  </a:cubicBezTo>
                  <a:cubicBezTo>
                    <a:pt x="25085" y="27699"/>
                    <a:pt x="23668" y="29053"/>
                    <a:pt x="21895" y="29866"/>
                  </a:cubicBezTo>
                  <a:cubicBezTo>
                    <a:pt x="20264" y="30620"/>
                    <a:pt x="18490" y="30889"/>
                    <a:pt x="16776" y="31389"/>
                  </a:cubicBezTo>
                  <a:cubicBezTo>
                    <a:pt x="16304" y="31528"/>
                    <a:pt x="15840" y="31756"/>
                    <a:pt x="15358" y="31868"/>
                  </a:cubicBezTo>
                  <a:lnTo>
                    <a:pt x="15358" y="31868"/>
                  </a:lnTo>
                  <a:cubicBezTo>
                    <a:pt x="15515" y="31839"/>
                    <a:pt x="15673" y="31797"/>
                    <a:pt x="15831" y="31741"/>
                  </a:cubicBezTo>
                  <a:cubicBezTo>
                    <a:pt x="17605" y="31112"/>
                    <a:pt x="19490" y="30868"/>
                    <a:pt x="21255" y="30206"/>
                  </a:cubicBezTo>
                  <a:cubicBezTo>
                    <a:pt x="23257" y="29455"/>
                    <a:pt x="24968" y="28129"/>
                    <a:pt x="25729" y="26076"/>
                  </a:cubicBezTo>
                  <a:cubicBezTo>
                    <a:pt x="26742" y="23342"/>
                    <a:pt x="25758" y="20587"/>
                    <a:pt x="25564" y="17868"/>
                  </a:cubicBezTo>
                  <a:cubicBezTo>
                    <a:pt x="25424" y="15885"/>
                    <a:pt x="25618" y="13658"/>
                    <a:pt x="27027" y="12076"/>
                  </a:cubicBezTo>
                  <a:cubicBezTo>
                    <a:pt x="28124" y="10846"/>
                    <a:pt x="29693" y="10323"/>
                    <a:pt x="31198" y="9793"/>
                  </a:cubicBezTo>
                  <a:cubicBezTo>
                    <a:pt x="32655" y="9275"/>
                    <a:pt x="33748" y="8620"/>
                    <a:pt x="34784" y="7468"/>
                  </a:cubicBezTo>
                  <a:cubicBezTo>
                    <a:pt x="35827" y="6305"/>
                    <a:pt x="36599" y="4946"/>
                    <a:pt x="37202" y="3514"/>
                  </a:cubicBezTo>
                  <a:cubicBezTo>
                    <a:pt x="37432" y="2966"/>
                    <a:pt x="37635" y="2408"/>
                    <a:pt x="37824" y="1845"/>
                  </a:cubicBezTo>
                  <a:lnTo>
                    <a:pt x="37824" y="1845"/>
                  </a:lnTo>
                  <a:cubicBezTo>
                    <a:pt x="37780" y="1840"/>
                    <a:pt x="37735" y="1837"/>
                    <a:pt x="37691" y="1836"/>
                  </a:cubicBezTo>
                  <a:close/>
                  <a:moveTo>
                    <a:pt x="36319" y="2435"/>
                  </a:moveTo>
                  <a:cubicBezTo>
                    <a:pt x="35953" y="2782"/>
                    <a:pt x="35655" y="3223"/>
                    <a:pt x="35397" y="3607"/>
                  </a:cubicBezTo>
                  <a:cubicBezTo>
                    <a:pt x="34771" y="4552"/>
                    <a:pt x="34173" y="5443"/>
                    <a:pt x="33269" y="6152"/>
                  </a:cubicBezTo>
                  <a:cubicBezTo>
                    <a:pt x="32323" y="6895"/>
                    <a:pt x="31140" y="7045"/>
                    <a:pt x="29943" y="7045"/>
                  </a:cubicBezTo>
                  <a:cubicBezTo>
                    <a:pt x="29178" y="7045"/>
                    <a:pt x="28407" y="6984"/>
                    <a:pt x="27689" y="6976"/>
                  </a:cubicBezTo>
                  <a:cubicBezTo>
                    <a:pt x="27542" y="6974"/>
                    <a:pt x="27391" y="6972"/>
                    <a:pt x="27237" y="6972"/>
                  </a:cubicBezTo>
                  <a:cubicBezTo>
                    <a:pt x="25670" y="6972"/>
                    <a:pt x="23857" y="7120"/>
                    <a:pt x="22871" y="8464"/>
                  </a:cubicBezTo>
                  <a:cubicBezTo>
                    <a:pt x="21413" y="10453"/>
                    <a:pt x="22459" y="13301"/>
                    <a:pt x="22749" y="15468"/>
                  </a:cubicBezTo>
                  <a:cubicBezTo>
                    <a:pt x="23122" y="18236"/>
                    <a:pt x="23063" y="21154"/>
                    <a:pt x="22164" y="23821"/>
                  </a:cubicBezTo>
                  <a:cubicBezTo>
                    <a:pt x="21431" y="25996"/>
                    <a:pt x="20088" y="27875"/>
                    <a:pt x="18190" y="29178"/>
                  </a:cubicBezTo>
                  <a:cubicBezTo>
                    <a:pt x="17356" y="29750"/>
                    <a:pt x="16450" y="30200"/>
                    <a:pt x="15549" y="30648"/>
                  </a:cubicBezTo>
                  <a:cubicBezTo>
                    <a:pt x="15188" y="30830"/>
                    <a:pt x="14837" y="30908"/>
                    <a:pt x="14487" y="30908"/>
                  </a:cubicBezTo>
                  <a:cubicBezTo>
                    <a:pt x="14037" y="30908"/>
                    <a:pt x="13589" y="30779"/>
                    <a:pt x="13123" y="30573"/>
                  </a:cubicBezTo>
                  <a:cubicBezTo>
                    <a:pt x="10510" y="29416"/>
                    <a:pt x="8426" y="27192"/>
                    <a:pt x="6067" y="25618"/>
                  </a:cubicBezTo>
                  <a:cubicBezTo>
                    <a:pt x="5021" y="24918"/>
                    <a:pt x="3781" y="24134"/>
                    <a:pt x="2487" y="24074"/>
                  </a:cubicBezTo>
                  <a:cubicBezTo>
                    <a:pt x="2443" y="24072"/>
                    <a:pt x="2400" y="24071"/>
                    <a:pt x="2358" y="24071"/>
                  </a:cubicBezTo>
                  <a:cubicBezTo>
                    <a:pt x="1398" y="24071"/>
                    <a:pt x="735" y="24599"/>
                    <a:pt x="167" y="25351"/>
                  </a:cubicBezTo>
                  <a:cubicBezTo>
                    <a:pt x="99" y="25454"/>
                    <a:pt x="66" y="25509"/>
                    <a:pt x="1" y="25623"/>
                  </a:cubicBezTo>
                  <a:cubicBezTo>
                    <a:pt x="71" y="25555"/>
                    <a:pt x="146" y="25493"/>
                    <a:pt x="224" y="25436"/>
                  </a:cubicBezTo>
                  <a:cubicBezTo>
                    <a:pt x="686" y="25080"/>
                    <a:pt x="1222" y="24936"/>
                    <a:pt x="1775" y="24936"/>
                  </a:cubicBezTo>
                  <a:cubicBezTo>
                    <a:pt x="2085" y="24936"/>
                    <a:pt x="2401" y="24982"/>
                    <a:pt x="2712" y="25061"/>
                  </a:cubicBezTo>
                  <a:cubicBezTo>
                    <a:pt x="3973" y="25382"/>
                    <a:pt x="5122" y="26122"/>
                    <a:pt x="6186" y="26840"/>
                  </a:cubicBezTo>
                  <a:cubicBezTo>
                    <a:pt x="7836" y="27953"/>
                    <a:pt x="9379" y="29214"/>
                    <a:pt x="11031" y="30317"/>
                  </a:cubicBezTo>
                  <a:cubicBezTo>
                    <a:pt x="11993" y="30960"/>
                    <a:pt x="13078" y="31679"/>
                    <a:pt x="14221" y="31871"/>
                  </a:cubicBezTo>
                  <a:lnTo>
                    <a:pt x="14221" y="31871"/>
                  </a:lnTo>
                  <a:cubicBezTo>
                    <a:pt x="13650" y="31753"/>
                    <a:pt x="13093" y="31493"/>
                    <a:pt x="12595" y="31231"/>
                  </a:cubicBezTo>
                  <a:cubicBezTo>
                    <a:pt x="9591" y="29654"/>
                    <a:pt x="7212" y="27101"/>
                    <a:pt x="4188" y="25563"/>
                  </a:cubicBezTo>
                  <a:cubicBezTo>
                    <a:pt x="3452" y="25189"/>
                    <a:pt x="2564" y="24825"/>
                    <a:pt x="1707" y="24825"/>
                  </a:cubicBezTo>
                  <a:cubicBezTo>
                    <a:pt x="1259" y="24825"/>
                    <a:pt x="820" y="24925"/>
                    <a:pt x="415" y="25175"/>
                  </a:cubicBezTo>
                  <a:cubicBezTo>
                    <a:pt x="1047" y="24493"/>
                    <a:pt x="1754" y="24231"/>
                    <a:pt x="2483" y="24231"/>
                  </a:cubicBezTo>
                  <a:cubicBezTo>
                    <a:pt x="3792" y="24231"/>
                    <a:pt x="5171" y="25075"/>
                    <a:pt x="6313" y="25848"/>
                  </a:cubicBezTo>
                  <a:cubicBezTo>
                    <a:pt x="8587" y="27389"/>
                    <a:pt x="10637" y="29540"/>
                    <a:pt x="13188" y="30630"/>
                  </a:cubicBezTo>
                  <a:cubicBezTo>
                    <a:pt x="13639" y="30823"/>
                    <a:pt x="14059" y="30934"/>
                    <a:pt x="14477" y="30934"/>
                  </a:cubicBezTo>
                  <a:cubicBezTo>
                    <a:pt x="14856" y="30934"/>
                    <a:pt x="15232" y="30843"/>
                    <a:pt x="15629" y="30643"/>
                  </a:cubicBezTo>
                  <a:cubicBezTo>
                    <a:pt x="16481" y="30213"/>
                    <a:pt x="17338" y="29796"/>
                    <a:pt x="18133" y="29268"/>
                  </a:cubicBezTo>
                  <a:cubicBezTo>
                    <a:pt x="19982" y="28038"/>
                    <a:pt x="21338" y="26278"/>
                    <a:pt x="22110" y="24199"/>
                  </a:cubicBezTo>
                  <a:cubicBezTo>
                    <a:pt x="23091" y="21550"/>
                    <a:pt x="23190" y="18614"/>
                    <a:pt x="22848" y="15836"/>
                  </a:cubicBezTo>
                  <a:cubicBezTo>
                    <a:pt x="22573" y="13601"/>
                    <a:pt x="21457" y="10691"/>
                    <a:pt x="22900" y="8620"/>
                  </a:cubicBezTo>
                  <a:cubicBezTo>
                    <a:pt x="23917" y="7162"/>
                    <a:pt x="25898" y="7051"/>
                    <a:pt x="27516" y="7048"/>
                  </a:cubicBezTo>
                  <a:cubicBezTo>
                    <a:pt x="28275" y="7048"/>
                    <a:pt x="29118" y="7122"/>
                    <a:pt x="29955" y="7122"/>
                  </a:cubicBezTo>
                  <a:cubicBezTo>
                    <a:pt x="31074" y="7122"/>
                    <a:pt x="32183" y="6990"/>
                    <a:pt x="33067" y="6372"/>
                  </a:cubicBezTo>
                  <a:cubicBezTo>
                    <a:pt x="33906" y="5787"/>
                    <a:pt x="34587" y="4979"/>
                    <a:pt x="35138" y="4125"/>
                  </a:cubicBezTo>
                  <a:cubicBezTo>
                    <a:pt x="35487" y="3581"/>
                    <a:pt x="35839" y="2925"/>
                    <a:pt x="36319" y="2435"/>
                  </a:cubicBezTo>
                  <a:close/>
                  <a:moveTo>
                    <a:pt x="15358" y="31868"/>
                  </a:moveTo>
                  <a:cubicBezTo>
                    <a:pt x="15169" y="31903"/>
                    <a:pt x="14982" y="31920"/>
                    <a:pt x="14795" y="31920"/>
                  </a:cubicBezTo>
                  <a:cubicBezTo>
                    <a:pt x="14602" y="31920"/>
                    <a:pt x="14411" y="31902"/>
                    <a:pt x="14221" y="31871"/>
                  </a:cubicBezTo>
                  <a:lnTo>
                    <a:pt x="14221" y="31871"/>
                  </a:lnTo>
                  <a:cubicBezTo>
                    <a:pt x="14413" y="31910"/>
                    <a:pt x="14605" y="31933"/>
                    <a:pt x="14798" y="31935"/>
                  </a:cubicBezTo>
                  <a:cubicBezTo>
                    <a:pt x="14805" y="31935"/>
                    <a:pt x="14813" y="31935"/>
                    <a:pt x="14820" y="31935"/>
                  </a:cubicBezTo>
                  <a:cubicBezTo>
                    <a:pt x="15003" y="31935"/>
                    <a:pt x="15182" y="31910"/>
                    <a:pt x="15358" y="318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3767800" y="1431300"/>
            <a:ext cx="46611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subTitle" idx="1"/>
          </p:nvPr>
        </p:nvSpPr>
        <p:spPr>
          <a:xfrm>
            <a:off x="4174525" y="3278075"/>
            <a:ext cx="42543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297171">
            <a:off x="-1085609" y="3195545"/>
            <a:ext cx="2790903" cy="159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9"/>
          <p:cNvGrpSpPr/>
          <p:nvPr/>
        </p:nvGrpSpPr>
        <p:grpSpPr>
          <a:xfrm rot="-1589772">
            <a:off x="-213854" y="371458"/>
            <a:ext cx="3005861" cy="1486798"/>
            <a:chOff x="6135500" y="732925"/>
            <a:chExt cx="1242500" cy="828225"/>
          </a:xfrm>
        </p:grpSpPr>
        <p:sp>
          <p:nvSpPr>
            <p:cNvPr id="219" name="Google Shape;219;p19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4053178">
            <a:off x="-1032306" y="-260798"/>
            <a:ext cx="2790902" cy="1591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9"/>
          <p:cNvGrpSpPr/>
          <p:nvPr/>
        </p:nvGrpSpPr>
        <p:grpSpPr>
          <a:xfrm rot="2699699">
            <a:off x="5971562" y="-208700"/>
            <a:ext cx="3005886" cy="1486832"/>
            <a:chOff x="6135500" y="732925"/>
            <a:chExt cx="1242500" cy="828225"/>
          </a:xfrm>
        </p:grpSpPr>
        <p:sp>
          <p:nvSpPr>
            <p:cNvPr id="225" name="Google Shape;225;p19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8100000">
            <a:off x="7641791" y="105452"/>
            <a:ext cx="2790904" cy="1591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9"/>
          <p:cNvGrpSpPr/>
          <p:nvPr/>
        </p:nvGrpSpPr>
        <p:grpSpPr>
          <a:xfrm rot="9210228">
            <a:off x="6546605" y="3446294"/>
            <a:ext cx="3005861" cy="1486798"/>
            <a:chOff x="6135500" y="732925"/>
            <a:chExt cx="1242500" cy="828225"/>
          </a:xfrm>
        </p:grpSpPr>
        <p:sp>
          <p:nvSpPr>
            <p:cNvPr id="231" name="Google Shape;231;p19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6746822">
            <a:off x="7580015" y="3973769"/>
            <a:ext cx="2790902" cy="1591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9"/>
          <p:cNvGrpSpPr/>
          <p:nvPr/>
        </p:nvGrpSpPr>
        <p:grpSpPr>
          <a:xfrm rot="-8100301">
            <a:off x="150563" y="3931143"/>
            <a:ext cx="3005886" cy="1486832"/>
            <a:chOff x="6135500" y="732925"/>
            <a:chExt cx="1242500" cy="828225"/>
          </a:xfrm>
        </p:grpSpPr>
        <p:sp>
          <p:nvSpPr>
            <p:cNvPr id="237" name="Google Shape;237;p19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946647">
            <a:off x="-1032310" y="3921818"/>
            <a:ext cx="2790905" cy="159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3877875" y="1843575"/>
            <a:ext cx="43602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1648550" y="2380725"/>
            <a:ext cx="184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1"/>
          </p:nvPr>
        </p:nvSpPr>
        <p:spPr>
          <a:xfrm>
            <a:off x="3877825" y="30462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4"/>
          <p:cNvGrpSpPr/>
          <p:nvPr/>
        </p:nvGrpSpPr>
        <p:grpSpPr>
          <a:xfrm rot="-4491726">
            <a:off x="-1279906" y="1267268"/>
            <a:ext cx="3989994" cy="2244370"/>
            <a:chOff x="424878" y="361950"/>
            <a:chExt cx="8618353" cy="5744817"/>
          </a:xfrm>
        </p:grpSpPr>
        <p:sp>
          <p:nvSpPr>
            <p:cNvPr id="331" name="Google Shape;331;p24"/>
            <p:cNvSpPr/>
            <p:nvPr/>
          </p:nvSpPr>
          <p:spPr>
            <a:xfrm>
              <a:off x="457652" y="367152"/>
              <a:ext cx="8543788" cy="4646627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462681" y="386227"/>
              <a:ext cx="8541013" cy="4819168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470311" y="395591"/>
              <a:ext cx="8537025" cy="5711176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424878" y="361950"/>
              <a:ext cx="8618353" cy="5295865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1275545">
            <a:off x="-879794" y="4135552"/>
            <a:ext cx="2790900" cy="159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4588218">
            <a:off x="-879781" y="-562672"/>
            <a:ext cx="2790901" cy="159158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subTitle" idx="1"/>
          </p:nvPr>
        </p:nvSpPr>
        <p:spPr>
          <a:xfrm>
            <a:off x="1615850" y="1410825"/>
            <a:ext cx="3013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subTitle" idx="2"/>
          </p:nvPr>
        </p:nvSpPr>
        <p:spPr>
          <a:xfrm>
            <a:off x="4763000" y="1410819"/>
            <a:ext cx="301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subTitle" idx="3"/>
          </p:nvPr>
        </p:nvSpPr>
        <p:spPr>
          <a:xfrm>
            <a:off x="4763000" y="2562944"/>
            <a:ext cx="301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ubTitle" idx="4"/>
          </p:nvPr>
        </p:nvSpPr>
        <p:spPr>
          <a:xfrm>
            <a:off x="4763000" y="3671119"/>
            <a:ext cx="301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5"/>
          </p:nvPr>
        </p:nvSpPr>
        <p:spPr>
          <a:xfrm>
            <a:off x="1615850" y="2562950"/>
            <a:ext cx="3013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ubTitle" idx="6"/>
          </p:nvPr>
        </p:nvSpPr>
        <p:spPr>
          <a:xfrm>
            <a:off x="1615850" y="3671125"/>
            <a:ext cx="3013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32"/>
          <p:cNvGrpSpPr/>
          <p:nvPr/>
        </p:nvGrpSpPr>
        <p:grpSpPr>
          <a:xfrm rot="-1336169" flipH="1">
            <a:off x="6113846" y="-1450667"/>
            <a:ext cx="4120350" cy="3212298"/>
            <a:chOff x="6276150" y="1905375"/>
            <a:chExt cx="1076425" cy="839200"/>
          </a:xfrm>
        </p:grpSpPr>
        <p:sp>
          <p:nvSpPr>
            <p:cNvPr id="492" name="Google Shape;492;p32"/>
            <p:cNvSpPr/>
            <p:nvPr/>
          </p:nvSpPr>
          <p:spPr>
            <a:xfrm>
              <a:off x="6279000" y="1907425"/>
              <a:ext cx="1069950" cy="739800"/>
            </a:xfrm>
            <a:custGeom>
              <a:avLst/>
              <a:gdLst/>
              <a:ahLst/>
              <a:cxnLst/>
              <a:rect l="l" t="t" r="r" b="b"/>
              <a:pathLst>
                <a:path w="42798" h="29592" extrusionOk="0">
                  <a:moveTo>
                    <a:pt x="18161" y="1"/>
                  </a:moveTo>
                  <a:cubicBezTo>
                    <a:pt x="17866" y="1"/>
                    <a:pt x="17579" y="42"/>
                    <a:pt x="17312" y="143"/>
                  </a:cubicBezTo>
                  <a:cubicBezTo>
                    <a:pt x="16427" y="477"/>
                    <a:pt x="16266" y="1412"/>
                    <a:pt x="16307" y="2261"/>
                  </a:cubicBezTo>
                  <a:cubicBezTo>
                    <a:pt x="16370" y="3574"/>
                    <a:pt x="16724" y="4902"/>
                    <a:pt x="16916" y="6204"/>
                  </a:cubicBezTo>
                  <a:cubicBezTo>
                    <a:pt x="17315" y="8923"/>
                    <a:pt x="17615" y="11670"/>
                    <a:pt x="17757" y="14404"/>
                  </a:cubicBezTo>
                  <a:cubicBezTo>
                    <a:pt x="17946" y="18013"/>
                    <a:pt x="18016" y="21861"/>
                    <a:pt x="16965" y="25377"/>
                  </a:cubicBezTo>
                  <a:cubicBezTo>
                    <a:pt x="16569" y="26708"/>
                    <a:pt x="15580" y="29346"/>
                    <a:pt x="13884" y="29509"/>
                  </a:cubicBezTo>
                  <a:cubicBezTo>
                    <a:pt x="13832" y="29514"/>
                    <a:pt x="13781" y="29517"/>
                    <a:pt x="13729" y="29517"/>
                  </a:cubicBezTo>
                  <a:cubicBezTo>
                    <a:pt x="12932" y="29517"/>
                    <a:pt x="12123" y="28940"/>
                    <a:pt x="11512" y="28500"/>
                  </a:cubicBezTo>
                  <a:cubicBezTo>
                    <a:pt x="10658" y="27883"/>
                    <a:pt x="9868" y="27176"/>
                    <a:pt x="9086" y="26470"/>
                  </a:cubicBezTo>
                  <a:cubicBezTo>
                    <a:pt x="7753" y="25271"/>
                    <a:pt x="6443" y="23966"/>
                    <a:pt x="4962" y="22990"/>
                  </a:cubicBezTo>
                  <a:cubicBezTo>
                    <a:pt x="4184" y="22479"/>
                    <a:pt x="3336" y="22085"/>
                    <a:pt x="2566" y="22085"/>
                  </a:cubicBezTo>
                  <a:cubicBezTo>
                    <a:pt x="1819" y="22085"/>
                    <a:pt x="1146" y="22457"/>
                    <a:pt x="687" y="23453"/>
                  </a:cubicBezTo>
                  <a:cubicBezTo>
                    <a:pt x="288" y="24321"/>
                    <a:pt x="115" y="25292"/>
                    <a:pt x="1" y="26231"/>
                  </a:cubicBezTo>
                  <a:cubicBezTo>
                    <a:pt x="71" y="26247"/>
                    <a:pt x="104" y="26257"/>
                    <a:pt x="174" y="26275"/>
                  </a:cubicBezTo>
                  <a:cubicBezTo>
                    <a:pt x="293" y="25369"/>
                    <a:pt x="480" y="24429"/>
                    <a:pt x="892" y="23609"/>
                  </a:cubicBezTo>
                  <a:cubicBezTo>
                    <a:pt x="1352" y="22693"/>
                    <a:pt x="2001" y="22355"/>
                    <a:pt x="2712" y="22355"/>
                  </a:cubicBezTo>
                  <a:cubicBezTo>
                    <a:pt x="3529" y="22355"/>
                    <a:pt x="4429" y="22801"/>
                    <a:pt x="5218" y="23329"/>
                  </a:cubicBezTo>
                  <a:cubicBezTo>
                    <a:pt x="6684" y="24308"/>
                    <a:pt x="7986" y="25589"/>
                    <a:pt x="9322" y="26770"/>
                  </a:cubicBezTo>
                  <a:cubicBezTo>
                    <a:pt x="10088" y="27448"/>
                    <a:pt x="10865" y="28132"/>
                    <a:pt x="11712" y="28712"/>
                  </a:cubicBezTo>
                  <a:cubicBezTo>
                    <a:pt x="12275" y="29096"/>
                    <a:pt x="13021" y="29591"/>
                    <a:pt x="13750" y="29591"/>
                  </a:cubicBezTo>
                  <a:cubicBezTo>
                    <a:pt x="13843" y="29591"/>
                    <a:pt x="13935" y="29583"/>
                    <a:pt x="14026" y="29566"/>
                  </a:cubicBezTo>
                  <a:cubicBezTo>
                    <a:pt x="15704" y="29250"/>
                    <a:pt x="16660" y="26687"/>
                    <a:pt x="17063" y="25310"/>
                  </a:cubicBezTo>
                  <a:cubicBezTo>
                    <a:pt x="18097" y="21801"/>
                    <a:pt x="18034" y="17980"/>
                    <a:pt x="17848" y="14383"/>
                  </a:cubicBezTo>
                  <a:cubicBezTo>
                    <a:pt x="17708" y="11680"/>
                    <a:pt x="17413" y="8967"/>
                    <a:pt x="17019" y="6282"/>
                  </a:cubicBezTo>
                  <a:cubicBezTo>
                    <a:pt x="16830" y="5008"/>
                    <a:pt x="16471" y="3698"/>
                    <a:pt x="16432" y="2409"/>
                  </a:cubicBezTo>
                  <a:cubicBezTo>
                    <a:pt x="16406" y="1565"/>
                    <a:pt x="16597" y="666"/>
                    <a:pt x="17473" y="350"/>
                  </a:cubicBezTo>
                  <a:cubicBezTo>
                    <a:pt x="17738" y="254"/>
                    <a:pt x="18021" y="214"/>
                    <a:pt x="18312" y="214"/>
                  </a:cubicBezTo>
                  <a:cubicBezTo>
                    <a:pt x="19099" y="214"/>
                    <a:pt x="19941" y="503"/>
                    <a:pt x="20624" y="733"/>
                  </a:cubicBezTo>
                  <a:cubicBezTo>
                    <a:pt x="22257" y="1285"/>
                    <a:pt x="23816" y="2038"/>
                    <a:pt x="25390" y="2740"/>
                  </a:cubicBezTo>
                  <a:cubicBezTo>
                    <a:pt x="26964" y="3439"/>
                    <a:pt x="28629" y="4260"/>
                    <a:pt x="30359" y="4488"/>
                  </a:cubicBezTo>
                  <a:cubicBezTo>
                    <a:pt x="30497" y="4506"/>
                    <a:pt x="30635" y="4514"/>
                    <a:pt x="30771" y="4514"/>
                  </a:cubicBezTo>
                  <a:cubicBezTo>
                    <a:pt x="31826" y="4514"/>
                    <a:pt x="32826" y="4034"/>
                    <a:pt x="33885" y="4006"/>
                  </a:cubicBezTo>
                  <a:cubicBezTo>
                    <a:pt x="33947" y="4005"/>
                    <a:pt x="34008" y="4004"/>
                    <a:pt x="34070" y="4004"/>
                  </a:cubicBezTo>
                  <a:cubicBezTo>
                    <a:pt x="36491" y="4004"/>
                    <a:pt x="38868" y="5175"/>
                    <a:pt x="41299" y="5175"/>
                  </a:cubicBezTo>
                  <a:cubicBezTo>
                    <a:pt x="41796" y="5175"/>
                    <a:pt x="42295" y="5126"/>
                    <a:pt x="42797" y="5008"/>
                  </a:cubicBezTo>
                  <a:cubicBezTo>
                    <a:pt x="42776" y="4972"/>
                    <a:pt x="42761" y="4933"/>
                    <a:pt x="42748" y="4894"/>
                  </a:cubicBezTo>
                  <a:cubicBezTo>
                    <a:pt x="42221" y="5026"/>
                    <a:pt x="41698" y="5080"/>
                    <a:pt x="41177" y="5080"/>
                  </a:cubicBezTo>
                  <a:cubicBezTo>
                    <a:pt x="38760" y="5080"/>
                    <a:pt x="36401" y="3911"/>
                    <a:pt x="33989" y="3911"/>
                  </a:cubicBezTo>
                  <a:cubicBezTo>
                    <a:pt x="33938" y="3911"/>
                    <a:pt x="33887" y="3912"/>
                    <a:pt x="33836" y="3913"/>
                  </a:cubicBezTo>
                  <a:cubicBezTo>
                    <a:pt x="32774" y="3936"/>
                    <a:pt x="31786" y="4410"/>
                    <a:pt x="30733" y="4410"/>
                  </a:cubicBezTo>
                  <a:cubicBezTo>
                    <a:pt x="30585" y="4410"/>
                    <a:pt x="30435" y="4400"/>
                    <a:pt x="30284" y="4379"/>
                  </a:cubicBezTo>
                  <a:cubicBezTo>
                    <a:pt x="28536" y="4130"/>
                    <a:pt x="26858" y="3289"/>
                    <a:pt x="25266" y="2569"/>
                  </a:cubicBezTo>
                  <a:cubicBezTo>
                    <a:pt x="23681" y="1855"/>
                    <a:pt x="22110" y="1086"/>
                    <a:pt x="20463" y="521"/>
                  </a:cubicBezTo>
                  <a:cubicBezTo>
                    <a:pt x="19788" y="292"/>
                    <a:pt x="18946" y="1"/>
                    <a:pt x="18161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6279650" y="1999475"/>
              <a:ext cx="1069475" cy="674300"/>
            </a:xfrm>
            <a:custGeom>
              <a:avLst/>
              <a:gdLst/>
              <a:ahLst/>
              <a:cxnLst/>
              <a:rect l="l" t="t" r="r" b="b"/>
              <a:pathLst>
                <a:path w="42779" h="26972" extrusionOk="0">
                  <a:moveTo>
                    <a:pt x="42717" y="1235"/>
                  </a:moveTo>
                  <a:cubicBezTo>
                    <a:pt x="42385" y="1385"/>
                    <a:pt x="42036" y="1470"/>
                    <a:pt x="41680" y="1503"/>
                  </a:cubicBezTo>
                  <a:lnTo>
                    <a:pt x="41680" y="1503"/>
                  </a:lnTo>
                  <a:cubicBezTo>
                    <a:pt x="42052" y="1496"/>
                    <a:pt x="42422" y="1438"/>
                    <a:pt x="42779" y="1311"/>
                  </a:cubicBezTo>
                  <a:cubicBezTo>
                    <a:pt x="42756" y="1290"/>
                    <a:pt x="42735" y="1264"/>
                    <a:pt x="42717" y="1235"/>
                  </a:cubicBezTo>
                  <a:close/>
                  <a:moveTo>
                    <a:pt x="36227" y="380"/>
                  </a:moveTo>
                  <a:cubicBezTo>
                    <a:pt x="35750" y="380"/>
                    <a:pt x="35274" y="447"/>
                    <a:pt x="34814" y="577"/>
                  </a:cubicBezTo>
                  <a:lnTo>
                    <a:pt x="34814" y="577"/>
                  </a:lnTo>
                  <a:cubicBezTo>
                    <a:pt x="35216" y="482"/>
                    <a:pt x="35627" y="433"/>
                    <a:pt x="36040" y="433"/>
                  </a:cubicBezTo>
                  <a:cubicBezTo>
                    <a:pt x="36291" y="433"/>
                    <a:pt x="36543" y="451"/>
                    <a:pt x="36793" y="487"/>
                  </a:cubicBezTo>
                  <a:cubicBezTo>
                    <a:pt x="38168" y="676"/>
                    <a:pt x="39436" y="1329"/>
                    <a:pt x="40814" y="1489"/>
                  </a:cubicBezTo>
                  <a:cubicBezTo>
                    <a:pt x="40983" y="1509"/>
                    <a:pt x="41152" y="1519"/>
                    <a:pt x="41321" y="1519"/>
                  </a:cubicBezTo>
                  <a:cubicBezTo>
                    <a:pt x="41441" y="1519"/>
                    <a:pt x="41561" y="1514"/>
                    <a:pt x="41680" y="1503"/>
                  </a:cubicBezTo>
                  <a:lnTo>
                    <a:pt x="41680" y="1503"/>
                  </a:lnTo>
                  <a:cubicBezTo>
                    <a:pt x="41656" y="1503"/>
                    <a:pt x="41633" y="1503"/>
                    <a:pt x="41609" y="1503"/>
                  </a:cubicBezTo>
                  <a:cubicBezTo>
                    <a:pt x="41357" y="1503"/>
                    <a:pt x="41103" y="1480"/>
                    <a:pt x="40853" y="1440"/>
                  </a:cubicBezTo>
                  <a:cubicBezTo>
                    <a:pt x="39478" y="1223"/>
                    <a:pt x="38209" y="575"/>
                    <a:pt x="36821" y="415"/>
                  </a:cubicBezTo>
                  <a:cubicBezTo>
                    <a:pt x="36624" y="392"/>
                    <a:pt x="36425" y="380"/>
                    <a:pt x="36227" y="380"/>
                  </a:cubicBezTo>
                  <a:close/>
                  <a:moveTo>
                    <a:pt x="21452" y="1"/>
                  </a:moveTo>
                  <a:cubicBezTo>
                    <a:pt x="21251" y="1"/>
                    <a:pt x="21051" y="10"/>
                    <a:pt x="20851" y="32"/>
                  </a:cubicBezTo>
                  <a:cubicBezTo>
                    <a:pt x="19212" y="205"/>
                    <a:pt x="18661" y="1487"/>
                    <a:pt x="18744" y="3009"/>
                  </a:cubicBezTo>
                  <a:cubicBezTo>
                    <a:pt x="18811" y="4280"/>
                    <a:pt x="19158" y="5536"/>
                    <a:pt x="19334" y="6797"/>
                  </a:cubicBezTo>
                  <a:cubicBezTo>
                    <a:pt x="19526" y="8146"/>
                    <a:pt x="19660" y="9508"/>
                    <a:pt x="19735" y="10857"/>
                  </a:cubicBezTo>
                  <a:cubicBezTo>
                    <a:pt x="19917" y="14127"/>
                    <a:pt x="19831" y="17539"/>
                    <a:pt x="18925" y="20734"/>
                  </a:cubicBezTo>
                  <a:cubicBezTo>
                    <a:pt x="18355" y="22744"/>
                    <a:pt x="17403" y="24719"/>
                    <a:pt x="15753" y="26060"/>
                  </a:cubicBezTo>
                  <a:cubicBezTo>
                    <a:pt x="15245" y="26477"/>
                    <a:pt x="14689" y="26921"/>
                    <a:pt x="14012" y="26921"/>
                  </a:cubicBezTo>
                  <a:cubicBezTo>
                    <a:pt x="13979" y="26921"/>
                    <a:pt x="13946" y="26919"/>
                    <a:pt x="13912" y="26917"/>
                  </a:cubicBezTo>
                  <a:cubicBezTo>
                    <a:pt x="13081" y="26866"/>
                    <a:pt x="12279" y="26340"/>
                    <a:pt x="11611" y="25887"/>
                  </a:cubicBezTo>
                  <a:cubicBezTo>
                    <a:pt x="9922" y="24742"/>
                    <a:pt x="8439" y="23324"/>
                    <a:pt x="6834" y="22073"/>
                  </a:cubicBezTo>
                  <a:cubicBezTo>
                    <a:pt x="5815" y="21281"/>
                    <a:pt x="4115" y="19897"/>
                    <a:pt x="2596" y="19897"/>
                  </a:cubicBezTo>
                  <a:cubicBezTo>
                    <a:pt x="2104" y="19897"/>
                    <a:pt x="1630" y="20042"/>
                    <a:pt x="1205" y="20400"/>
                  </a:cubicBezTo>
                  <a:cubicBezTo>
                    <a:pt x="573" y="20934"/>
                    <a:pt x="234" y="21767"/>
                    <a:pt x="1" y="22539"/>
                  </a:cubicBezTo>
                  <a:cubicBezTo>
                    <a:pt x="50" y="22565"/>
                    <a:pt x="73" y="22578"/>
                    <a:pt x="122" y="22604"/>
                  </a:cubicBezTo>
                  <a:cubicBezTo>
                    <a:pt x="361" y="21850"/>
                    <a:pt x="713" y="21043"/>
                    <a:pt x="1347" y="20543"/>
                  </a:cubicBezTo>
                  <a:cubicBezTo>
                    <a:pt x="1764" y="20213"/>
                    <a:pt x="2224" y="20078"/>
                    <a:pt x="2701" y="20078"/>
                  </a:cubicBezTo>
                  <a:cubicBezTo>
                    <a:pt x="4243" y="20078"/>
                    <a:pt x="5964" y="21489"/>
                    <a:pt x="6994" y="22288"/>
                  </a:cubicBezTo>
                  <a:cubicBezTo>
                    <a:pt x="8584" y="23520"/>
                    <a:pt x="10057" y="24921"/>
                    <a:pt x="11740" y="26024"/>
                  </a:cubicBezTo>
                  <a:cubicBezTo>
                    <a:pt x="12398" y="26454"/>
                    <a:pt x="13198" y="26961"/>
                    <a:pt x="14011" y="26972"/>
                  </a:cubicBezTo>
                  <a:cubicBezTo>
                    <a:pt x="14020" y="26972"/>
                    <a:pt x="14029" y="26972"/>
                    <a:pt x="14038" y="26972"/>
                  </a:cubicBezTo>
                  <a:cubicBezTo>
                    <a:pt x="14735" y="26972"/>
                    <a:pt x="15327" y="26479"/>
                    <a:pt x="15839" y="26058"/>
                  </a:cubicBezTo>
                  <a:cubicBezTo>
                    <a:pt x="20033" y="22601"/>
                    <a:pt x="20090" y="15761"/>
                    <a:pt x="19816" y="10885"/>
                  </a:cubicBezTo>
                  <a:cubicBezTo>
                    <a:pt x="19741" y="9544"/>
                    <a:pt x="19603" y="8193"/>
                    <a:pt x="19412" y="6854"/>
                  </a:cubicBezTo>
                  <a:cubicBezTo>
                    <a:pt x="19233" y="5609"/>
                    <a:pt x="18886" y="4366"/>
                    <a:pt x="18834" y="3107"/>
                  </a:cubicBezTo>
                  <a:cubicBezTo>
                    <a:pt x="18772" y="1585"/>
                    <a:pt x="19360" y="347"/>
                    <a:pt x="20983" y="182"/>
                  </a:cubicBezTo>
                  <a:cubicBezTo>
                    <a:pt x="21181" y="161"/>
                    <a:pt x="21380" y="152"/>
                    <a:pt x="21580" y="152"/>
                  </a:cubicBezTo>
                  <a:cubicBezTo>
                    <a:pt x="23153" y="152"/>
                    <a:pt x="24777" y="739"/>
                    <a:pt x="26247" y="1168"/>
                  </a:cubicBezTo>
                  <a:cubicBezTo>
                    <a:pt x="27641" y="1573"/>
                    <a:pt x="29224" y="2166"/>
                    <a:pt x="30729" y="2166"/>
                  </a:cubicBezTo>
                  <a:cubicBezTo>
                    <a:pt x="30947" y="2166"/>
                    <a:pt x="31163" y="2153"/>
                    <a:pt x="31376" y="2126"/>
                  </a:cubicBezTo>
                  <a:cubicBezTo>
                    <a:pt x="32451" y="1992"/>
                    <a:pt x="33326" y="1132"/>
                    <a:pt x="34323" y="744"/>
                  </a:cubicBezTo>
                  <a:cubicBezTo>
                    <a:pt x="34484" y="680"/>
                    <a:pt x="34648" y="624"/>
                    <a:pt x="34814" y="577"/>
                  </a:cubicBezTo>
                  <a:lnTo>
                    <a:pt x="34814" y="577"/>
                  </a:lnTo>
                  <a:cubicBezTo>
                    <a:pt x="34633" y="620"/>
                    <a:pt x="34453" y="673"/>
                    <a:pt x="34276" y="736"/>
                  </a:cubicBezTo>
                  <a:cubicBezTo>
                    <a:pt x="33264" y="1098"/>
                    <a:pt x="32383" y="1935"/>
                    <a:pt x="31306" y="2054"/>
                  </a:cubicBezTo>
                  <a:cubicBezTo>
                    <a:pt x="31117" y="2074"/>
                    <a:pt x="30927" y="2084"/>
                    <a:pt x="30735" y="2084"/>
                  </a:cubicBezTo>
                  <a:cubicBezTo>
                    <a:pt x="29188" y="2084"/>
                    <a:pt x="27566" y="1465"/>
                    <a:pt x="26131" y="1036"/>
                  </a:cubicBezTo>
                  <a:cubicBezTo>
                    <a:pt x="24661" y="600"/>
                    <a:pt x="23031" y="1"/>
                    <a:pt x="2145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6280825" y="1905375"/>
              <a:ext cx="1068625" cy="839200"/>
            </a:xfrm>
            <a:custGeom>
              <a:avLst/>
              <a:gdLst/>
              <a:ahLst/>
              <a:cxnLst/>
              <a:rect l="l" t="t" r="r" b="b"/>
              <a:pathLst>
                <a:path w="42745" h="33568" extrusionOk="0">
                  <a:moveTo>
                    <a:pt x="39408" y="107"/>
                  </a:moveTo>
                  <a:lnTo>
                    <a:pt x="39408" y="107"/>
                  </a:lnTo>
                  <a:cubicBezTo>
                    <a:pt x="39319" y="157"/>
                    <a:pt x="39239" y="274"/>
                    <a:pt x="39172" y="476"/>
                  </a:cubicBezTo>
                  <a:cubicBezTo>
                    <a:pt x="38991" y="1020"/>
                    <a:pt x="38932" y="1627"/>
                    <a:pt x="38823" y="2197"/>
                  </a:cubicBezTo>
                  <a:lnTo>
                    <a:pt x="38823" y="2197"/>
                  </a:lnTo>
                  <a:cubicBezTo>
                    <a:pt x="38944" y="1611"/>
                    <a:pt x="39073" y="1028"/>
                    <a:pt x="39242" y="461"/>
                  </a:cubicBezTo>
                  <a:cubicBezTo>
                    <a:pt x="39290" y="296"/>
                    <a:pt x="39346" y="181"/>
                    <a:pt x="39408" y="107"/>
                  </a:cubicBezTo>
                  <a:close/>
                  <a:moveTo>
                    <a:pt x="38823" y="2197"/>
                  </a:moveTo>
                  <a:lnTo>
                    <a:pt x="38823" y="2197"/>
                  </a:lnTo>
                  <a:cubicBezTo>
                    <a:pt x="38808" y="2266"/>
                    <a:pt x="38794" y="2336"/>
                    <a:pt x="38780" y="2405"/>
                  </a:cubicBezTo>
                  <a:lnTo>
                    <a:pt x="38780" y="2405"/>
                  </a:lnTo>
                  <a:cubicBezTo>
                    <a:pt x="38795" y="2337"/>
                    <a:pt x="38809" y="2267"/>
                    <a:pt x="38823" y="2197"/>
                  </a:cubicBezTo>
                  <a:close/>
                  <a:moveTo>
                    <a:pt x="39607" y="0"/>
                  </a:moveTo>
                  <a:cubicBezTo>
                    <a:pt x="39536" y="0"/>
                    <a:pt x="39469" y="33"/>
                    <a:pt x="39408" y="107"/>
                  </a:cubicBezTo>
                  <a:lnTo>
                    <a:pt x="39408" y="107"/>
                  </a:lnTo>
                  <a:cubicBezTo>
                    <a:pt x="39443" y="88"/>
                    <a:pt x="39479" y="78"/>
                    <a:pt x="39517" y="78"/>
                  </a:cubicBezTo>
                  <a:cubicBezTo>
                    <a:pt x="40051" y="78"/>
                    <a:pt x="40803" y="1947"/>
                    <a:pt x="40951" y="2273"/>
                  </a:cubicBezTo>
                  <a:cubicBezTo>
                    <a:pt x="41228" y="2876"/>
                    <a:pt x="41484" y="3487"/>
                    <a:pt x="41774" y="4083"/>
                  </a:cubicBezTo>
                  <a:cubicBezTo>
                    <a:pt x="41890" y="4324"/>
                    <a:pt x="42072" y="4852"/>
                    <a:pt x="42312" y="5012"/>
                  </a:cubicBezTo>
                  <a:cubicBezTo>
                    <a:pt x="42399" y="5072"/>
                    <a:pt x="42473" y="5154"/>
                    <a:pt x="42541" y="5154"/>
                  </a:cubicBezTo>
                  <a:cubicBezTo>
                    <a:pt x="42572" y="5154"/>
                    <a:pt x="42602" y="5137"/>
                    <a:pt x="42632" y="5092"/>
                  </a:cubicBezTo>
                  <a:lnTo>
                    <a:pt x="42632" y="5092"/>
                  </a:lnTo>
                  <a:cubicBezTo>
                    <a:pt x="42643" y="5095"/>
                    <a:pt x="42653" y="5097"/>
                    <a:pt x="42663" y="5097"/>
                  </a:cubicBezTo>
                  <a:cubicBezTo>
                    <a:pt x="42695" y="5097"/>
                    <a:pt x="42722" y="5081"/>
                    <a:pt x="42745" y="5049"/>
                  </a:cubicBezTo>
                  <a:cubicBezTo>
                    <a:pt x="42711" y="5046"/>
                    <a:pt x="42693" y="5044"/>
                    <a:pt x="42662" y="5036"/>
                  </a:cubicBezTo>
                  <a:cubicBezTo>
                    <a:pt x="42652" y="5058"/>
                    <a:pt x="42642" y="5077"/>
                    <a:pt x="42632" y="5092"/>
                  </a:cubicBezTo>
                  <a:lnTo>
                    <a:pt x="42632" y="5092"/>
                  </a:lnTo>
                  <a:cubicBezTo>
                    <a:pt x="42185" y="4965"/>
                    <a:pt x="41087" y="2317"/>
                    <a:pt x="41002" y="2133"/>
                  </a:cubicBezTo>
                  <a:cubicBezTo>
                    <a:pt x="40842" y="1781"/>
                    <a:pt x="40126" y="0"/>
                    <a:pt x="39607" y="0"/>
                  </a:cubicBezTo>
                  <a:close/>
                  <a:moveTo>
                    <a:pt x="38780" y="2405"/>
                  </a:moveTo>
                  <a:lnTo>
                    <a:pt x="38780" y="2405"/>
                  </a:lnTo>
                  <a:cubicBezTo>
                    <a:pt x="38778" y="2411"/>
                    <a:pt x="38777" y="2417"/>
                    <a:pt x="38776" y="2423"/>
                  </a:cubicBezTo>
                  <a:cubicBezTo>
                    <a:pt x="38581" y="3298"/>
                    <a:pt x="38354" y="4176"/>
                    <a:pt x="38082" y="5018"/>
                  </a:cubicBezTo>
                  <a:cubicBezTo>
                    <a:pt x="37422" y="7050"/>
                    <a:pt x="36409" y="8888"/>
                    <a:pt x="34941" y="10488"/>
                  </a:cubicBezTo>
                  <a:cubicBezTo>
                    <a:pt x="33887" y="11638"/>
                    <a:pt x="32686" y="12436"/>
                    <a:pt x="31454" y="13373"/>
                  </a:cubicBezTo>
                  <a:cubicBezTo>
                    <a:pt x="28994" y="15247"/>
                    <a:pt x="27932" y="17935"/>
                    <a:pt x="27829" y="20954"/>
                  </a:cubicBezTo>
                  <a:cubicBezTo>
                    <a:pt x="27774" y="22461"/>
                    <a:pt x="27899" y="23978"/>
                    <a:pt x="28145" y="25477"/>
                  </a:cubicBezTo>
                  <a:cubicBezTo>
                    <a:pt x="28362" y="26826"/>
                    <a:pt x="28629" y="28178"/>
                    <a:pt x="28240" y="29527"/>
                  </a:cubicBezTo>
                  <a:cubicBezTo>
                    <a:pt x="27601" y="31740"/>
                    <a:pt x="25434" y="32520"/>
                    <a:pt x="23347" y="32779"/>
                  </a:cubicBezTo>
                  <a:cubicBezTo>
                    <a:pt x="21115" y="33056"/>
                    <a:pt x="18811" y="32735"/>
                    <a:pt x="16600" y="33164"/>
                  </a:cubicBezTo>
                  <a:cubicBezTo>
                    <a:pt x="15947" y="33290"/>
                    <a:pt x="15389" y="33540"/>
                    <a:pt x="14743" y="33540"/>
                  </a:cubicBezTo>
                  <a:cubicBezTo>
                    <a:pt x="14628" y="33540"/>
                    <a:pt x="14510" y="33532"/>
                    <a:pt x="14388" y="33514"/>
                  </a:cubicBezTo>
                  <a:cubicBezTo>
                    <a:pt x="13549" y="33392"/>
                    <a:pt x="12742" y="33006"/>
                    <a:pt x="12019" y="32595"/>
                  </a:cubicBezTo>
                  <a:cubicBezTo>
                    <a:pt x="8897" y="30826"/>
                    <a:pt x="6258" y="28033"/>
                    <a:pt x="2931" y="26572"/>
                  </a:cubicBezTo>
                  <a:cubicBezTo>
                    <a:pt x="2331" y="26308"/>
                    <a:pt x="1659" y="26087"/>
                    <a:pt x="996" y="26087"/>
                  </a:cubicBezTo>
                  <a:cubicBezTo>
                    <a:pt x="658" y="26087"/>
                    <a:pt x="323" y="26144"/>
                    <a:pt x="0" y="26282"/>
                  </a:cubicBezTo>
                  <a:cubicBezTo>
                    <a:pt x="13" y="26324"/>
                    <a:pt x="19" y="26344"/>
                    <a:pt x="31" y="26388"/>
                  </a:cubicBezTo>
                  <a:cubicBezTo>
                    <a:pt x="354" y="26250"/>
                    <a:pt x="684" y="26193"/>
                    <a:pt x="1014" y="26193"/>
                  </a:cubicBezTo>
                  <a:cubicBezTo>
                    <a:pt x="1658" y="26193"/>
                    <a:pt x="2305" y="26407"/>
                    <a:pt x="2911" y="26645"/>
                  </a:cubicBezTo>
                  <a:cubicBezTo>
                    <a:pt x="6258" y="28082"/>
                    <a:pt x="8902" y="30881"/>
                    <a:pt x="12043" y="32639"/>
                  </a:cubicBezTo>
                  <a:cubicBezTo>
                    <a:pt x="12768" y="33045"/>
                    <a:pt x="13575" y="33426"/>
                    <a:pt x="14414" y="33545"/>
                  </a:cubicBezTo>
                  <a:cubicBezTo>
                    <a:pt x="14528" y="33561"/>
                    <a:pt x="14639" y="33568"/>
                    <a:pt x="14748" y="33568"/>
                  </a:cubicBezTo>
                  <a:cubicBezTo>
                    <a:pt x="15402" y="33568"/>
                    <a:pt x="15968" y="33312"/>
                    <a:pt x="16628" y="33188"/>
                  </a:cubicBezTo>
                  <a:cubicBezTo>
                    <a:pt x="17771" y="32971"/>
                    <a:pt x="18939" y="32955"/>
                    <a:pt x="20109" y="32955"/>
                  </a:cubicBezTo>
                  <a:cubicBezTo>
                    <a:pt x="20309" y="32955"/>
                    <a:pt x="20508" y="32955"/>
                    <a:pt x="20708" y="32955"/>
                  </a:cubicBezTo>
                  <a:cubicBezTo>
                    <a:pt x="21615" y="32955"/>
                    <a:pt x="22520" y="32946"/>
                    <a:pt x="23414" y="32841"/>
                  </a:cubicBezTo>
                  <a:cubicBezTo>
                    <a:pt x="25504" y="32595"/>
                    <a:pt x="27684" y="31828"/>
                    <a:pt x="28315" y="29602"/>
                  </a:cubicBezTo>
                  <a:cubicBezTo>
                    <a:pt x="28701" y="28245"/>
                    <a:pt x="28419" y="26888"/>
                    <a:pt x="28199" y="25534"/>
                  </a:cubicBezTo>
                  <a:cubicBezTo>
                    <a:pt x="27958" y="24032"/>
                    <a:pt x="27839" y="22515"/>
                    <a:pt x="27893" y="21006"/>
                  </a:cubicBezTo>
                  <a:cubicBezTo>
                    <a:pt x="28005" y="17979"/>
                    <a:pt x="29074" y="15294"/>
                    <a:pt x="31534" y="13409"/>
                  </a:cubicBezTo>
                  <a:cubicBezTo>
                    <a:pt x="32764" y="12467"/>
                    <a:pt x="33957" y="11656"/>
                    <a:pt x="35014" y="10507"/>
                  </a:cubicBezTo>
                  <a:cubicBezTo>
                    <a:pt x="36484" y="8904"/>
                    <a:pt x="37494" y="7058"/>
                    <a:pt x="38154" y="5020"/>
                  </a:cubicBezTo>
                  <a:cubicBezTo>
                    <a:pt x="38426" y="4176"/>
                    <a:pt x="38599" y="3289"/>
                    <a:pt x="38780" y="24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6276150" y="1929050"/>
              <a:ext cx="1076425" cy="798400"/>
            </a:xfrm>
            <a:custGeom>
              <a:avLst/>
              <a:gdLst/>
              <a:ahLst/>
              <a:cxnLst/>
              <a:rect l="l" t="t" r="r" b="b"/>
              <a:pathLst>
                <a:path w="43057" h="31936" extrusionOk="0">
                  <a:moveTo>
                    <a:pt x="38316" y="462"/>
                  </a:moveTo>
                  <a:cubicBezTo>
                    <a:pt x="38250" y="548"/>
                    <a:pt x="38187" y="654"/>
                    <a:pt x="38126" y="782"/>
                  </a:cubicBezTo>
                  <a:cubicBezTo>
                    <a:pt x="37980" y="1092"/>
                    <a:pt x="37851" y="1408"/>
                    <a:pt x="37731" y="1728"/>
                  </a:cubicBezTo>
                  <a:lnTo>
                    <a:pt x="37731" y="1728"/>
                  </a:lnTo>
                  <a:cubicBezTo>
                    <a:pt x="37767" y="1726"/>
                    <a:pt x="37802" y="1725"/>
                    <a:pt x="37838" y="1725"/>
                  </a:cubicBezTo>
                  <a:cubicBezTo>
                    <a:pt x="37847" y="1725"/>
                    <a:pt x="37856" y="1725"/>
                    <a:pt x="37865" y="1725"/>
                  </a:cubicBezTo>
                  <a:lnTo>
                    <a:pt x="37865" y="1725"/>
                  </a:lnTo>
                  <a:cubicBezTo>
                    <a:pt x="37919" y="1562"/>
                    <a:pt x="37973" y="1399"/>
                    <a:pt x="38025" y="1235"/>
                  </a:cubicBezTo>
                  <a:cubicBezTo>
                    <a:pt x="38096" y="1018"/>
                    <a:pt x="38179" y="714"/>
                    <a:pt x="38316" y="462"/>
                  </a:cubicBezTo>
                  <a:close/>
                  <a:moveTo>
                    <a:pt x="37731" y="1728"/>
                  </a:moveTo>
                  <a:cubicBezTo>
                    <a:pt x="37535" y="1740"/>
                    <a:pt x="37332" y="1786"/>
                    <a:pt x="37122" y="1872"/>
                  </a:cubicBezTo>
                  <a:cubicBezTo>
                    <a:pt x="36815" y="1999"/>
                    <a:pt x="36552" y="2198"/>
                    <a:pt x="36319" y="2435"/>
                  </a:cubicBezTo>
                  <a:lnTo>
                    <a:pt x="36319" y="2435"/>
                  </a:lnTo>
                  <a:cubicBezTo>
                    <a:pt x="36630" y="2141"/>
                    <a:pt x="36989" y="1915"/>
                    <a:pt x="37412" y="1852"/>
                  </a:cubicBezTo>
                  <a:cubicBezTo>
                    <a:pt x="37488" y="1840"/>
                    <a:pt x="37564" y="1835"/>
                    <a:pt x="37640" y="1835"/>
                  </a:cubicBezTo>
                  <a:cubicBezTo>
                    <a:pt x="37657" y="1835"/>
                    <a:pt x="37674" y="1835"/>
                    <a:pt x="37691" y="1836"/>
                  </a:cubicBezTo>
                  <a:lnTo>
                    <a:pt x="37691" y="1836"/>
                  </a:lnTo>
                  <a:cubicBezTo>
                    <a:pt x="37704" y="1800"/>
                    <a:pt x="37718" y="1764"/>
                    <a:pt x="37731" y="1728"/>
                  </a:cubicBezTo>
                  <a:close/>
                  <a:moveTo>
                    <a:pt x="38954" y="1"/>
                  </a:moveTo>
                  <a:cubicBezTo>
                    <a:pt x="38928" y="1"/>
                    <a:pt x="38901" y="2"/>
                    <a:pt x="38875" y="6"/>
                  </a:cubicBezTo>
                  <a:cubicBezTo>
                    <a:pt x="38618" y="37"/>
                    <a:pt x="38444" y="227"/>
                    <a:pt x="38316" y="462"/>
                  </a:cubicBezTo>
                  <a:lnTo>
                    <a:pt x="38316" y="462"/>
                  </a:lnTo>
                  <a:cubicBezTo>
                    <a:pt x="38483" y="243"/>
                    <a:pt x="38665" y="152"/>
                    <a:pt x="38852" y="152"/>
                  </a:cubicBezTo>
                  <a:cubicBezTo>
                    <a:pt x="39219" y="152"/>
                    <a:pt x="39608" y="502"/>
                    <a:pt x="39952" y="930"/>
                  </a:cubicBezTo>
                  <a:cubicBezTo>
                    <a:pt x="40612" y="1753"/>
                    <a:pt x="41101" y="2696"/>
                    <a:pt x="41743" y="3532"/>
                  </a:cubicBezTo>
                  <a:cubicBezTo>
                    <a:pt x="41895" y="3730"/>
                    <a:pt x="42145" y="4101"/>
                    <a:pt x="42432" y="4206"/>
                  </a:cubicBezTo>
                  <a:lnTo>
                    <a:pt x="42432" y="4206"/>
                  </a:lnTo>
                  <a:cubicBezTo>
                    <a:pt x="42462" y="4199"/>
                    <a:pt x="42492" y="4191"/>
                    <a:pt x="42522" y="4182"/>
                  </a:cubicBezTo>
                  <a:lnTo>
                    <a:pt x="42522" y="4182"/>
                  </a:lnTo>
                  <a:cubicBezTo>
                    <a:pt x="41919" y="3921"/>
                    <a:pt x="41124" y="2431"/>
                    <a:pt x="40987" y="2219"/>
                  </a:cubicBezTo>
                  <a:cubicBezTo>
                    <a:pt x="40626" y="1662"/>
                    <a:pt x="39809" y="1"/>
                    <a:pt x="38954" y="1"/>
                  </a:cubicBezTo>
                  <a:close/>
                  <a:moveTo>
                    <a:pt x="43056" y="3874"/>
                  </a:moveTo>
                  <a:lnTo>
                    <a:pt x="43056" y="3874"/>
                  </a:lnTo>
                  <a:cubicBezTo>
                    <a:pt x="42879" y="4027"/>
                    <a:pt x="42701" y="4126"/>
                    <a:pt x="42522" y="4182"/>
                  </a:cubicBezTo>
                  <a:lnTo>
                    <a:pt x="42522" y="4182"/>
                  </a:lnTo>
                  <a:cubicBezTo>
                    <a:pt x="42574" y="4204"/>
                    <a:pt x="42624" y="4217"/>
                    <a:pt x="42672" y="4220"/>
                  </a:cubicBezTo>
                  <a:lnTo>
                    <a:pt x="42672" y="4220"/>
                  </a:lnTo>
                  <a:cubicBezTo>
                    <a:pt x="42679" y="4219"/>
                    <a:pt x="42686" y="4219"/>
                    <a:pt x="42694" y="4218"/>
                  </a:cubicBezTo>
                  <a:lnTo>
                    <a:pt x="42694" y="4218"/>
                  </a:lnTo>
                  <a:cubicBezTo>
                    <a:pt x="42691" y="4219"/>
                    <a:pt x="42688" y="4220"/>
                    <a:pt x="42686" y="4220"/>
                  </a:cubicBezTo>
                  <a:lnTo>
                    <a:pt x="42686" y="4220"/>
                  </a:lnTo>
                  <a:cubicBezTo>
                    <a:pt x="42681" y="4220"/>
                    <a:pt x="42676" y="4220"/>
                    <a:pt x="42672" y="4220"/>
                  </a:cubicBezTo>
                  <a:lnTo>
                    <a:pt x="42672" y="4220"/>
                  </a:lnTo>
                  <a:cubicBezTo>
                    <a:pt x="42626" y="4223"/>
                    <a:pt x="42581" y="4225"/>
                    <a:pt x="42537" y="4225"/>
                  </a:cubicBezTo>
                  <a:cubicBezTo>
                    <a:pt x="42523" y="4225"/>
                    <a:pt x="42509" y="4225"/>
                    <a:pt x="42495" y="4225"/>
                  </a:cubicBezTo>
                  <a:lnTo>
                    <a:pt x="42495" y="4225"/>
                  </a:lnTo>
                  <a:cubicBezTo>
                    <a:pt x="42524" y="4231"/>
                    <a:pt x="42554" y="4234"/>
                    <a:pt x="42583" y="4234"/>
                  </a:cubicBezTo>
                  <a:cubicBezTo>
                    <a:pt x="42617" y="4234"/>
                    <a:pt x="42651" y="4230"/>
                    <a:pt x="42686" y="4220"/>
                  </a:cubicBezTo>
                  <a:lnTo>
                    <a:pt x="42686" y="4220"/>
                  </a:lnTo>
                  <a:cubicBezTo>
                    <a:pt x="42687" y="4221"/>
                    <a:pt x="42689" y="4221"/>
                    <a:pt x="42691" y="4221"/>
                  </a:cubicBezTo>
                  <a:cubicBezTo>
                    <a:pt x="42776" y="4221"/>
                    <a:pt x="42855" y="4186"/>
                    <a:pt x="42924" y="4109"/>
                  </a:cubicBezTo>
                  <a:cubicBezTo>
                    <a:pt x="42981" y="4042"/>
                    <a:pt x="43010" y="3996"/>
                    <a:pt x="43056" y="3874"/>
                  </a:cubicBezTo>
                  <a:close/>
                  <a:moveTo>
                    <a:pt x="37865" y="1725"/>
                  </a:moveTo>
                  <a:lnTo>
                    <a:pt x="37865" y="1725"/>
                  </a:lnTo>
                  <a:cubicBezTo>
                    <a:pt x="37851" y="1765"/>
                    <a:pt x="37838" y="1805"/>
                    <a:pt x="37824" y="1845"/>
                  </a:cubicBezTo>
                  <a:lnTo>
                    <a:pt x="37824" y="1845"/>
                  </a:lnTo>
                  <a:cubicBezTo>
                    <a:pt x="39343" y="2017"/>
                    <a:pt x="40772" y="4237"/>
                    <a:pt x="42155" y="4237"/>
                  </a:cubicBezTo>
                  <a:cubicBezTo>
                    <a:pt x="42228" y="4237"/>
                    <a:pt x="42301" y="4231"/>
                    <a:pt x="42374" y="4218"/>
                  </a:cubicBezTo>
                  <a:lnTo>
                    <a:pt x="42374" y="4218"/>
                  </a:lnTo>
                  <a:cubicBezTo>
                    <a:pt x="42414" y="4221"/>
                    <a:pt x="42454" y="4224"/>
                    <a:pt x="42495" y="4225"/>
                  </a:cubicBezTo>
                  <a:lnTo>
                    <a:pt x="42495" y="4225"/>
                  </a:lnTo>
                  <a:cubicBezTo>
                    <a:pt x="42474" y="4220"/>
                    <a:pt x="42453" y="4214"/>
                    <a:pt x="42432" y="4206"/>
                  </a:cubicBezTo>
                  <a:lnTo>
                    <a:pt x="42432" y="4206"/>
                  </a:lnTo>
                  <a:cubicBezTo>
                    <a:pt x="42412" y="4210"/>
                    <a:pt x="42393" y="4214"/>
                    <a:pt x="42374" y="4218"/>
                  </a:cubicBezTo>
                  <a:lnTo>
                    <a:pt x="42374" y="4218"/>
                  </a:lnTo>
                  <a:cubicBezTo>
                    <a:pt x="40727" y="4071"/>
                    <a:pt x="39506" y="1750"/>
                    <a:pt x="37865" y="1725"/>
                  </a:cubicBezTo>
                  <a:close/>
                  <a:moveTo>
                    <a:pt x="37691" y="1836"/>
                  </a:moveTo>
                  <a:cubicBezTo>
                    <a:pt x="37319" y="2840"/>
                    <a:pt x="37021" y="3874"/>
                    <a:pt x="36518" y="4837"/>
                  </a:cubicBezTo>
                  <a:cubicBezTo>
                    <a:pt x="35897" y="6023"/>
                    <a:pt x="35113" y="7105"/>
                    <a:pt x="34152" y="8040"/>
                  </a:cubicBezTo>
                  <a:cubicBezTo>
                    <a:pt x="33075" y="9083"/>
                    <a:pt x="31791" y="9500"/>
                    <a:pt x="30405" y="9989"/>
                  </a:cubicBezTo>
                  <a:cubicBezTo>
                    <a:pt x="29072" y="10455"/>
                    <a:pt x="27741" y="11041"/>
                    <a:pt x="26822" y="12157"/>
                  </a:cubicBezTo>
                  <a:cubicBezTo>
                    <a:pt x="25522" y="13739"/>
                    <a:pt x="25362" y="15895"/>
                    <a:pt x="25504" y="17814"/>
                  </a:cubicBezTo>
                  <a:cubicBezTo>
                    <a:pt x="25704" y="20473"/>
                    <a:pt x="26641" y="23137"/>
                    <a:pt x="25724" y="25827"/>
                  </a:cubicBezTo>
                  <a:cubicBezTo>
                    <a:pt x="25085" y="27699"/>
                    <a:pt x="23668" y="29053"/>
                    <a:pt x="21895" y="29866"/>
                  </a:cubicBezTo>
                  <a:cubicBezTo>
                    <a:pt x="20264" y="30620"/>
                    <a:pt x="18490" y="30889"/>
                    <a:pt x="16776" y="31389"/>
                  </a:cubicBezTo>
                  <a:cubicBezTo>
                    <a:pt x="16304" y="31528"/>
                    <a:pt x="15840" y="31756"/>
                    <a:pt x="15358" y="31868"/>
                  </a:cubicBezTo>
                  <a:lnTo>
                    <a:pt x="15358" y="31868"/>
                  </a:lnTo>
                  <a:cubicBezTo>
                    <a:pt x="15515" y="31839"/>
                    <a:pt x="15673" y="31797"/>
                    <a:pt x="15831" y="31741"/>
                  </a:cubicBezTo>
                  <a:cubicBezTo>
                    <a:pt x="17605" y="31112"/>
                    <a:pt x="19490" y="30868"/>
                    <a:pt x="21255" y="30206"/>
                  </a:cubicBezTo>
                  <a:cubicBezTo>
                    <a:pt x="23257" y="29455"/>
                    <a:pt x="24968" y="28129"/>
                    <a:pt x="25729" y="26076"/>
                  </a:cubicBezTo>
                  <a:cubicBezTo>
                    <a:pt x="26742" y="23342"/>
                    <a:pt x="25758" y="20587"/>
                    <a:pt x="25564" y="17868"/>
                  </a:cubicBezTo>
                  <a:cubicBezTo>
                    <a:pt x="25424" y="15885"/>
                    <a:pt x="25618" y="13658"/>
                    <a:pt x="27027" y="12076"/>
                  </a:cubicBezTo>
                  <a:cubicBezTo>
                    <a:pt x="28124" y="10846"/>
                    <a:pt x="29693" y="10323"/>
                    <a:pt x="31198" y="9793"/>
                  </a:cubicBezTo>
                  <a:cubicBezTo>
                    <a:pt x="32655" y="9275"/>
                    <a:pt x="33748" y="8620"/>
                    <a:pt x="34784" y="7468"/>
                  </a:cubicBezTo>
                  <a:cubicBezTo>
                    <a:pt x="35827" y="6305"/>
                    <a:pt x="36599" y="4946"/>
                    <a:pt x="37202" y="3514"/>
                  </a:cubicBezTo>
                  <a:cubicBezTo>
                    <a:pt x="37432" y="2966"/>
                    <a:pt x="37635" y="2408"/>
                    <a:pt x="37824" y="1845"/>
                  </a:cubicBezTo>
                  <a:lnTo>
                    <a:pt x="37824" y="1845"/>
                  </a:lnTo>
                  <a:cubicBezTo>
                    <a:pt x="37780" y="1840"/>
                    <a:pt x="37735" y="1837"/>
                    <a:pt x="37691" y="1836"/>
                  </a:cubicBezTo>
                  <a:close/>
                  <a:moveTo>
                    <a:pt x="36319" y="2435"/>
                  </a:moveTo>
                  <a:cubicBezTo>
                    <a:pt x="35953" y="2782"/>
                    <a:pt x="35655" y="3223"/>
                    <a:pt x="35397" y="3607"/>
                  </a:cubicBezTo>
                  <a:cubicBezTo>
                    <a:pt x="34771" y="4552"/>
                    <a:pt x="34173" y="5443"/>
                    <a:pt x="33269" y="6152"/>
                  </a:cubicBezTo>
                  <a:cubicBezTo>
                    <a:pt x="32323" y="6895"/>
                    <a:pt x="31140" y="7045"/>
                    <a:pt x="29943" y="7045"/>
                  </a:cubicBezTo>
                  <a:cubicBezTo>
                    <a:pt x="29178" y="7045"/>
                    <a:pt x="28407" y="6984"/>
                    <a:pt x="27689" y="6976"/>
                  </a:cubicBezTo>
                  <a:cubicBezTo>
                    <a:pt x="27542" y="6974"/>
                    <a:pt x="27391" y="6972"/>
                    <a:pt x="27237" y="6972"/>
                  </a:cubicBezTo>
                  <a:cubicBezTo>
                    <a:pt x="25670" y="6972"/>
                    <a:pt x="23857" y="7120"/>
                    <a:pt x="22871" y="8464"/>
                  </a:cubicBezTo>
                  <a:cubicBezTo>
                    <a:pt x="21413" y="10453"/>
                    <a:pt x="22459" y="13301"/>
                    <a:pt x="22749" y="15468"/>
                  </a:cubicBezTo>
                  <a:cubicBezTo>
                    <a:pt x="23122" y="18236"/>
                    <a:pt x="23063" y="21154"/>
                    <a:pt x="22164" y="23821"/>
                  </a:cubicBezTo>
                  <a:cubicBezTo>
                    <a:pt x="21431" y="25996"/>
                    <a:pt x="20088" y="27875"/>
                    <a:pt x="18190" y="29178"/>
                  </a:cubicBezTo>
                  <a:cubicBezTo>
                    <a:pt x="17356" y="29750"/>
                    <a:pt x="16450" y="30200"/>
                    <a:pt x="15549" y="30648"/>
                  </a:cubicBezTo>
                  <a:cubicBezTo>
                    <a:pt x="15188" y="30830"/>
                    <a:pt x="14837" y="30908"/>
                    <a:pt x="14487" y="30908"/>
                  </a:cubicBezTo>
                  <a:cubicBezTo>
                    <a:pt x="14037" y="30908"/>
                    <a:pt x="13589" y="30779"/>
                    <a:pt x="13123" y="30573"/>
                  </a:cubicBezTo>
                  <a:cubicBezTo>
                    <a:pt x="10510" y="29416"/>
                    <a:pt x="8426" y="27192"/>
                    <a:pt x="6067" y="25618"/>
                  </a:cubicBezTo>
                  <a:cubicBezTo>
                    <a:pt x="5021" y="24918"/>
                    <a:pt x="3781" y="24134"/>
                    <a:pt x="2487" y="24074"/>
                  </a:cubicBezTo>
                  <a:cubicBezTo>
                    <a:pt x="2443" y="24072"/>
                    <a:pt x="2400" y="24071"/>
                    <a:pt x="2358" y="24071"/>
                  </a:cubicBezTo>
                  <a:cubicBezTo>
                    <a:pt x="1398" y="24071"/>
                    <a:pt x="735" y="24599"/>
                    <a:pt x="167" y="25351"/>
                  </a:cubicBezTo>
                  <a:cubicBezTo>
                    <a:pt x="99" y="25454"/>
                    <a:pt x="66" y="25509"/>
                    <a:pt x="1" y="25623"/>
                  </a:cubicBezTo>
                  <a:cubicBezTo>
                    <a:pt x="71" y="25555"/>
                    <a:pt x="146" y="25493"/>
                    <a:pt x="224" y="25436"/>
                  </a:cubicBezTo>
                  <a:cubicBezTo>
                    <a:pt x="686" y="25080"/>
                    <a:pt x="1222" y="24936"/>
                    <a:pt x="1775" y="24936"/>
                  </a:cubicBezTo>
                  <a:cubicBezTo>
                    <a:pt x="2085" y="24936"/>
                    <a:pt x="2401" y="24982"/>
                    <a:pt x="2712" y="25061"/>
                  </a:cubicBezTo>
                  <a:cubicBezTo>
                    <a:pt x="3973" y="25382"/>
                    <a:pt x="5122" y="26122"/>
                    <a:pt x="6186" y="26840"/>
                  </a:cubicBezTo>
                  <a:cubicBezTo>
                    <a:pt x="7836" y="27953"/>
                    <a:pt x="9379" y="29214"/>
                    <a:pt x="11031" y="30317"/>
                  </a:cubicBezTo>
                  <a:cubicBezTo>
                    <a:pt x="11993" y="30960"/>
                    <a:pt x="13078" y="31679"/>
                    <a:pt x="14221" y="31871"/>
                  </a:cubicBezTo>
                  <a:lnTo>
                    <a:pt x="14221" y="31871"/>
                  </a:lnTo>
                  <a:cubicBezTo>
                    <a:pt x="13650" y="31753"/>
                    <a:pt x="13093" y="31493"/>
                    <a:pt x="12595" y="31231"/>
                  </a:cubicBezTo>
                  <a:cubicBezTo>
                    <a:pt x="9591" y="29654"/>
                    <a:pt x="7212" y="27101"/>
                    <a:pt x="4188" y="25563"/>
                  </a:cubicBezTo>
                  <a:cubicBezTo>
                    <a:pt x="3452" y="25189"/>
                    <a:pt x="2564" y="24825"/>
                    <a:pt x="1707" y="24825"/>
                  </a:cubicBezTo>
                  <a:cubicBezTo>
                    <a:pt x="1259" y="24825"/>
                    <a:pt x="820" y="24925"/>
                    <a:pt x="415" y="25175"/>
                  </a:cubicBezTo>
                  <a:cubicBezTo>
                    <a:pt x="1047" y="24493"/>
                    <a:pt x="1754" y="24231"/>
                    <a:pt x="2483" y="24231"/>
                  </a:cubicBezTo>
                  <a:cubicBezTo>
                    <a:pt x="3792" y="24231"/>
                    <a:pt x="5171" y="25075"/>
                    <a:pt x="6313" y="25848"/>
                  </a:cubicBezTo>
                  <a:cubicBezTo>
                    <a:pt x="8587" y="27389"/>
                    <a:pt x="10637" y="29540"/>
                    <a:pt x="13188" y="30630"/>
                  </a:cubicBezTo>
                  <a:cubicBezTo>
                    <a:pt x="13639" y="30823"/>
                    <a:pt x="14059" y="30934"/>
                    <a:pt x="14477" y="30934"/>
                  </a:cubicBezTo>
                  <a:cubicBezTo>
                    <a:pt x="14856" y="30934"/>
                    <a:pt x="15232" y="30843"/>
                    <a:pt x="15629" y="30643"/>
                  </a:cubicBezTo>
                  <a:cubicBezTo>
                    <a:pt x="16481" y="30213"/>
                    <a:pt x="17338" y="29796"/>
                    <a:pt x="18133" y="29268"/>
                  </a:cubicBezTo>
                  <a:cubicBezTo>
                    <a:pt x="19982" y="28038"/>
                    <a:pt x="21338" y="26278"/>
                    <a:pt x="22110" y="24199"/>
                  </a:cubicBezTo>
                  <a:cubicBezTo>
                    <a:pt x="23091" y="21550"/>
                    <a:pt x="23190" y="18614"/>
                    <a:pt x="22848" y="15836"/>
                  </a:cubicBezTo>
                  <a:cubicBezTo>
                    <a:pt x="22573" y="13601"/>
                    <a:pt x="21457" y="10691"/>
                    <a:pt x="22900" y="8620"/>
                  </a:cubicBezTo>
                  <a:cubicBezTo>
                    <a:pt x="23917" y="7162"/>
                    <a:pt x="25898" y="7051"/>
                    <a:pt x="27516" y="7048"/>
                  </a:cubicBezTo>
                  <a:cubicBezTo>
                    <a:pt x="28275" y="7048"/>
                    <a:pt x="29118" y="7122"/>
                    <a:pt x="29955" y="7122"/>
                  </a:cubicBezTo>
                  <a:cubicBezTo>
                    <a:pt x="31074" y="7122"/>
                    <a:pt x="32183" y="6990"/>
                    <a:pt x="33067" y="6372"/>
                  </a:cubicBezTo>
                  <a:cubicBezTo>
                    <a:pt x="33906" y="5787"/>
                    <a:pt x="34587" y="4979"/>
                    <a:pt x="35138" y="4125"/>
                  </a:cubicBezTo>
                  <a:cubicBezTo>
                    <a:pt x="35487" y="3581"/>
                    <a:pt x="35839" y="2925"/>
                    <a:pt x="36319" y="2435"/>
                  </a:cubicBezTo>
                  <a:close/>
                  <a:moveTo>
                    <a:pt x="15358" y="31868"/>
                  </a:moveTo>
                  <a:cubicBezTo>
                    <a:pt x="15169" y="31903"/>
                    <a:pt x="14982" y="31920"/>
                    <a:pt x="14795" y="31920"/>
                  </a:cubicBezTo>
                  <a:cubicBezTo>
                    <a:pt x="14602" y="31920"/>
                    <a:pt x="14411" y="31902"/>
                    <a:pt x="14221" y="31871"/>
                  </a:cubicBezTo>
                  <a:lnTo>
                    <a:pt x="14221" y="31871"/>
                  </a:lnTo>
                  <a:cubicBezTo>
                    <a:pt x="14413" y="31910"/>
                    <a:pt x="14605" y="31933"/>
                    <a:pt x="14798" y="31935"/>
                  </a:cubicBezTo>
                  <a:cubicBezTo>
                    <a:pt x="14805" y="31935"/>
                    <a:pt x="14813" y="31935"/>
                    <a:pt x="14820" y="31935"/>
                  </a:cubicBezTo>
                  <a:cubicBezTo>
                    <a:pt x="15003" y="31935"/>
                    <a:pt x="15182" y="31910"/>
                    <a:pt x="15358" y="318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2"/>
          <p:cNvGrpSpPr/>
          <p:nvPr/>
        </p:nvGrpSpPr>
        <p:grpSpPr>
          <a:xfrm rot="-2180903" flipH="1">
            <a:off x="7428389" y="3480273"/>
            <a:ext cx="4120317" cy="3212272"/>
            <a:chOff x="6276150" y="1905375"/>
            <a:chExt cx="1076425" cy="839200"/>
          </a:xfrm>
        </p:grpSpPr>
        <p:sp>
          <p:nvSpPr>
            <p:cNvPr id="497" name="Google Shape;497;p32"/>
            <p:cNvSpPr/>
            <p:nvPr/>
          </p:nvSpPr>
          <p:spPr>
            <a:xfrm>
              <a:off x="6279000" y="1907425"/>
              <a:ext cx="1069950" cy="739800"/>
            </a:xfrm>
            <a:custGeom>
              <a:avLst/>
              <a:gdLst/>
              <a:ahLst/>
              <a:cxnLst/>
              <a:rect l="l" t="t" r="r" b="b"/>
              <a:pathLst>
                <a:path w="42798" h="29592" extrusionOk="0">
                  <a:moveTo>
                    <a:pt x="18161" y="1"/>
                  </a:moveTo>
                  <a:cubicBezTo>
                    <a:pt x="17866" y="1"/>
                    <a:pt x="17579" y="42"/>
                    <a:pt x="17312" y="143"/>
                  </a:cubicBezTo>
                  <a:cubicBezTo>
                    <a:pt x="16427" y="477"/>
                    <a:pt x="16266" y="1412"/>
                    <a:pt x="16307" y="2261"/>
                  </a:cubicBezTo>
                  <a:cubicBezTo>
                    <a:pt x="16370" y="3574"/>
                    <a:pt x="16724" y="4902"/>
                    <a:pt x="16916" y="6204"/>
                  </a:cubicBezTo>
                  <a:cubicBezTo>
                    <a:pt x="17315" y="8923"/>
                    <a:pt x="17615" y="11670"/>
                    <a:pt x="17757" y="14404"/>
                  </a:cubicBezTo>
                  <a:cubicBezTo>
                    <a:pt x="17946" y="18013"/>
                    <a:pt x="18016" y="21861"/>
                    <a:pt x="16965" y="25377"/>
                  </a:cubicBezTo>
                  <a:cubicBezTo>
                    <a:pt x="16569" y="26708"/>
                    <a:pt x="15580" y="29346"/>
                    <a:pt x="13884" y="29509"/>
                  </a:cubicBezTo>
                  <a:cubicBezTo>
                    <a:pt x="13832" y="29514"/>
                    <a:pt x="13781" y="29517"/>
                    <a:pt x="13729" y="29517"/>
                  </a:cubicBezTo>
                  <a:cubicBezTo>
                    <a:pt x="12932" y="29517"/>
                    <a:pt x="12123" y="28940"/>
                    <a:pt x="11512" y="28500"/>
                  </a:cubicBezTo>
                  <a:cubicBezTo>
                    <a:pt x="10658" y="27883"/>
                    <a:pt x="9868" y="27176"/>
                    <a:pt x="9086" y="26470"/>
                  </a:cubicBezTo>
                  <a:cubicBezTo>
                    <a:pt x="7753" y="25271"/>
                    <a:pt x="6443" y="23966"/>
                    <a:pt x="4962" y="22990"/>
                  </a:cubicBezTo>
                  <a:cubicBezTo>
                    <a:pt x="4184" y="22479"/>
                    <a:pt x="3336" y="22085"/>
                    <a:pt x="2566" y="22085"/>
                  </a:cubicBezTo>
                  <a:cubicBezTo>
                    <a:pt x="1819" y="22085"/>
                    <a:pt x="1146" y="22457"/>
                    <a:pt x="687" y="23453"/>
                  </a:cubicBezTo>
                  <a:cubicBezTo>
                    <a:pt x="288" y="24321"/>
                    <a:pt x="115" y="25292"/>
                    <a:pt x="1" y="26231"/>
                  </a:cubicBezTo>
                  <a:cubicBezTo>
                    <a:pt x="71" y="26247"/>
                    <a:pt x="104" y="26257"/>
                    <a:pt x="174" y="26275"/>
                  </a:cubicBezTo>
                  <a:cubicBezTo>
                    <a:pt x="293" y="25369"/>
                    <a:pt x="480" y="24429"/>
                    <a:pt x="892" y="23609"/>
                  </a:cubicBezTo>
                  <a:cubicBezTo>
                    <a:pt x="1352" y="22693"/>
                    <a:pt x="2001" y="22355"/>
                    <a:pt x="2712" y="22355"/>
                  </a:cubicBezTo>
                  <a:cubicBezTo>
                    <a:pt x="3529" y="22355"/>
                    <a:pt x="4429" y="22801"/>
                    <a:pt x="5218" y="23329"/>
                  </a:cubicBezTo>
                  <a:cubicBezTo>
                    <a:pt x="6684" y="24308"/>
                    <a:pt x="7986" y="25589"/>
                    <a:pt x="9322" y="26770"/>
                  </a:cubicBezTo>
                  <a:cubicBezTo>
                    <a:pt x="10088" y="27448"/>
                    <a:pt x="10865" y="28132"/>
                    <a:pt x="11712" y="28712"/>
                  </a:cubicBezTo>
                  <a:cubicBezTo>
                    <a:pt x="12275" y="29096"/>
                    <a:pt x="13021" y="29591"/>
                    <a:pt x="13750" y="29591"/>
                  </a:cubicBezTo>
                  <a:cubicBezTo>
                    <a:pt x="13843" y="29591"/>
                    <a:pt x="13935" y="29583"/>
                    <a:pt x="14026" y="29566"/>
                  </a:cubicBezTo>
                  <a:cubicBezTo>
                    <a:pt x="15704" y="29250"/>
                    <a:pt x="16660" y="26687"/>
                    <a:pt x="17063" y="25310"/>
                  </a:cubicBezTo>
                  <a:cubicBezTo>
                    <a:pt x="18097" y="21801"/>
                    <a:pt x="18034" y="17980"/>
                    <a:pt x="17848" y="14383"/>
                  </a:cubicBezTo>
                  <a:cubicBezTo>
                    <a:pt x="17708" y="11680"/>
                    <a:pt x="17413" y="8967"/>
                    <a:pt x="17019" y="6282"/>
                  </a:cubicBezTo>
                  <a:cubicBezTo>
                    <a:pt x="16830" y="5008"/>
                    <a:pt x="16471" y="3698"/>
                    <a:pt x="16432" y="2409"/>
                  </a:cubicBezTo>
                  <a:cubicBezTo>
                    <a:pt x="16406" y="1565"/>
                    <a:pt x="16597" y="666"/>
                    <a:pt x="17473" y="350"/>
                  </a:cubicBezTo>
                  <a:cubicBezTo>
                    <a:pt x="17738" y="254"/>
                    <a:pt x="18021" y="214"/>
                    <a:pt x="18312" y="214"/>
                  </a:cubicBezTo>
                  <a:cubicBezTo>
                    <a:pt x="19099" y="214"/>
                    <a:pt x="19941" y="503"/>
                    <a:pt x="20624" y="733"/>
                  </a:cubicBezTo>
                  <a:cubicBezTo>
                    <a:pt x="22257" y="1285"/>
                    <a:pt x="23816" y="2038"/>
                    <a:pt x="25390" y="2740"/>
                  </a:cubicBezTo>
                  <a:cubicBezTo>
                    <a:pt x="26964" y="3439"/>
                    <a:pt x="28629" y="4260"/>
                    <a:pt x="30359" y="4488"/>
                  </a:cubicBezTo>
                  <a:cubicBezTo>
                    <a:pt x="30497" y="4506"/>
                    <a:pt x="30635" y="4514"/>
                    <a:pt x="30771" y="4514"/>
                  </a:cubicBezTo>
                  <a:cubicBezTo>
                    <a:pt x="31826" y="4514"/>
                    <a:pt x="32826" y="4034"/>
                    <a:pt x="33885" y="4006"/>
                  </a:cubicBezTo>
                  <a:cubicBezTo>
                    <a:pt x="33947" y="4005"/>
                    <a:pt x="34008" y="4004"/>
                    <a:pt x="34070" y="4004"/>
                  </a:cubicBezTo>
                  <a:cubicBezTo>
                    <a:pt x="36491" y="4004"/>
                    <a:pt x="38868" y="5175"/>
                    <a:pt x="41299" y="5175"/>
                  </a:cubicBezTo>
                  <a:cubicBezTo>
                    <a:pt x="41796" y="5175"/>
                    <a:pt x="42295" y="5126"/>
                    <a:pt x="42797" y="5008"/>
                  </a:cubicBezTo>
                  <a:cubicBezTo>
                    <a:pt x="42776" y="4972"/>
                    <a:pt x="42761" y="4933"/>
                    <a:pt x="42748" y="4894"/>
                  </a:cubicBezTo>
                  <a:cubicBezTo>
                    <a:pt x="42221" y="5026"/>
                    <a:pt x="41698" y="5080"/>
                    <a:pt x="41177" y="5080"/>
                  </a:cubicBezTo>
                  <a:cubicBezTo>
                    <a:pt x="38760" y="5080"/>
                    <a:pt x="36401" y="3911"/>
                    <a:pt x="33989" y="3911"/>
                  </a:cubicBezTo>
                  <a:cubicBezTo>
                    <a:pt x="33938" y="3911"/>
                    <a:pt x="33887" y="3912"/>
                    <a:pt x="33836" y="3913"/>
                  </a:cubicBezTo>
                  <a:cubicBezTo>
                    <a:pt x="32774" y="3936"/>
                    <a:pt x="31786" y="4410"/>
                    <a:pt x="30733" y="4410"/>
                  </a:cubicBezTo>
                  <a:cubicBezTo>
                    <a:pt x="30585" y="4410"/>
                    <a:pt x="30435" y="4400"/>
                    <a:pt x="30284" y="4379"/>
                  </a:cubicBezTo>
                  <a:cubicBezTo>
                    <a:pt x="28536" y="4130"/>
                    <a:pt x="26858" y="3289"/>
                    <a:pt x="25266" y="2569"/>
                  </a:cubicBezTo>
                  <a:cubicBezTo>
                    <a:pt x="23681" y="1855"/>
                    <a:pt x="22110" y="1086"/>
                    <a:pt x="20463" y="521"/>
                  </a:cubicBezTo>
                  <a:cubicBezTo>
                    <a:pt x="19788" y="292"/>
                    <a:pt x="18946" y="1"/>
                    <a:pt x="18161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6279650" y="1999475"/>
              <a:ext cx="1069475" cy="674300"/>
            </a:xfrm>
            <a:custGeom>
              <a:avLst/>
              <a:gdLst/>
              <a:ahLst/>
              <a:cxnLst/>
              <a:rect l="l" t="t" r="r" b="b"/>
              <a:pathLst>
                <a:path w="42779" h="26972" extrusionOk="0">
                  <a:moveTo>
                    <a:pt x="42717" y="1235"/>
                  </a:moveTo>
                  <a:cubicBezTo>
                    <a:pt x="42385" y="1385"/>
                    <a:pt x="42036" y="1470"/>
                    <a:pt x="41680" y="1503"/>
                  </a:cubicBezTo>
                  <a:lnTo>
                    <a:pt x="41680" y="1503"/>
                  </a:lnTo>
                  <a:cubicBezTo>
                    <a:pt x="42052" y="1496"/>
                    <a:pt x="42422" y="1438"/>
                    <a:pt x="42779" y="1311"/>
                  </a:cubicBezTo>
                  <a:cubicBezTo>
                    <a:pt x="42756" y="1290"/>
                    <a:pt x="42735" y="1264"/>
                    <a:pt x="42717" y="1235"/>
                  </a:cubicBezTo>
                  <a:close/>
                  <a:moveTo>
                    <a:pt x="36227" y="380"/>
                  </a:moveTo>
                  <a:cubicBezTo>
                    <a:pt x="35750" y="380"/>
                    <a:pt x="35274" y="447"/>
                    <a:pt x="34814" y="577"/>
                  </a:cubicBezTo>
                  <a:lnTo>
                    <a:pt x="34814" y="577"/>
                  </a:lnTo>
                  <a:cubicBezTo>
                    <a:pt x="35216" y="482"/>
                    <a:pt x="35627" y="433"/>
                    <a:pt x="36040" y="433"/>
                  </a:cubicBezTo>
                  <a:cubicBezTo>
                    <a:pt x="36291" y="433"/>
                    <a:pt x="36543" y="451"/>
                    <a:pt x="36793" y="487"/>
                  </a:cubicBezTo>
                  <a:cubicBezTo>
                    <a:pt x="38168" y="676"/>
                    <a:pt x="39436" y="1329"/>
                    <a:pt x="40814" y="1489"/>
                  </a:cubicBezTo>
                  <a:cubicBezTo>
                    <a:pt x="40983" y="1509"/>
                    <a:pt x="41152" y="1519"/>
                    <a:pt x="41321" y="1519"/>
                  </a:cubicBezTo>
                  <a:cubicBezTo>
                    <a:pt x="41441" y="1519"/>
                    <a:pt x="41561" y="1514"/>
                    <a:pt x="41680" y="1503"/>
                  </a:cubicBezTo>
                  <a:lnTo>
                    <a:pt x="41680" y="1503"/>
                  </a:lnTo>
                  <a:cubicBezTo>
                    <a:pt x="41656" y="1503"/>
                    <a:pt x="41633" y="1503"/>
                    <a:pt x="41609" y="1503"/>
                  </a:cubicBezTo>
                  <a:cubicBezTo>
                    <a:pt x="41357" y="1503"/>
                    <a:pt x="41103" y="1480"/>
                    <a:pt x="40853" y="1440"/>
                  </a:cubicBezTo>
                  <a:cubicBezTo>
                    <a:pt x="39478" y="1223"/>
                    <a:pt x="38209" y="575"/>
                    <a:pt x="36821" y="415"/>
                  </a:cubicBezTo>
                  <a:cubicBezTo>
                    <a:pt x="36624" y="392"/>
                    <a:pt x="36425" y="380"/>
                    <a:pt x="36227" y="380"/>
                  </a:cubicBezTo>
                  <a:close/>
                  <a:moveTo>
                    <a:pt x="21452" y="1"/>
                  </a:moveTo>
                  <a:cubicBezTo>
                    <a:pt x="21251" y="1"/>
                    <a:pt x="21051" y="10"/>
                    <a:pt x="20851" y="32"/>
                  </a:cubicBezTo>
                  <a:cubicBezTo>
                    <a:pt x="19212" y="205"/>
                    <a:pt x="18661" y="1487"/>
                    <a:pt x="18744" y="3009"/>
                  </a:cubicBezTo>
                  <a:cubicBezTo>
                    <a:pt x="18811" y="4280"/>
                    <a:pt x="19158" y="5536"/>
                    <a:pt x="19334" y="6797"/>
                  </a:cubicBezTo>
                  <a:cubicBezTo>
                    <a:pt x="19526" y="8146"/>
                    <a:pt x="19660" y="9508"/>
                    <a:pt x="19735" y="10857"/>
                  </a:cubicBezTo>
                  <a:cubicBezTo>
                    <a:pt x="19917" y="14127"/>
                    <a:pt x="19831" y="17539"/>
                    <a:pt x="18925" y="20734"/>
                  </a:cubicBezTo>
                  <a:cubicBezTo>
                    <a:pt x="18355" y="22744"/>
                    <a:pt x="17403" y="24719"/>
                    <a:pt x="15753" y="26060"/>
                  </a:cubicBezTo>
                  <a:cubicBezTo>
                    <a:pt x="15245" y="26477"/>
                    <a:pt x="14689" y="26921"/>
                    <a:pt x="14012" y="26921"/>
                  </a:cubicBezTo>
                  <a:cubicBezTo>
                    <a:pt x="13979" y="26921"/>
                    <a:pt x="13946" y="26919"/>
                    <a:pt x="13912" y="26917"/>
                  </a:cubicBezTo>
                  <a:cubicBezTo>
                    <a:pt x="13081" y="26866"/>
                    <a:pt x="12279" y="26340"/>
                    <a:pt x="11611" y="25887"/>
                  </a:cubicBezTo>
                  <a:cubicBezTo>
                    <a:pt x="9922" y="24742"/>
                    <a:pt x="8439" y="23324"/>
                    <a:pt x="6834" y="22073"/>
                  </a:cubicBezTo>
                  <a:cubicBezTo>
                    <a:pt x="5815" y="21281"/>
                    <a:pt x="4115" y="19897"/>
                    <a:pt x="2596" y="19897"/>
                  </a:cubicBezTo>
                  <a:cubicBezTo>
                    <a:pt x="2104" y="19897"/>
                    <a:pt x="1630" y="20042"/>
                    <a:pt x="1205" y="20400"/>
                  </a:cubicBezTo>
                  <a:cubicBezTo>
                    <a:pt x="573" y="20934"/>
                    <a:pt x="234" y="21767"/>
                    <a:pt x="1" y="22539"/>
                  </a:cubicBezTo>
                  <a:cubicBezTo>
                    <a:pt x="50" y="22565"/>
                    <a:pt x="73" y="22578"/>
                    <a:pt x="122" y="22604"/>
                  </a:cubicBezTo>
                  <a:cubicBezTo>
                    <a:pt x="361" y="21850"/>
                    <a:pt x="713" y="21043"/>
                    <a:pt x="1347" y="20543"/>
                  </a:cubicBezTo>
                  <a:cubicBezTo>
                    <a:pt x="1764" y="20213"/>
                    <a:pt x="2224" y="20078"/>
                    <a:pt x="2701" y="20078"/>
                  </a:cubicBezTo>
                  <a:cubicBezTo>
                    <a:pt x="4243" y="20078"/>
                    <a:pt x="5964" y="21489"/>
                    <a:pt x="6994" y="22288"/>
                  </a:cubicBezTo>
                  <a:cubicBezTo>
                    <a:pt x="8584" y="23520"/>
                    <a:pt x="10057" y="24921"/>
                    <a:pt x="11740" y="26024"/>
                  </a:cubicBezTo>
                  <a:cubicBezTo>
                    <a:pt x="12398" y="26454"/>
                    <a:pt x="13198" y="26961"/>
                    <a:pt x="14011" y="26972"/>
                  </a:cubicBezTo>
                  <a:cubicBezTo>
                    <a:pt x="14020" y="26972"/>
                    <a:pt x="14029" y="26972"/>
                    <a:pt x="14038" y="26972"/>
                  </a:cubicBezTo>
                  <a:cubicBezTo>
                    <a:pt x="14735" y="26972"/>
                    <a:pt x="15327" y="26479"/>
                    <a:pt x="15839" y="26058"/>
                  </a:cubicBezTo>
                  <a:cubicBezTo>
                    <a:pt x="20033" y="22601"/>
                    <a:pt x="20090" y="15761"/>
                    <a:pt x="19816" y="10885"/>
                  </a:cubicBezTo>
                  <a:cubicBezTo>
                    <a:pt x="19741" y="9544"/>
                    <a:pt x="19603" y="8193"/>
                    <a:pt x="19412" y="6854"/>
                  </a:cubicBezTo>
                  <a:cubicBezTo>
                    <a:pt x="19233" y="5609"/>
                    <a:pt x="18886" y="4366"/>
                    <a:pt x="18834" y="3107"/>
                  </a:cubicBezTo>
                  <a:cubicBezTo>
                    <a:pt x="18772" y="1585"/>
                    <a:pt x="19360" y="347"/>
                    <a:pt x="20983" y="182"/>
                  </a:cubicBezTo>
                  <a:cubicBezTo>
                    <a:pt x="21181" y="161"/>
                    <a:pt x="21380" y="152"/>
                    <a:pt x="21580" y="152"/>
                  </a:cubicBezTo>
                  <a:cubicBezTo>
                    <a:pt x="23153" y="152"/>
                    <a:pt x="24777" y="739"/>
                    <a:pt x="26247" y="1168"/>
                  </a:cubicBezTo>
                  <a:cubicBezTo>
                    <a:pt x="27641" y="1573"/>
                    <a:pt x="29224" y="2166"/>
                    <a:pt x="30729" y="2166"/>
                  </a:cubicBezTo>
                  <a:cubicBezTo>
                    <a:pt x="30947" y="2166"/>
                    <a:pt x="31163" y="2153"/>
                    <a:pt x="31376" y="2126"/>
                  </a:cubicBezTo>
                  <a:cubicBezTo>
                    <a:pt x="32451" y="1992"/>
                    <a:pt x="33326" y="1132"/>
                    <a:pt x="34323" y="744"/>
                  </a:cubicBezTo>
                  <a:cubicBezTo>
                    <a:pt x="34484" y="680"/>
                    <a:pt x="34648" y="624"/>
                    <a:pt x="34814" y="577"/>
                  </a:cubicBezTo>
                  <a:lnTo>
                    <a:pt x="34814" y="577"/>
                  </a:lnTo>
                  <a:cubicBezTo>
                    <a:pt x="34633" y="620"/>
                    <a:pt x="34453" y="673"/>
                    <a:pt x="34276" y="736"/>
                  </a:cubicBezTo>
                  <a:cubicBezTo>
                    <a:pt x="33264" y="1098"/>
                    <a:pt x="32383" y="1935"/>
                    <a:pt x="31306" y="2054"/>
                  </a:cubicBezTo>
                  <a:cubicBezTo>
                    <a:pt x="31117" y="2074"/>
                    <a:pt x="30927" y="2084"/>
                    <a:pt x="30735" y="2084"/>
                  </a:cubicBezTo>
                  <a:cubicBezTo>
                    <a:pt x="29188" y="2084"/>
                    <a:pt x="27566" y="1465"/>
                    <a:pt x="26131" y="1036"/>
                  </a:cubicBezTo>
                  <a:cubicBezTo>
                    <a:pt x="24661" y="600"/>
                    <a:pt x="23031" y="1"/>
                    <a:pt x="2145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6280825" y="1905375"/>
              <a:ext cx="1068625" cy="839200"/>
            </a:xfrm>
            <a:custGeom>
              <a:avLst/>
              <a:gdLst/>
              <a:ahLst/>
              <a:cxnLst/>
              <a:rect l="l" t="t" r="r" b="b"/>
              <a:pathLst>
                <a:path w="42745" h="33568" extrusionOk="0">
                  <a:moveTo>
                    <a:pt x="39408" y="107"/>
                  </a:moveTo>
                  <a:lnTo>
                    <a:pt x="39408" y="107"/>
                  </a:lnTo>
                  <a:cubicBezTo>
                    <a:pt x="39319" y="157"/>
                    <a:pt x="39239" y="274"/>
                    <a:pt x="39172" y="476"/>
                  </a:cubicBezTo>
                  <a:cubicBezTo>
                    <a:pt x="38991" y="1020"/>
                    <a:pt x="38932" y="1627"/>
                    <a:pt x="38823" y="2197"/>
                  </a:cubicBezTo>
                  <a:lnTo>
                    <a:pt x="38823" y="2197"/>
                  </a:lnTo>
                  <a:cubicBezTo>
                    <a:pt x="38944" y="1611"/>
                    <a:pt x="39073" y="1028"/>
                    <a:pt x="39242" y="461"/>
                  </a:cubicBezTo>
                  <a:cubicBezTo>
                    <a:pt x="39290" y="296"/>
                    <a:pt x="39346" y="181"/>
                    <a:pt x="39408" y="107"/>
                  </a:cubicBezTo>
                  <a:close/>
                  <a:moveTo>
                    <a:pt x="38823" y="2197"/>
                  </a:moveTo>
                  <a:lnTo>
                    <a:pt x="38823" y="2197"/>
                  </a:lnTo>
                  <a:cubicBezTo>
                    <a:pt x="38808" y="2266"/>
                    <a:pt x="38794" y="2336"/>
                    <a:pt x="38780" y="2405"/>
                  </a:cubicBezTo>
                  <a:lnTo>
                    <a:pt x="38780" y="2405"/>
                  </a:lnTo>
                  <a:cubicBezTo>
                    <a:pt x="38795" y="2337"/>
                    <a:pt x="38809" y="2267"/>
                    <a:pt x="38823" y="2197"/>
                  </a:cubicBezTo>
                  <a:close/>
                  <a:moveTo>
                    <a:pt x="39607" y="0"/>
                  </a:moveTo>
                  <a:cubicBezTo>
                    <a:pt x="39536" y="0"/>
                    <a:pt x="39469" y="33"/>
                    <a:pt x="39408" y="107"/>
                  </a:cubicBezTo>
                  <a:lnTo>
                    <a:pt x="39408" y="107"/>
                  </a:lnTo>
                  <a:cubicBezTo>
                    <a:pt x="39443" y="88"/>
                    <a:pt x="39479" y="78"/>
                    <a:pt x="39517" y="78"/>
                  </a:cubicBezTo>
                  <a:cubicBezTo>
                    <a:pt x="40051" y="78"/>
                    <a:pt x="40803" y="1947"/>
                    <a:pt x="40951" y="2273"/>
                  </a:cubicBezTo>
                  <a:cubicBezTo>
                    <a:pt x="41228" y="2876"/>
                    <a:pt x="41484" y="3487"/>
                    <a:pt x="41774" y="4083"/>
                  </a:cubicBezTo>
                  <a:cubicBezTo>
                    <a:pt x="41890" y="4324"/>
                    <a:pt x="42072" y="4852"/>
                    <a:pt x="42312" y="5012"/>
                  </a:cubicBezTo>
                  <a:cubicBezTo>
                    <a:pt x="42399" y="5072"/>
                    <a:pt x="42473" y="5154"/>
                    <a:pt x="42541" y="5154"/>
                  </a:cubicBezTo>
                  <a:cubicBezTo>
                    <a:pt x="42572" y="5154"/>
                    <a:pt x="42602" y="5137"/>
                    <a:pt x="42632" y="5092"/>
                  </a:cubicBezTo>
                  <a:lnTo>
                    <a:pt x="42632" y="5092"/>
                  </a:lnTo>
                  <a:cubicBezTo>
                    <a:pt x="42643" y="5095"/>
                    <a:pt x="42653" y="5097"/>
                    <a:pt x="42663" y="5097"/>
                  </a:cubicBezTo>
                  <a:cubicBezTo>
                    <a:pt x="42695" y="5097"/>
                    <a:pt x="42722" y="5081"/>
                    <a:pt x="42745" y="5049"/>
                  </a:cubicBezTo>
                  <a:cubicBezTo>
                    <a:pt x="42711" y="5046"/>
                    <a:pt x="42693" y="5044"/>
                    <a:pt x="42662" y="5036"/>
                  </a:cubicBezTo>
                  <a:cubicBezTo>
                    <a:pt x="42652" y="5058"/>
                    <a:pt x="42642" y="5077"/>
                    <a:pt x="42632" y="5092"/>
                  </a:cubicBezTo>
                  <a:lnTo>
                    <a:pt x="42632" y="5092"/>
                  </a:lnTo>
                  <a:cubicBezTo>
                    <a:pt x="42185" y="4965"/>
                    <a:pt x="41087" y="2317"/>
                    <a:pt x="41002" y="2133"/>
                  </a:cubicBezTo>
                  <a:cubicBezTo>
                    <a:pt x="40842" y="1781"/>
                    <a:pt x="40126" y="0"/>
                    <a:pt x="39607" y="0"/>
                  </a:cubicBezTo>
                  <a:close/>
                  <a:moveTo>
                    <a:pt x="38780" y="2405"/>
                  </a:moveTo>
                  <a:lnTo>
                    <a:pt x="38780" y="2405"/>
                  </a:lnTo>
                  <a:cubicBezTo>
                    <a:pt x="38778" y="2411"/>
                    <a:pt x="38777" y="2417"/>
                    <a:pt x="38776" y="2423"/>
                  </a:cubicBezTo>
                  <a:cubicBezTo>
                    <a:pt x="38581" y="3298"/>
                    <a:pt x="38354" y="4176"/>
                    <a:pt x="38082" y="5018"/>
                  </a:cubicBezTo>
                  <a:cubicBezTo>
                    <a:pt x="37422" y="7050"/>
                    <a:pt x="36409" y="8888"/>
                    <a:pt x="34941" y="10488"/>
                  </a:cubicBezTo>
                  <a:cubicBezTo>
                    <a:pt x="33887" y="11638"/>
                    <a:pt x="32686" y="12436"/>
                    <a:pt x="31454" y="13373"/>
                  </a:cubicBezTo>
                  <a:cubicBezTo>
                    <a:pt x="28994" y="15247"/>
                    <a:pt x="27932" y="17935"/>
                    <a:pt x="27829" y="20954"/>
                  </a:cubicBezTo>
                  <a:cubicBezTo>
                    <a:pt x="27774" y="22461"/>
                    <a:pt x="27899" y="23978"/>
                    <a:pt x="28145" y="25477"/>
                  </a:cubicBezTo>
                  <a:cubicBezTo>
                    <a:pt x="28362" y="26826"/>
                    <a:pt x="28629" y="28178"/>
                    <a:pt x="28240" y="29527"/>
                  </a:cubicBezTo>
                  <a:cubicBezTo>
                    <a:pt x="27601" y="31740"/>
                    <a:pt x="25434" y="32520"/>
                    <a:pt x="23347" y="32779"/>
                  </a:cubicBezTo>
                  <a:cubicBezTo>
                    <a:pt x="21115" y="33056"/>
                    <a:pt x="18811" y="32735"/>
                    <a:pt x="16600" y="33164"/>
                  </a:cubicBezTo>
                  <a:cubicBezTo>
                    <a:pt x="15947" y="33290"/>
                    <a:pt x="15389" y="33540"/>
                    <a:pt x="14743" y="33540"/>
                  </a:cubicBezTo>
                  <a:cubicBezTo>
                    <a:pt x="14628" y="33540"/>
                    <a:pt x="14510" y="33532"/>
                    <a:pt x="14388" y="33514"/>
                  </a:cubicBezTo>
                  <a:cubicBezTo>
                    <a:pt x="13549" y="33392"/>
                    <a:pt x="12742" y="33006"/>
                    <a:pt x="12019" y="32595"/>
                  </a:cubicBezTo>
                  <a:cubicBezTo>
                    <a:pt x="8897" y="30826"/>
                    <a:pt x="6258" y="28033"/>
                    <a:pt x="2931" y="26572"/>
                  </a:cubicBezTo>
                  <a:cubicBezTo>
                    <a:pt x="2331" y="26308"/>
                    <a:pt x="1659" y="26087"/>
                    <a:pt x="996" y="26087"/>
                  </a:cubicBezTo>
                  <a:cubicBezTo>
                    <a:pt x="658" y="26087"/>
                    <a:pt x="323" y="26144"/>
                    <a:pt x="0" y="26282"/>
                  </a:cubicBezTo>
                  <a:cubicBezTo>
                    <a:pt x="13" y="26324"/>
                    <a:pt x="19" y="26344"/>
                    <a:pt x="31" y="26388"/>
                  </a:cubicBezTo>
                  <a:cubicBezTo>
                    <a:pt x="354" y="26250"/>
                    <a:pt x="684" y="26193"/>
                    <a:pt x="1014" y="26193"/>
                  </a:cubicBezTo>
                  <a:cubicBezTo>
                    <a:pt x="1658" y="26193"/>
                    <a:pt x="2305" y="26407"/>
                    <a:pt x="2911" y="26645"/>
                  </a:cubicBezTo>
                  <a:cubicBezTo>
                    <a:pt x="6258" y="28082"/>
                    <a:pt x="8902" y="30881"/>
                    <a:pt x="12043" y="32639"/>
                  </a:cubicBezTo>
                  <a:cubicBezTo>
                    <a:pt x="12768" y="33045"/>
                    <a:pt x="13575" y="33426"/>
                    <a:pt x="14414" y="33545"/>
                  </a:cubicBezTo>
                  <a:cubicBezTo>
                    <a:pt x="14528" y="33561"/>
                    <a:pt x="14639" y="33568"/>
                    <a:pt x="14748" y="33568"/>
                  </a:cubicBezTo>
                  <a:cubicBezTo>
                    <a:pt x="15402" y="33568"/>
                    <a:pt x="15968" y="33312"/>
                    <a:pt x="16628" y="33188"/>
                  </a:cubicBezTo>
                  <a:cubicBezTo>
                    <a:pt x="17771" y="32971"/>
                    <a:pt x="18939" y="32955"/>
                    <a:pt x="20109" y="32955"/>
                  </a:cubicBezTo>
                  <a:cubicBezTo>
                    <a:pt x="20309" y="32955"/>
                    <a:pt x="20508" y="32955"/>
                    <a:pt x="20708" y="32955"/>
                  </a:cubicBezTo>
                  <a:cubicBezTo>
                    <a:pt x="21615" y="32955"/>
                    <a:pt x="22520" y="32946"/>
                    <a:pt x="23414" y="32841"/>
                  </a:cubicBezTo>
                  <a:cubicBezTo>
                    <a:pt x="25504" y="32595"/>
                    <a:pt x="27684" y="31828"/>
                    <a:pt x="28315" y="29602"/>
                  </a:cubicBezTo>
                  <a:cubicBezTo>
                    <a:pt x="28701" y="28245"/>
                    <a:pt x="28419" y="26888"/>
                    <a:pt x="28199" y="25534"/>
                  </a:cubicBezTo>
                  <a:cubicBezTo>
                    <a:pt x="27958" y="24032"/>
                    <a:pt x="27839" y="22515"/>
                    <a:pt x="27893" y="21006"/>
                  </a:cubicBezTo>
                  <a:cubicBezTo>
                    <a:pt x="28005" y="17979"/>
                    <a:pt x="29074" y="15294"/>
                    <a:pt x="31534" y="13409"/>
                  </a:cubicBezTo>
                  <a:cubicBezTo>
                    <a:pt x="32764" y="12467"/>
                    <a:pt x="33957" y="11656"/>
                    <a:pt x="35014" y="10507"/>
                  </a:cubicBezTo>
                  <a:cubicBezTo>
                    <a:pt x="36484" y="8904"/>
                    <a:pt x="37494" y="7058"/>
                    <a:pt x="38154" y="5020"/>
                  </a:cubicBezTo>
                  <a:cubicBezTo>
                    <a:pt x="38426" y="4176"/>
                    <a:pt x="38599" y="3289"/>
                    <a:pt x="38780" y="24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6276150" y="1929050"/>
              <a:ext cx="1076425" cy="798400"/>
            </a:xfrm>
            <a:custGeom>
              <a:avLst/>
              <a:gdLst/>
              <a:ahLst/>
              <a:cxnLst/>
              <a:rect l="l" t="t" r="r" b="b"/>
              <a:pathLst>
                <a:path w="43057" h="31936" extrusionOk="0">
                  <a:moveTo>
                    <a:pt x="38316" y="462"/>
                  </a:moveTo>
                  <a:cubicBezTo>
                    <a:pt x="38250" y="548"/>
                    <a:pt x="38187" y="654"/>
                    <a:pt x="38126" y="782"/>
                  </a:cubicBezTo>
                  <a:cubicBezTo>
                    <a:pt x="37980" y="1092"/>
                    <a:pt x="37851" y="1408"/>
                    <a:pt x="37731" y="1728"/>
                  </a:cubicBezTo>
                  <a:lnTo>
                    <a:pt x="37731" y="1728"/>
                  </a:lnTo>
                  <a:cubicBezTo>
                    <a:pt x="37767" y="1726"/>
                    <a:pt x="37802" y="1725"/>
                    <a:pt x="37838" y="1725"/>
                  </a:cubicBezTo>
                  <a:cubicBezTo>
                    <a:pt x="37847" y="1725"/>
                    <a:pt x="37856" y="1725"/>
                    <a:pt x="37865" y="1725"/>
                  </a:cubicBezTo>
                  <a:lnTo>
                    <a:pt x="37865" y="1725"/>
                  </a:lnTo>
                  <a:cubicBezTo>
                    <a:pt x="37919" y="1562"/>
                    <a:pt x="37973" y="1399"/>
                    <a:pt x="38025" y="1235"/>
                  </a:cubicBezTo>
                  <a:cubicBezTo>
                    <a:pt x="38096" y="1018"/>
                    <a:pt x="38179" y="714"/>
                    <a:pt x="38316" y="462"/>
                  </a:cubicBezTo>
                  <a:close/>
                  <a:moveTo>
                    <a:pt x="37731" y="1728"/>
                  </a:moveTo>
                  <a:cubicBezTo>
                    <a:pt x="37535" y="1740"/>
                    <a:pt x="37332" y="1786"/>
                    <a:pt x="37122" y="1872"/>
                  </a:cubicBezTo>
                  <a:cubicBezTo>
                    <a:pt x="36815" y="1999"/>
                    <a:pt x="36552" y="2198"/>
                    <a:pt x="36319" y="2435"/>
                  </a:cubicBezTo>
                  <a:lnTo>
                    <a:pt x="36319" y="2435"/>
                  </a:lnTo>
                  <a:cubicBezTo>
                    <a:pt x="36630" y="2141"/>
                    <a:pt x="36989" y="1915"/>
                    <a:pt x="37412" y="1852"/>
                  </a:cubicBezTo>
                  <a:cubicBezTo>
                    <a:pt x="37488" y="1840"/>
                    <a:pt x="37564" y="1835"/>
                    <a:pt x="37640" y="1835"/>
                  </a:cubicBezTo>
                  <a:cubicBezTo>
                    <a:pt x="37657" y="1835"/>
                    <a:pt x="37674" y="1835"/>
                    <a:pt x="37691" y="1836"/>
                  </a:cubicBezTo>
                  <a:lnTo>
                    <a:pt x="37691" y="1836"/>
                  </a:lnTo>
                  <a:cubicBezTo>
                    <a:pt x="37704" y="1800"/>
                    <a:pt x="37718" y="1764"/>
                    <a:pt x="37731" y="1728"/>
                  </a:cubicBezTo>
                  <a:close/>
                  <a:moveTo>
                    <a:pt x="38954" y="1"/>
                  </a:moveTo>
                  <a:cubicBezTo>
                    <a:pt x="38928" y="1"/>
                    <a:pt x="38901" y="2"/>
                    <a:pt x="38875" y="6"/>
                  </a:cubicBezTo>
                  <a:cubicBezTo>
                    <a:pt x="38618" y="37"/>
                    <a:pt x="38444" y="227"/>
                    <a:pt x="38316" y="462"/>
                  </a:cubicBezTo>
                  <a:lnTo>
                    <a:pt x="38316" y="462"/>
                  </a:lnTo>
                  <a:cubicBezTo>
                    <a:pt x="38483" y="243"/>
                    <a:pt x="38665" y="152"/>
                    <a:pt x="38852" y="152"/>
                  </a:cubicBezTo>
                  <a:cubicBezTo>
                    <a:pt x="39219" y="152"/>
                    <a:pt x="39608" y="502"/>
                    <a:pt x="39952" y="930"/>
                  </a:cubicBezTo>
                  <a:cubicBezTo>
                    <a:pt x="40612" y="1753"/>
                    <a:pt x="41101" y="2696"/>
                    <a:pt x="41743" y="3532"/>
                  </a:cubicBezTo>
                  <a:cubicBezTo>
                    <a:pt x="41895" y="3730"/>
                    <a:pt x="42145" y="4101"/>
                    <a:pt x="42432" y="4206"/>
                  </a:cubicBezTo>
                  <a:lnTo>
                    <a:pt x="42432" y="4206"/>
                  </a:lnTo>
                  <a:cubicBezTo>
                    <a:pt x="42462" y="4199"/>
                    <a:pt x="42492" y="4191"/>
                    <a:pt x="42522" y="4182"/>
                  </a:cubicBezTo>
                  <a:lnTo>
                    <a:pt x="42522" y="4182"/>
                  </a:lnTo>
                  <a:cubicBezTo>
                    <a:pt x="41919" y="3921"/>
                    <a:pt x="41124" y="2431"/>
                    <a:pt x="40987" y="2219"/>
                  </a:cubicBezTo>
                  <a:cubicBezTo>
                    <a:pt x="40626" y="1662"/>
                    <a:pt x="39809" y="1"/>
                    <a:pt x="38954" y="1"/>
                  </a:cubicBezTo>
                  <a:close/>
                  <a:moveTo>
                    <a:pt x="43056" y="3874"/>
                  </a:moveTo>
                  <a:lnTo>
                    <a:pt x="43056" y="3874"/>
                  </a:lnTo>
                  <a:cubicBezTo>
                    <a:pt x="42879" y="4027"/>
                    <a:pt x="42701" y="4126"/>
                    <a:pt x="42522" y="4182"/>
                  </a:cubicBezTo>
                  <a:lnTo>
                    <a:pt x="42522" y="4182"/>
                  </a:lnTo>
                  <a:cubicBezTo>
                    <a:pt x="42574" y="4204"/>
                    <a:pt x="42624" y="4217"/>
                    <a:pt x="42672" y="4220"/>
                  </a:cubicBezTo>
                  <a:lnTo>
                    <a:pt x="42672" y="4220"/>
                  </a:lnTo>
                  <a:cubicBezTo>
                    <a:pt x="42679" y="4219"/>
                    <a:pt x="42686" y="4219"/>
                    <a:pt x="42694" y="4218"/>
                  </a:cubicBezTo>
                  <a:lnTo>
                    <a:pt x="42694" y="4218"/>
                  </a:lnTo>
                  <a:cubicBezTo>
                    <a:pt x="42691" y="4219"/>
                    <a:pt x="42688" y="4220"/>
                    <a:pt x="42686" y="4220"/>
                  </a:cubicBezTo>
                  <a:lnTo>
                    <a:pt x="42686" y="4220"/>
                  </a:lnTo>
                  <a:cubicBezTo>
                    <a:pt x="42681" y="4220"/>
                    <a:pt x="42676" y="4220"/>
                    <a:pt x="42672" y="4220"/>
                  </a:cubicBezTo>
                  <a:lnTo>
                    <a:pt x="42672" y="4220"/>
                  </a:lnTo>
                  <a:cubicBezTo>
                    <a:pt x="42626" y="4223"/>
                    <a:pt x="42581" y="4225"/>
                    <a:pt x="42537" y="4225"/>
                  </a:cubicBezTo>
                  <a:cubicBezTo>
                    <a:pt x="42523" y="4225"/>
                    <a:pt x="42509" y="4225"/>
                    <a:pt x="42495" y="4225"/>
                  </a:cubicBezTo>
                  <a:lnTo>
                    <a:pt x="42495" y="4225"/>
                  </a:lnTo>
                  <a:cubicBezTo>
                    <a:pt x="42524" y="4231"/>
                    <a:pt x="42554" y="4234"/>
                    <a:pt x="42583" y="4234"/>
                  </a:cubicBezTo>
                  <a:cubicBezTo>
                    <a:pt x="42617" y="4234"/>
                    <a:pt x="42651" y="4230"/>
                    <a:pt x="42686" y="4220"/>
                  </a:cubicBezTo>
                  <a:lnTo>
                    <a:pt x="42686" y="4220"/>
                  </a:lnTo>
                  <a:cubicBezTo>
                    <a:pt x="42687" y="4221"/>
                    <a:pt x="42689" y="4221"/>
                    <a:pt x="42691" y="4221"/>
                  </a:cubicBezTo>
                  <a:cubicBezTo>
                    <a:pt x="42776" y="4221"/>
                    <a:pt x="42855" y="4186"/>
                    <a:pt x="42924" y="4109"/>
                  </a:cubicBezTo>
                  <a:cubicBezTo>
                    <a:pt x="42981" y="4042"/>
                    <a:pt x="43010" y="3996"/>
                    <a:pt x="43056" y="3874"/>
                  </a:cubicBezTo>
                  <a:close/>
                  <a:moveTo>
                    <a:pt x="37865" y="1725"/>
                  </a:moveTo>
                  <a:lnTo>
                    <a:pt x="37865" y="1725"/>
                  </a:lnTo>
                  <a:cubicBezTo>
                    <a:pt x="37851" y="1765"/>
                    <a:pt x="37838" y="1805"/>
                    <a:pt x="37824" y="1845"/>
                  </a:cubicBezTo>
                  <a:lnTo>
                    <a:pt x="37824" y="1845"/>
                  </a:lnTo>
                  <a:cubicBezTo>
                    <a:pt x="39343" y="2017"/>
                    <a:pt x="40772" y="4237"/>
                    <a:pt x="42155" y="4237"/>
                  </a:cubicBezTo>
                  <a:cubicBezTo>
                    <a:pt x="42228" y="4237"/>
                    <a:pt x="42301" y="4231"/>
                    <a:pt x="42374" y="4218"/>
                  </a:cubicBezTo>
                  <a:lnTo>
                    <a:pt x="42374" y="4218"/>
                  </a:lnTo>
                  <a:cubicBezTo>
                    <a:pt x="42414" y="4221"/>
                    <a:pt x="42454" y="4224"/>
                    <a:pt x="42495" y="4225"/>
                  </a:cubicBezTo>
                  <a:lnTo>
                    <a:pt x="42495" y="4225"/>
                  </a:lnTo>
                  <a:cubicBezTo>
                    <a:pt x="42474" y="4220"/>
                    <a:pt x="42453" y="4214"/>
                    <a:pt x="42432" y="4206"/>
                  </a:cubicBezTo>
                  <a:lnTo>
                    <a:pt x="42432" y="4206"/>
                  </a:lnTo>
                  <a:cubicBezTo>
                    <a:pt x="42412" y="4210"/>
                    <a:pt x="42393" y="4214"/>
                    <a:pt x="42374" y="4218"/>
                  </a:cubicBezTo>
                  <a:lnTo>
                    <a:pt x="42374" y="4218"/>
                  </a:lnTo>
                  <a:cubicBezTo>
                    <a:pt x="40727" y="4071"/>
                    <a:pt x="39506" y="1750"/>
                    <a:pt x="37865" y="1725"/>
                  </a:cubicBezTo>
                  <a:close/>
                  <a:moveTo>
                    <a:pt x="37691" y="1836"/>
                  </a:moveTo>
                  <a:cubicBezTo>
                    <a:pt x="37319" y="2840"/>
                    <a:pt x="37021" y="3874"/>
                    <a:pt x="36518" y="4837"/>
                  </a:cubicBezTo>
                  <a:cubicBezTo>
                    <a:pt x="35897" y="6023"/>
                    <a:pt x="35113" y="7105"/>
                    <a:pt x="34152" y="8040"/>
                  </a:cubicBezTo>
                  <a:cubicBezTo>
                    <a:pt x="33075" y="9083"/>
                    <a:pt x="31791" y="9500"/>
                    <a:pt x="30405" y="9989"/>
                  </a:cubicBezTo>
                  <a:cubicBezTo>
                    <a:pt x="29072" y="10455"/>
                    <a:pt x="27741" y="11041"/>
                    <a:pt x="26822" y="12157"/>
                  </a:cubicBezTo>
                  <a:cubicBezTo>
                    <a:pt x="25522" y="13739"/>
                    <a:pt x="25362" y="15895"/>
                    <a:pt x="25504" y="17814"/>
                  </a:cubicBezTo>
                  <a:cubicBezTo>
                    <a:pt x="25704" y="20473"/>
                    <a:pt x="26641" y="23137"/>
                    <a:pt x="25724" y="25827"/>
                  </a:cubicBezTo>
                  <a:cubicBezTo>
                    <a:pt x="25085" y="27699"/>
                    <a:pt x="23668" y="29053"/>
                    <a:pt x="21895" y="29866"/>
                  </a:cubicBezTo>
                  <a:cubicBezTo>
                    <a:pt x="20264" y="30620"/>
                    <a:pt x="18490" y="30889"/>
                    <a:pt x="16776" y="31389"/>
                  </a:cubicBezTo>
                  <a:cubicBezTo>
                    <a:pt x="16304" y="31528"/>
                    <a:pt x="15840" y="31756"/>
                    <a:pt x="15358" y="31868"/>
                  </a:cubicBezTo>
                  <a:lnTo>
                    <a:pt x="15358" y="31868"/>
                  </a:lnTo>
                  <a:cubicBezTo>
                    <a:pt x="15515" y="31839"/>
                    <a:pt x="15673" y="31797"/>
                    <a:pt x="15831" y="31741"/>
                  </a:cubicBezTo>
                  <a:cubicBezTo>
                    <a:pt x="17605" y="31112"/>
                    <a:pt x="19490" y="30868"/>
                    <a:pt x="21255" y="30206"/>
                  </a:cubicBezTo>
                  <a:cubicBezTo>
                    <a:pt x="23257" y="29455"/>
                    <a:pt x="24968" y="28129"/>
                    <a:pt x="25729" y="26076"/>
                  </a:cubicBezTo>
                  <a:cubicBezTo>
                    <a:pt x="26742" y="23342"/>
                    <a:pt x="25758" y="20587"/>
                    <a:pt x="25564" y="17868"/>
                  </a:cubicBezTo>
                  <a:cubicBezTo>
                    <a:pt x="25424" y="15885"/>
                    <a:pt x="25618" y="13658"/>
                    <a:pt x="27027" y="12076"/>
                  </a:cubicBezTo>
                  <a:cubicBezTo>
                    <a:pt x="28124" y="10846"/>
                    <a:pt x="29693" y="10323"/>
                    <a:pt x="31198" y="9793"/>
                  </a:cubicBezTo>
                  <a:cubicBezTo>
                    <a:pt x="32655" y="9275"/>
                    <a:pt x="33748" y="8620"/>
                    <a:pt x="34784" y="7468"/>
                  </a:cubicBezTo>
                  <a:cubicBezTo>
                    <a:pt x="35827" y="6305"/>
                    <a:pt x="36599" y="4946"/>
                    <a:pt x="37202" y="3514"/>
                  </a:cubicBezTo>
                  <a:cubicBezTo>
                    <a:pt x="37432" y="2966"/>
                    <a:pt x="37635" y="2408"/>
                    <a:pt x="37824" y="1845"/>
                  </a:cubicBezTo>
                  <a:lnTo>
                    <a:pt x="37824" y="1845"/>
                  </a:lnTo>
                  <a:cubicBezTo>
                    <a:pt x="37780" y="1840"/>
                    <a:pt x="37735" y="1837"/>
                    <a:pt x="37691" y="1836"/>
                  </a:cubicBezTo>
                  <a:close/>
                  <a:moveTo>
                    <a:pt x="36319" y="2435"/>
                  </a:moveTo>
                  <a:cubicBezTo>
                    <a:pt x="35953" y="2782"/>
                    <a:pt x="35655" y="3223"/>
                    <a:pt x="35397" y="3607"/>
                  </a:cubicBezTo>
                  <a:cubicBezTo>
                    <a:pt x="34771" y="4552"/>
                    <a:pt x="34173" y="5443"/>
                    <a:pt x="33269" y="6152"/>
                  </a:cubicBezTo>
                  <a:cubicBezTo>
                    <a:pt x="32323" y="6895"/>
                    <a:pt x="31140" y="7045"/>
                    <a:pt x="29943" y="7045"/>
                  </a:cubicBezTo>
                  <a:cubicBezTo>
                    <a:pt x="29178" y="7045"/>
                    <a:pt x="28407" y="6984"/>
                    <a:pt x="27689" y="6976"/>
                  </a:cubicBezTo>
                  <a:cubicBezTo>
                    <a:pt x="27542" y="6974"/>
                    <a:pt x="27391" y="6972"/>
                    <a:pt x="27237" y="6972"/>
                  </a:cubicBezTo>
                  <a:cubicBezTo>
                    <a:pt x="25670" y="6972"/>
                    <a:pt x="23857" y="7120"/>
                    <a:pt x="22871" y="8464"/>
                  </a:cubicBezTo>
                  <a:cubicBezTo>
                    <a:pt x="21413" y="10453"/>
                    <a:pt x="22459" y="13301"/>
                    <a:pt x="22749" y="15468"/>
                  </a:cubicBezTo>
                  <a:cubicBezTo>
                    <a:pt x="23122" y="18236"/>
                    <a:pt x="23063" y="21154"/>
                    <a:pt x="22164" y="23821"/>
                  </a:cubicBezTo>
                  <a:cubicBezTo>
                    <a:pt x="21431" y="25996"/>
                    <a:pt x="20088" y="27875"/>
                    <a:pt x="18190" y="29178"/>
                  </a:cubicBezTo>
                  <a:cubicBezTo>
                    <a:pt x="17356" y="29750"/>
                    <a:pt x="16450" y="30200"/>
                    <a:pt x="15549" y="30648"/>
                  </a:cubicBezTo>
                  <a:cubicBezTo>
                    <a:pt x="15188" y="30830"/>
                    <a:pt x="14837" y="30908"/>
                    <a:pt x="14487" y="30908"/>
                  </a:cubicBezTo>
                  <a:cubicBezTo>
                    <a:pt x="14037" y="30908"/>
                    <a:pt x="13589" y="30779"/>
                    <a:pt x="13123" y="30573"/>
                  </a:cubicBezTo>
                  <a:cubicBezTo>
                    <a:pt x="10510" y="29416"/>
                    <a:pt x="8426" y="27192"/>
                    <a:pt x="6067" y="25618"/>
                  </a:cubicBezTo>
                  <a:cubicBezTo>
                    <a:pt x="5021" y="24918"/>
                    <a:pt x="3781" y="24134"/>
                    <a:pt x="2487" y="24074"/>
                  </a:cubicBezTo>
                  <a:cubicBezTo>
                    <a:pt x="2443" y="24072"/>
                    <a:pt x="2400" y="24071"/>
                    <a:pt x="2358" y="24071"/>
                  </a:cubicBezTo>
                  <a:cubicBezTo>
                    <a:pt x="1398" y="24071"/>
                    <a:pt x="735" y="24599"/>
                    <a:pt x="167" y="25351"/>
                  </a:cubicBezTo>
                  <a:cubicBezTo>
                    <a:pt x="99" y="25454"/>
                    <a:pt x="66" y="25509"/>
                    <a:pt x="1" y="25623"/>
                  </a:cubicBezTo>
                  <a:cubicBezTo>
                    <a:pt x="71" y="25555"/>
                    <a:pt x="146" y="25493"/>
                    <a:pt x="224" y="25436"/>
                  </a:cubicBezTo>
                  <a:cubicBezTo>
                    <a:pt x="686" y="25080"/>
                    <a:pt x="1222" y="24936"/>
                    <a:pt x="1775" y="24936"/>
                  </a:cubicBezTo>
                  <a:cubicBezTo>
                    <a:pt x="2085" y="24936"/>
                    <a:pt x="2401" y="24982"/>
                    <a:pt x="2712" y="25061"/>
                  </a:cubicBezTo>
                  <a:cubicBezTo>
                    <a:pt x="3973" y="25382"/>
                    <a:pt x="5122" y="26122"/>
                    <a:pt x="6186" y="26840"/>
                  </a:cubicBezTo>
                  <a:cubicBezTo>
                    <a:pt x="7836" y="27953"/>
                    <a:pt x="9379" y="29214"/>
                    <a:pt x="11031" y="30317"/>
                  </a:cubicBezTo>
                  <a:cubicBezTo>
                    <a:pt x="11993" y="30960"/>
                    <a:pt x="13078" y="31679"/>
                    <a:pt x="14221" y="31871"/>
                  </a:cubicBezTo>
                  <a:lnTo>
                    <a:pt x="14221" y="31871"/>
                  </a:lnTo>
                  <a:cubicBezTo>
                    <a:pt x="13650" y="31753"/>
                    <a:pt x="13093" y="31493"/>
                    <a:pt x="12595" y="31231"/>
                  </a:cubicBezTo>
                  <a:cubicBezTo>
                    <a:pt x="9591" y="29654"/>
                    <a:pt x="7212" y="27101"/>
                    <a:pt x="4188" y="25563"/>
                  </a:cubicBezTo>
                  <a:cubicBezTo>
                    <a:pt x="3452" y="25189"/>
                    <a:pt x="2564" y="24825"/>
                    <a:pt x="1707" y="24825"/>
                  </a:cubicBezTo>
                  <a:cubicBezTo>
                    <a:pt x="1259" y="24825"/>
                    <a:pt x="820" y="24925"/>
                    <a:pt x="415" y="25175"/>
                  </a:cubicBezTo>
                  <a:cubicBezTo>
                    <a:pt x="1047" y="24493"/>
                    <a:pt x="1754" y="24231"/>
                    <a:pt x="2483" y="24231"/>
                  </a:cubicBezTo>
                  <a:cubicBezTo>
                    <a:pt x="3792" y="24231"/>
                    <a:pt x="5171" y="25075"/>
                    <a:pt x="6313" y="25848"/>
                  </a:cubicBezTo>
                  <a:cubicBezTo>
                    <a:pt x="8587" y="27389"/>
                    <a:pt x="10637" y="29540"/>
                    <a:pt x="13188" y="30630"/>
                  </a:cubicBezTo>
                  <a:cubicBezTo>
                    <a:pt x="13639" y="30823"/>
                    <a:pt x="14059" y="30934"/>
                    <a:pt x="14477" y="30934"/>
                  </a:cubicBezTo>
                  <a:cubicBezTo>
                    <a:pt x="14856" y="30934"/>
                    <a:pt x="15232" y="30843"/>
                    <a:pt x="15629" y="30643"/>
                  </a:cubicBezTo>
                  <a:cubicBezTo>
                    <a:pt x="16481" y="30213"/>
                    <a:pt x="17338" y="29796"/>
                    <a:pt x="18133" y="29268"/>
                  </a:cubicBezTo>
                  <a:cubicBezTo>
                    <a:pt x="19982" y="28038"/>
                    <a:pt x="21338" y="26278"/>
                    <a:pt x="22110" y="24199"/>
                  </a:cubicBezTo>
                  <a:cubicBezTo>
                    <a:pt x="23091" y="21550"/>
                    <a:pt x="23190" y="18614"/>
                    <a:pt x="22848" y="15836"/>
                  </a:cubicBezTo>
                  <a:cubicBezTo>
                    <a:pt x="22573" y="13601"/>
                    <a:pt x="21457" y="10691"/>
                    <a:pt x="22900" y="8620"/>
                  </a:cubicBezTo>
                  <a:cubicBezTo>
                    <a:pt x="23917" y="7162"/>
                    <a:pt x="25898" y="7051"/>
                    <a:pt x="27516" y="7048"/>
                  </a:cubicBezTo>
                  <a:cubicBezTo>
                    <a:pt x="28275" y="7048"/>
                    <a:pt x="29118" y="7122"/>
                    <a:pt x="29955" y="7122"/>
                  </a:cubicBezTo>
                  <a:cubicBezTo>
                    <a:pt x="31074" y="7122"/>
                    <a:pt x="32183" y="6990"/>
                    <a:pt x="33067" y="6372"/>
                  </a:cubicBezTo>
                  <a:cubicBezTo>
                    <a:pt x="33906" y="5787"/>
                    <a:pt x="34587" y="4979"/>
                    <a:pt x="35138" y="4125"/>
                  </a:cubicBezTo>
                  <a:cubicBezTo>
                    <a:pt x="35487" y="3581"/>
                    <a:pt x="35839" y="2925"/>
                    <a:pt x="36319" y="2435"/>
                  </a:cubicBezTo>
                  <a:close/>
                  <a:moveTo>
                    <a:pt x="15358" y="31868"/>
                  </a:moveTo>
                  <a:cubicBezTo>
                    <a:pt x="15169" y="31903"/>
                    <a:pt x="14982" y="31920"/>
                    <a:pt x="14795" y="31920"/>
                  </a:cubicBezTo>
                  <a:cubicBezTo>
                    <a:pt x="14602" y="31920"/>
                    <a:pt x="14411" y="31902"/>
                    <a:pt x="14221" y="31871"/>
                  </a:cubicBezTo>
                  <a:lnTo>
                    <a:pt x="14221" y="31871"/>
                  </a:lnTo>
                  <a:cubicBezTo>
                    <a:pt x="14413" y="31910"/>
                    <a:pt x="14605" y="31933"/>
                    <a:pt x="14798" y="31935"/>
                  </a:cubicBezTo>
                  <a:cubicBezTo>
                    <a:pt x="14805" y="31935"/>
                    <a:pt x="14813" y="31935"/>
                    <a:pt x="14820" y="31935"/>
                  </a:cubicBezTo>
                  <a:cubicBezTo>
                    <a:pt x="15003" y="31935"/>
                    <a:pt x="15182" y="31910"/>
                    <a:pt x="15358" y="318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1" name="Google Shape;501;p32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146163">
            <a:off x="-1922353" y="3908595"/>
            <a:ext cx="3529394" cy="201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5" name="Google Shape;505;p33"/>
          <p:cNvGrpSpPr/>
          <p:nvPr/>
        </p:nvGrpSpPr>
        <p:grpSpPr>
          <a:xfrm rot="-1589772">
            <a:off x="-213854" y="371458"/>
            <a:ext cx="3005861" cy="1486798"/>
            <a:chOff x="6135500" y="732925"/>
            <a:chExt cx="1242500" cy="828225"/>
          </a:xfrm>
        </p:grpSpPr>
        <p:sp>
          <p:nvSpPr>
            <p:cNvPr id="506" name="Google Shape;506;p3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0" name="Google Shape;510;p3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4053178">
            <a:off x="-1032306" y="-260798"/>
            <a:ext cx="2790902" cy="1591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33"/>
          <p:cNvGrpSpPr/>
          <p:nvPr/>
        </p:nvGrpSpPr>
        <p:grpSpPr>
          <a:xfrm rot="2699699">
            <a:off x="5971562" y="-208700"/>
            <a:ext cx="3005886" cy="1486832"/>
            <a:chOff x="6135500" y="732925"/>
            <a:chExt cx="1242500" cy="828225"/>
          </a:xfrm>
        </p:grpSpPr>
        <p:sp>
          <p:nvSpPr>
            <p:cNvPr id="512" name="Google Shape;512;p3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6" name="Google Shape;516;p3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8100000">
            <a:off x="7641791" y="105452"/>
            <a:ext cx="2790904" cy="1591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Google Shape;517;p33"/>
          <p:cNvGrpSpPr/>
          <p:nvPr/>
        </p:nvGrpSpPr>
        <p:grpSpPr>
          <a:xfrm rot="9210228">
            <a:off x="6546605" y="3446294"/>
            <a:ext cx="3005861" cy="1486798"/>
            <a:chOff x="6135500" y="732925"/>
            <a:chExt cx="1242500" cy="828225"/>
          </a:xfrm>
        </p:grpSpPr>
        <p:sp>
          <p:nvSpPr>
            <p:cNvPr id="518" name="Google Shape;518;p3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2" name="Google Shape;522;p3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-6746822">
            <a:off x="7580015" y="3973769"/>
            <a:ext cx="2790902" cy="1591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3"/>
          <p:cNvGrpSpPr/>
          <p:nvPr/>
        </p:nvGrpSpPr>
        <p:grpSpPr>
          <a:xfrm rot="-8100301">
            <a:off x="150563" y="3931143"/>
            <a:ext cx="3005886" cy="1486832"/>
            <a:chOff x="6135500" y="732925"/>
            <a:chExt cx="1242500" cy="828225"/>
          </a:xfrm>
        </p:grpSpPr>
        <p:sp>
          <p:nvSpPr>
            <p:cNvPr id="524" name="Google Shape;524;p33"/>
            <p:cNvSpPr/>
            <p:nvPr/>
          </p:nvSpPr>
          <p:spPr>
            <a:xfrm>
              <a:off x="6140225" y="733675"/>
              <a:ext cx="1231750" cy="669900"/>
            </a:xfrm>
            <a:custGeom>
              <a:avLst/>
              <a:gdLst/>
              <a:ahLst/>
              <a:cxnLst/>
              <a:rect l="l" t="t" r="r" b="b"/>
              <a:pathLst>
                <a:path w="49270" h="26796" extrusionOk="0">
                  <a:moveTo>
                    <a:pt x="24875" y="1"/>
                  </a:moveTo>
                  <a:cubicBezTo>
                    <a:pt x="24858" y="1"/>
                    <a:pt x="24840" y="1"/>
                    <a:pt x="24823" y="2"/>
                  </a:cubicBezTo>
                  <a:cubicBezTo>
                    <a:pt x="23912" y="25"/>
                    <a:pt x="23451" y="812"/>
                    <a:pt x="23215" y="1602"/>
                  </a:cubicBezTo>
                  <a:cubicBezTo>
                    <a:pt x="22829" y="2883"/>
                    <a:pt x="22734" y="4294"/>
                    <a:pt x="22488" y="5612"/>
                  </a:cubicBezTo>
                  <a:cubicBezTo>
                    <a:pt x="21985" y="8313"/>
                    <a:pt x="21379" y="11008"/>
                    <a:pt x="20631" y="13639"/>
                  </a:cubicBezTo>
                  <a:cubicBezTo>
                    <a:pt x="19640" y="17116"/>
                    <a:pt x="18461" y="20780"/>
                    <a:pt x="16331" y="23767"/>
                  </a:cubicBezTo>
                  <a:cubicBezTo>
                    <a:pt x="15588" y="24805"/>
                    <a:pt x="14014" y="26727"/>
                    <a:pt x="12480" y="26727"/>
                  </a:cubicBezTo>
                  <a:cubicBezTo>
                    <a:pt x="12345" y="26727"/>
                    <a:pt x="12210" y="26712"/>
                    <a:pt x="12077" y="26680"/>
                  </a:cubicBezTo>
                  <a:cubicBezTo>
                    <a:pt x="11248" y="26483"/>
                    <a:pt x="10621" y="25608"/>
                    <a:pt x="10158" y="24956"/>
                  </a:cubicBezTo>
                  <a:cubicBezTo>
                    <a:pt x="9550" y="24096"/>
                    <a:pt x="9032" y="23169"/>
                    <a:pt x="8519" y="22250"/>
                  </a:cubicBezTo>
                  <a:cubicBezTo>
                    <a:pt x="7647" y="20684"/>
                    <a:pt x="6831" y="19027"/>
                    <a:pt x="5744" y="17623"/>
                  </a:cubicBezTo>
                  <a:cubicBezTo>
                    <a:pt x="5013" y="16679"/>
                    <a:pt x="4109" y="15882"/>
                    <a:pt x="3144" y="15882"/>
                  </a:cubicBezTo>
                  <a:cubicBezTo>
                    <a:pt x="2624" y="15882"/>
                    <a:pt x="2087" y="16113"/>
                    <a:pt x="1549" y="16678"/>
                  </a:cubicBezTo>
                  <a:cubicBezTo>
                    <a:pt x="891" y="17370"/>
                    <a:pt x="412" y="18229"/>
                    <a:pt x="1" y="19084"/>
                  </a:cubicBezTo>
                  <a:cubicBezTo>
                    <a:pt x="60" y="19122"/>
                    <a:pt x="91" y="19141"/>
                    <a:pt x="151" y="19182"/>
                  </a:cubicBezTo>
                  <a:cubicBezTo>
                    <a:pt x="557" y="18361"/>
                    <a:pt x="1036" y="17535"/>
                    <a:pt x="1694" y="16888"/>
                  </a:cubicBezTo>
                  <a:cubicBezTo>
                    <a:pt x="2203" y="16389"/>
                    <a:pt x="2709" y="16185"/>
                    <a:pt x="3196" y="16185"/>
                  </a:cubicBezTo>
                  <a:cubicBezTo>
                    <a:pt x="4211" y="16185"/>
                    <a:pt x="5148" y="17073"/>
                    <a:pt x="5876" y="18025"/>
                  </a:cubicBezTo>
                  <a:cubicBezTo>
                    <a:pt x="6947" y="19425"/>
                    <a:pt x="7763" y="21059"/>
                    <a:pt x="8646" y="22607"/>
                  </a:cubicBezTo>
                  <a:cubicBezTo>
                    <a:pt x="9151" y="23498"/>
                    <a:pt x="9663" y="24397"/>
                    <a:pt x="10277" y="25217"/>
                  </a:cubicBezTo>
                  <a:cubicBezTo>
                    <a:pt x="10741" y="25834"/>
                    <a:pt x="11372" y="26659"/>
                    <a:pt x="12191" y="26776"/>
                  </a:cubicBezTo>
                  <a:cubicBezTo>
                    <a:pt x="12282" y="26789"/>
                    <a:pt x="12373" y="26796"/>
                    <a:pt x="12465" y="26796"/>
                  </a:cubicBezTo>
                  <a:cubicBezTo>
                    <a:pt x="14066" y="26796"/>
                    <a:pt x="15658" y="24841"/>
                    <a:pt x="16445" y="23731"/>
                  </a:cubicBezTo>
                  <a:cubicBezTo>
                    <a:pt x="18555" y="20746"/>
                    <a:pt x="19733" y="17111"/>
                    <a:pt x="20722" y="13646"/>
                  </a:cubicBezTo>
                  <a:cubicBezTo>
                    <a:pt x="21475" y="11008"/>
                    <a:pt x="22081" y="8308"/>
                    <a:pt x="22581" y="5597"/>
                  </a:cubicBezTo>
                  <a:cubicBezTo>
                    <a:pt x="22809" y="4357"/>
                    <a:pt x="22886" y="3026"/>
                    <a:pt x="23267" y="1822"/>
                  </a:cubicBezTo>
                  <a:cubicBezTo>
                    <a:pt x="23518" y="1032"/>
                    <a:pt x="23994" y="255"/>
                    <a:pt x="24906" y="242"/>
                  </a:cubicBezTo>
                  <a:cubicBezTo>
                    <a:pt x="24914" y="242"/>
                    <a:pt x="24923" y="242"/>
                    <a:pt x="24932" y="242"/>
                  </a:cubicBezTo>
                  <a:cubicBezTo>
                    <a:pt x="25956" y="242"/>
                    <a:pt x="26947" y="1006"/>
                    <a:pt x="27715" y="1591"/>
                  </a:cubicBezTo>
                  <a:cubicBezTo>
                    <a:pt x="29059" y="2614"/>
                    <a:pt x="30268" y="3805"/>
                    <a:pt x="31500" y="4955"/>
                  </a:cubicBezTo>
                  <a:cubicBezTo>
                    <a:pt x="32808" y="6172"/>
                    <a:pt x="34183" y="7575"/>
                    <a:pt x="35811" y="8365"/>
                  </a:cubicBezTo>
                  <a:cubicBezTo>
                    <a:pt x="36264" y="8584"/>
                    <a:pt x="36707" y="8679"/>
                    <a:pt x="37140" y="8679"/>
                  </a:cubicBezTo>
                  <a:cubicBezTo>
                    <a:pt x="37933" y="8679"/>
                    <a:pt x="38694" y="8363"/>
                    <a:pt x="39421" y="7919"/>
                  </a:cubicBezTo>
                  <a:cubicBezTo>
                    <a:pt x="42064" y="6301"/>
                    <a:pt x="43913" y="3484"/>
                    <a:pt x="46430" y="1565"/>
                  </a:cubicBezTo>
                  <a:cubicBezTo>
                    <a:pt x="47245" y="944"/>
                    <a:pt x="48211" y="348"/>
                    <a:pt x="49265" y="299"/>
                  </a:cubicBezTo>
                  <a:cubicBezTo>
                    <a:pt x="49267" y="211"/>
                    <a:pt x="49267" y="170"/>
                    <a:pt x="49270" y="82"/>
                  </a:cubicBezTo>
                  <a:lnTo>
                    <a:pt x="49270" y="82"/>
                  </a:lnTo>
                  <a:cubicBezTo>
                    <a:pt x="48211" y="128"/>
                    <a:pt x="47243" y="737"/>
                    <a:pt x="46430" y="1366"/>
                  </a:cubicBezTo>
                  <a:cubicBezTo>
                    <a:pt x="43905" y="3316"/>
                    <a:pt x="42062" y="6177"/>
                    <a:pt x="39405" y="7816"/>
                  </a:cubicBezTo>
                  <a:cubicBezTo>
                    <a:pt x="38667" y="8271"/>
                    <a:pt x="37934" y="8564"/>
                    <a:pt x="37170" y="8564"/>
                  </a:cubicBezTo>
                  <a:cubicBezTo>
                    <a:pt x="36667" y="8564"/>
                    <a:pt x="36150" y="8437"/>
                    <a:pt x="35609" y="8144"/>
                  </a:cubicBezTo>
                  <a:cubicBezTo>
                    <a:pt x="34087" y="7321"/>
                    <a:pt x="32811" y="6045"/>
                    <a:pt x="31560" y="4869"/>
                  </a:cubicBezTo>
                  <a:cubicBezTo>
                    <a:pt x="30265" y="3652"/>
                    <a:pt x="28997" y="2378"/>
                    <a:pt x="27580" y="1301"/>
                  </a:cubicBezTo>
                  <a:cubicBezTo>
                    <a:pt x="26830" y="729"/>
                    <a:pt x="25871" y="1"/>
                    <a:pt x="24875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140950" y="736425"/>
              <a:ext cx="1231350" cy="694775"/>
            </a:xfrm>
            <a:custGeom>
              <a:avLst/>
              <a:gdLst/>
              <a:ahLst/>
              <a:cxnLst/>
              <a:rect l="l" t="t" r="r" b="b"/>
              <a:pathLst>
                <a:path w="49254" h="27791" extrusionOk="0">
                  <a:moveTo>
                    <a:pt x="49231" y="0"/>
                  </a:moveTo>
                  <a:cubicBezTo>
                    <a:pt x="48454" y="233"/>
                    <a:pt x="47768" y="720"/>
                    <a:pt x="47154" y="1233"/>
                  </a:cubicBezTo>
                  <a:cubicBezTo>
                    <a:pt x="45468" y="2631"/>
                    <a:pt x="44104" y="4389"/>
                    <a:pt x="42615" y="5984"/>
                  </a:cubicBezTo>
                  <a:cubicBezTo>
                    <a:pt x="41260" y="7434"/>
                    <a:pt x="39142" y="9791"/>
                    <a:pt x="36912" y="9791"/>
                  </a:cubicBezTo>
                  <a:cubicBezTo>
                    <a:pt x="36714" y="9791"/>
                    <a:pt x="36515" y="9772"/>
                    <a:pt x="36316" y="9733"/>
                  </a:cubicBezTo>
                  <a:cubicBezTo>
                    <a:pt x="34594" y="9391"/>
                    <a:pt x="33043" y="8053"/>
                    <a:pt x="31655" y="7061"/>
                  </a:cubicBezTo>
                  <a:cubicBezTo>
                    <a:pt x="30260" y="6067"/>
                    <a:pt x="28750" y="4839"/>
                    <a:pt x="27049" y="4433"/>
                  </a:cubicBezTo>
                  <a:cubicBezTo>
                    <a:pt x="26817" y="4377"/>
                    <a:pt x="26598" y="4351"/>
                    <a:pt x="26392" y="4351"/>
                  </a:cubicBezTo>
                  <a:cubicBezTo>
                    <a:pt x="25219" y="4351"/>
                    <a:pt x="24460" y="5208"/>
                    <a:pt x="24090" y="6424"/>
                  </a:cubicBezTo>
                  <a:cubicBezTo>
                    <a:pt x="23701" y="7698"/>
                    <a:pt x="23631" y="9080"/>
                    <a:pt x="23378" y="10388"/>
                  </a:cubicBezTo>
                  <a:cubicBezTo>
                    <a:pt x="23124" y="11706"/>
                    <a:pt x="22813" y="13021"/>
                    <a:pt x="22453" y="14303"/>
                  </a:cubicBezTo>
                  <a:cubicBezTo>
                    <a:pt x="21568" y="17456"/>
                    <a:pt x="20385" y="20659"/>
                    <a:pt x="18492" y="23388"/>
                  </a:cubicBezTo>
                  <a:cubicBezTo>
                    <a:pt x="17301" y="25107"/>
                    <a:pt x="15760" y="26666"/>
                    <a:pt x="13767" y="27401"/>
                  </a:cubicBezTo>
                  <a:cubicBezTo>
                    <a:pt x="13321" y="27567"/>
                    <a:pt x="12849" y="27738"/>
                    <a:pt x="12380" y="27738"/>
                  </a:cubicBezTo>
                  <a:cubicBezTo>
                    <a:pt x="12167" y="27738"/>
                    <a:pt x="11956" y="27703"/>
                    <a:pt x="11747" y="27616"/>
                  </a:cubicBezTo>
                  <a:cubicBezTo>
                    <a:pt x="10976" y="27298"/>
                    <a:pt x="10388" y="26539"/>
                    <a:pt x="9901" y="25894"/>
                  </a:cubicBezTo>
                  <a:cubicBezTo>
                    <a:pt x="8674" y="24268"/>
                    <a:pt x="7731" y="22446"/>
                    <a:pt x="6616" y="20742"/>
                  </a:cubicBezTo>
                  <a:cubicBezTo>
                    <a:pt x="5797" y="19490"/>
                    <a:pt x="4367" y="17189"/>
                    <a:pt x="2602" y="17189"/>
                  </a:cubicBezTo>
                  <a:cubicBezTo>
                    <a:pt x="2351" y="17189"/>
                    <a:pt x="2094" y="17235"/>
                    <a:pt x="1831" y="17337"/>
                  </a:cubicBezTo>
                  <a:cubicBezTo>
                    <a:pt x="1062" y="17638"/>
                    <a:pt x="471" y="18316"/>
                    <a:pt x="0" y="18971"/>
                  </a:cubicBezTo>
                  <a:cubicBezTo>
                    <a:pt x="36" y="19012"/>
                    <a:pt x="57" y="19031"/>
                    <a:pt x="93" y="19072"/>
                  </a:cubicBezTo>
                  <a:cubicBezTo>
                    <a:pt x="565" y="18438"/>
                    <a:pt x="1158" y="17788"/>
                    <a:pt x="1921" y="17516"/>
                  </a:cubicBezTo>
                  <a:cubicBezTo>
                    <a:pt x="2164" y="17430"/>
                    <a:pt x="2402" y="17391"/>
                    <a:pt x="2634" y="17391"/>
                  </a:cubicBezTo>
                  <a:cubicBezTo>
                    <a:pt x="4427" y="17391"/>
                    <a:pt x="5868" y="19732"/>
                    <a:pt x="6698" y="20993"/>
                  </a:cubicBezTo>
                  <a:cubicBezTo>
                    <a:pt x="7804" y="22674"/>
                    <a:pt x="8744" y="24476"/>
                    <a:pt x="9981" y="26068"/>
                  </a:cubicBezTo>
                  <a:cubicBezTo>
                    <a:pt x="10463" y="26687"/>
                    <a:pt x="11056" y="27425"/>
                    <a:pt x="11822" y="27699"/>
                  </a:cubicBezTo>
                  <a:cubicBezTo>
                    <a:pt x="12003" y="27764"/>
                    <a:pt x="12188" y="27790"/>
                    <a:pt x="12375" y="27790"/>
                  </a:cubicBezTo>
                  <a:cubicBezTo>
                    <a:pt x="12877" y="27790"/>
                    <a:pt x="13389" y="27596"/>
                    <a:pt x="13850" y="27425"/>
                  </a:cubicBezTo>
                  <a:cubicBezTo>
                    <a:pt x="18935" y="25511"/>
                    <a:pt x="21203" y="19056"/>
                    <a:pt x="22521" y="14355"/>
                  </a:cubicBezTo>
                  <a:cubicBezTo>
                    <a:pt x="22881" y="13073"/>
                    <a:pt x="23189" y="11758"/>
                    <a:pt x="23440" y="10440"/>
                  </a:cubicBezTo>
                  <a:cubicBezTo>
                    <a:pt x="23673" y="9207"/>
                    <a:pt x="23753" y="7923"/>
                    <a:pt x="24098" y="6719"/>
                  </a:cubicBezTo>
                  <a:cubicBezTo>
                    <a:pt x="24466" y="5437"/>
                    <a:pt x="25243" y="4534"/>
                    <a:pt x="26457" y="4534"/>
                  </a:cubicBezTo>
                  <a:cubicBezTo>
                    <a:pt x="26684" y="4534"/>
                    <a:pt x="26926" y="4566"/>
                    <a:pt x="27184" y="4632"/>
                  </a:cubicBezTo>
                  <a:cubicBezTo>
                    <a:pt x="28895" y="5072"/>
                    <a:pt x="30410" y="6297"/>
                    <a:pt x="31829" y="7297"/>
                  </a:cubicBezTo>
                  <a:cubicBezTo>
                    <a:pt x="33175" y="8244"/>
                    <a:pt x="34669" y="9487"/>
                    <a:pt x="36326" y="9816"/>
                  </a:cubicBezTo>
                  <a:cubicBezTo>
                    <a:pt x="36524" y="9855"/>
                    <a:pt x="36723" y="9874"/>
                    <a:pt x="36920" y="9874"/>
                  </a:cubicBezTo>
                  <a:cubicBezTo>
                    <a:pt x="39157" y="9874"/>
                    <a:pt x="41301" y="7498"/>
                    <a:pt x="42664" y="6049"/>
                  </a:cubicBezTo>
                  <a:cubicBezTo>
                    <a:pt x="44135" y="4485"/>
                    <a:pt x="45487" y="2763"/>
                    <a:pt x="47149" y="1393"/>
                  </a:cubicBezTo>
                  <a:cubicBezTo>
                    <a:pt x="47775" y="878"/>
                    <a:pt x="48467" y="389"/>
                    <a:pt x="49254" y="161"/>
                  </a:cubicBezTo>
                  <a:lnTo>
                    <a:pt x="4923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142050" y="737775"/>
              <a:ext cx="1230775" cy="823375"/>
            </a:xfrm>
            <a:custGeom>
              <a:avLst/>
              <a:gdLst/>
              <a:ahLst/>
              <a:cxnLst/>
              <a:rect l="l" t="t" r="r" b="b"/>
              <a:pathLst>
                <a:path w="49231" h="32935" extrusionOk="0">
                  <a:moveTo>
                    <a:pt x="49158" y="1"/>
                  </a:moveTo>
                  <a:cubicBezTo>
                    <a:pt x="47144" y="3737"/>
                    <a:pt x="45456" y="7750"/>
                    <a:pt x="42918" y="11118"/>
                  </a:cubicBezTo>
                  <a:cubicBezTo>
                    <a:pt x="41629" y="12830"/>
                    <a:pt x="40086" y="14241"/>
                    <a:pt x="38180" y="15279"/>
                  </a:cubicBezTo>
                  <a:cubicBezTo>
                    <a:pt x="36808" y="16028"/>
                    <a:pt x="35412" y="16390"/>
                    <a:pt x="33944" y="16879"/>
                  </a:cubicBezTo>
                  <a:cubicBezTo>
                    <a:pt x="31008" y="17858"/>
                    <a:pt x="29136" y="20056"/>
                    <a:pt x="28059" y="22878"/>
                  </a:cubicBezTo>
                  <a:cubicBezTo>
                    <a:pt x="27520" y="24290"/>
                    <a:pt x="27148" y="25763"/>
                    <a:pt x="26894" y="27259"/>
                  </a:cubicBezTo>
                  <a:cubicBezTo>
                    <a:pt x="26666" y="28608"/>
                    <a:pt x="26482" y="29975"/>
                    <a:pt x="25677" y="31125"/>
                  </a:cubicBezTo>
                  <a:cubicBezTo>
                    <a:pt x="24770" y="32419"/>
                    <a:pt x="23401" y="32843"/>
                    <a:pt x="21968" y="32843"/>
                  </a:cubicBezTo>
                  <a:cubicBezTo>
                    <a:pt x="21311" y="32843"/>
                    <a:pt x="20640" y="32754"/>
                    <a:pt x="19994" y="32619"/>
                  </a:cubicBezTo>
                  <a:cubicBezTo>
                    <a:pt x="17793" y="32158"/>
                    <a:pt x="15714" y="31107"/>
                    <a:pt x="13485" y="30799"/>
                  </a:cubicBezTo>
                  <a:cubicBezTo>
                    <a:pt x="12708" y="30690"/>
                    <a:pt x="12001" y="30786"/>
                    <a:pt x="11279" y="30415"/>
                  </a:cubicBezTo>
                  <a:cubicBezTo>
                    <a:pt x="10525" y="30027"/>
                    <a:pt x="9886" y="29401"/>
                    <a:pt x="9334" y="28777"/>
                  </a:cubicBezTo>
                  <a:cubicBezTo>
                    <a:pt x="6955" y="26092"/>
                    <a:pt x="5362" y="22596"/>
                    <a:pt x="2685" y="20137"/>
                  </a:cubicBezTo>
                  <a:cubicBezTo>
                    <a:pt x="1997" y="19503"/>
                    <a:pt x="1141" y="18906"/>
                    <a:pt x="174" y="18906"/>
                  </a:cubicBezTo>
                  <a:cubicBezTo>
                    <a:pt x="118" y="18906"/>
                    <a:pt x="62" y="18908"/>
                    <a:pt x="5" y="18912"/>
                  </a:cubicBezTo>
                  <a:cubicBezTo>
                    <a:pt x="3" y="18958"/>
                    <a:pt x="3" y="18979"/>
                    <a:pt x="0" y="19023"/>
                  </a:cubicBezTo>
                  <a:cubicBezTo>
                    <a:pt x="61" y="19018"/>
                    <a:pt x="122" y="19016"/>
                    <a:pt x="182" y="19016"/>
                  </a:cubicBezTo>
                  <a:cubicBezTo>
                    <a:pt x="1135" y="19016"/>
                    <a:pt x="1937" y="19599"/>
                    <a:pt x="2644" y="20199"/>
                  </a:cubicBezTo>
                  <a:cubicBezTo>
                    <a:pt x="5347" y="22640"/>
                    <a:pt x="6942" y="26146"/>
                    <a:pt x="9342" y="28826"/>
                  </a:cubicBezTo>
                  <a:cubicBezTo>
                    <a:pt x="9896" y="29447"/>
                    <a:pt x="10536" y="30069"/>
                    <a:pt x="11289" y="30452"/>
                  </a:cubicBezTo>
                  <a:cubicBezTo>
                    <a:pt x="12011" y="30817"/>
                    <a:pt x="12726" y="30718"/>
                    <a:pt x="13500" y="30830"/>
                  </a:cubicBezTo>
                  <a:cubicBezTo>
                    <a:pt x="15742" y="31151"/>
                    <a:pt x="17824" y="32223"/>
                    <a:pt x="20033" y="32697"/>
                  </a:cubicBezTo>
                  <a:cubicBezTo>
                    <a:pt x="20694" y="32840"/>
                    <a:pt x="21381" y="32935"/>
                    <a:pt x="22053" y="32935"/>
                  </a:cubicBezTo>
                  <a:cubicBezTo>
                    <a:pt x="23473" y="32935"/>
                    <a:pt x="24824" y="32511"/>
                    <a:pt x="25718" y="31221"/>
                  </a:cubicBezTo>
                  <a:cubicBezTo>
                    <a:pt x="26524" y="30061"/>
                    <a:pt x="26694" y="28686"/>
                    <a:pt x="26928" y="27332"/>
                  </a:cubicBezTo>
                  <a:cubicBezTo>
                    <a:pt x="27184" y="25835"/>
                    <a:pt x="27562" y="24359"/>
                    <a:pt x="28103" y="22951"/>
                  </a:cubicBezTo>
                  <a:cubicBezTo>
                    <a:pt x="29188" y="20124"/>
                    <a:pt x="31068" y="17928"/>
                    <a:pt x="34004" y="16941"/>
                  </a:cubicBezTo>
                  <a:cubicBezTo>
                    <a:pt x="35474" y="16447"/>
                    <a:pt x="36867" y="16066"/>
                    <a:pt x="38237" y="15321"/>
                  </a:cubicBezTo>
                  <a:cubicBezTo>
                    <a:pt x="40148" y="14277"/>
                    <a:pt x="41693" y="12861"/>
                    <a:pt x="42985" y="11144"/>
                  </a:cubicBezTo>
                  <a:cubicBezTo>
                    <a:pt x="45515" y="7781"/>
                    <a:pt x="47203" y="3778"/>
                    <a:pt x="49231" y="58"/>
                  </a:cubicBezTo>
                  <a:lnTo>
                    <a:pt x="49158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6135500" y="732925"/>
              <a:ext cx="1242500" cy="763500"/>
            </a:xfrm>
            <a:custGeom>
              <a:avLst/>
              <a:gdLst/>
              <a:ahLst/>
              <a:cxnLst/>
              <a:rect l="l" t="t" r="r" b="b"/>
              <a:pathLst>
                <a:path w="49700" h="30540" extrusionOk="0">
                  <a:moveTo>
                    <a:pt x="11355" y="29790"/>
                  </a:moveTo>
                  <a:cubicBezTo>
                    <a:pt x="11546" y="29909"/>
                    <a:pt x="11746" y="30010"/>
                    <a:pt x="11955" y="30084"/>
                  </a:cubicBezTo>
                  <a:cubicBezTo>
                    <a:pt x="12155" y="30155"/>
                    <a:pt x="12362" y="30191"/>
                    <a:pt x="12572" y="30208"/>
                  </a:cubicBezTo>
                  <a:lnTo>
                    <a:pt x="12572" y="30208"/>
                  </a:lnTo>
                  <a:cubicBezTo>
                    <a:pt x="12131" y="30152"/>
                    <a:pt x="11728" y="30003"/>
                    <a:pt x="11355" y="29790"/>
                  </a:cubicBezTo>
                  <a:close/>
                  <a:moveTo>
                    <a:pt x="49700" y="0"/>
                  </a:moveTo>
                  <a:lnTo>
                    <a:pt x="49700" y="0"/>
                  </a:lnTo>
                  <a:cubicBezTo>
                    <a:pt x="47090" y="1795"/>
                    <a:pt x="45376" y="4741"/>
                    <a:pt x="43369" y="7136"/>
                  </a:cubicBezTo>
                  <a:cubicBezTo>
                    <a:pt x="41847" y="8954"/>
                    <a:pt x="40078" y="10859"/>
                    <a:pt x="37779" y="11662"/>
                  </a:cubicBezTo>
                  <a:cubicBezTo>
                    <a:pt x="37369" y="11806"/>
                    <a:pt x="36955" y="11866"/>
                    <a:pt x="36540" y="11866"/>
                  </a:cubicBezTo>
                  <a:cubicBezTo>
                    <a:pt x="35123" y="11866"/>
                    <a:pt x="33695" y="11164"/>
                    <a:pt x="32391" y="10691"/>
                  </a:cubicBezTo>
                  <a:cubicBezTo>
                    <a:pt x="31395" y="10333"/>
                    <a:pt x="30231" y="9925"/>
                    <a:pt x="29118" y="9925"/>
                  </a:cubicBezTo>
                  <a:cubicBezTo>
                    <a:pt x="28468" y="9925"/>
                    <a:pt x="27836" y="10064"/>
                    <a:pt x="27265" y="10432"/>
                  </a:cubicBezTo>
                  <a:cubicBezTo>
                    <a:pt x="25188" y="11773"/>
                    <a:pt x="25245" y="14857"/>
                    <a:pt x="24831" y="16985"/>
                  </a:cubicBezTo>
                  <a:cubicBezTo>
                    <a:pt x="24292" y="19761"/>
                    <a:pt x="23277" y="22529"/>
                    <a:pt x="21545" y="24792"/>
                  </a:cubicBezTo>
                  <a:cubicBezTo>
                    <a:pt x="20139" y="26633"/>
                    <a:pt x="18241" y="27971"/>
                    <a:pt x="16002" y="28585"/>
                  </a:cubicBezTo>
                  <a:cubicBezTo>
                    <a:pt x="15085" y="28836"/>
                    <a:pt x="14145" y="28965"/>
                    <a:pt x="13208" y="29090"/>
                  </a:cubicBezTo>
                  <a:cubicBezTo>
                    <a:pt x="13056" y="29110"/>
                    <a:pt x="12911" y="29120"/>
                    <a:pt x="12773" y="29120"/>
                  </a:cubicBezTo>
                  <a:cubicBezTo>
                    <a:pt x="11963" y="29120"/>
                    <a:pt x="11368" y="28776"/>
                    <a:pt x="10722" y="28155"/>
                  </a:cubicBezTo>
                  <a:cubicBezTo>
                    <a:pt x="8708" y="26216"/>
                    <a:pt x="7465" y="23549"/>
                    <a:pt x="5788" y="21338"/>
                  </a:cubicBezTo>
                  <a:cubicBezTo>
                    <a:pt x="4764" y="19988"/>
                    <a:pt x="3459" y="18547"/>
                    <a:pt x="1915" y="18547"/>
                  </a:cubicBezTo>
                  <a:cubicBezTo>
                    <a:pt x="1386" y="18547"/>
                    <a:pt x="828" y="18716"/>
                    <a:pt x="244" y="19116"/>
                  </a:cubicBezTo>
                  <a:cubicBezTo>
                    <a:pt x="148" y="19191"/>
                    <a:pt x="97" y="19233"/>
                    <a:pt x="1" y="19321"/>
                  </a:cubicBezTo>
                  <a:cubicBezTo>
                    <a:pt x="89" y="19279"/>
                    <a:pt x="177" y="19246"/>
                    <a:pt x="270" y="19215"/>
                  </a:cubicBezTo>
                  <a:cubicBezTo>
                    <a:pt x="521" y="19130"/>
                    <a:pt x="772" y="19091"/>
                    <a:pt x="1020" y="19091"/>
                  </a:cubicBezTo>
                  <a:cubicBezTo>
                    <a:pt x="1628" y="19091"/>
                    <a:pt x="2219" y="19321"/>
                    <a:pt x="2748" y="19665"/>
                  </a:cubicBezTo>
                  <a:cubicBezTo>
                    <a:pt x="3835" y="20377"/>
                    <a:pt x="4682" y="21449"/>
                    <a:pt x="5459" y="22474"/>
                  </a:cubicBezTo>
                  <a:cubicBezTo>
                    <a:pt x="6657" y="24059"/>
                    <a:pt x="7709" y="25752"/>
                    <a:pt x="8915" y="27332"/>
                  </a:cubicBezTo>
                  <a:cubicBezTo>
                    <a:pt x="9599" y="28227"/>
                    <a:pt x="10372" y="29229"/>
                    <a:pt x="11355" y="29790"/>
                  </a:cubicBezTo>
                  <a:lnTo>
                    <a:pt x="11355" y="29790"/>
                  </a:lnTo>
                  <a:cubicBezTo>
                    <a:pt x="10885" y="29496"/>
                    <a:pt x="10467" y="29092"/>
                    <a:pt x="10098" y="28704"/>
                  </a:cubicBezTo>
                  <a:cubicBezTo>
                    <a:pt x="7768" y="26242"/>
                    <a:pt x="6342" y="23054"/>
                    <a:pt x="3978" y="20621"/>
                  </a:cubicBezTo>
                  <a:cubicBezTo>
                    <a:pt x="3213" y="19831"/>
                    <a:pt x="2188" y="18974"/>
                    <a:pt x="1041" y="18974"/>
                  </a:cubicBezTo>
                  <a:cubicBezTo>
                    <a:pt x="875" y="18974"/>
                    <a:pt x="707" y="18992"/>
                    <a:pt x="537" y="19031"/>
                  </a:cubicBezTo>
                  <a:cubicBezTo>
                    <a:pt x="1021" y="18766"/>
                    <a:pt x="1483" y="18652"/>
                    <a:pt x="1923" y="18652"/>
                  </a:cubicBezTo>
                  <a:cubicBezTo>
                    <a:pt x="3543" y="18652"/>
                    <a:pt x="4859" y="20209"/>
                    <a:pt x="5873" y="21545"/>
                  </a:cubicBezTo>
                  <a:cubicBezTo>
                    <a:pt x="7564" y="23772"/>
                    <a:pt x="8817" y="26625"/>
                    <a:pt x="10987" y="28437"/>
                  </a:cubicBezTo>
                  <a:cubicBezTo>
                    <a:pt x="11578" y="28931"/>
                    <a:pt x="12097" y="29151"/>
                    <a:pt x="12771" y="29151"/>
                  </a:cubicBezTo>
                  <a:cubicBezTo>
                    <a:pt x="12935" y="29151"/>
                    <a:pt x="13108" y="29138"/>
                    <a:pt x="13293" y="29113"/>
                  </a:cubicBezTo>
                  <a:cubicBezTo>
                    <a:pt x="14236" y="28981"/>
                    <a:pt x="15181" y="28859"/>
                    <a:pt x="16103" y="28608"/>
                  </a:cubicBezTo>
                  <a:cubicBezTo>
                    <a:pt x="18247" y="28020"/>
                    <a:pt x="20075" y="26757"/>
                    <a:pt x="21460" y="25025"/>
                  </a:cubicBezTo>
                  <a:cubicBezTo>
                    <a:pt x="23218" y="22824"/>
                    <a:pt x="24251" y="20082"/>
                    <a:pt x="24810" y="17343"/>
                  </a:cubicBezTo>
                  <a:cubicBezTo>
                    <a:pt x="25258" y="15168"/>
                    <a:pt x="25160" y="12087"/>
                    <a:pt x="27184" y="10629"/>
                  </a:cubicBezTo>
                  <a:cubicBezTo>
                    <a:pt x="27781" y="10199"/>
                    <a:pt x="28459" y="10042"/>
                    <a:pt x="29157" y="10042"/>
                  </a:cubicBezTo>
                  <a:cubicBezTo>
                    <a:pt x="30137" y="10042"/>
                    <a:pt x="31156" y="10352"/>
                    <a:pt x="32044" y="10655"/>
                  </a:cubicBezTo>
                  <a:cubicBezTo>
                    <a:pt x="33414" y="11119"/>
                    <a:pt x="34997" y="11948"/>
                    <a:pt x="36518" y="11948"/>
                  </a:cubicBezTo>
                  <a:cubicBezTo>
                    <a:pt x="36846" y="11948"/>
                    <a:pt x="37172" y="11909"/>
                    <a:pt x="37492" y="11820"/>
                  </a:cubicBezTo>
                  <a:cubicBezTo>
                    <a:pt x="39677" y="11212"/>
                    <a:pt x="41440" y="9433"/>
                    <a:pt x="42890" y="7781"/>
                  </a:cubicBezTo>
                  <a:cubicBezTo>
                    <a:pt x="45006" y="5373"/>
                    <a:pt x="46720" y="2525"/>
                    <a:pt x="49205" y="467"/>
                  </a:cubicBezTo>
                  <a:lnTo>
                    <a:pt x="49205" y="467"/>
                  </a:lnTo>
                  <a:cubicBezTo>
                    <a:pt x="46453" y="4053"/>
                    <a:pt x="44596" y="8325"/>
                    <a:pt x="41277" y="11473"/>
                  </a:cubicBezTo>
                  <a:cubicBezTo>
                    <a:pt x="40296" y="12405"/>
                    <a:pt x="39190" y="13179"/>
                    <a:pt x="37963" y="13754"/>
                  </a:cubicBezTo>
                  <a:cubicBezTo>
                    <a:pt x="36648" y="14368"/>
                    <a:pt x="35348" y="14357"/>
                    <a:pt x="33924" y="14368"/>
                  </a:cubicBezTo>
                  <a:cubicBezTo>
                    <a:pt x="32484" y="14381"/>
                    <a:pt x="31014" y="14482"/>
                    <a:pt x="29753" y="15251"/>
                  </a:cubicBezTo>
                  <a:cubicBezTo>
                    <a:pt x="28003" y="16320"/>
                    <a:pt x="27143" y="18316"/>
                    <a:pt x="26656" y="20186"/>
                  </a:cubicBezTo>
                  <a:cubicBezTo>
                    <a:pt x="25986" y="22775"/>
                    <a:pt x="26009" y="25592"/>
                    <a:pt x="24272" y="27839"/>
                  </a:cubicBezTo>
                  <a:cubicBezTo>
                    <a:pt x="23060" y="29406"/>
                    <a:pt x="21284" y="30226"/>
                    <a:pt x="19342" y="30423"/>
                  </a:cubicBezTo>
                  <a:cubicBezTo>
                    <a:pt x="18952" y="30463"/>
                    <a:pt x="18563" y="30479"/>
                    <a:pt x="18174" y="30479"/>
                  </a:cubicBezTo>
                  <a:cubicBezTo>
                    <a:pt x="16782" y="30479"/>
                    <a:pt x="15398" y="30271"/>
                    <a:pt x="14006" y="30208"/>
                  </a:cubicBezTo>
                  <a:cubicBezTo>
                    <a:pt x="13929" y="30205"/>
                    <a:pt x="13852" y="30203"/>
                    <a:pt x="13775" y="30203"/>
                  </a:cubicBezTo>
                  <a:cubicBezTo>
                    <a:pt x="13499" y="30203"/>
                    <a:pt x="13217" y="30221"/>
                    <a:pt x="12938" y="30221"/>
                  </a:cubicBezTo>
                  <a:cubicBezTo>
                    <a:pt x="12815" y="30221"/>
                    <a:pt x="12693" y="30217"/>
                    <a:pt x="12572" y="30208"/>
                  </a:cubicBezTo>
                  <a:lnTo>
                    <a:pt x="12572" y="30208"/>
                  </a:lnTo>
                  <a:cubicBezTo>
                    <a:pt x="12697" y="30223"/>
                    <a:pt x="12825" y="30232"/>
                    <a:pt x="12956" y="30232"/>
                  </a:cubicBezTo>
                  <a:cubicBezTo>
                    <a:pt x="12969" y="30232"/>
                    <a:pt x="12982" y="30232"/>
                    <a:pt x="12996" y="30231"/>
                  </a:cubicBezTo>
                  <a:cubicBezTo>
                    <a:pt x="13052" y="30231"/>
                    <a:pt x="13108" y="30230"/>
                    <a:pt x="13164" y="30230"/>
                  </a:cubicBezTo>
                  <a:cubicBezTo>
                    <a:pt x="14866" y="30230"/>
                    <a:pt x="16549" y="30540"/>
                    <a:pt x="18250" y="30540"/>
                  </a:cubicBezTo>
                  <a:cubicBezTo>
                    <a:pt x="18375" y="30540"/>
                    <a:pt x="18501" y="30538"/>
                    <a:pt x="18627" y="30534"/>
                  </a:cubicBezTo>
                  <a:cubicBezTo>
                    <a:pt x="20766" y="30470"/>
                    <a:pt x="22811" y="29771"/>
                    <a:pt x="24196" y="28075"/>
                  </a:cubicBezTo>
                  <a:cubicBezTo>
                    <a:pt x="26040" y="25817"/>
                    <a:pt x="26001" y="22896"/>
                    <a:pt x="26698" y="20255"/>
                  </a:cubicBezTo>
                  <a:cubicBezTo>
                    <a:pt x="27202" y="18329"/>
                    <a:pt x="28114" y="16286"/>
                    <a:pt x="29963" y="15245"/>
                  </a:cubicBezTo>
                  <a:cubicBezTo>
                    <a:pt x="31399" y="14435"/>
                    <a:pt x="33054" y="14458"/>
                    <a:pt x="34654" y="14438"/>
                  </a:cubicBezTo>
                  <a:cubicBezTo>
                    <a:pt x="36197" y="14417"/>
                    <a:pt x="37443" y="14148"/>
                    <a:pt x="38799" y="13389"/>
                  </a:cubicBezTo>
                  <a:cubicBezTo>
                    <a:pt x="40156" y="12630"/>
                    <a:pt x="41326" y="11597"/>
                    <a:pt x="42354" y="10440"/>
                  </a:cubicBezTo>
                  <a:cubicBezTo>
                    <a:pt x="45127" y="7325"/>
                    <a:pt x="46883" y="3491"/>
                    <a:pt x="49487" y="259"/>
                  </a:cubicBezTo>
                  <a:cubicBezTo>
                    <a:pt x="49573" y="153"/>
                    <a:pt x="49614" y="99"/>
                    <a:pt x="49700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8" name="Google Shape;528;p33"/>
          <p:cNvPicPr preferRelativeResize="0"/>
          <p:nvPr/>
        </p:nvPicPr>
        <p:blipFill rotWithShape="1">
          <a:blip r:embed="rId3">
            <a:alphaModFix/>
          </a:blip>
          <a:srcRect l="680" r="680"/>
          <a:stretch/>
        </p:blipFill>
        <p:spPr>
          <a:xfrm rot="2700000">
            <a:off x="-1304684" y="3512243"/>
            <a:ext cx="2790904" cy="159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8" r:id="rId5"/>
    <p:sldLayoutId id="2147483665" r:id="rId6"/>
    <p:sldLayoutId id="2147483670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0719-8985-4EDF-7792-8F284D5E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DA88B-B006-5BEF-4BB0-ABF2DF54B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2E6E8-3B2B-F6E4-2145-BC9965AC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87"/>
          <a:stretch/>
        </p:blipFill>
        <p:spPr>
          <a:xfrm>
            <a:off x="0" y="0"/>
            <a:ext cx="9144000" cy="6088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44539-0B9B-13E0-52E2-F0C7A92A80B0}"/>
              </a:ext>
            </a:extLst>
          </p:cNvPr>
          <p:cNvSpPr txBox="1"/>
          <p:nvPr/>
        </p:nvSpPr>
        <p:spPr>
          <a:xfrm>
            <a:off x="4389120" y="2970081"/>
            <a:ext cx="4465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Ứng</a:t>
            </a:r>
            <a:r>
              <a:rPr lang="en-US" sz="66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dụng</a:t>
            </a:r>
            <a:r>
              <a:rPr lang="en-US" sz="66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của</a:t>
            </a:r>
            <a:r>
              <a:rPr lang="en-US" sz="6600" b="1" dirty="0">
                <a:solidFill>
                  <a:schemeClr val="tx1"/>
                </a:solidFill>
                <a:latin typeface="Agency FB" panose="020B0503020202020204" pitchFamily="34" charset="0"/>
              </a:rPr>
              <a:t> Nam </a:t>
            </a:r>
            <a:r>
              <a:rPr lang="en-US" sz="66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Châm</a:t>
            </a:r>
            <a:endParaRPr lang="en-US" sz="66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2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4CEB-947F-1172-5A96-79D81CEE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B29EE-2CE1-084F-7950-8161B854798F}"/>
              </a:ext>
            </a:extLst>
          </p:cNvPr>
          <p:cNvSpPr txBox="1"/>
          <p:nvPr/>
        </p:nvSpPr>
        <p:spPr>
          <a:xfrm>
            <a:off x="449036" y="1673679"/>
            <a:ext cx="693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err="1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000" i="0" dirty="0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i="0" dirty="0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chặn</a:t>
            </a:r>
            <a:r>
              <a:rPr lang="en-US" sz="2000" i="0" dirty="0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2000" i="0" dirty="0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note </a:t>
            </a:r>
            <a:r>
              <a:rPr lang="en-US" sz="2000" i="0" dirty="0" err="1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000" i="0" dirty="0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solidFill>
                  <a:srgbClr val="11111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endParaRPr lang="en-US" sz="2000" i="0" dirty="0">
              <a:solidFill>
                <a:srgbClr val="11111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EA1FF-29B5-6578-8E4E-FAFC9189C190}"/>
              </a:ext>
            </a:extLst>
          </p:cNvPr>
          <p:cNvSpPr txBox="1"/>
          <p:nvPr/>
        </p:nvSpPr>
        <p:spPr>
          <a:xfrm>
            <a:off x="449036" y="2338506"/>
            <a:ext cx="48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bảng tên cho mọi người ở văn phòng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9C695-09A2-C064-C44F-E824D756820D}"/>
              </a:ext>
            </a:extLst>
          </p:cNvPr>
          <p:cNvSpPr txBox="1"/>
          <p:nvPr/>
        </p:nvSpPr>
        <p:spPr>
          <a:xfrm>
            <a:off x="449036" y="3311109"/>
            <a:ext cx="355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BEE1F-B162-10A4-A9DE-C4DA4164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84" y="1079588"/>
            <a:ext cx="3624338" cy="3225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5348E-D83D-7599-CFD8-E69D54BA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84" y="1259330"/>
            <a:ext cx="3480027" cy="3480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32508-7BE1-7A0B-790F-C7774285E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8" r="6179" b="11743"/>
          <a:stretch/>
        </p:blipFill>
        <p:spPr>
          <a:xfrm>
            <a:off x="4808358" y="1804226"/>
            <a:ext cx="4069878" cy="23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A607-3F2A-8138-3B2F-3FDCA513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7B66C-171F-97CD-2501-1DCFC42B44A9}"/>
              </a:ext>
            </a:extLst>
          </p:cNvPr>
          <p:cNvSpPr txBox="1"/>
          <p:nvPr/>
        </p:nvSpPr>
        <p:spPr>
          <a:xfrm>
            <a:off x="2240551" y="1017725"/>
            <a:ext cx="482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0C6A8-DB05-416C-B9E8-60C86670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45" y="1912620"/>
            <a:ext cx="2549149" cy="2226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CBFECD-673E-6F22-8269-3B29602E5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" t="14835" b="14755"/>
          <a:stretch/>
        </p:blipFill>
        <p:spPr>
          <a:xfrm>
            <a:off x="3240780" y="1912620"/>
            <a:ext cx="3037696" cy="2226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26584B-FE19-199F-97A3-B1562EB73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5" y="1912620"/>
            <a:ext cx="2924406" cy="22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D6D1-B12C-FA69-AC4E-39F14F05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545FF-7497-0E81-EBC3-D65484E2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3" y="1405617"/>
            <a:ext cx="4531178" cy="2962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4F049D-4864-9D3E-AE28-17F514B371E6}"/>
              </a:ext>
            </a:extLst>
          </p:cNvPr>
          <p:cNvSpPr txBox="1"/>
          <p:nvPr/>
        </p:nvSpPr>
        <p:spPr>
          <a:xfrm>
            <a:off x="212270" y="2159427"/>
            <a:ext cx="3886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ỗ trợ các bộ phận điện tử, giúp robot trở nên cơ động hơn và nhỏ gọn hơn. 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28D5-B7A6-B3DC-EE9C-4F498302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tải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13070-8882-5AE8-EBD0-60BC680E40E2}"/>
              </a:ext>
            </a:extLst>
          </p:cNvPr>
          <p:cNvSpPr txBox="1"/>
          <p:nvPr/>
        </p:nvSpPr>
        <p:spPr>
          <a:xfrm>
            <a:off x="720000" y="2034999"/>
            <a:ext cx="3763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ngầm</a:t>
            </a:r>
            <a:r>
              <a:rPr lang="en-US" sz="2000" dirty="0"/>
              <a:t>,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,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,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êm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A6AC4-76CF-7DDF-6E70-39B3FDE3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1" y="1412422"/>
            <a:ext cx="3927021" cy="30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B54D-CA0B-A4A6-B331-C1B17705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xuất đồ chơi giải trí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CE35B-B064-91E3-A55E-BE0C579B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72" y="1404257"/>
            <a:ext cx="5519056" cy="30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0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63CA-510E-52DF-35B3-50F107FB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17189-24D2-47BB-23E3-47DF7D8F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54" y="1710572"/>
            <a:ext cx="2719052" cy="2712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42268-A8FF-E108-ED7B-8B3D55B00035}"/>
              </a:ext>
            </a:extLst>
          </p:cNvPr>
          <p:cNvSpPr txBox="1"/>
          <p:nvPr/>
        </p:nvSpPr>
        <p:spPr>
          <a:xfrm>
            <a:off x="4545420" y="2499360"/>
            <a:ext cx="387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Nam </a:t>
            </a:r>
          </a:p>
        </p:txBody>
      </p:sp>
    </p:spTree>
    <p:extLst>
      <p:ext uri="{BB962C8B-B14F-4D97-AF65-F5344CB8AC3E}">
        <p14:creationId xmlns:p14="http://schemas.microsoft.com/office/powerpoint/2010/main" val="421046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344A-8E7D-B26D-AEA1-AD86C63B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79" y="1782364"/>
            <a:ext cx="7808414" cy="1712400"/>
          </a:xfrm>
        </p:spPr>
        <p:txBody>
          <a:bodyPr/>
          <a:lstStyle/>
          <a:p>
            <a:pPr algn="r"/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111393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8682-6E0C-290F-7853-61A2E0F6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A5B4C-74A4-99E6-8EC8-2BCD45AFE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850" y="1410819"/>
            <a:ext cx="3147150" cy="484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13DD14-E5C4-2D66-6827-E050C6A898C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A8FEDF-194B-AF67-FEAE-D3F77326DA7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63000" y="2562944"/>
            <a:ext cx="3951630" cy="48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Thanh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2229DFB-D818-D32D-9F0A-DE3500A6420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Lê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Gia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Hưng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C4D402F-EEEE-638E-1FBC-2A065934171C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ED07992-85E9-2D09-9409-956C048F2FA2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Lê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1"/>
          <p:cNvGrpSpPr/>
          <p:nvPr/>
        </p:nvGrpSpPr>
        <p:grpSpPr>
          <a:xfrm rot="-5400000">
            <a:off x="3962679" y="850763"/>
            <a:ext cx="1218802" cy="1841112"/>
            <a:chOff x="3762375" y="176575"/>
            <a:chExt cx="413700" cy="1255275"/>
          </a:xfrm>
        </p:grpSpPr>
        <p:sp>
          <p:nvSpPr>
            <p:cNvPr id="586" name="Google Shape;586;p41"/>
            <p:cNvSpPr/>
            <p:nvPr/>
          </p:nvSpPr>
          <p:spPr>
            <a:xfrm>
              <a:off x="3762375" y="804100"/>
              <a:ext cx="413700" cy="472800"/>
            </a:xfrm>
            <a:prstGeom prst="rect">
              <a:avLst/>
            </a:prstGeom>
            <a:gradFill>
              <a:gsLst>
                <a:gs pos="0">
                  <a:srgbClr val="7CAFDE"/>
                </a:gs>
                <a:gs pos="100000">
                  <a:srgbClr val="336EA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3762375" y="331300"/>
              <a:ext cx="413700" cy="472800"/>
            </a:xfrm>
            <a:prstGeom prst="rect">
              <a:avLst/>
            </a:prstGeom>
            <a:gradFill>
              <a:gsLst>
                <a:gs pos="0">
                  <a:srgbClr val="F99694"/>
                </a:gs>
                <a:gs pos="100000">
                  <a:srgbClr val="EC221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3762375" y="176575"/>
              <a:ext cx="413700" cy="62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99694"/>
                </a:gs>
                <a:gs pos="100000">
                  <a:srgbClr val="EC221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3762375" y="804250"/>
              <a:ext cx="413700" cy="62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AFDE"/>
                </a:gs>
                <a:gs pos="100000">
                  <a:srgbClr val="336EA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590" name="Google Shape;590;p41"/>
          <p:cNvSpPr txBox="1">
            <a:spLocks noGrp="1"/>
          </p:cNvSpPr>
          <p:nvPr>
            <p:ph type="title"/>
          </p:nvPr>
        </p:nvSpPr>
        <p:spPr>
          <a:xfrm>
            <a:off x="966750" y="2746225"/>
            <a:ext cx="70398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 lược về nam châm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1" name="Google Shape;591;p41"/>
          <p:cNvSpPr txBox="1">
            <a:spLocks noGrp="1"/>
          </p:cNvSpPr>
          <p:nvPr>
            <p:ph type="title" idx="2"/>
          </p:nvPr>
        </p:nvSpPr>
        <p:spPr>
          <a:xfrm>
            <a:off x="3883238" y="1350425"/>
            <a:ext cx="137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 lược về nam châm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27" name="Google Shape;827;p55"/>
          <p:cNvGrpSpPr/>
          <p:nvPr/>
        </p:nvGrpSpPr>
        <p:grpSpPr>
          <a:xfrm>
            <a:off x="715094" y="1474795"/>
            <a:ext cx="857683" cy="2602436"/>
            <a:chOff x="3762375" y="176575"/>
            <a:chExt cx="413700" cy="1255275"/>
          </a:xfrm>
        </p:grpSpPr>
        <p:sp>
          <p:nvSpPr>
            <p:cNvPr id="828" name="Google Shape;828;p55"/>
            <p:cNvSpPr/>
            <p:nvPr/>
          </p:nvSpPr>
          <p:spPr>
            <a:xfrm>
              <a:off x="3762375" y="804100"/>
              <a:ext cx="413700" cy="472800"/>
            </a:xfrm>
            <a:prstGeom prst="rect">
              <a:avLst/>
            </a:prstGeom>
            <a:gradFill>
              <a:gsLst>
                <a:gs pos="0">
                  <a:srgbClr val="7CAFDE"/>
                </a:gs>
                <a:gs pos="100000">
                  <a:srgbClr val="336EA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829" name="Google Shape;829;p55"/>
            <p:cNvSpPr/>
            <p:nvPr/>
          </p:nvSpPr>
          <p:spPr>
            <a:xfrm>
              <a:off x="3762375" y="331300"/>
              <a:ext cx="413700" cy="472800"/>
            </a:xfrm>
            <a:prstGeom prst="rect">
              <a:avLst/>
            </a:prstGeom>
            <a:gradFill>
              <a:gsLst>
                <a:gs pos="0">
                  <a:srgbClr val="F99694"/>
                </a:gs>
                <a:gs pos="100000">
                  <a:srgbClr val="EC221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762375" y="176575"/>
              <a:ext cx="413700" cy="62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99694"/>
                </a:gs>
                <a:gs pos="100000">
                  <a:srgbClr val="EC221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5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</a:t>
              </a:r>
              <a:endParaRPr sz="3500" dirty="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831" name="Google Shape;831;p55"/>
            <p:cNvSpPr/>
            <p:nvPr/>
          </p:nvSpPr>
          <p:spPr>
            <a:xfrm>
              <a:off x="3762375" y="804250"/>
              <a:ext cx="413700" cy="62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AFDE"/>
                </a:gs>
                <a:gs pos="100000">
                  <a:srgbClr val="336EA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5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N</a:t>
              </a:r>
              <a:endParaRPr sz="3500" dirty="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832" name="Google Shape;832;p55"/>
          <p:cNvSpPr/>
          <p:nvPr/>
        </p:nvSpPr>
        <p:spPr>
          <a:xfrm>
            <a:off x="2077174" y="1474800"/>
            <a:ext cx="2113825" cy="352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9694"/>
              </a:gs>
              <a:gs pos="100000">
                <a:srgbClr val="EC22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Sắt + Cacbon</a:t>
            </a:r>
            <a:endParaRPr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3" name="Google Shape;833;p55"/>
          <p:cNvSpPr/>
          <p:nvPr/>
        </p:nvSpPr>
        <p:spPr>
          <a:xfrm>
            <a:off x="2077174" y="3717363"/>
            <a:ext cx="2113824" cy="352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9694"/>
              </a:gs>
              <a:gs pos="100000">
                <a:srgbClr val="EC22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Thép</a:t>
            </a:r>
            <a:endParaRPr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34" name="Google Shape;834;p55"/>
          <p:cNvCxnSpPr>
            <a:cxnSpLocks/>
            <a:endCxn id="832" idx="1"/>
          </p:cNvCxnSpPr>
          <p:nvPr/>
        </p:nvCxnSpPr>
        <p:spPr>
          <a:xfrm rot="5400000" flipH="1" flipV="1">
            <a:off x="1271167" y="1936043"/>
            <a:ext cx="1090999" cy="521015"/>
          </a:xfrm>
          <a:prstGeom prst="curvedConnector2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5" name="Google Shape;835;p55"/>
          <p:cNvCxnSpPr>
            <a:cxnSpLocks/>
            <a:endCxn id="833" idx="1"/>
          </p:cNvCxnSpPr>
          <p:nvPr/>
        </p:nvCxnSpPr>
        <p:spPr>
          <a:xfrm rot="16200000" flipH="1">
            <a:off x="1254066" y="3070504"/>
            <a:ext cx="1125201" cy="521016"/>
          </a:xfrm>
          <a:prstGeom prst="curvedConnector2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4" name="Google Shape;844;p55"/>
          <p:cNvSpPr/>
          <p:nvPr/>
        </p:nvSpPr>
        <p:spPr>
          <a:xfrm>
            <a:off x="4514974" y="1360246"/>
            <a:ext cx="3760346" cy="6511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9694"/>
              </a:gs>
              <a:gs pos="100000">
                <a:srgbClr val="EC22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Có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từ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trường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mạnh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,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không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giữ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được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từ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tính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lâu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dài</a:t>
            </a:r>
            <a:endParaRPr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5" name="Google Shape;845;p55"/>
          <p:cNvSpPr txBox="1">
            <a:spLocks noGrp="1"/>
          </p:cNvSpPr>
          <p:nvPr>
            <p:ph type="subTitle" idx="4294967295"/>
          </p:nvPr>
        </p:nvSpPr>
        <p:spPr>
          <a:xfrm>
            <a:off x="2146486" y="1861031"/>
            <a:ext cx="19752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 châm điện</a:t>
            </a:r>
            <a:endParaRPr dirty="0"/>
          </a:p>
        </p:txBody>
      </p:sp>
      <p:sp>
        <p:nvSpPr>
          <p:cNvPr id="846" name="Google Shape;846;p55"/>
          <p:cNvSpPr/>
          <p:nvPr/>
        </p:nvSpPr>
        <p:spPr>
          <a:xfrm>
            <a:off x="4511038" y="3568023"/>
            <a:ext cx="3760345" cy="6511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9694"/>
              </a:gs>
              <a:gs pos="100000">
                <a:srgbClr val="EC22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Có từ trường yếu hơn, giữ được từ tính lâu dài</a:t>
            </a:r>
            <a:endParaRPr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8" name="Google Shape;848;p55"/>
          <p:cNvSpPr txBox="1">
            <a:spLocks noGrp="1"/>
          </p:cNvSpPr>
          <p:nvPr>
            <p:ph type="subTitle" idx="4294967295"/>
          </p:nvPr>
        </p:nvSpPr>
        <p:spPr>
          <a:xfrm>
            <a:off x="2146486" y="4110962"/>
            <a:ext cx="1975200" cy="407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 châm vĩnh cửu</a:t>
            </a:r>
            <a:endParaRPr dirty="0"/>
          </a:p>
        </p:txBody>
      </p:sp>
      <p:cxnSp>
        <p:nvCxnSpPr>
          <p:cNvPr id="850" name="Google Shape;850;p55"/>
          <p:cNvCxnSpPr>
            <a:cxnSpLocks/>
          </p:cNvCxnSpPr>
          <p:nvPr/>
        </p:nvCxnSpPr>
        <p:spPr>
          <a:xfrm>
            <a:off x="4190999" y="3900981"/>
            <a:ext cx="640081" cy="12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850;p55">
            <a:extLst>
              <a:ext uri="{FF2B5EF4-FFF2-40B4-BE49-F238E27FC236}">
                <a16:creationId xmlns:a16="http://schemas.microsoft.com/office/drawing/2014/main" id="{8B125276-A1B4-EFAB-A6A8-5CE5810B609A}"/>
              </a:ext>
            </a:extLst>
          </p:cNvPr>
          <p:cNvCxnSpPr>
            <a:cxnSpLocks/>
          </p:cNvCxnSpPr>
          <p:nvPr/>
        </p:nvCxnSpPr>
        <p:spPr>
          <a:xfrm>
            <a:off x="4190999" y="1679486"/>
            <a:ext cx="640081" cy="12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0" animBg="1"/>
      <p:bldP spid="833" grpId="0" animBg="1"/>
      <p:bldP spid="844" grpId="0" animBg="1"/>
      <p:bldP spid="845" grpId="0" build="p"/>
      <p:bldP spid="846" grpId="0" animBg="1"/>
      <p:bldP spid="8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667A-E1D1-34FE-9067-59D260F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D5C360-1E0B-FB67-4360-47FDD14C5610}"/>
              </a:ext>
            </a:extLst>
          </p:cNvPr>
          <p:cNvGrpSpPr/>
          <p:nvPr/>
        </p:nvGrpSpPr>
        <p:grpSpPr>
          <a:xfrm>
            <a:off x="550535" y="1856972"/>
            <a:ext cx="3126434" cy="2266666"/>
            <a:chOff x="872208" y="1865136"/>
            <a:chExt cx="3126434" cy="2266666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 descr="Horseshoe U Shaped Magnet">
                  <a:extLst>
                    <a:ext uri="{FF2B5EF4-FFF2-40B4-BE49-F238E27FC236}">
                      <a16:creationId xmlns:a16="http://schemas.microsoft.com/office/drawing/2014/main" id="{690D409A-3C8A-9151-256C-FB62BC32767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2252596"/>
                    </p:ext>
                  </p:extLst>
                </p:nvPr>
              </p:nvGraphicFramePr>
              <p:xfrm rot="5400000">
                <a:off x="1302093" y="1435252"/>
                <a:ext cx="2266664" cy="3126434"/>
              </p:xfrm>
              <a:graphic>
                <a:graphicData uri="http://schemas.microsoft.com/office/drawing/2017/model3d">
                  <am3d:model3d r:embed="rId2">
                    <am3d:spPr>
                      <a:xfrm rot="5400000">
                        <a:off x="0" y="0"/>
                        <a:ext cx="2266664" cy="3126434"/>
                      </a:xfrm>
                      <a:prstGeom prst="rect">
                        <a:avLst/>
                      </a:prstGeom>
                    </am3d:spPr>
                    <am3d:camera>
                      <am3d:pos x="0" y="0" z="5828750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937007" d="1000000"/>
                      <am3d:preTrans dx="-547688" dy="3638131" dz="31932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y="10800000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406399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 descr="Horseshoe U Shaped Magnet">
                  <a:extLst>
                    <a:ext uri="{FF2B5EF4-FFF2-40B4-BE49-F238E27FC236}">
                      <a16:creationId xmlns:a16="http://schemas.microsoft.com/office/drawing/2014/main" id="{690D409A-3C8A-9151-256C-FB62BC32767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980420" y="1427088"/>
                  <a:ext cx="2266664" cy="312643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49A3E4-F78A-0393-3159-4498F5373F6D}"/>
                </a:ext>
              </a:extLst>
            </p:cNvPr>
            <p:cNvSpPr txBox="1"/>
            <p:nvPr/>
          </p:nvSpPr>
          <p:spPr>
            <a:xfrm>
              <a:off x="3480482" y="1865136"/>
              <a:ext cx="518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D4282F-6942-1157-93E0-B7D8C30B2499}"/>
                </a:ext>
              </a:extLst>
            </p:cNvPr>
            <p:cNvSpPr txBox="1"/>
            <p:nvPr/>
          </p:nvSpPr>
          <p:spPr>
            <a:xfrm>
              <a:off x="3477601" y="3670137"/>
              <a:ext cx="518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AB4AA4-5822-8985-126A-678424610EAD}"/>
              </a:ext>
            </a:extLst>
          </p:cNvPr>
          <p:cNvSpPr txBox="1"/>
          <p:nvPr/>
        </p:nvSpPr>
        <p:spPr>
          <a:xfrm>
            <a:off x="4163587" y="1718472"/>
            <a:ext cx="503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(N)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1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(S)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FDB14-E4A0-A723-C03E-DB343CBA6D0E}"/>
              </a:ext>
            </a:extLst>
          </p:cNvPr>
          <p:cNvSpPr txBox="1"/>
          <p:nvPr/>
        </p:nvSpPr>
        <p:spPr>
          <a:xfrm>
            <a:off x="4163587" y="2636362"/>
            <a:ext cx="47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4145B-C411-B7A1-ADDD-1CF99E57D6E8}"/>
              </a:ext>
            </a:extLst>
          </p:cNvPr>
          <p:cNvSpPr txBox="1"/>
          <p:nvPr/>
        </p:nvSpPr>
        <p:spPr>
          <a:xfrm>
            <a:off x="4163588" y="3538862"/>
            <a:ext cx="47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22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49"/>
          <p:cNvGrpSpPr/>
          <p:nvPr/>
        </p:nvGrpSpPr>
        <p:grpSpPr>
          <a:xfrm rot="-5400000">
            <a:off x="1611058" y="1598892"/>
            <a:ext cx="1916093" cy="2405609"/>
            <a:chOff x="3762375" y="176575"/>
            <a:chExt cx="413700" cy="1255275"/>
          </a:xfrm>
        </p:grpSpPr>
        <p:sp>
          <p:nvSpPr>
            <p:cNvPr id="679" name="Google Shape;679;p49"/>
            <p:cNvSpPr/>
            <p:nvPr/>
          </p:nvSpPr>
          <p:spPr>
            <a:xfrm>
              <a:off x="3762375" y="804100"/>
              <a:ext cx="413700" cy="472800"/>
            </a:xfrm>
            <a:prstGeom prst="rect">
              <a:avLst/>
            </a:prstGeom>
            <a:gradFill>
              <a:gsLst>
                <a:gs pos="0">
                  <a:srgbClr val="7CAFDE"/>
                </a:gs>
                <a:gs pos="100000">
                  <a:srgbClr val="336EA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3762375" y="331300"/>
              <a:ext cx="413700" cy="472800"/>
            </a:xfrm>
            <a:prstGeom prst="rect">
              <a:avLst/>
            </a:prstGeom>
            <a:gradFill>
              <a:gsLst>
                <a:gs pos="0">
                  <a:srgbClr val="F99694"/>
                </a:gs>
                <a:gs pos="100000">
                  <a:srgbClr val="EC221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3762375" y="176575"/>
              <a:ext cx="413700" cy="62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99694"/>
                </a:gs>
                <a:gs pos="100000">
                  <a:srgbClr val="EC221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3762375" y="804250"/>
              <a:ext cx="413700" cy="62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AFDE"/>
                </a:gs>
                <a:gs pos="100000">
                  <a:srgbClr val="336EA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683" name="Google Shape;683;p49"/>
          <p:cNvSpPr txBox="1">
            <a:spLocks noGrp="1"/>
          </p:cNvSpPr>
          <p:nvPr>
            <p:ph type="title"/>
          </p:nvPr>
        </p:nvSpPr>
        <p:spPr>
          <a:xfrm>
            <a:off x="4049324" y="2200275"/>
            <a:ext cx="43602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nam châm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5" name="Google Shape;685;p49"/>
          <p:cNvSpPr txBox="1">
            <a:spLocks noGrp="1"/>
          </p:cNvSpPr>
          <p:nvPr>
            <p:ph type="title" idx="2"/>
          </p:nvPr>
        </p:nvSpPr>
        <p:spPr>
          <a:xfrm>
            <a:off x="1648550" y="2380725"/>
            <a:ext cx="184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8EEF-EEB2-E7EC-36D6-EBDAA326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9" y="317036"/>
            <a:ext cx="5726521" cy="597364"/>
          </a:xfrm>
        </p:spPr>
        <p:txBody>
          <a:bodyPr/>
          <a:lstStyle/>
          <a:p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6907F-2A21-EFCC-1332-CD999C76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00" y="1249136"/>
            <a:ext cx="4102895" cy="3093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5E80F-555C-6810-EF2C-936899F77A2B}"/>
              </a:ext>
            </a:extLst>
          </p:cNvPr>
          <p:cNvSpPr txBox="1"/>
          <p:nvPr/>
        </p:nvSpPr>
        <p:spPr>
          <a:xfrm>
            <a:off x="535484" y="1494064"/>
            <a:ext cx="321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 trữ dữ liệu trên ổ cứng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BC5D2-E845-CA28-47CB-9C679C171988}"/>
              </a:ext>
            </a:extLst>
          </p:cNvPr>
          <p:cNvSpPr txBox="1"/>
          <p:nvPr/>
        </p:nvSpPr>
        <p:spPr>
          <a:xfrm>
            <a:off x="535484" y="2581559"/>
            <a:ext cx="362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FB938-B43D-C293-1950-B470A0CD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73" y="1171746"/>
            <a:ext cx="4157799" cy="30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575D-F73A-6CF6-6C26-DF3E1304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0" y="179800"/>
            <a:ext cx="4090200" cy="1126500"/>
          </a:xfrm>
        </p:spPr>
        <p:txBody>
          <a:bodyPr/>
          <a:lstStyle/>
          <a:p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5FB89-30C7-9356-112F-5EF1559B961F}"/>
              </a:ext>
            </a:extLst>
          </p:cNvPr>
          <p:cNvSpPr txBox="1"/>
          <p:nvPr/>
        </p:nvSpPr>
        <p:spPr>
          <a:xfrm>
            <a:off x="231322" y="1158985"/>
            <a:ext cx="428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cẩu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miếng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1EC5B-56E1-2315-2448-083B9FD0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24643"/>
            <a:ext cx="4340678" cy="3088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C4903-8B2C-A864-7912-1D2F22920565}"/>
              </a:ext>
            </a:extLst>
          </p:cNvPr>
          <p:cNvSpPr txBox="1"/>
          <p:nvPr/>
        </p:nvSpPr>
        <p:spPr>
          <a:xfrm>
            <a:off x="238640" y="2082315"/>
            <a:ext cx="416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khai khoáng mỏ, nam châm được sử dụng trong máy phân loại từ tính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D6B67-4B5D-32B8-2AF5-AEDDAF70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57" y="1029675"/>
            <a:ext cx="3580675" cy="33732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99F5EC-615C-4515-8610-6F80D7E289D0}"/>
              </a:ext>
            </a:extLst>
          </p:cNvPr>
          <p:cNvSpPr txBox="1"/>
          <p:nvPr/>
        </p:nvSpPr>
        <p:spPr>
          <a:xfrm>
            <a:off x="231322" y="3005645"/>
            <a:ext cx="408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208D7-8CA7-083C-CEB0-CE7CF7F7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584" y="1224643"/>
            <a:ext cx="3861510" cy="27686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24A575-48E7-7503-54E1-84F44992980A}"/>
              </a:ext>
            </a:extLst>
          </p:cNvPr>
          <p:cNvSpPr txBox="1"/>
          <p:nvPr/>
        </p:nvSpPr>
        <p:spPr>
          <a:xfrm>
            <a:off x="231322" y="3984515"/>
            <a:ext cx="416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Nông</a:t>
            </a:r>
            <a:r>
              <a:rPr lang="en-US" sz="1800" dirty="0"/>
              <a:t> </a:t>
            </a:r>
            <a:r>
              <a:rPr lang="en-US" sz="1800" dirty="0" err="1"/>
              <a:t>dân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nam</a:t>
            </a:r>
            <a:r>
              <a:rPr lang="en-US" sz="1800" dirty="0"/>
              <a:t> </a:t>
            </a:r>
            <a:r>
              <a:rPr lang="en-US" sz="1800" dirty="0" err="1"/>
              <a:t>châm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tách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mảnh</a:t>
            </a:r>
            <a:r>
              <a:rPr lang="en-US" sz="1800" dirty="0"/>
              <a:t> </a:t>
            </a:r>
            <a:r>
              <a:rPr lang="en-US" sz="1800" dirty="0" err="1"/>
              <a:t>kim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mà</a:t>
            </a:r>
            <a:r>
              <a:rPr lang="en-US" sz="1800" dirty="0"/>
              <a:t> </a:t>
            </a:r>
            <a:r>
              <a:rPr lang="en-US" sz="1800" dirty="0" err="1"/>
              <a:t>bò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ngoài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10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3D8B-77FD-137C-A4C4-1EB66A68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0428F-A8D2-FF46-3806-12812C577DBC}"/>
              </a:ext>
            </a:extLst>
          </p:cNvPr>
          <p:cNvSpPr txBox="1"/>
          <p:nvPr/>
        </p:nvSpPr>
        <p:spPr>
          <a:xfrm>
            <a:off x="450578" y="1654842"/>
            <a:ext cx="404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D93B0-5FD4-30DC-0865-D882828EDD01}"/>
              </a:ext>
            </a:extLst>
          </p:cNvPr>
          <p:cNvSpPr txBox="1"/>
          <p:nvPr/>
        </p:nvSpPr>
        <p:spPr>
          <a:xfrm>
            <a:off x="450578" y="2242670"/>
            <a:ext cx="560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8FDE-7B2C-5CC6-4DA3-EE68DE0E6222}"/>
              </a:ext>
            </a:extLst>
          </p:cNvPr>
          <p:cNvSpPr txBox="1"/>
          <p:nvPr/>
        </p:nvSpPr>
        <p:spPr>
          <a:xfrm>
            <a:off x="450578" y="2830498"/>
            <a:ext cx="490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E11DF-967E-A5A3-4E6B-CD3E318B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92" y="1292884"/>
            <a:ext cx="4214687" cy="2669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926D0E-C5ED-A62C-699C-7C479E63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80" y="1192745"/>
            <a:ext cx="4367399" cy="2669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7B78F-22C8-8A63-6DFD-957E1D6F7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21" y="1116059"/>
            <a:ext cx="4527776" cy="32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00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All About Magnetism for Middle School by Slidesgo">
  <a:themeElements>
    <a:clrScheme name="Simple Light">
      <a:dk1>
        <a:srgbClr val="020E00"/>
      </a:dk1>
      <a:lt1>
        <a:srgbClr val="474747"/>
      </a:lt1>
      <a:dk2>
        <a:srgbClr val="A5A5A5"/>
      </a:dk2>
      <a:lt2>
        <a:srgbClr val="D1D0D0"/>
      </a:lt2>
      <a:accent1>
        <a:srgbClr val="012B71"/>
      </a:accent1>
      <a:accent2>
        <a:srgbClr val="478ED1"/>
      </a:accent2>
      <a:accent3>
        <a:srgbClr val="C65555"/>
      </a:accent3>
      <a:accent4>
        <a:srgbClr val="F65755"/>
      </a:accent4>
      <a:accent5>
        <a:srgbClr val="FFFFFF"/>
      </a:accent5>
      <a:accent6>
        <a:srgbClr val="FFFFFF"/>
      </a:accent6>
      <a:hlink>
        <a:srgbClr val="020E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385</Words>
  <Application>Microsoft Office PowerPoint</Application>
  <PresentationFormat>On-screen Show (16:9)</PresentationFormat>
  <Paragraphs>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Tahoma</vt:lpstr>
      <vt:lpstr>Anaheim</vt:lpstr>
      <vt:lpstr>Agency FB</vt:lpstr>
      <vt:lpstr>Bebas Neue</vt:lpstr>
      <vt:lpstr>Montserrat ExtraBold</vt:lpstr>
      <vt:lpstr>Arial</vt:lpstr>
      <vt:lpstr>Work Sans</vt:lpstr>
      <vt:lpstr>All About Magnetism for Middle School by Slidesgo</vt:lpstr>
      <vt:lpstr>PowerPoint Presentation</vt:lpstr>
      <vt:lpstr>Thành viên</vt:lpstr>
      <vt:lpstr>Sơ lược về nam châm</vt:lpstr>
      <vt:lpstr>Sơ lược về nam châm</vt:lpstr>
      <vt:lpstr>Sơ lược về nam châm</vt:lpstr>
      <vt:lpstr>Ứng dụng của nam châm</vt:lpstr>
      <vt:lpstr>Máy tính và điện tử</vt:lpstr>
      <vt:lpstr>Công nghiệp</vt:lpstr>
      <vt:lpstr>Y tế và y học</vt:lpstr>
      <vt:lpstr>Văn phòng</vt:lpstr>
      <vt:lpstr>Trong gia đình</vt:lpstr>
      <vt:lpstr>Sản xuất robot</vt:lpstr>
      <vt:lpstr>Giao thông vận tải</vt:lpstr>
      <vt:lpstr>Sản xuất đồ chơi giải trí</vt:lpstr>
      <vt:lpstr>Thiết bị dẫn đường</vt:lpstr>
      <vt:lpstr>Thanks for your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Quỳnh Thư</dc:creator>
  <cp:lastModifiedBy>Pham Quynh Thu</cp:lastModifiedBy>
  <cp:revision>2</cp:revision>
  <dcterms:modified xsi:type="dcterms:W3CDTF">2022-11-29T16:27:24Z</dcterms:modified>
</cp:coreProperties>
</file>