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74" r:id="rId3"/>
    <p:sldId id="275" r:id="rId4"/>
    <p:sldId id="276" r:id="rId5"/>
    <p:sldId id="277" r:id="rId6"/>
    <p:sldId id="278" r:id="rId7"/>
    <p:sldId id="279" r:id="rId8"/>
    <p:sldId id="280" r:id="rId9"/>
    <p:sldId id="281" r:id="rId10"/>
    <p:sldId id="282" r:id="rId11"/>
    <p:sldId id="259" r:id="rId12"/>
    <p:sldId id="260" r:id="rId13"/>
    <p:sldId id="261" r:id="rId14"/>
    <p:sldId id="257" r:id="rId15"/>
    <p:sldId id="262" r:id="rId16"/>
    <p:sldId id="263" r:id="rId17"/>
    <p:sldId id="265" r:id="rId18"/>
    <p:sldId id="266" r:id="rId19"/>
    <p:sldId id="267" r:id="rId20"/>
    <p:sldId id="268" r:id="rId21"/>
    <p:sldId id="269" r:id="rId22"/>
    <p:sldId id="270" r:id="rId23"/>
    <p:sldId id="271" r:id="rId24"/>
    <p:sldId id="272" r:id="rId25"/>
    <p:sldId id="273"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8F44E"/>
    <a:srgbClr val="F434D9"/>
    <a:srgbClr val="FF6600"/>
    <a:srgbClr val="F4FAFA"/>
    <a:srgbClr val="FCC12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14" y="-28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presProps" Target="presProps.xml" /><Relationship Id="rId30" Type="http://schemas.openxmlformats.org/officeDocument/2006/relationships/tableStyles" Target="tableStyles.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8399-BBDD-DBFB-8232-5F8D62A839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AE23A7-D47D-CB3A-C110-A9D21E81E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E05233-0D7E-484F-7817-996920DF2D0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F0E300C-C5D3-48AD-BAF9-55D53523BB5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3D260AA-1056-D754-A51A-574CF03AAD37}"/>
              </a:ext>
            </a:extLst>
          </p:cNvPr>
          <p:cNvSpPr>
            <a:spLocks noGrp="1"/>
          </p:cNvSpPr>
          <p:nvPr>
            <p:ph type="sldNum" sz="quarter" idx="12"/>
          </p:nvPr>
        </p:nvSpPr>
        <p:spPr/>
        <p:txBody>
          <a:bodyPr/>
          <a:lstStyle>
            <a:lvl1pPr>
              <a:defRPr/>
            </a:lvl1pPr>
          </a:lstStyle>
          <a:p>
            <a:fld id="{1C39373E-5F11-4747-B296-CE4E7FA35EEC}" type="slidenum">
              <a:rPr lang="en-US" altLang="en-US"/>
              <a:pPr/>
              <a:t>‹#›</a:t>
            </a:fld>
            <a:endParaRPr lang="en-US" altLang="en-US"/>
          </a:p>
        </p:txBody>
      </p:sp>
    </p:spTree>
    <p:extLst>
      <p:ext uri="{BB962C8B-B14F-4D97-AF65-F5344CB8AC3E}">
        <p14:creationId xmlns:p14="http://schemas.microsoft.com/office/powerpoint/2010/main" val="135941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BA03-780D-635F-CBCF-1C6EB2F7CF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D7F1-7DAC-D8D7-9C5D-615655846F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332DF-4252-5A04-9FF3-8DA003EAF6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948C74-691F-B01A-1EF5-7E52CE1E2A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328DCF-2AEE-251D-5FD7-AC7362B5CF34}"/>
              </a:ext>
            </a:extLst>
          </p:cNvPr>
          <p:cNvSpPr>
            <a:spLocks noGrp="1"/>
          </p:cNvSpPr>
          <p:nvPr>
            <p:ph type="sldNum" sz="quarter" idx="12"/>
          </p:nvPr>
        </p:nvSpPr>
        <p:spPr/>
        <p:txBody>
          <a:bodyPr/>
          <a:lstStyle>
            <a:lvl1pPr>
              <a:defRPr/>
            </a:lvl1pPr>
          </a:lstStyle>
          <a:p>
            <a:fld id="{25DB1D1D-EAF6-491E-97DB-E6790828B0A8}" type="slidenum">
              <a:rPr lang="en-US" altLang="en-US"/>
              <a:pPr/>
              <a:t>‹#›</a:t>
            </a:fld>
            <a:endParaRPr lang="en-US" altLang="en-US"/>
          </a:p>
        </p:txBody>
      </p:sp>
    </p:spTree>
    <p:extLst>
      <p:ext uri="{BB962C8B-B14F-4D97-AF65-F5344CB8AC3E}">
        <p14:creationId xmlns:p14="http://schemas.microsoft.com/office/powerpoint/2010/main" val="186206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F4149D-1496-D951-A4F7-130399B8324A}"/>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0BDF37-177D-F0AC-DC2B-8BAF9EF844AF}"/>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A5279-EFDA-426C-348B-F6BAC8862C8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B47C70-8CD1-274F-4E54-692F1970DA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C864E52-6BA3-3A7F-7BD2-8319365D2BA8}"/>
              </a:ext>
            </a:extLst>
          </p:cNvPr>
          <p:cNvSpPr>
            <a:spLocks noGrp="1"/>
          </p:cNvSpPr>
          <p:nvPr>
            <p:ph type="sldNum" sz="quarter" idx="12"/>
          </p:nvPr>
        </p:nvSpPr>
        <p:spPr/>
        <p:txBody>
          <a:bodyPr/>
          <a:lstStyle>
            <a:lvl1pPr>
              <a:defRPr/>
            </a:lvl1pPr>
          </a:lstStyle>
          <a:p>
            <a:fld id="{1B38E810-DA20-4F68-9C07-3487AC9E5440}" type="slidenum">
              <a:rPr lang="en-US" altLang="en-US"/>
              <a:pPr/>
              <a:t>‹#›</a:t>
            </a:fld>
            <a:endParaRPr lang="en-US" altLang="en-US"/>
          </a:p>
        </p:txBody>
      </p:sp>
    </p:spTree>
    <p:extLst>
      <p:ext uri="{BB962C8B-B14F-4D97-AF65-F5344CB8AC3E}">
        <p14:creationId xmlns:p14="http://schemas.microsoft.com/office/powerpoint/2010/main" val="312943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EFDA-C620-13C7-6DC8-84478C80D8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A2EABC-BD0C-2B13-6B0A-D8FC6C0FEA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807A2-A05E-7BD3-38B9-42DCD622803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692DF3-D64F-C0BE-895E-C740B0A5EE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4895E95-7350-E4A2-860F-2F9135FFCD7A}"/>
              </a:ext>
            </a:extLst>
          </p:cNvPr>
          <p:cNvSpPr>
            <a:spLocks noGrp="1"/>
          </p:cNvSpPr>
          <p:nvPr>
            <p:ph type="sldNum" sz="quarter" idx="12"/>
          </p:nvPr>
        </p:nvSpPr>
        <p:spPr/>
        <p:txBody>
          <a:bodyPr/>
          <a:lstStyle>
            <a:lvl1pPr>
              <a:defRPr/>
            </a:lvl1pPr>
          </a:lstStyle>
          <a:p>
            <a:fld id="{FC335DD7-0115-4C39-990F-D21A9FBB8F52}" type="slidenum">
              <a:rPr lang="en-US" altLang="en-US"/>
              <a:pPr/>
              <a:t>‹#›</a:t>
            </a:fld>
            <a:endParaRPr lang="en-US" altLang="en-US"/>
          </a:p>
        </p:txBody>
      </p:sp>
    </p:spTree>
    <p:extLst>
      <p:ext uri="{BB962C8B-B14F-4D97-AF65-F5344CB8AC3E}">
        <p14:creationId xmlns:p14="http://schemas.microsoft.com/office/powerpoint/2010/main" val="376041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3592-D9D6-D897-76C8-D2BC782C9B62}"/>
              </a:ext>
            </a:extLst>
          </p:cNvPr>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8D05A9-2E09-9696-0523-A97CFF85A54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318A7C4-84BE-A26F-AE75-3A3A369FB6F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80977A5-70D0-A82B-1C5F-8B0B5FAFD77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7ABC3C-EB4A-3702-F2F5-61B8F1E0D049}"/>
              </a:ext>
            </a:extLst>
          </p:cNvPr>
          <p:cNvSpPr>
            <a:spLocks noGrp="1"/>
          </p:cNvSpPr>
          <p:nvPr>
            <p:ph type="sldNum" sz="quarter" idx="12"/>
          </p:nvPr>
        </p:nvSpPr>
        <p:spPr/>
        <p:txBody>
          <a:bodyPr/>
          <a:lstStyle>
            <a:lvl1pPr>
              <a:defRPr/>
            </a:lvl1pPr>
          </a:lstStyle>
          <a:p>
            <a:fld id="{3292C10C-FC37-4CCE-B901-1F0AD186401D}" type="slidenum">
              <a:rPr lang="en-US" altLang="en-US"/>
              <a:pPr/>
              <a:t>‹#›</a:t>
            </a:fld>
            <a:endParaRPr lang="en-US" altLang="en-US"/>
          </a:p>
        </p:txBody>
      </p:sp>
    </p:spTree>
    <p:extLst>
      <p:ext uri="{BB962C8B-B14F-4D97-AF65-F5344CB8AC3E}">
        <p14:creationId xmlns:p14="http://schemas.microsoft.com/office/powerpoint/2010/main" val="85381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641E-3F2F-2856-ED25-DC211CA3B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57EDE-84F0-6D3E-A911-3354C6C866E9}"/>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35293B-78A2-8964-ABBB-C0533262B47B}"/>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ECC7F-0FF4-0C79-43C6-5A42673C41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784E48-8054-BD42-F54B-1CDBB4CCDE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D20D0C5-CA51-A537-D36E-F2DF5A5CEA2B}"/>
              </a:ext>
            </a:extLst>
          </p:cNvPr>
          <p:cNvSpPr>
            <a:spLocks noGrp="1"/>
          </p:cNvSpPr>
          <p:nvPr>
            <p:ph type="sldNum" sz="quarter" idx="12"/>
          </p:nvPr>
        </p:nvSpPr>
        <p:spPr/>
        <p:txBody>
          <a:bodyPr/>
          <a:lstStyle>
            <a:lvl1pPr>
              <a:defRPr/>
            </a:lvl1pPr>
          </a:lstStyle>
          <a:p>
            <a:fld id="{1D7F3243-D999-42AF-89F6-564F743F5288}" type="slidenum">
              <a:rPr lang="en-US" altLang="en-US"/>
              <a:pPr/>
              <a:t>‹#›</a:t>
            </a:fld>
            <a:endParaRPr lang="en-US" altLang="en-US"/>
          </a:p>
        </p:txBody>
      </p:sp>
    </p:spTree>
    <p:extLst>
      <p:ext uri="{BB962C8B-B14F-4D97-AF65-F5344CB8AC3E}">
        <p14:creationId xmlns:p14="http://schemas.microsoft.com/office/powerpoint/2010/main" val="761018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ECB8-409C-EF15-3DD7-615A9FF98C1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EEF144-D0E9-CBFB-DE0C-860E27F4292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71C568-64F1-DBC2-8D00-CC43B796B3C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38E470-0C80-66A6-E14B-2E34B3CBACD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31A875-018E-7938-340E-06292C77B8D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6A597B-6837-A9D0-B922-7FF6311D519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05CFBDB-0003-7231-24E7-177D3AA15A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E1DDA03-F6A5-6197-ACBA-E4E333C26D81}"/>
              </a:ext>
            </a:extLst>
          </p:cNvPr>
          <p:cNvSpPr>
            <a:spLocks noGrp="1"/>
          </p:cNvSpPr>
          <p:nvPr>
            <p:ph type="sldNum" sz="quarter" idx="12"/>
          </p:nvPr>
        </p:nvSpPr>
        <p:spPr/>
        <p:txBody>
          <a:bodyPr/>
          <a:lstStyle>
            <a:lvl1pPr>
              <a:defRPr/>
            </a:lvl1pPr>
          </a:lstStyle>
          <a:p>
            <a:fld id="{3516FD49-29C2-4486-A9D6-12DFAA6C8CE5}" type="slidenum">
              <a:rPr lang="en-US" altLang="en-US"/>
              <a:pPr/>
              <a:t>‹#›</a:t>
            </a:fld>
            <a:endParaRPr lang="en-US" altLang="en-US"/>
          </a:p>
        </p:txBody>
      </p:sp>
    </p:spTree>
    <p:extLst>
      <p:ext uri="{BB962C8B-B14F-4D97-AF65-F5344CB8AC3E}">
        <p14:creationId xmlns:p14="http://schemas.microsoft.com/office/powerpoint/2010/main" val="60512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193A5-71A6-3557-AB77-F2A04B6A2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955E58-E7BC-2107-DB9F-ADC398F0737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1F42CA8-5506-FF3A-E45F-FABD8582442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A752640-4AB5-2767-D4BF-5AAD81CF0844}"/>
              </a:ext>
            </a:extLst>
          </p:cNvPr>
          <p:cNvSpPr>
            <a:spLocks noGrp="1"/>
          </p:cNvSpPr>
          <p:nvPr>
            <p:ph type="sldNum" sz="quarter" idx="12"/>
          </p:nvPr>
        </p:nvSpPr>
        <p:spPr/>
        <p:txBody>
          <a:bodyPr/>
          <a:lstStyle>
            <a:lvl1pPr>
              <a:defRPr/>
            </a:lvl1pPr>
          </a:lstStyle>
          <a:p>
            <a:fld id="{8FDE38B3-BD73-4870-BDE0-52E9A9248C0B}" type="slidenum">
              <a:rPr lang="en-US" altLang="en-US"/>
              <a:pPr/>
              <a:t>‹#›</a:t>
            </a:fld>
            <a:endParaRPr lang="en-US" altLang="en-US"/>
          </a:p>
        </p:txBody>
      </p:sp>
    </p:spTree>
    <p:extLst>
      <p:ext uri="{BB962C8B-B14F-4D97-AF65-F5344CB8AC3E}">
        <p14:creationId xmlns:p14="http://schemas.microsoft.com/office/powerpoint/2010/main" val="185952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309124-347A-F8BE-F3FC-F756FA7FB08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5CF1B46-A002-DEF7-3C4A-23E10E0B4E9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2666A5D-142F-8101-264C-C9075F13FC2C}"/>
              </a:ext>
            </a:extLst>
          </p:cNvPr>
          <p:cNvSpPr>
            <a:spLocks noGrp="1"/>
          </p:cNvSpPr>
          <p:nvPr>
            <p:ph type="sldNum" sz="quarter" idx="12"/>
          </p:nvPr>
        </p:nvSpPr>
        <p:spPr/>
        <p:txBody>
          <a:bodyPr/>
          <a:lstStyle>
            <a:lvl1pPr>
              <a:defRPr/>
            </a:lvl1pPr>
          </a:lstStyle>
          <a:p>
            <a:fld id="{778CA062-CB02-41ED-B1C2-5F108ED8C38A}" type="slidenum">
              <a:rPr lang="en-US" altLang="en-US"/>
              <a:pPr/>
              <a:t>‹#›</a:t>
            </a:fld>
            <a:endParaRPr lang="en-US" altLang="en-US"/>
          </a:p>
        </p:txBody>
      </p:sp>
    </p:spTree>
    <p:extLst>
      <p:ext uri="{BB962C8B-B14F-4D97-AF65-F5344CB8AC3E}">
        <p14:creationId xmlns:p14="http://schemas.microsoft.com/office/powerpoint/2010/main" val="363864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8965-C019-AA86-3B4F-8CDA8A06670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6D01A0-D7BE-1A2C-6D76-C88C9F64188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1F877F-204A-6684-8305-CC5D98428EC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8A04-D369-8232-BBE4-ACD1DCC6DAC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F6D54A0-E1BD-30FF-A1AB-5D4434DB05E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CCCD332-CEE3-A587-499B-8C7ECC7A002B}"/>
              </a:ext>
            </a:extLst>
          </p:cNvPr>
          <p:cNvSpPr>
            <a:spLocks noGrp="1"/>
          </p:cNvSpPr>
          <p:nvPr>
            <p:ph type="sldNum" sz="quarter" idx="12"/>
          </p:nvPr>
        </p:nvSpPr>
        <p:spPr/>
        <p:txBody>
          <a:bodyPr/>
          <a:lstStyle>
            <a:lvl1pPr>
              <a:defRPr/>
            </a:lvl1pPr>
          </a:lstStyle>
          <a:p>
            <a:fld id="{DD00BD23-51ED-4B6F-BCE7-12B7D33E1BB0}" type="slidenum">
              <a:rPr lang="en-US" altLang="en-US"/>
              <a:pPr/>
              <a:t>‹#›</a:t>
            </a:fld>
            <a:endParaRPr lang="en-US" altLang="en-US"/>
          </a:p>
        </p:txBody>
      </p:sp>
    </p:spTree>
    <p:extLst>
      <p:ext uri="{BB962C8B-B14F-4D97-AF65-F5344CB8AC3E}">
        <p14:creationId xmlns:p14="http://schemas.microsoft.com/office/powerpoint/2010/main" val="3990260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A255-CF1D-D4D6-FE30-20D0F6077C6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11F992-5CD9-CBA3-ED08-E6D0D4A24A4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09013A-7D84-F141-ED71-644071DEC92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6B156-F70E-46F3-4AED-C2956F9C08C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1F8D99E-B91E-1C89-BC6E-FC725A1513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99FD473-C23C-CC1F-7548-0747B3D96D2D}"/>
              </a:ext>
            </a:extLst>
          </p:cNvPr>
          <p:cNvSpPr>
            <a:spLocks noGrp="1"/>
          </p:cNvSpPr>
          <p:nvPr>
            <p:ph type="sldNum" sz="quarter" idx="12"/>
          </p:nvPr>
        </p:nvSpPr>
        <p:spPr/>
        <p:txBody>
          <a:bodyPr/>
          <a:lstStyle>
            <a:lvl1pPr>
              <a:defRPr/>
            </a:lvl1pPr>
          </a:lstStyle>
          <a:p>
            <a:fld id="{A4525F89-D2B0-4927-85E1-54D5767CC791}" type="slidenum">
              <a:rPr lang="en-US" altLang="en-US"/>
              <a:pPr/>
              <a:t>‹#›</a:t>
            </a:fld>
            <a:endParaRPr lang="en-US" altLang="en-US"/>
          </a:p>
        </p:txBody>
      </p:sp>
    </p:spTree>
    <p:extLst>
      <p:ext uri="{BB962C8B-B14F-4D97-AF65-F5344CB8AC3E}">
        <p14:creationId xmlns:p14="http://schemas.microsoft.com/office/powerpoint/2010/main" val="158730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8F8E31-0C1E-0B89-9202-1CA3CFECF50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104AEF5-CC60-EABC-7951-CE069C5D2D7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60A3CB-D327-894F-AB45-7AB8E0C27B0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051DAC1F-EE2E-B51F-5EBC-09A12DC793E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F6A994EF-9241-200E-DA77-6D16B078EF9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786523A-5031-4111-953F-DE727FF65F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 /><Relationship Id="rId3" Type="http://schemas.openxmlformats.org/officeDocument/2006/relationships/image" Target="../media/image2.jpeg" /><Relationship Id="rId7" Type="http://schemas.openxmlformats.org/officeDocument/2006/relationships/image" Target="../media/image6.pn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5.jpeg" /><Relationship Id="rId11" Type="http://schemas.openxmlformats.org/officeDocument/2006/relationships/image" Target="../media/image10.png" /><Relationship Id="rId5" Type="http://schemas.openxmlformats.org/officeDocument/2006/relationships/image" Target="../media/image4.jpeg" /><Relationship Id="rId10" Type="http://schemas.openxmlformats.org/officeDocument/2006/relationships/image" Target="../media/image9.jpeg" /><Relationship Id="rId4" Type="http://schemas.openxmlformats.org/officeDocument/2006/relationships/image" Target="../media/image3.jpeg" /><Relationship Id="rId9" Type="http://schemas.openxmlformats.org/officeDocument/2006/relationships/image" Target="../media/image8.jpeg" /></Relationships>
</file>

<file path=ppt/slides/_rels/slide10.xml.rels><?xml version="1.0" encoding="UTF-8" standalone="yes"?>
<Relationships xmlns="http://schemas.openxmlformats.org/package/2006/relationships"><Relationship Id="rId8" Type="http://schemas.openxmlformats.org/officeDocument/2006/relationships/slide" Target="slide3.xml" /><Relationship Id="rId3" Type="http://schemas.microsoft.com/office/2007/relationships/hdphoto" Target="../media/hdphoto1.wdp" /><Relationship Id="rId7" Type="http://schemas.microsoft.com/office/2007/relationships/hdphoto" Target="../media/hdphoto3.wdp" /><Relationship Id="rId2" Type="http://schemas.openxmlformats.org/officeDocument/2006/relationships/image" Target="../media/image16.png" /><Relationship Id="rId1" Type="http://schemas.openxmlformats.org/officeDocument/2006/relationships/slideLayout" Target="../slideLayouts/slideLayout1.xml" /><Relationship Id="rId6" Type="http://schemas.openxmlformats.org/officeDocument/2006/relationships/image" Target="../media/image18.png" /><Relationship Id="rId5" Type="http://schemas.microsoft.com/office/2007/relationships/hdphoto" Target="../media/hdphoto2.wdp" /><Relationship Id="rId4" Type="http://schemas.openxmlformats.org/officeDocument/2006/relationships/image" Target="../media/image17.png" /></Relationships>
</file>

<file path=ppt/slides/_rels/slide11.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8" Type="http://schemas.openxmlformats.org/officeDocument/2006/relationships/image" Target="../media/image8.jpeg" /><Relationship Id="rId3" Type="http://schemas.openxmlformats.org/officeDocument/2006/relationships/image" Target="../media/image3.jpeg" /><Relationship Id="rId7" Type="http://schemas.openxmlformats.org/officeDocument/2006/relationships/image" Target="../media/image7.jpeg" /><Relationship Id="rId2" Type="http://schemas.openxmlformats.org/officeDocument/2006/relationships/image" Target="../media/image2.jpeg" /><Relationship Id="rId1" Type="http://schemas.openxmlformats.org/officeDocument/2006/relationships/slideLayout" Target="../slideLayouts/slideLayout2.xml" /><Relationship Id="rId6" Type="http://schemas.openxmlformats.org/officeDocument/2006/relationships/image" Target="../media/image6.png" /><Relationship Id="rId5" Type="http://schemas.openxmlformats.org/officeDocument/2006/relationships/image" Target="../media/image5.jpeg" /><Relationship Id="rId10" Type="http://schemas.openxmlformats.org/officeDocument/2006/relationships/image" Target="../media/image10.png" /><Relationship Id="rId4" Type="http://schemas.openxmlformats.org/officeDocument/2006/relationships/image" Target="../media/image4.jpeg" /><Relationship Id="rId9" Type="http://schemas.openxmlformats.org/officeDocument/2006/relationships/image" Target="../media/image9.jpe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Layout" Target="../slideLayouts/slideLayout2.xml" /><Relationship Id="rId1" Type="http://schemas.openxmlformats.org/officeDocument/2006/relationships/vmlDrawing" Target="../drawings/vmlDrawing1.vml" /><Relationship Id="rId4" Type="http://schemas.openxmlformats.org/officeDocument/2006/relationships/image" Target="../media/image24.png" /></Relationships>
</file>

<file path=ppt/slides/_rels/slide16.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gif" /><Relationship Id="rId1" Type="http://schemas.openxmlformats.org/officeDocument/2006/relationships/slideLayout" Target="../slideLayouts/slideLayout7.xml" /><Relationship Id="rId4" Type="http://schemas.openxmlformats.org/officeDocument/2006/relationships/slide" Target="slide14.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image" Target="../media/image28.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7.xml" /><Relationship Id="rId5" Type="http://schemas.openxmlformats.org/officeDocument/2006/relationships/slide" Target="slide16.xml" /><Relationship Id="rId4" Type="http://schemas.openxmlformats.org/officeDocument/2006/relationships/image" Target="../media/image32.jpe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8" Type="http://schemas.openxmlformats.org/officeDocument/2006/relationships/slide" Target="slide3.xml" /><Relationship Id="rId13" Type="http://schemas.openxmlformats.org/officeDocument/2006/relationships/image" Target="../media/image14.gif" /><Relationship Id="rId3" Type="http://schemas.openxmlformats.org/officeDocument/2006/relationships/slideLayout" Target="../slideLayouts/slideLayout2.xml" /><Relationship Id="rId7" Type="http://schemas.openxmlformats.org/officeDocument/2006/relationships/slide" Target="slide12.xml" /><Relationship Id="rId12" Type="http://schemas.openxmlformats.org/officeDocument/2006/relationships/image" Target="../media/image13.gif" /><Relationship Id="rId2" Type="http://schemas.openxmlformats.org/officeDocument/2006/relationships/audio" Target="../media/media1.wav" /><Relationship Id="rId1" Type="http://schemas.microsoft.com/office/2007/relationships/media" Target="../media/media1.wav" /><Relationship Id="rId6" Type="http://schemas.openxmlformats.org/officeDocument/2006/relationships/slide" Target="slide2.xml" /><Relationship Id="rId11" Type="http://schemas.openxmlformats.org/officeDocument/2006/relationships/slide" Target="slide16.xml" /><Relationship Id="rId5" Type="http://schemas.openxmlformats.org/officeDocument/2006/relationships/slide" Target="slide25.xml" /><Relationship Id="rId10" Type="http://schemas.openxmlformats.org/officeDocument/2006/relationships/slide" Target="slide15.xml" /><Relationship Id="rId4" Type="http://schemas.openxmlformats.org/officeDocument/2006/relationships/image" Target="../media/image12.png" /><Relationship Id="rId9" Type="http://schemas.openxmlformats.org/officeDocument/2006/relationships/slide" Target="slide14.xml" /><Relationship Id="rId14" Type="http://schemas.openxmlformats.org/officeDocument/2006/relationships/image" Target="../media/image15.png" /></Relationships>
</file>

<file path=ppt/slides/_rels/slide4.xml.rels><?xml version="1.0" encoding="UTF-8" standalone="yes"?>
<Relationships xmlns="http://schemas.openxmlformats.org/package/2006/relationships"><Relationship Id="rId8" Type="http://schemas.microsoft.com/office/2007/relationships/hdphoto" Target="../media/hdphoto2.wdp" /><Relationship Id="rId13" Type="http://schemas.openxmlformats.org/officeDocument/2006/relationships/image" Target="../media/image21.png" /><Relationship Id="rId3" Type="http://schemas.openxmlformats.org/officeDocument/2006/relationships/audio" Target="../media/audio2.wav" /><Relationship Id="rId7" Type="http://schemas.openxmlformats.org/officeDocument/2006/relationships/image" Target="../media/image17.png" /><Relationship Id="rId12" Type="http://schemas.openxmlformats.org/officeDocument/2006/relationships/image" Target="../media/image20.png" /><Relationship Id="rId2" Type="http://schemas.openxmlformats.org/officeDocument/2006/relationships/audio" Target="../media/audio1.wav" /><Relationship Id="rId1" Type="http://schemas.openxmlformats.org/officeDocument/2006/relationships/slideLayout" Target="../slideLayouts/slideLayout1.xml" /><Relationship Id="rId6" Type="http://schemas.microsoft.com/office/2007/relationships/hdphoto" Target="../media/hdphoto1.wdp" /><Relationship Id="rId11" Type="http://schemas.openxmlformats.org/officeDocument/2006/relationships/image" Target="../media/image19.png" /><Relationship Id="rId5" Type="http://schemas.openxmlformats.org/officeDocument/2006/relationships/image" Target="../media/image16.png" /><Relationship Id="rId10" Type="http://schemas.microsoft.com/office/2007/relationships/hdphoto" Target="../media/hdphoto3.wdp" /><Relationship Id="rId4" Type="http://schemas.openxmlformats.org/officeDocument/2006/relationships/audio" Target="../media/audio3.wav" /><Relationship Id="rId9" Type="http://schemas.openxmlformats.org/officeDocument/2006/relationships/image" Target="../media/image18.png" /><Relationship Id="rId14" Type="http://schemas.openxmlformats.org/officeDocument/2006/relationships/slide" Target="slide3.xml" /></Relationships>
</file>

<file path=ppt/slides/_rels/slide5.xml.rels><?xml version="1.0" encoding="UTF-8" standalone="yes"?>
<Relationships xmlns="http://schemas.openxmlformats.org/package/2006/relationships"><Relationship Id="rId8" Type="http://schemas.microsoft.com/office/2007/relationships/hdphoto" Target="../media/hdphoto2.wdp" /><Relationship Id="rId13" Type="http://schemas.openxmlformats.org/officeDocument/2006/relationships/image" Target="../media/image22.png" /><Relationship Id="rId3" Type="http://schemas.openxmlformats.org/officeDocument/2006/relationships/audio" Target="../media/audio3.wav" /><Relationship Id="rId7" Type="http://schemas.openxmlformats.org/officeDocument/2006/relationships/image" Target="../media/image17.png" /><Relationship Id="rId12" Type="http://schemas.openxmlformats.org/officeDocument/2006/relationships/image" Target="../media/image20.png" /><Relationship Id="rId2" Type="http://schemas.openxmlformats.org/officeDocument/2006/relationships/audio" Target="../media/audio1.wav" /><Relationship Id="rId1" Type="http://schemas.openxmlformats.org/officeDocument/2006/relationships/slideLayout" Target="../slideLayouts/slideLayout1.xml" /><Relationship Id="rId6" Type="http://schemas.microsoft.com/office/2007/relationships/hdphoto" Target="../media/hdphoto1.wdp" /><Relationship Id="rId11" Type="http://schemas.openxmlformats.org/officeDocument/2006/relationships/image" Target="../media/image21.png" /><Relationship Id="rId5" Type="http://schemas.openxmlformats.org/officeDocument/2006/relationships/image" Target="../media/image16.png" /><Relationship Id="rId10" Type="http://schemas.microsoft.com/office/2007/relationships/hdphoto" Target="../media/hdphoto3.wdp" /><Relationship Id="rId4" Type="http://schemas.openxmlformats.org/officeDocument/2006/relationships/audio" Target="../media/audio2.wav" /><Relationship Id="rId9" Type="http://schemas.openxmlformats.org/officeDocument/2006/relationships/image" Target="../media/image18.png" /><Relationship Id="rId14" Type="http://schemas.openxmlformats.org/officeDocument/2006/relationships/slide" Target="slide3.xml" /></Relationships>
</file>

<file path=ppt/slides/_rels/slide6.xml.rels><?xml version="1.0" encoding="UTF-8" standalone="yes"?>
<Relationships xmlns="http://schemas.openxmlformats.org/package/2006/relationships"><Relationship Id="rId8" Type="http://schemas.microsoft.com/office/2007/relationships/hdphoto" Target="../media/hdphoto2.wdp" /><Relationship Id="rId13" Type="http://schemas.openxmlformats.org/officeDocument/2006/relationships/image" Target="../media/image21.png" /><Relationship Id="rId3" Type="http://schemas.openxmlformats.org/officeDocument/2006/relationships/audio" Target="../media/audio2.wav" /><Relationship Id="rId7" Type="http://schemas.openxmlformats.org/officeDocument/2006/relationships/image" Target="../media/image17.png" /><Relationship Id="rId12" Type="http://schemas.openxmlformats.org/officeDocument/2006/relationships/image" Target="../media/image20.png" /><Relationship Id="rId2" Type="http://schemas.openxmlformats.org/officeDocument/2006/relationships/audio" Target="../media/audio1.wav" /><Relationship Id="rId1" Type="http://schemas.openxmlformats.org/officeDocument/2006/relationships/slideLayout" Target="../slideLayouts/slideLayout1.xml" /><Relationship Id="rId6" Type="http://schemas.microsoft.com/office/2007/relationships/hdphoto" Target="../media/hdphoto1.wdp" /><Relationship Id="rId11" Type="http://schemas.openxmlformats.org/officeDocument/2006/relationships/image" Target="../media/image19.png" /><Relationship Id="rId5" Type="http://schemas.openxmlformats.org/officeDocument/2006/relationships/image" Target="../media/image16.png" /><Relationship Id="rId10" Type="http://schemas.microsoft.com/office/2007/relationships/hdphoto" Target="../media/hdphoto3.wdp" /><Relationship Id="rId4" Type="http://schemas.openxmlformats.org/officeDocument/2006/relationships/audio" Target="../media/audio3.wav" /><Relationship Id="rId9" Type="http://schemas.openxmlformats.org/officeDocument/2006/relationships/image" Target="../media/image18.png" /><Relationship Id="rId14" Type="http://schemas.openxmlformats.org/officeDocument/2006/relationships/slide" Target="slide3.xml" /></Relationships>
</file>

<file path=ppt/slides/_rels/slide7.xml.rels><?xml version="1.0" encoding="UTF-8" standalone="yes"?>
<Relationships xmlns="http://schemas.openxmlformats.org/package/2006/relationships"><Relationship Id="rId8" Type="http://schemas.openxmlformats.org/officeDocument/2006/relationships/slide" Target="slide3.xml" /><Relationship Id="rId3" Type="http://schemas.microsoft.com/office/2007/relationships/hdphoto" Target="../media/hdphoto1.wdp" /><Relationship Id="rId7" Type="http://schemas.microsoft.com/office/2007/relationships/hdphoto" Target="../media/hdphoto3.wdp" /><Relationship Id="rId2" Type="http://schemas.openxmlformats.org/officeDocument/2006/relationships/image" Target="../media/image16.png" /><Relationship Id="rId1" Type="http://schemas.openxmlformats.org/officeDocument/2006/relationships/slideLayout" Target="../slideLayouts/slideLayout1.xml" /><Relationship Id="rId6" Type="http://schemas.openxmlformats.org/officeDocument/2006/relationships/image" Target="../media/image18.png" /><Relationship Id="rId5" Type="http://schemas.microsoft.com/office/2007/relationships/hdphoto" Target="../media/hdphoto2.wdp" /><Relationship Id="rId4" Type="http://schemas.openxmlformats.org/officeDocument/2006/relationships/image" Target="../media/image17.png" /></Relationships>
</file>

<file path=ppt/slides/_rels/slide8.xml.rels><?xml version="1.0" encoding="UTF-8" standalone="yes"?>
<Relationships xmlns="http://schemas.openxmlformats.org/package/2006/relationships"><Relationship Id="rId8" Type="http://schemas.openxmlformats.org/officeDocument/2006/relationships/slide" Target="slide3.xml" /><Relationship Id="rId3" Type="http://schemas.microsoft.com/office/2007/relationships/hdphoto" Target="../media/hdphoto1.wdp" /><Relationship Id="rId7" Type="http://schemas.microsoft.com/office/2007/relationships/hdphoto" Target="../media/hdphoto3.wdp" /><Relationship Id="rId2" Type="http://schemas.openxmlformats.org/officeDocument/2006/relationships/image" Target="../media/image16.png" /><Relationship Id="rId1" Type="http://schemas.openxmlformats.org/officeDocument/2006/relationships/slideLayout" Target="../slideLayouts/slideLayout1.xml" /><Relationship Id="rId6" Type="http://schemas.openxmlformats.org/officeDocument/2006/relationships/image" Target="../media/image18.png" /><Relationship Id="rId5" Type="http://schemas.microsoft.com/office/2007/relationships/hdphoto" Target="../media/hdphoto2.wdp" /><Relationship Id="rId4" Type="http://schemas.openxmlformats.org/officeDocument/2006/relationships/image" Target="../media/image17.png" /></Relationships>
</file>

<file path=ppt/slides/_rels/slide9.xml.rels><?xml version="1.0" encoding="UTF-8" standalone="yes"?>
<Relationships xmlns="http://schemas.openxmlformats.org/package/2006/relationships"><Relationship Id="rId8" Type="http://schemas.openxmlformats.org/officeDocument/2006/relationships/slide" Target="slide3.xml" /><Relationship Id="rId3" Type="http://schemas.microsoft.com/office/2007/relationships/hdphoto" Target="../media/hdphoto1.wdp" /><Relationship Id="rId7" Type="http://schemas.microsoft.com/office/2007/relationships/hdphoto" Target="../media/hdphoto3.wdp" /><Relationship Id="rId2" Type="http://schemas.openxmlformats.org/officeDocument/2006/relationships/image" Target="../media/image16.png" /><Relationship Id="rId1" Type="http://schemas.openxmlformats.org/officeDocument/2006/relationships/slideLayout" Target="../slideLayouts/slideLayout1.xml" /><Relationship Id="rId6" Type="http://schemas.openxmlformats.org/officeDocument/2006/relationships/image" Target="../media/image18.png" /><Relationship Id="rId5" Type="http://schemas.microsoft.com/office/2007/relationships/hdphoto" Target="../media/hdphoto2.wdp" /><Relationship Id="rId4" Type="http://schemas.openxmlformats.org/officeDocument/2006/relationships/image" Target="../media/image17.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7">
            <a:extLst>
              <a:ext uri="{FF2B5EF4-FFF2-40B4-BE49-F238E27FC236}">
                <a16:creationId xmlns:a16="http://schemas.microsoft.com/office/drawing/2014/main" id="{5FD62A90-679D-53D8-BB90-6C95B2D07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611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32259D86-AC60-A473-F731-5427BEFF1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2514600" cy="22431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CAAC10F-8EFD-DAA9-28CE-422A77EFF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14400"/>
            <a:ext cx="1828800" cy="191135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FA258E49-3F08-4393-DCB0-A969A98881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143000"/>
            <a:ext cx="2895600" cy="160813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EEACEBB-07B8-3326-5226-E8E845BB85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971800"/>
            <a:ext cx="2514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a:extLst>
              <a:ext uri="{FF2B5EF4-FFF2-40B4-BE49-F238E27FC236}">
                <a16:creationId xmlns:a16="http://schemas.microsoft.com/office/drawing/2014/main" id="{936D5A49-2116-2565-D391-05A8D14F05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352800"/>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B7F4D018-3452-3338-F200-D69FC78D92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971800"/>
            <a:ext cx="23114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extLst>
              <a:ext uri="{FF2B5EF4-FFF2-40B4-BE49-F238E27FC236}">
                <a16:creationId xmlns:a16="http://schemas.microsoft.com/office/drawing/2014/main" id="{1CC8B266-7638-64F4-847E-5F17483354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4953000"/>
            <a:ext cx="2209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D9421079-2D1A-3459-B8E1-644C62C718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5127626"/>
            <a:ext cx="1981200" cy="1730375"/>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a:extLst>
              <a:ext uri="{FF2B5EF4-FFF2-40B4-BE49-F238E27FC236}">
                <a16:creationId xmlns:a16="http://schemas.microsoft.com/office/drawing/2014/main" id="{0A9E9B11-EB1A-14EE-2159-76B719CD4B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153026"/>
            <a:ext cx="28194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êu đề 2">
            <a:extLst>
              <a:ext uri="{FF2B5EF4-FFF2-40B4-BE49-F238E27FC236}">
                <a16:creationId xmlns:a16="http://schemas.microsoft.com/office/drawing/2014/main" id="{E20FE1D8-7DE8-C7C7-71D6-4617248FAC10}"/>
              </a:ext>
            </a:extLst>
          </p:cNvPr>
          <p:cNvSpPr>
            <a:spLocks noGrp="1"/>
          </p:cNvSpPr>
          <p:nvPr>
            <p:ph type="title"/>
          </p:nvPr>
        </p:nvSpPr>
        <p:spPr/>
        <p:txBody>
          <a:bodyPr/>
          <a:lstStyle/>
          <a:p>
            <a:endParaRPr lang="vi-VN"/>
          </a:p>
        </p:txBody>
      </p:sp>
    </p:spTree>
    <p:extLst>
      <p:ext uri="{BB962C8B-B14F-4D97-AF65-F5344CB8AC3E}">
        <p14:creationId xmlns:p14="http://schemas.microsoft.com/office/powerpoint/2010/main" val="1686824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1+#ppt_w/2"/>
                                          </p:val>
                                        </p:tav>
                                        <p:tav tm="100000">
                                          <p:val>
                                            <p:strVal val="#ppt_x"/>
                                          </p:val>
                                        </p:tav>
                                      </p:tavLst>
                                    </p:anim>
                                    <p:anim calcmode="lin" valueType="num">
                                      <p:cBhvr additive="base">
                                        <p:cTn id="8" dur="500" fill="hold"/>
                                        <p:tgtEl>
                                          <p:spTgt spid="717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173"/>
                                        </p:tgtEl>
                                        <p:attrNameLst>
                                          <p:attrName>style.visibility</p:attrName>
                                        </p:attrNameLst>
                                      </p:cBhvr>
                                      <p:to>
                                        <p:strVal val="visible"/>
                                      </p:to>
                                    </p:set>
                                    <p:anim calcmode="lin" valueType="num">
                                      <p:cBhvr additive="base">
                                        <p:cTn id="15" dur="500" fill="hold"/>
                                        <p:tgtEl>
                                          <p:spTgt spid="7173"/>
                                        </p:tgtEl>
                                        <p:attrNameLst>
                                          <p:attrName>ppt_x</p:attrName>
                                        </p:attrNameLst>
                                      </p:cBhvr>
                                      <p:tavLst>
                                        <p:tav tm="0">
                                          <p:val>
                                            <p:strVal val="0-#ppt_w/2"/>
                                          </p:val>
                                        </p:tav>
                                        <p:tav tm="100000">
                                          <p:val>
                                            <p:strVal val="#ppt_x"/>
                                          </p:val>
                                        </p:tav>
                                      </p:tavLst>
                                    </p:anim>
                                    <p:anim calcmode="lin" valueType="num">
                                      <p:cBhvr additive="base">
                                        <p:cTn id="16" dur="500" fill="hold"/>
                                        <p:tgtEl>
                                          <p:spTgt spid="7173"/>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fade">
                                      <p:cBhvr>
                                        <p:cTn id="23" dur="2000"/>
                                        <p:tgtEl>
                                          <p:spTgt spid="7175"/>
                                        </p:tgtEl>
                                      </p:cBhvr>
                                    </p:animEffect>
                                  </p:childTnLst>
                                </p:cTn>
                              </p:par>
                              <p:par>
                                <p:cTn id="24" presetID="2" presetClass="entr" presetSubtype="4" fill="hold" nodeType="withEffect">
                                  <p:stCondLst>
                                    <p:cond delay="0"/>
                                  </p:stCondLst>
                                  <p:childTnLst>
                                    <p:set>
                                      <p:cBhvr>
                                        <p:cTn id="25" dur="1" fill="hold">
                                          <p:stCondLst>
                                            <p:cond delay="0"/>
                                          </p:stCondLst>
                                        </p:cTn>
                                        <p:tgtEl>
                                          <p:spTgt spid="7176"/>
                                        </p:tgtEl>
                                        <p:attrNameLst>
                                          <p:attrName>style.visibility</p:attrName>
                                        </p:attrNameLst>
                                      </p:cBhvr>
                                      <p:to>
                                        <p:strVal val="visible"/>
                                      </p:to>
                                    </p:set>
                                    <p:anim calcmode="lin" valueType="num">
                                      <p:cBhvr additive="base">
                                        <p:cTn id="26" dur="500" fill="hold"/>
                                        <p:tgtEl>
                                          <p:spTgt spid="7176"/>
                                        </p:tgtEl>
                                        <p:attrNameLst>
                                          <p:attrName>ppt_x</p:attrName>
                                        </p:attrNameLst>
                                      </p:cBhvr>
                                      <p:tavLst>
                                        <p:tav tm="0">
                                          <p:val>
                                            <p:strVal val="#ppt_x"/>
                                          </p:val>
                                        </p:tav>
                                        <p:tav tm="100000">
                                          <p:val>
                                            <p:strVal val="#ppt_x"/>
                                          </p:val>
                                        </p:tav>
                                      </p:tavLst>
                                    </p:anim>
                                    <p:anim calcmode="lin" valueType="num">
                                      <p:cBhvr additive="base">
                                        <p:cTn id="27" dur="500" fill="hold"/>
                                        <p:tgtEl>
                                          <p:spTgt spid="717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179"/>
                                        </p:tgtEl>
                                        <p:attrNameLst>
                                          <p:attrName>style.visibility</p:attrName>
                                        </p:attrNameLst>
                                      </p:cBhvr>
                                      <p:to>
                                        <p:strVal val="visible"/>
                                      </p:to>
                                    </p:set>
                                    <p:anim calcmode="lin" valueType="num">
                                      <p:cBhvr additive="base">
                                        <p:cTn id="30" dur="500" fill="hold"/>
                                        <p:tgtEl>
                                          <p:spTgt spid="7179"/>
                                        </p:tgtEl>
                                        <p:attrNameLst>
                                          <p:attrName>ppt_x</p:attrName>
                                        </p:attrNameLst>
                                      </p:cBhvr>
                                      <p:tavLst>
                                        <p:tav tm="0">
                                          <p:val>
                                            <p:strVal val="#ppt_x"/>
                                          </p:val>
                                        </p:tav>
                                        <p:tav tm="100000">
                                          <p:val>
                                            <p:strVal val="#ppt_x"/>
                                          </p:val>
                                        </p:tav>
                                      </p:tavLst>
                                    </p:anim>
                                    <p:anim calcmode="lin" valueType="num">
                                      <p:cBhvr additive="base">
                                        <p:cTn id="31" dur="500" fill="hold"/>
                                        <p:tgtEl>
                                          <p:spTgt spid="7179"/>
                                        </p:tgtEl>
                                        <p:attrNameLst>
                                          <p:attrName>ppt_y</p:attrName>
                                        </p:attrNameLst>
                                      </p:cBhvr>
                                      <p:tavLst>
                                        <p:tav tm="0">
                                          <p:val>
                                            <p:strVal val="1+#ppt_h/2"/>
                                          </p:val>
                                        </p:tav>
                                        <p:tav tm="100000">
                                          <p:val>
                                            <p:strVal val="#ppt_y"/>
                                          </p:val>
                                        </p:tav>
                                      </p:tavLst>
                                    </p:anim>
                                  </p:childTnLst>
                                </p:cTn>
                              </p:par>
                              <p:par>
                                <p:cTn id="32" presetID="31" presetClass="entr" presetSubtype="0" fill="hold" nodeType="withEffect">
                                  <p:stCondLst>
                                    <p:cond delay="0"/>
                                  </p:stCondLst>
                                  <p:iterate type="lt">
                                    <p:tmPct val="5000"/>
                                  </p:iterate>
                                  <p:childTnLst>
                                    <p:set>
                                      <p:cBhvr>
                                        <p:cTn id="33" dur="1" fill="hold">
                                          <p:stCondLst>
                                            <p:cond delay="0"/>
                                          </p:stCondLst>
                                        </p:cTn>
                                        <p:tgtEl>
                                          <p:spTgt spid="7178"/>
                                        </p:tgtEl>
                                        <p:attrNameLst>
                                          <p:attrName>style.visibility</p:attrName>
                                        </p:attrNameLst>
                                      </p:cBhvr>
                                      <p:to>
                                        <p:strVal val="visible"/>
                                      </p:to>
                                    </p:set>
                                    <p:anim calcmode="lin" valueType="num">
                                      <p:cBhvr>
                                        <p:cTn id="34" dur="1000" fill="hold"/>
                                        <p:tgtEl>
                                          <p:spTgt spid="7178"/>
                                        </p:tgtEl>
                                        <p:attrNameLst>
                                          <p:attrName>ppt_w</p:attrName>
                                        </p:attrNameLst>
                                      </p:cBhvr>
                                      <p:tavLst>
                                        <p:tav tm="0">
                                          <p:val>
                                            <p:fltVal val="0"/>
                                          </p:val>
                                        </p:tav>
                                        <p:tav tm="100000">
                                          <p:val>
                                            <p:strVal val="#ppt_w"/>
                                          </p:val>
                                        </p:tav>
                                      </p:tavLst>
                                    </p:anim>
                                    <p:anim calcmode="lin" valueType="num">
                                      <p:cBhvr>
                                        <p:cTn id="35" dur="1000" fill="hold"/>
                                        <p:tgtEl>
                                          <p:spTgt spid="7178"/>
                                        </p:tgtEl>
                                        <p:attrNameLst>
                                          <p:attrName>ppt_h</p:attrName>
                                        </p:attrNameLst>
                                      </p:cBhvr>
                                      <p:tavLst>
                                        <p:tav tm="0">
                                          <p:val>
                                            <p:fltVal val="0"/>
                                          </p:val>
                                        </p:tav>
                                        <p:tav tm="100000">
                                          <p:val>
                                            <p:strVal val="#ppt_h"/>
                                          </p:val>
                                        </p:tav>
                                      </p:tavLst>
                                    </p:anim>
                                    <p:anim calcmode="lin" valueType="num">
                                      <p:cBhvr>
                                        <p:cTn id="36" dur="1000" fill="hold"/>
                                        <p:tgtEl>
                                          <p:spTgt spid="7178"/>
                                        </p:tgtEl>
                                        <p:attrNameLst>
                                          <p:attrName>style.rotation</p:attrName>
                                        </p:attrNameLst>
                                      </p:cBhvr>
                                      <p:tavLst>
                                        <p:tav tm="0">
                                          <p:val>
                                            <p:fltVal val="90"/>
                                          </p:val>
                                        </p:tav>
                                        <p:tav tm="100000">
                                          <p:val>
                                            <p:fltVal val="0"/>
                                          </p:val>
                                        </p:tav>
                                      </p:tavLst>
                                    </p:anim>
                                    <p:animEffect transition="in" filter="fade">
                                      <p:cBhvr>
                                        <p:cTn id="37" dur="1000"/>
                                        <p:tgtEl>
                                          <p:spTgt spid="7178"/>
                                        </p:tgtEl>
                                      </p:cBhvr>
                                    </p:animEffect>
                                  </p:childTnLst>
                                </p:cTn>
                              </p:par>
                              <p:par>
                                <p:cTn id="38" presetID="3" presetClass="entr" presetSubtype="10" fill="hold" nodeType="withEffect">
                                  <p:stCondLst>
                                    <p:cond delay="0"/>
                                  </p:stCondLst>
                                  <p:childTnLst>
                                    <p:set>
                                      <p:cBhvr>
                                        <p:cTn id="39" dur="1" fill="hold">
                                          <p:stCondLst>
                                            <p:cond delay="0"/>
                                          </p:stCondLst>
                                        </p:cTn>
                                        <p:tgtEl>
                                          <p:spTgt spid="7177"/>
                                        </p:tgtEl>
                                        <p:attrNameLst>
                                          <p:attrName>style.visibility</p:attrName>
                                        </p:attrNameLst>
                                      </p:cBhvr>
                                      <p:to>
                                        <p:strVal val="visible"/>
                                      </p:to>
                                    </p:set>
                                    <p:animEffect transition="in" filter="blinds(horizontal)">
                                      <p:cBhvr>
                                        <p:cTn id="40"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7;Chúc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mừng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bạn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được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cộng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điểm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8" action="ppaction://hlinksldjump"/>
          </p:cNvPr>
          <p:cNvSpPr/>
          <p:nvPr/>
        </p:nvSpPr>
        <p:spPr>
          <a:xfrm>
            <a:off x="4667494" y="4702499"/>
            <a:ext cx="2359211" cy="11049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7EA2C7D2-5D41-B092-C1EA-CCCDD58CA5FE}"/>
              </a:ext>
            </a:extLst>
          </p:cNvPr>
          <p:cNvSpPr>
            <a:spLocks noGrp="1" noChangeArrowheads="1"/>
          </p:cNvSpPr>
          <p:nvPr>
            <p:ph type="title"/>
          </p:nvPr>
        </p:nvSpPr>
        <p:spPr>
          <a:xfrm>
            <a:off x="1524000" y="0"/>
            <a:ext cx="9144000" cy="2209800"/>
          </a:xfrm>
        </p:spPr>
        <p:txBody>
          <a:bodyPr/>
          <a:lstStyle/>
          <a:p>
            <a:pPr algn="l"/>
            <a:r>
              <a:rPr lang="en-US" altLang="en-US" sz="4000" b="1">
                <a:latin typeface="Times New Roman" panose="02020603050405020304" pitchFamily="18" charset="0"/>
              </a:rPr>
              <a:t>        </a:t>
            </a:r>
            <a:r>
              <a:rPr lang="en-US" altLang="en-US" sz="4000" b="1">
                <a:solidFill>
                  <a:srgbClr val="0000FF"/>
                </a:solidFill>
                <a:latin typeface="Times New Roman" panose="02020603050405020304" pitchFamily="18" charset="0"/>
              </a:rPr>
              <a:t>Câu hỏi kiểm tra bài cũ</a:t>
            </a:r>
            <a:br>
              <a:rPr lang="en-US" altLang="en-US" sz="4000" b="1">
                <a:solidFill>
                  <a:srgbClr val="0000FF"/>
                </a:solidFill>
                <a:latin typeface="Times New Roman" panose="02020603050405020304" pitchFamily="18" charset="0"/>
              </a:rPr>
            </a:br>
            <a:r>
              <a:rPr lang="en-US" altLang="en-US" sz="3200" b="1">
                <a:latin typeface="Times New Roman" panose="02020603050405020304" pitchFamily="18" charset="0"/>
              </a:rPr>
              <a:t>1/ Hãy phát biểu quy tắc bàn tay trái? </a:t>
            </a:r>
            <a:br>
              <a:rPr lang="en-US" altLang="en-US" sz="3200" b="1">
                <a:latin typeface="Times New Roman" panose="02020603050405020304" pitchFamily="18" charset="0"/>
              </a:rPr>
            </a:br>
            <a:r>
              <a:rPr lang="en-US" altLang="en-US" sz="3200" b="1">
                <a:latin typeface="Times New Roman" panose="02020603050405020304" pitchFamily="18" charset="0"/>
              </a:rPr>
              <a:t>2/ Hãy xác định chiều dòng điện chạy qua đoạn dây dẫn AB trong hình vẽ ?</a:t>
            </a:r>
          </a:p>
        </p:txBody>
      </p:sp>
      <p:pic>
        <p:nvPicPr>
          <p:cNvPr id="6148" name="Picture 4">
            <a:extLst>
              <a:ext uri="{FF2B5EF4-FFF2-40B4-BE49-F238E27FC236}">
                <a16:creationId xmlns:a16="http://schemas.microsoft.com/office/drawing/2014/main" id="{7A945229-964B-47DF-38E9-A4536DB37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950" y="2152650"/>
            <a:ext cx="3562350" cy="39624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a:extLst>
              <a:ext uri="{FF2B5EF4-FFF2-40B4-BE49-F238E27FC236}">
                <a16:creationId xmlns:a16="http://schemas.microsoft.com/office/drawing/2014/main" id="{006F9727-4C69-C972-0193-4A52DAE8DF7A}"/>
              </a:ext>
            </a:extLst>
          </p:cNvPr>
          <p:cNvSpPr txBox="1">
            <a:spLocks noChangeArrowheads="1"/>
          </p:cNvSpPr>
          <p:nvPr/>
        </p:nvSpPr>
        <p:spPr bwMode="auto">
          <a:xfrm>
            <a:off x="1524000" y="2133601"/>
            <a:ext cx="4648200" cy="3895725"/>
          </a:xfrm>
          <a:prstGeom prst="rect">
            <a:avLst/>
          </a:prstGeom>
          <a:solidFill>
            <a:srgbClr val="F4FAFA"/>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a:solidFill>
                  <a:srgbClr val="0000FF"/>
                </a:solidFill>
                <a:latin typeface="Times New Roman" panose="02020603050405020304" pitchFamily="18" charset="0"/>
              </a:rPr>
              <a:t>              </a:t>
            </a:r>
            <a:r>
              <a:rPr lang="en-US" altLang="en-US" sz="2400" b="1">
                <a:solidFill>
                  <a:srgbClr val="FF3300"/>
                </a:solidFill>
                <a:latin typeface="Times New Roman" panose="02020603050405020304" pitchFamily="18" charset="0"/>
              </a:rPr>
              <a:t>Trả lời</a:t>
            </a:r>
          </a:p>
          <a:p>
            <a:pPr algn="just">
              <a:spcBef>
                <a:spcPct val="50000"/>
              </a:spcBef>
            </a:pPr>
            <a:r>
              <a:rPr lang="en-US" altLang="en-US" sz="2800" b="1">
                <a:solidFill>
                  <a:srgbClr val="0000FF"/>
                </a:solidFill>
                <a:latin typeface="Times New Roman" panose="02020603050405020304" pitchFamily="18" charset="0"/>
              </a:rPr>
              <a:t>C1: </a:t>
            </a:r>
            <a:r>
              <a:rPr lang="en-US" altLang="en-US" sz="3000" b="1" i="1">
                <a:solidFill>
                  <a:srgbClr val="0000FF"/>
                </a:solidFill>
                <a:latin typeface="Times New Roman" panose="02020603050405020304" pitchFamily="18" charset="0"/>
              </a:rPr>
              <a:t>Đặt bàn tay trái sao cho các đường sức từ hướng vào lòng bàn tay, chiều từ cổ tay đến ngón tay giữa hướng theo chiều dòng điện thì ngón tay cái choãi ra 90</a:t>
            </a:r>
            <a:r>
              <a:rPr lang="en-US" altLang="en-US" sz="3000" b="1" i="1">
                <a:solidFill>
                  <a:srgbClr val="0000FF"/>
                </a:solidFill>
                <a:latin typeface="Times New Roman" panose="02020603050405020304" pitchFamily="18" charset="0"/>
                <a:cs typeface="Arial" panose="020B0604020202020204" pitchFamily="34" charset="0"/>
              </a:rPr>
              <a:t>˚ ch</a:t>
            </a:r>
            <a:r>
              <a:rPr lang="en-US" altLang="en-US" sz="3000" b="1" i="1">
                <a:solidFill>
                  <a:srgbClr val="0000FF"/>
                </a:solidFill>
                <a:latin typeface="Times New Roman" panose="02020603050405020304" pitchFamily="18" charset="0"/>
              </a:rPr>
              <a:t>ỉ chiều của lực điện từ.</a:t>
            </a:r>
          </a:p>
        </p:txBody>
      </p:sp>
      <p:grpSp>
        <p:nvGrpSpPr>
          <p:cNvPr id="6150" name="Group 6">
            <a:extLst>
              <a:ext uri="{FF2B5EF4-FFF2-40B4-BE49-F238E27FC236}">
                <a16:creationId xmlns:a16="http://schemas.microsoft.com/office/drawing/2014/main" id="{C20E5F5D-31EA-C7B9-8270-AC2CCCECDD97}"/>
              </a:ext>
            </a:extLst>
          </p:cNvPr>
          <p:cNvGrpSpPr>
            <a:grpSpLocks/>
          </p:cNvGrpSpPr>
          <p:nvPr/>
        </p:nvGrpSpPr>
        <p:grpSpPr bwMode="auto">
          <a:xfrm rot="10985560">
            <a:off x="13487400" y="4495800"/>
            <a:ext cx="1601788" cy="1136650"/>
            <a:chOff x="4765" y="4780"/>
            <a:chExt cx="1355" cy="760"/>
          </a:xfrm>
        </p:grpSpPr>
        <p:sp>
          <p:nvSpPr>
            <p:cNvPr id="6151" name="Line 7">
              <a:extLst>
                <a:ext uri="{FF2B5EF4-FFF2-40B4-BE49-F238E27FC236}">
                  <a16:creationId xmlns:a16="http://schemas.microsoft.com/office/drawing/2014/main" id="{C026B951-F556-C75B-7FF6-67CB471E388F}"/>
                </a:ext>
              </a:extLst>
            </p:cNvPr>
            <p:cNvSpPr>
              <a:spLocks noChangeShapeType="1"/>
            </p:cNvSpPr>
            <p:nvPr/>
          </p:nvSpPr>
          <p:spPr bwMode="auto">
            <a:xfrm>
              <a:off x="5585" y="5420"/>
              <a:ext cx="432" cy="1"/>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2" name="Line 8">
              <a:extLst>
                <a:ext uri="{FF2B5EF4-FFF2-40B4-BE49-F238E27FC236}">
                  <a16:creationId xmlns:a16="http://schemas.microsoft.com/office/drawing/2014/main" id="{3EF5E000-1890-497A-27B9-CC64F2D7767C}"/>
                </a:ext>
              </a:extLst>
            </p:cNvPr>
            <p:cNvSpPr>
              <a:spLocks noChangeShapeType="1"/>
            </p:cNvSpPr>
            <p:nvPr/>
          </p:nvSpPr>
          <p:spPr bwMode="auto">
            <a:xfrm>
              <a:off x="5585" y="5350"/>
              <a:ext cx="418" cy="1"/>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3" name="Line 9">
              <a:extLst>
                <a:ext uri="{FF2B5EF4-FFF2-40B4-BE49-F238E27FC236}">
                  <a16:creationId xmlns:a16="http://schemas.microsoft.com/office/drawing/2014/main" id="{7B9761A6-6AB7-FE1C-7542-3F5B4ED93160}"/>
                </a:ext>
              </a:extLst>
            </p:cNvPr>
            <p:cNvSpPr>
              <a:spLocks noChangeShapeType="1"/>
            </p:cNvSpPr>
            <p:nvPr/>
          </p:nvSpPr>
          <p:spPr bwMode="auto">
            <a:xfrm>
              <a:off x="5565" y="5270"/>
              <a:ext cx="518" cy="1"/>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 name="Arc 10">
              <a:extLst>
                <a:ext uri="{FF2B5EF4-FFF2-40B4-BE49-F238E27FC236}">
                  <a16:creationId xmlns:a16="http://schemas.microsoft.com/office/drawing/2014/main" id="{9213A934-0F8D-C230-84B0-F65781B7D682}"/>
                </a:ext>
              </a:extLst>
            </p:cNvPr>
            <p:cNvSpPr>
              <a:spLocks/>
            </p:cNvSpPr>
            <p:nvPr/>
          </p:nvSpPr>
          <p:spPr bwMode="auto">
            <a:xfrm rot="6401806">
              <a:off x="5184" y="4871"/>
              <a:ext cx="202" cy="180"/>
            </a:xfrm>
            <a:custGeom>
              <a:avLst/>
              <a:gdLst>
                <a:gd name="G0" fmla="+- 0 0 0"/>
                <a:gd name="G1" fmla="+- 21600 0 0"/>
                <a:gd name="G2" fmla="+- 21600 0 0"/>
                <a:gd name="T0" fmla="*/ 0 w 16846"/>
                <a:gd name="T1" fmla="*/ 0 h 21600"/>
                <a:gd name="T2" fmla="*/ 16846 w 16846"/>
                <a:gd name="T3" fmla="*/ 8081 h 21600"/>
                <a:gd name="T4" fmla="*/ 0 w 16846"/>
                <a:gd name="T5" fmla="*/ 21600 h 21600"/>
              </a:gdLst>
              <a:ahLst/>
              <a:cxnLst>
                <a:cxn ang="0">
                  <a:pos x="T0" y="T1"/>
                </a:cxn>
                <a:cxn ang="0">
                  <a:pos x="T2" y="T3"/>
                </a:cxn>
                <a:cxn ang="0">
                  <a:pos x="T4" y="T5"/>
                </a:cxn>
              </a:cxnLst>
              <a:rect l="0" t="0" r="r" b="b"/>
              <a:pathLst>
                <a:path w="16846" h="21600" fill="none" extrusionOk="0">
                  <a:moveTo>
                    <a:pt x="0" y="0"/>
                  </a:moveTo>
                  <a:cubicBezTo>
                    <a:pt x="6550" y="0"/>
                    <a:pt x="12746" y="2972"/>
                    <a:pt x="16846" y="8080"/>
                  </a:cubicBezTo>
                </a:path>
                <a:path w="16846" h="21600" stroke="0" extrusionOk="0">
                  <a:moveTo>
                    <a:pt x="0" y="0"/>
                  </a:moveTo>
                  <a:cubicBezTo>
                    <a:pt x="6550" y="0"/>
                    <a:pt x="12746" y="2972"/>
                    <a:pt x="16846" y="8080"/>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55" name="Arc 11">
              <a:extLst>
                <a:ext uri="{FF2B5EF4-FFF2-40B4-BE49-F238E27FC236}">
                  <a16:creationId xmlns:a16="http://schemas.microsoft.com/office/drawing/2014/main" id="{F4C38464-3423-0537-C3C1-EF57F3289FB0}"/>
                </a:ext>
              </a:extLst>
            </p:cNvPr>
            <p:cNvSpPr>
              <a:spLocks/>
            </p:cNvSpPr>
            <p:nvPr/>
          </p:nvSpPr>
          <p:spPr bwMode="auto">
            <a:xfrm rot="17382954" flipV="1">
              <a:off x="5696" y="518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56" name="Arc 12">
              <a:extLst>
                <a:ext uri="{FF2B5EF4-FFF2-40B4-BE49-F238E27FC236}">
                  <a16:creationId xmlns:a16="http://schemas.microsoft.com/office/drawing/2014/main" id="{30ACFF83-992D-3233-5B61-C2281D6FD766}"/>
                </a:ext>
              </a:extLst>
            </p:cNvPr>
            <p:cNvSpPr>
              <a:spLocks/>
            </p:cNvSpPr>
            <p:nvPr/>
          </p:nvSpPr>
          <p:spPr bwMode="auto">
            <a:xfrm rot="17382954" flipV="1">
              <a:off x="5516" y="518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57" name="Arc 13">
              <a:extLst>
                <a:ext uri="{FF2B5EF4-FFF2-40B4-BE49-F238E27FC236}">
                  <a16:creationId xmlns:a16="http://schemas.microsoft.com/office/drawing/2014/main" id="{A64CE623-0480-BD5A-2CD4-C9D25565CD21}"/>
                </a:ext>
              </a:extLst>
            </p:cNvPr>
            <p:cNvSpPr>
              <a:spLocks/>
            </p:cNvSpPr>
            <p:nvPr/>
          </p:nvSpPr>
          <p:spPr bwMode="auto">
            <a:xfrm rot="17382954" flipV="1">
              <a:off x="5686" y="517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58" name="Arc 14">
              <a:extLst>
                <a:ext uri="{FF2B5EF4-FFF2-40B4-BE49-F238E27FC236}">
                  <a16:creationId xmlns:a16="http://schemas.microsoft.com/office/drawing/2014/main" id="{4B26F50E-4EC0-9F27-4A29-1D34E37702D3}"/>
                </a:ext>
              </a:extLst>
            </p:cNvPr>
            <p:cNvSpPr>
              <a:spLocks/>
            </p:cNvSpPr>
            <p:nvPr/>
          </p:nvSpPr>
          <p:spPr bwMode="auto">
            <a:xfrm rot="17382954" flipV="1">
              <a:off x="5496" y="518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59" name="Arc 15">
              <a:extLst>
                <a:ext uri="{FF2B5EF4-FFF2-40B4-BE49-F238E27FC236}">
                  <a16:creationId xmlns:a16="http://schemas.microsoft.com/office/drawing/2014/main" id="{9BEC2C1B-9421-C89C-8B36-3594BAACA3F0}"/>
                </a:ext>
              </a:extLst>
            </p:cNvPr>
            <p:cNvSpPr>
              <a:spLocks/>
            </p:cNvSpPr>
            <p:nvPr/>
          </p:nvSpPr>
          <p:spPr bwMode="auto">
            <a:xfrm rot="17382954" flipV="1">
              <a:off x="5586" y="524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0" name="Arc 16">
              <a:extLst>
                <a:ext uri="{FF2B5EF4-FFF2-40B4-BE49-F238E27FC236}">
                  <a16:creationId xmlns:a16="http://schemas.microsoft.com/office/drawing/2014/main" id="{C3FA5429-364E-A3B0-D2B2-A98F79D749F1}"/>
                </a:ext>
              </a:extLst>
            </p:cNvPr>
            <p:cNvSpPr>
              <a:spLocks/>
            </p:cNvSpPr>
            <p:nvPr/>
          </p:nvSpPr>
          <p:spPr bwMode="auto">
            <a:xfrm rot="17382954" flipV="1">
              <a:off x="5566" y="524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1" name="Arc 17">
              <a:extLst>
                <a:ext uri="{FF2B5EF4-FFF2-40B4-BE49-F238E27FC236}">
                  <a16:creationId xmlns:a16="http://schemas.microsoft.com/office/drawing/2014/main" id="{14975C9D-8CCE-884D-101B-95A71AD9C58F}"/>
                </a:ext>
              </a:extLst>
            </p:cNvPr>
            <p:cNvSpPr>
              <a:spLocks/>
            </p:cNvSpPr>
            <p:nvPr/>
          </p:nvSpPr>
          <p:spPr bwMode="auto">
            <a:xfrm rot="17382954" flipV="1">
              <a:off x="5766" y="524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2" name="Arc 18">
              <a:extLst>
                <a:ext uri="{FF2B5EF4-FFF2-40B4-BE49-F238E27FC236}">
                  <a16:creationId xmlns:a16="http://schemas.microsoft.com/office/drawing/2014/main" id="{14E1FBE7-E93E-5931-2A35-E2392503A5BD}"/>
                </a:ext>
              </a:extLst>
            </p:cNvPr>
            <p:cNvSpPr>
              <a:spLocks/>
            </p:cNvSpPr>
            <p:nvPr/>
          </p:nvSpPr>
          <p:spPr bwMode="auto">
            <a:xfrm rot="17382954" flipV="1">
              <a:off x="5756" y="525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3" name="Arc 19">
              <a:extLst>
                <a:ext uri="{FF2B5EF4-FFF2-40B4-BE49-F238E27FC236}">
                  <a16:creationId xmlns:a16="http://schemas.microsoft.com/office/drawing/2014/main" id="{EC916A88-DDBE-E65F-5BD6-3D7D016CA142}"/>
                </a:ext>
              </a:extLst>
            </p:cNvPr>
            <p:cNvSpPr>
              <a:spLocks/>
            </p:cNvSpPr>
            <p:nvPr/>
          </p:nvSpPr>
          <p:spPr bwMode="auto">
            <a:xfrm rot="17382954" flipV="1">
              <a:off x="5586" y="532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4" name="Arc 20">
              <a:extLst>
                <a:ext uri="{FF2B5EF4-FFF2-40B4-BE49-F238E27FC236}">
                  <a16:creationId xmlns:a16="http://schemas.microsoft.com/office/drawing/2014/main" id="{B30EE065-D539-D159-DD97-BB722A4633A6}"/>
                </a:ext>
              </a:extLst>
            </p:cNvPr>
            <p:cNvSpPr>
              <a:spLocks/>
            </p:cNvSpPr>
            <p:nvPr/>
          </p:nvSpPr>
          <p:spPr bwMode="auto">
            <a:xfrm rot="17382954" flipV="1">
              <a:off x="5606" y="532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5" name="Arc 21">
              <a:extLst>
                <a:ext uri="{FF2B5EF4-FFF2-40B4-BE49-F238E27FC236}">
                  <a16:creationId xmlns:a16="http://schemas.microsoft.com/office/drawing/2014/main" id="{A750B222-D764-6CBF-B64C-ACC69437CD95}"/>
                </a:ext>
              </a:extLst>
            </p:cNvPr>
            <p:cNvSpPr>
              <a:spLocks/>
            </p:cNvSpPr>
            <p:nvPr/>
          </p:nvSpPr>
          <p:spPr bwMode="auto">
            <a:xfrm rot="17382954" flipV="1">
              <a:off x="5816" y="532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6" name="Arc 22">
              <a:extLst>
                <a:ext uri="{FF2B5EF4-FFF2-40B4-BE49-F238E27FC236}">
                  <a16:creationId xmlns:a16="http://schemas.microsoft.com/office/drawing/2014/main" id="{FF05E07B-1B78-8E58-B5C1-167454AD005B}"/>
                </a:ext>
              </a:extLst>
            </p:cNvPr>
            <p:cNvSpPr>
              <a:spLocks/>
            </p:cNvSpPr>
            <p:nvPr/>
          </p:nvSpPr>
          <p:spPr bwMode="auto">
            <a:xfrm rot="17382954" flipV="1">
              <a:off x="5796" y="532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7" name="Arc 23">
              <a:extLst>
                <a:ext uri="{FF2B5EF4-FFF2-40B4-BE49-F238E27FC236}">
                  <a16:creationId xmlns:a16="http://schemas.microsoft.com/office/drawing/2014/main" id="{F45C8129-59B8-709A-DBB5-2AFF32780730}"/>
                </a:ext>
              </a:extLst>
            </p:cNvPr>
            <p:cNvSpPr>
              <a:spLocks/>
            </p:cNvSpPr>
            <p:nvPr/>
          </p:nvSpPr>
          <p:spPr bwMode="auto">
            <a:xfrm rot="5400000">
              <a:off x="6020" y="5255"/>
              <a:ext cx="86" cy="115"/>
            </a:xfrm>
            <a:custGeom>
              <a:avLst/>
              <a:gdLst>
                <a:gd name="G0" fmla="+- 21600 0 0"/>
                <a:gd name="G1" fmla="+- 21600 0 0"/>
                <a:gd name="G2" fmla="+- 21600 0 0"/>
                <a:gd name="T0" fmla="*/ 16 w 43200"/>
                <a:gd name="T1" fmla="*/ 22424 h 31665"/>
                <a:gd name="T2" fmla="*/ 40712 w 43200"/>
                <a:gd name="T3" fmla="*/ 31665 h 31665"/>
                <a:gd name="T4" fmla="*/ 21600 w 43200"/>
                <a:gd name="T5" fmla="*/ 21600 h 31665"/>
              </a:gdLst>
              <a:ahLst/>
              <a:cxnLst>
                <a:cxn ang="0">
                  <a:pos x="T0" y="T1"/>
                </a:cxn>
                <a:cxn ang="0">
                  <a:pos x="T2" y="T3"/>
                </a:cxn>
                <a:cxn ang="0">
                  <a:pos x="T4" y="T5"/>
                </a:cxn>
              </a:cxnLst>
              <a:rect l="0" t="0" r="r" b="b"/>
              <a:pathLst>
                <a:path w="43200" h="31665" fill="none"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path>
                <a:path w="43200" h="31665" stroke="0"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lnTo>
                    <a:pt x="2160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68" name="Line 24">
              <a:extLst>
                <a:ext uri="{FF2B5EF4-FFF2-40B4-BE49-F238E27FC236}">
                  <a16:creationId xmlns:a16="http://schemas.microsoft.com/office/drawing/2014/main" id="{8F2532F7-ADB4-0F7F-6E70-22CA29CB072A}"/>
                </a:ext>
              </a:extLst>
            </p:cNvPr>
            <p:cNvSpPr>
              <a:spLocks noChangeShapeType="1"/>
            </p:cNvSpPr>
            <p:nvPr/>
          </p:nvSpPr>
          <p:spPr bwMode="auto">
            <a:xfrm>
              <a:off x="5595" y="5490"/>
              <a:ext cx="288" cy="1"/>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 name="Arc 25">
              <a:extLst>
                <a:ext uri="{FF2B5EF4-FFF2-40B4-BE49-F238E27FC236}">
                  <a16:creationId xmlns:a16="http://schemas.microsoft.com/office/drawing/2014/main" id="{2984261F-2EBF-3844-2F7B-452C684017AA}"/>
                </a:ext>
              </a:extLst>
            </p:cNvPr>
            <p:cNvSpPr>
              <a:spLocks/>
            </p:cNvSpPr>
            <p:nvPr/>
          </p:nvSpPr>
          <p:spPr bwMode="auto">
            <a:xfrm rot="5400000">
              <a:off x="5901" y="5394"/>
              <a:ext cx="64" cy="115"/>
            </a:xfrm>
            <a:custGeom>
              <a:avLst/>
              <a:gdLst>
                <a:gd name="G0" fmla="+- 21600 0 0"/>
                <a:gd name="G1" fmla="+- 21600 0 0"/>
                <a:gd name="G2" fmla="+- 21600 0 0"/>
                <a:gd name="T0" fmla="*/ 16 w 43200"/>
                <a:gd name="T1" fmla="*/ 22424 h 31665"/>
                <a:gd name="T2" fmla="*/ 40712 w 43200"/>
                <a:gd name="T3" fmla="*/ 31665 h 31665"/>
                <a:gd name="T4" fmla="*/ 21600 w 43200"/>
                <a:gd name="T5" fmla="*/ 21600 h 31665"/>
              </a:gdLst>
              <a:ahLst/>
              <a:cxnLst>
                <a:cxn ang="0">
                  <a:pos x="T0" y="T1"/>
                </a:cxn>
                <a:cxn ang="0">
                  <a:pos x="T2" y="T3"/>
                </a:cxn>
                <a:cxn ang="0">
                  <a:pos x="T4" y="T5"/>
                </a:cxn>
              </a:cxnLst>
              <a:rect l="0" t="0" r="r" b="b"/>
              <a:pathLst>
                <a:path w="43200" h="31665" fill="none"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path>
                <a:path w="43200" h="31665" stroke="0"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lnTo>
                    <a:pt x="2160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0" name="Arc 26">
              <a:extLst>
                <a:ext uri="{FF2B5EF4-FFF2-40B4-BE49-F238E27FC236}">
                  <a16:creationId xmlns:a16="http://schemas.microsoft.com/office/drawing/2014/main" id="{EDA66F27-2A63-3D58-7A64-72F8026AB1B5}"/>
                </a:ext>
              </a:extLst>
            </p:cNvPr>
            <p:cNvSpPr>
              <a:spLocks/>
            </p:cNvSpPr>
            <p:nvPr/>
          </p:nvSpPr>
          <p:spPr bwMode="auto">
            <a:xfrm rot="17382954" flipV="1">
              <a:off x="5696" y="538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1" name="Arc 27">
              <a:extLst>
                <a:ext uri="{FF2B5EF4-FFF2-40B4-BE49-F238E27FC236}">
                  <a16:creationId xmlns:a16="http://schemas.microsoft.com/office/drawing/2014/main" id="{5C66607C-D17D-CA3F-8D9A-67DADF4E54D4}"/>
                </a:ext>
              </a:extLst>
            </p:cNvPr>
            <p:cNvSpPr>
              <a:spLocks/>
            </p:cNvSpPr>
            <p:nvPr/>
          </p:nvSpPr>
          <p:spPr bwMode="auto">
            <a:xfrm rot="17382954" flipV="1">
              <a:off x="5546" y="538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2" name="Arc 28">
              <a:extLst>
                <a:ext uri="{FF2B5EF4-FFF2-40B4-BE49-F238E27FC236}">
                  <a16:creationId xmlns:a16="http://schemas.microsoft.com/office/drawing/2014/main" id="{FD6778B0-CFD4-1B03-882B-880A19C9E658}"/>
                </a:ext>
              </a:extLst>
            </p:cNvPr>
            <p:cNvSpPr>
              <a:spLocks/>
            </p:cNvSpPr>
            <p:nvPr/>
          </p:nvSpPr>
          <p:spPr bwMode="auto">
            <a:xfrm rot="17382954" flipV="1">
              <a:off x="5526" y="538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3" name="Arc 29">
              <a:extLst>
                <a:ext uri="{FF2B5EF4-FFF2-40B4-BE49-F238E27FC236}">
                  <a16:creationId xmlns:a16="http://schemas.microsoft.com/office/drawing/2014/main" id="{20B71655-E9C2-BCC8-8885-E6DB1250C341}"/>
                </a:ext>
              </a:extLst>
            </p:cNvPr>
            <p:cNvSpPr>
              <a:spLocks/>
            </p:cNvSpPr>
            <p:nvPr/>
          </p:nvSpPr>
          <p:spPr bwMode="auto">
            <a:xfrm rot="10295798">
              <a:off x="4945" y="5360"/>
              <a:ext cx="720" cy="1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4" name="Arc 30">
              <a:extLst>
                <a:ext uri="{FF2B5EF4-FFF2-40B4-BE49-F238E27FC236}">
                  <a16:creationId xmlns:a16="http://schemas.microsoft.com/office/drawing/2014/main" id="{FE7EDAE9-EC9C-AA72-E0EE-649342FF927F}"/>
                </a:ext>
              </a:extLst>
            </p:cNvPr>
            <p:cNvSpPr>
              <a:spLocks/>
            </p:cNvSpPr>
            <p:nvPr/>
          </p:nvSpPr>
          <p:spPr bwMode="auto">
            <a:xfrm rot="1989342" flipH="1">
              <a:off x="5185" y="4780"/>
              <a:ext cx="130" cy="37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5" name="Arc 31">
              <a:extLst>
                <a:ext uri="{FF2B5EF4-FFF2-40B4-BE49-F238E27FC236}">
                  <a16:creationId xmlns:a16="http://schemas.microsoft.com/office/drawing/2014/main" id="{252FCE16-DCB0-9811-005D-C56492204BEE}"/>
                </a:ext>
              </a:extLst>
            </p:cNvPr>
            <p:cNvSpPr>
              <a:spLocks/>
            </p:cNvSpPr>
            <p:nvPr/>
          </p:nvSpPr>
          <p:spPr bwMode="auto">
            <a:xfrm rot="23656161">
              <a:off x="5303" y="4824"/>
              <a:ext cx="101" cy="115"/>
            </a:xfrm>
            <a:custGeom>
              <a:avLst/>
              <a:gdLst>
                <a:gd name="G0" fmla="+- 21600 0 0"/>
                <a:gd name="G1" fmla="+- 21600 0 0"/>
                <a:gd name="G2" fmla="+- 21600 0 0"/>
                <a:gd name="T0" fmla="*/ 16 w 43200"/>
                <a:gd name="T1" fmla="*/ 22424 h 31665"/>
                <a:gd name="T2" fmla="*/ 40712 w 43200"/>
                <a:gd name="T3" fmla="*/ 31665 h 31665"/>
                <a:gd name="T4" fmla="*/ 21600 w 43200"/>
                <a:gd name="T5" fmla="*/ 21600 h 31665"/>
              </a:gdLst>
              <a:ahLst/>
              <a:cxnLst>
                <a:cxn ang="0">
                  <a:pos x="T0" y="T1"/>
                </a:cxn>
                <a:cxn ang="0">
                  <a:pos x="T2" y="T3"/>
                </a:cxn>
                <a:cxn ang="0">
                  <a:pos x="T4" y="T5"/>
                </a:cxn>
              </a:cxnLst>
              <a:rect l="0" t="0" r="r" b="b"/>
              <a:pathLst>
                <a:path w="43200" h="31665" fill="none"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path>
                <a:path w="43200" h="31665" stroke="0"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lnTo>
                    <a:pt x="2160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6" name="Line 32">
              <a:extLst>
                <a:ext uri="{FF2B5EF4-FFF2-40B4-BE49-F238E27FC236}">
                  <a16:creationId xmlns:a16="http://schemas.microsoft.com/office/drawing/2014/main" id="{63401842-09B5-D1A5-F547-23041BCB3D57}"/>
                </a:ext>
              </a:extLst>
            </p:cNvPr>
            <p:cNvSpPr>
              <a:spLocks noChangeShapeType="1"/>
            </p:cNvSpPr>
            <p:nvPr/>
          </p:nvSpPr>
          <p:spPr bwMode="auto">
            <a:xfrm>
              <a:off x="4765" y="5440"/>
              <a:ext cx="187" cy="1"/>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7" name="Arc 33">
              <a:extLst>
                <a:ext uri="{FF2B5EF4-FFF2-40B4-BE49-F238E27FC236}">
                  <a16:creationId xmlns:a16="http://schemas.microsoft.com/office/drawing/2014/main" id="{E863006F-24AC-2954-411B-D7D553292361}"/>
                </a:ext>
              </a:extLst>
            </p:cNvPr>
            <p:cNvSpPr>
              <a:spLocks/>
            </p:cNvSpPr>
            <p:nvPr/>
          </p:nvSpPr>
          <p:spPr bwMode="auto">
            <a:xfrm rot="10800000">
              <a:off x="5285" y="5030"/>
              <a:ext cx="720" cy="18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8" name="Arc 34">
              <a:extLst>
                <a:ext uri="{FF2B5EF4-FFF2-40B4-BE49-F238E27FC236}">
                  <a16:creationId xmlns:a16="http://schemas.microsoft.com/office/drawing/2014/main" id="{A65D7CBC-8E9A-F498-2BE6-D9877B140921}"/>
                </a:ext>
              </a:extLst>
            </p:cNvPr>
            <p:cNvSpPr>
              <a:spLocks/>
            </p:cNvSpPr>
            <p:nvPr/>
          </p:nvSpPr>
          <p:spPr bwMode="auto">
            <a:xfrm rot="17382954" flipV="1">
              <a:off x="5426" y="524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79" name="Arc 35">
              <a:extLst>
                <a:ext uri="{FF2B5EF4-FFF2-40B4-BE49-F238E27FC236}">
                  <a16:creationId xmlns:a16="http://schemas.microsoft.com/office/drawing/2014/main" id="{8F433169-3AB0-6025-280F-F1A778D5FDC5}"/>
                </a:ext>
              </a:extLst>
            </p:cNvPr>
            <p:cNvSpPr>
              <a:spLocks/>
            </p:cNvSpPr>
            <p:nvPr/>
          </p:nvSpPr>
          <p:spPr bwMode="auto">
            <a:xfrm rot="5400000">
              <a:off x="5987" y="5328"/>
              <a:ext cx="72" cy="115"/>
            </a:xfrm>
            <a:custGeom>
              <a:avLst/>
              <a:gdLst>
                <a:gd name="G0" fmla="+- 21600 0 0"/>
                <a:gd name="G1" fmla="+- 21600 0 0"/>
                <a:gd name="G2" fmla="+- 21600 0 0"/>
                <a:gd name="T0" fmla="*/ 16 w 43200"/>
                <a:gd name="T1" fmla="*/ 22424 h 31665"/>
                <a:gd name="T2" fmla="*/ 40712 w 43200"/>
                <a:gd name="T3" fmla="*/ 31665 h 31665"/>
                <a:gd name="T4" fmla="*/ 21600 w 43200"/>
                <a:gd name="T5" fmla="*/ 21600 h 31665"/>
              </a:gdLst>
              <a:ahLst/>
              <a:cxnLst>
                <a:cxn ang="0">
                  <a:pos x="T0" y="T1"/>
                </a:cxn>
                <a:cxn ang="0">
                  <a:pos x="T2" y="T3"/>
                </a:cxn>
                <a:cxn ang="0">
                  <a:pos x="T4" y="T5"/>
                </a:cxn>
              </a:cxnLst>
              <a:rect l="0" t="0" r="r" b="b"/>
              <a:pathLst>
                <a:path w="43200" h="31665" fill="none"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path>
                <a:path w="43200" h="31665" stroke="0"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lnTo>
                    <a:pt x="2160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0" name="Arc 36">
              <a:extLst>
                <a:ext uri="{FF2B5EF4-FFF2-40B4-BE49-F238E27FC236}">
                  <a16:creationId xmlns:a16="http://schemas.microsoft.com/office/drawing/2014/main" id="{A562A9DE-D604-DEE0-2772-3476B3F22F74}"/>
                </a:ext>
              </a:extLst>
            </p:cNvPr>
            <p:cNvSpPr>
              <a:spLocks/>
            </p:cNvSpPr>
            <p:nvPr/>
          </p:nvSpPr>
          <p:spPr bwMode="auto">
            <a:xfrm rot="17382954" flipV="1">
              <a:off x="5231" y="4854"/>
              <a:ext cx="29" cy="181"/>
            </a:xfrm>
            <a:custGeom>
              <a:avLst/>
              <a:gdLst>
                <a:gd name="G0" fmla="+- 0 0 0"/>
                <a:gd name="G1" fmla="+- 21600 0 0"/>
                <a:gd name="G2" fmla="+- 21600 0 0"/>
                <a:gd name="T0" fmla="*/ 0 w 15835"/>
                <a:gd name="T1" fmla="*/ 0 h 21600"/>
                <a:gd name="T2" fmla="*/ 15835 w 15835"/>
                <a:gd name="T3" fmla="*/ 6909 h 21600"/>
                <a:gd name="T4" fmla="*/ 0 w 15835"/>
                <a:gd name="T5" fmla="*/ 21600 h 21600"/>
              </a:gdLst>
              <a:ahLst/>
              <a:cxnLst>
                <a:cxn ang="0">
                  <a:pos x="T0" y="T1"/>
                </a:cxn>
                <a:cxn ang="0">
                  <a:pos x="T2" y="T3"/>
                </a:cxn>
                <a:cxn ang="0">
                  <a:pos x="T4" y="T5"/>
                </a:cxn>
              </a:cxnLst>
              <a:rect l="0" t="0" r="r" b="b"/>
              <a:pathLst>
                <a:path w="15835" h="21600" fill="none" extrusionOk="0">
                  <a:moveTo>
                    <a:pt x="0" y="0"/>
                  </a:moveTo>
                  <a:cubicBezTo>
                    <a:pt x="6009" y="0"/>
                    <a:pt x="11747" y="2503"/>
                    <a:pt x="15834" y="6909"/>
                  </a:cubicBezTo>
                </a:path>
                <a:path w="15835" h="21600" stroke="0" extrusionOk="0">
                  <a:moveTo>
                    <a:pt x="0" y="0"/>
                  </a:moveTo>
                  <a:cubicBezTo>
                    <a:pt x="6009" y="0"/>
                    <a:pt x="11747" y="2503"/>
                    <a:pt x="15834" y="6909"/>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1" name="Arc 37">
              <a:extLst>
                <a:ext uri="{FF2B5EF4-FFF2-40B4-BE49-F238E27FC236}">
                  <a16:creationId xmlns:a16="http://schemas.microsoft.com/office/drawing/2014/main" id="{4E5FCA58-E999-23F7-9F7E-0F16BA32B8AD}"/>
                </a:ext>
              </a:extLst>
            </p:cNvPr>
            <p:cNvSpPr>
              <a:spLocks/>
            </p:cNvSpPr>
            <p:nvPr/>
          </p:nvSpPr>
          <p:spPr bwMode="auto">
            <a:xfrm rot="4595910" flipV="1">
              <a:off x="5166" y="4919"/>
              <a:ext cx="179" cy="141"/>
            </a:xfrm>
            <a:custGeom>
              <a:avLst/>
              <a:gdLst>
                <a:gd name="G0" fmla="+- 0 0 0"/>
                <a:gd name="G1" fmla="+- 16755 0 0"/>
                <a:gd name="G2" fmla="+- 21600 0 0"/>
                <a:gd name="T0" fmla="*/ 13632 w 20705"/>
                <a:gd name="T1" fmla="*/ 0 h 16755"/>
                <a:gd name="T2" fmla="*/ 20705 w 20705"/>
                <a:gd name="T3" fmla="*/ 10602 h 16755"/>
                <a:gd name="T4" fmla="*/ 0 w 20705"/>
                <a:gd name="T5" fmla="*/ 16755 h 16755"/>
              </a:gdLst>
              <a:ahLst/>
              <a:cxnLst>
                <a:cxn ang="0">
                  <a:pos x="T0" y="T1"/>
                </a:cxn>
                <a:cxn ang="0">
                  <a:pos x="T2" y="T3"/>
                </a:cxn>
                <a:cxn ang="0">
                  <a:pos x="T4" y="T5"/>
                </a:cxn>
              </a:cxnLst>
              <a:rect l="0" t="0" r="r" b="b"/>
              <a:pathLst>
                <a:path w="20705" h="16755" fill="none" extrusionOk="0">
                  <a:moveTo>
                    <a:pt x="13631" y="0"/>
                  </a:moveTo>
                  <a:cubicBezTo>
                    <a:pt x="17002" y="2742"/>
                    <a:pt x="19467" y="6437"/>
                    <a:pt x="20705" y="10601"/>
                  </a:cubicBezTo>
                </a:path>
                <a:path w="20705" h="16755" stroke="0" extrusionOk="0">
                  <a:moveTo>
                    <a:pt x="13631" y="0"/>
                  </a:moveTo>
                  <a:cubicBezTo>
                    <a:pt x="17002" y="2742"/>
                    <a:pt x="19467" y="6437"/>
                    <a:pt x="20705" y="10601"/>
                  </a:cubicBezTo>
                  <a:lnTo>
                    <a:pt x="0" y="16755"/>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2" name="Arc 38">
              <a:extLst>
                <a:ext uri="{FF2B5EF4-FFF2-40B4-BE49-F238E27FC236}">
                  <a16:creationId xmlns:a16="http://schemas.microsoft.com/office/drawing/2014/main" id="{23F7F29D-92A6-7891-A8EB-948D41627728}"/>
                </a:ext>
              </a:extLst>
            </p:cNvPr>
            <p:cNvSpPr>
              <a:spLocks/>
            </p:cNvSpPr>
            <p:nvPr/>
          </p:nvSpPr>
          <p:spPr bwMode="auto">
            <a:xfrm rot="5400000">
              <a:off x="5999" y="5196"/>
              <a:ext cx="58" cy="86"/>
            </a:xfrm>
            <a:custGeom>
              <a:avLst/>
              <a:gdLst>
                <a:gd name="G0" fmla="+- 21600 0 0"/>
                <a:gd name="G1" fmla="+- 21600 0 0"/>
                <a:gd name="G2" fmla="+- 21600 0 0"/>
                <a:gd name="T0" fmla="*/ 16 w 43200"/>
                <a:gd name="T1" fmla="*/ 22424 h 31665"/>
                <a:gd name="T2" fmla="*/ 40712 w 43200"/>
                <a:gd name="T3" fmla="*/ 31665 h 31665"/>
                <a:gd name="T4" fmla="*/ 21600 w 43200"/>
                <a:gd name="T5" fmla="*/ 21600 h 31665"/>
              </a:gdLst>
              <a:ahLst/>
              <a:cxnLst>
                <a:cxn ang="0">
                  <a:pos x="T0" y="T1"/>
                </a:cxn>
                <a:cxn ang="0">
                  <a:pos x="T2" y="T3"/>
                </a:cxn>
                <a:cxn ang="0">
                  <a:pos x="T4" y="T5"/>
                </a:cxn>
              </a:cxnLst>
              <a:rect l="0" t="0" r="r" b="b"/>
              <a:pathLst>
                <a:path w="43200" h="31665" fill="none"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path>
                <a:path w="43200" h="31665" stroke="0" extrusionOk="0">
                  <a:moveTo>
                    <a:pt x="15" y="22424"/>
                  </a:moveTo>
                  <a:cubicBezTo>
                    <a:pt x="5" y="22149"/>
                    <a:pt x="0" y="21874"/>
                    <a:pt x="0" y="21600"/>
                  </a:cubicBezTo>
                  <a:cubicBezTo>
                    <a:pt x="0" y="9670"/>
                    <a:pt x="9670" y="0"/>
                    <a:pt x="21600" y="0"/>
                  </a:cubicBezTo>
                  <a:cubicBezTo>
                    <a:pt x="33529" y="0"/>
                    <a:pt x="43200" y="9670"/>
                    <a:pt x="43200" y="21600"/>
                  </a:cubicBezTo>
                  <a:cubicBezTo>
                    <a:pt x="43199" y="25107"/>
                    <a:pt x="42345" y="28561"/>
                    <a:pt x="40711" y="31664"/>
                  </a:cubicBezTo>
                  <a:lnTo>
                    <a:pt x="2160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3" name="Arc 39">
              <a:extLst>
                <a:ext uri="{FF2B5EF4-FFF2-40B4-BE49-F238E27FC236}">
                  <a16:creationId xmlns:a16="http://schemas.microsoft.com/office/drawing/2014/main" id="{6DB15A9A-CD73-EDB7-DC34-B0324DA990E0}"/>
                </a:ext>
              </a:extLst>
            </p:cNvPr>
            <p:cNvSpPr>
              <a:spLocks/>
            </p:cNvSpPr>
            <p:nvPr/>
          </p:nvSpPr>
          <p:spPr bwMode="auto">
            <a:xfrm rot="17382954" flipV="1">
              <a:off x="5426" y="532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4" name="Arc 40">
              <a:extLst>
                <a:ext uri="{FF2B5EF4-FFF2-40B4-BE49-F238E27FC236}">
                  <a16:creationId xmlns:a16="http://schemas.microsoft.com/office/drawing/2014/main" id="{1E50897D-2BD7-1A2D-209D-7454AC79BA82}"/>
                </a:ext>
              </a:extLst>
            </p:cNvPr>
            <p:cNvSpPr>
              <a:spLocks/>
            </p:cNvSpPr>
            <p:nvPr/>
          </p:nvSpPr>
          <p:spPr bwMode="auto">
            <a:xfrm rot="17382954" flipV="1">
              <a:off x="5386" y="5169"/>
              <a:ext cx="137" cy="160"/>
            </a:xfrm>
            <a:custGeom>
              <a:avLst/>
              <a:gdLst>
                <a:gd name="G0" fmla="+- 0 0 0"/>
                <a:gd name="G1" fmla="+- 19064 0 0"/>
                <a:gd name="G2" fmla="+- 21600 0 0"/>
                <a:gd name="T0" fmla="*/ 10154 w 15835"/>
                <a:gd name="T1" fmla="*/ 0 h 19064"/>
                <a:gd name="T2" fmla="*/ 15835 w 15835"/>
                <a:gd name="T3" fmla="*/ 4373 h 19064"/>
                <a:gd name="T4" fmla="*/ 0 w 15835"/>
                <a:gd name="T5" fmla="*/ 19064 h 19064"/>
              </a:gdLst>
              <a:ahLst/>
              <a:cxnLst>
                <a:cxn ang="0">
                  <a:pos x="T0" y="T1"/>
                </a:cxn>
                <a:cxn ang="0">
                  <a:pos x="T2" y="T3"/>
                </a:cxn>
                <a:cxn ang="0">
                  <a:pos x="T4" y="T5"/>
                </a:cxn>
              </a:cxnLst>
              <a:rect l="0" t="0" r="r" b="b"/>
              <a:pathLst>
                <a:path w="15835" h="19064" fill="none" extrusionOk="0">
                  <a:moveTo>
                    <a:pt x="10154" y="-1"/>
                  </a:moveTo>
                  <a:cubicBezTo>
                    <a:pt x="12278" y="1130"/>
                    <a:pt x="14198" y="2609"/>
                    <a:pt x="15834" y="4373"/>
                  </a:cubicBezTo>
                </a:path>
                <a:path w="15835" h="19064" stroke="0" extrusionOk="0">
                  <a:moveTo>
                    <a:pt x="10154" y="-1"/>
                  </a:moveTo>
                  <a:cubicBezTo>
                    <a:pt x="12278" y="1130"/>
                    <a:pt x="14198" y="2609"/>
                    <a:pt x="15834" y="4373"/>
                  </a:cubicBezTo>
                  <a:lnTo>
                    <a:pt x="0" y="19064"/>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5" name="Arc 41">
              <a:extLst>
                <a:ext uri="{FF2B5EF4-FFF2-40B4-BE49-F238E27FC236}">
                  <a16:creationId xmlns:a16="http://schemas.microsoft.com/office/drawing/2014/main" id="{1D3ADBF4-9607-679A-687A-4F129E144501}"/>
                </a:ext>
              </a:extLst>
            </p:cNvPr>
            <p:cNvSpPr>
              <a:spLocks/>
            </p:cNvSpPr>
            <p:nvPr/>
          </p:nvSpPr>
          <p:spPr bwMode="auto">
            <a:xfrm rot="14061611">
              <a:off x="5368" y="5257"/>
              <a:ext cx="244" cy="130"/>
            </a:xfrm>
            <a:custGeom>
              <a:avLst/>
              <a:gdLst>
                <a:gd name="G0" fmla="+- 0 0 0"/>
                <a:gd name="G1" fmla="+- 21600 0 0"/>
                <a:gd name="G2" fmla="+- 21600 0 0"/>
                <a:gd name="T0" fmla="*/ 0 w 18301"/>
                <a:gd name="T1" fmla="*/ 0 h 21600"/>
                <a:gd name="T2" fmla="*/ 18301 w 18301"/>
                <a:gd name="T3" fmla="*/ 10126 h 21600"/>
                <a:gd name="T4" fmla="*/ 0 w 18301"/>
                <a:gd name="T5" fmla="*/ 21600 h 21600"/>
              </a:gdLst>
              <a:ahLst/>
              <a:cxnLst>
                <a:cxn ang="0">
                  <a:pos x="T0" y="T1"/>
                </a:cxn>
                <a:cxn ang="0">
                  <a:pos x="T2" y="T3"/>
                </a:cxn>
                <a:cxn ang="0">
                  <a:pos x="T4" y="T5"/>
                </a:cxn>
              </a:cxnLst>
              <a:rect l="0" t="0" r="r" b="b"/>
              <a:pathLst>
                <a:path w="18301" h="21600" fill="none" extrusionOk="0">
                  <a:moveTo>
                    <a:pt x="0" y="0"/>
                  </a:moveTo>
                  <a:cubicBezTo>
                    <a:pt x="7436" y="0"/>
                    <a:pt x="14350" y="3825"/>
                    <a:pt x="18300" y="10126"/>
                  </a:cubicBezTo>
                </a:path>
                <a:path w="18301" h="21600" stroke="0" extrusionOk="0">
                  <a:moveTo>
                    <a:pt x="0" y="0"/>
                  </a:moveTo>
                  <a:cubicBezTo>
                    <a:pt x="7436" y="0"/>
                    <a:pt x="14350" y="3825"/>
                    <a:pt x="18300" y="10126"/>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6" name="Arc 42">
              <a:extLst>
                <a:ext uri="{FF2B5EF4-FFF2-40B4-BE49-F238E27FC236}">
                  <a16:creationId xmlns:a16="http://schemas.microsoft.com/office/drawing/2014/main" id="{FE16F8FD-91C6-C50A-2590-743C3E1A540B}"/>
                </a:ext>
              </a:extLst>
            </p:cNvPr>
            <p:cNvSpPr>
              <a:spLocks/>
            </p:cNvSpPr>
            <p:nvPr/>
          </p:nvSpPr>
          <p:spPr bwMode="auto">
            <a:xfrm rot="15244301">
              <a:off x="5242" y="5186"/>
              <a:ext cx="230" cy="13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7" name="Arc 43">
              <a:extLst>
                <a:ext uri="{FF2B5EF4-FFF2-40B4-BE49-F238E27FC236}">
                  <a16:creationId xmlns:a16="http://schemas.microsoft.com/office/drawing/2014/main" id="{50180594-64C2-9693-5CB8-4B321F704A06}"/>
                </a:ext>
              </a:extLst>
            </p:cNvPr>
            <p:cNvSpPr>
              <a:spLocks/>
            </p:cNvSpPr>
            <p:nvPr/>
          </p:nvSpPr>
          <p:spPr bwMode="auto">
            <a:xfrm rot="8974941">
              <a:off x="5026" y="5129"/>
              <a:ext cx="288" cy="13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8" name="Arc 44">
              <a:extLst>
                <a:ext uri="{FF2B5EF4-FFF2-40B4-BE49-F238E27FC236}">
                  <a16:creationId xmlns:a16="http://schemas.microsoft.com/office/drawing/2014/main" id="{B55295B7-CC2C-AA53-5540-C75A09816470}"/>
                </a:ext>
              </a:extLst>
            </p:cNvPr>
            <p:cNvSpPr>
              <a:spLocks/>
            </p:cNvSpPr>
            <p:nvPr/>
          </p:nvSpPr>
          <p:spPr bwMode="auto">
            <a:xfrm rot="-3471052">
              <a:off x="4928" y="5117"/>
              <a:ext cx="244" cy="130"/>
            </a:xfrm>
            <a:custGeom>
              <a:avLst/>
              <a:gdLst>
                <a:gd name="G0" fmla="+- 0 0 0"/>
                <a:gd name="G1" fmla="+- 21600 0 0"/>
                <a:gd name="G2" fmla="+- 21600 0 0"/>
                <a:gd name="T0" fmla="*/ 0 w 18301"/>
                <a:gd name="T1" fmla="*/ 0 h 21600"/>
                <a:gd name="T2" fmla="*/ 18301 w 18301"/>
                <a:gd name="T3" fmla="*/ 10126 h 21600"/>
                <a:gd name="T4" fmla="*/ 0 w 18301"/>
                <a:gd name="T5" fmla="*/ 21600 h 21600"/>
              </a:gdLst>
              <a:ahLst/>
              <a:cxnLst>
                <a:cxn ang="0">
                  <a:pos x="T0" y="T1"/>
                </a:cxn>
                <a:cxn ang="0">
                  <a:pos x="T2" y="T3"/>
                </a:cxn>
                <a:cxn ang="0">
                  <a:pos x="T4" y="T5"/>
                </a:cxn>
              </a:cxnLst>
              <a:rect l="0" t="0" r="r" b="b"/>
              <a:pathLst>
                <a:path w="18301" h="21600" fill="none" extrusionOk="0">
                  <a:moveTo>
                    <a:pt x="0" y="0"/>
                  </a:moveTo>
                  <a:cubicBezTo>
                    <a:pt x="7436" y="0"/>
                    <a:pt x="14350" y="3825"/>
                    <a:pt x="18300" y="10126"/>
                  </a:cubicBezTo>
                </a:path>
                <a:path w="18301" h="21600" stroke="0" extrusionOk="0">
                  <a:moveTo>
                    <a:pt x="0" y="0"/>
                  </a:moveTo>
                  <a:cubicBezTo>
                    <a:pt x="7436" y="0"/>
                    <a:pt x="14350" y="3825"/>
                    <a:pt x="18300" y="10126"/>
                  </a:cubicBezTo>
                  <a:lnTo>
                    <a:pt x="0" y="21600"/>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89" name="Line 45">
              <a:extLst>
                <a:ext uri="{FF2B5EF4-FFF2-40B4-BE49-F238E27FC236}">
                  <a16:creationId xmlns:a16="http://schemas.microsoft.com/office/drawing/2014/main" id="{835E323B-C67C-BA91-8D67-85D3D7969353}"/>
                </a:ext>
              </a:extLst>
            </p:cNvPr>
            <p:cNvSpPr>
              <a:spLocks noChangeShapeType="1"/>
            </p:cNvSpPr>
            <p:nvPr/>
          </p:nvSpPr>
          <p:spPr bwMode="auto">
            <a:xfrm>
              <a:off x="4765" y="5200"/>
              <a:ext cx="187" cy="1"/>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0" name="Arc 46">
              <a:extLst>
                <a:ext uri="{FF2B5EF4-FFF2-40B4-BE49-F238E27FC236}">
                  <a16:creationId xmlns:a16="http://schemas.microsoft.com/office/drawing/2014/main" id="{D0B39415-0EAD-4277-C21C-719C032582B6}"/>
                </a:ext>
              </a:extLst>
            </p:cNvPr>
            <p:cNvSpPr>
              <a:spLocks/>
            </p:cNvSpPr>
            <p:nvPr/>
          </p:nvSpPr>
          <p:spPr bwMode="auto">
            <a:xfrm rot="8303060" flipV="1">
              <a:off x="4895" y="5240"/>
              <a:ext cx="179" cy="141"/>
            </a:xfrm>
            <a:custGeom>
              <a:avLst/>
              <a:gdLst>
                <a:gd name="G0" fmla="+- 0 0 0"/>
                <a:gd name="G1" fmla="+- 16755 0 0"/>
                <a:gd name="G2" fmla="+- 21600 0 0"/>
                <a:gd name="T0" fmla="*/ 13632 w 20705"/>
                <a:gd name="T1" fmla="*/ 0 h 16755"/>
                <a:gd name="T2" fmla="*/ 20705 w 20705"/>
                <a:gd name="T3" fmla="*/ 10602 h 16755"/>
                <a:gd name="T4" fmla="*/ 0 w 20705"/>
                <a:gd name="T5" fmla="*/ 16755 h 16755"/>
              </a:gdLst>
              <a:ahLst/>
              <a:cxnLst>
                <a:cxn ang="0">
                  <a:pos x="T0" y="T1"/>
                </a:cxn>
                <a:cxn ang="0">
                  <a:pos x="T2" y="T3"/>
                </a:cxn>
                <a:cxn ang="0">
                  <a:pos x="T4" y="T5"/>
                </a:cxn>
              </a:cxnLst>
              <a:rect l="0" t="0" r="r" b="b"/>
              <a:pathLst>
                <a:path w="20705" h="16755" fill="none" extrusionOk="0">
                  <a:moveTo>
                    <a:pt x="13631" y="0"/>
                  </a:moveTo>
                  <a:cubicBezTo>
                    <a:pt x="17002" y="2742"/>
                    <a:pt x="19467" y="6437"/>
                    <a:pt x="20705" y="10601"/>
                  </a:cubicBezTo>
                </a:path>
                <a:path w="20705" h="16755" stroke="0" extrusionOk="0">
                  <a:moveTo>
                    <a:pt x="13631" y="0"/>
                  </a:moveTo>
                  <a:cubicBezTo>
                    <a:pt x="17002" y="2742"/>
                    <a:pt x="19467" y="6437"/>
                    <a:pt x="20705" y="10601"/>
                  </a:cubicBezTo>
                  <a:lnTo>
                    <a:pt x="0" y="16755"/>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sp>
          <p:nvSpPr>
            <p:cNvPr id="6191" name="Arc 47">
              <a:extLst>
                <a:ext uri="{FF2B5EF4-FFF2-40B4-BE49-F238E27FC236}">
                  <a16:creationId xmlns:a16="http://schemas.microsoft.com/office/drawing/2014/main" id="{DC0D1925-9271-07FD-E295-EC74E10F2973}"/>
                </a:ext>
              </a:extLst>
            </p:cNvPr>
            <p:cNvSpPr>
              <a:spLocks/>
            </p:cNvSpPr>
            <p:nvPr/>
          </p:nvSpPr>
          <p:spPr bwMode="auto">
            <a:xfrm rot="8303060" flipV="1">
              <a:off x="4925" y="5300"/>
              <a:ext cx="179" cy="141"/>
            </a:xfrm>
            <a:custGeom>
              <a:avLst/>
              <a:gdLst>
                <a:gd name="G0" fmla="+- 0 0 0"/>
                <a:gd name="G1" fmla="+- 16755 0 0"/>
                <a:gd name="G2" fmla="+- 21600 0 0"/>
                <a:gd name="T0" fmla="*/ 13632 w 20705"/>
                <a:gd name="T1" fmla="*/ 0 h 16755"/>
                <a:gd name="T2" fmla="*/ 20705 w 20705"/>
                <a:gd name="T3" fmla="*/ 10602 h 16755"/>
                <a:gd name="T4" fmla="*/ 0 w 20705"/>
                <a:gd name="T5" fmla="*/ 16755 h 16755"/>
              </a:gdLst>
              <a:ahLst/>
              <a:cxnLst>
                <a:cxn ang="0">
                  <a:pos x="T0" y="T1"/>
                </a:cxn>
                <a:cxn ang="0">
                  <a:pos x="T2" y="T3"/>
                </a:cxn>
                <a:cxn ang="0">
                  <a:pos x="T4" y="T5"/>
                </a:cxn>
              </a:cxnLst>
              <a:rect l="0" t="0" r="r" b="b"/>
              <a:pathLst>
                <a:path w="20705" h="16755" fill="none" extrusionOk="0">
                  <a:moveTo>
                    <a:pt x="13631" y="0"/>
                  </a:moveTo>
                  <a:cubicBezTo>
                    <a:pt x="17002" y="2742"/>
                    <a:pt x="19467" y="6437"/>
                    <a:pt x="20705" y="10601"/>
                  </a:cubicBezTo>
                </a:path>
                <a:path w="20705" h="16755" stroke="0" extrusionOk="0">
                  <a:moveTo>
                    <a:pt x="13631" y="0"/>
                  </a:moveTo>
                  <a:cubicBezTo>
                    <a:pt x="17002" y="2742"/>
                    <a:pt x="19467" y="6437"/>
                    <a:pt x="20705" y="10601"/>
                  </a:cubicBezTo>
                  <a:lnTo>
                    <a:pt x="0" y="16755"/>
                  </a:lnTo>
                  <a:close/>
                </a:path>
              </a:pathLst>
            </a:custGeom>
            <a:noFill/>
            <a:ln w="38100">
              <a:solidFill>
                <a:srgbClr val="800000"/>
              </a:solidFill>
              <a:round/>
              <a:headEnd/>
              <a:tailEnd/>
            </a:ln>
            <a:extLst>
              <a:ext uri="{909E8E84-426E-40DD-AFC4-6F175D3DCCD1}">
                <a14:hiddenFill xmlns:a14="http://schemas.microsoft.com/office/drawing/2010/main">
                  <a:solidFill>
                    <a:srgbClr val="A4FAAC"/>
                  </a:solidFill>
                </a14:hiddenFill>
              </a:ext>
            </a:extLst>
          </p:spPr>
          <p:txBody>
            <a:bodyPr/>
            <a:lstStyle/>
            <a:p>
              <a:endParaRPr lang="en-US"/>
            </a:p>
          </p:txBody>
        </p:sp>
      </p:grpSp>
      <p:sp>
        <p:nvSpPr>
          <p:cNvPr id="6192" name="Line 48">
            <a:extLst>
              <a:ext uri="{FF2B5EF4-FFF2-40B4-BE49-F238E27FC236}">
                <a16:creationId xmlns:a16="http://schemas.microsoft.com/office/drawing/2014/main" id="{F220DEDD-3F4C-B6E1-9C00-069CFAE99296}"/>
              </a:ext>
            </a:extLst>
          </p:cNvPr>
          <p:cNvSpPr>
            <a:spLocks noChangeShapeType="1"/>
          </p:cNvSpPr>
          <p:nvPr/>
        </p:nvSpPr>
        <p:spPr bwMode="auto">
          <a:xfrm flipH="1">
            <a:off x="6657975" y="4495800"/>
            <a:ext cx="2381250" cy="19050"/>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3" name="Line 49">
            <a:extLst>
              <a:ext uri="{FF2B5EF4-FFF2-40B4-BE49-F238E27FC236}">
                <a16:creationId xmlns:a16="http://schemas.microsoft.com/office/drawing/2014/main" id="{09A3F1CF-0F87-576F-3CCD-05D6AA5672AF}"/>
              </a:ext>
            </a:extLst>
          </p:cNvPr>
          <p:cNvSpPr>
            <a:spLocks noChangeShapeType="1"/>
          </p:cNvSpPr>
          <p:nvPr/>
        </p:nvSpPr>
        <p:spPr bwMode="auto">
          <a:xfrm>
            <a:off x="7772400" y="3505200"/>
            <a:ext cx="0" cy="1676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4" name="Line 50">
            <a:extLst>
              <a:ext uri="{FF2B5EF4-FFF2-40B4-BE49-F238E27FC236}">
                <a16:creationId xmlns:a16="http://schemas.microsoft.com/office/drawing/2014/main" id="{B5DC4BAD-85A1-DC5C-D67B-824E60E30734}"/>
              </a:ext>
            </a:extLst>
          </p:cNvPr>
          <p:cNvSpPr>
            <a:spLocks noChangeShapeType="1"/>
          </p:cNvSpPr>
          <p:nvPr/>
        </p:nvSpPr>
        <p:spPr bwMode="auto">
          <a:xfrm>
            <a:off x="7924800" y="3505200"/>
            <a:ext cx="0" cy="1676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5" name="Line 51">
            <a:extLst>
              <a:ext uri="{FF2B5EF4-FFF2-40B4-BE49-F238E27FC236}">
                <a16:creationId xmlns:a16="http://schemas.microsoft.com/office/drawing/2014/main" id="{B3D24197-B508-C684-3F3F-F596B6C10A57}"/>
              </a:ext>
            </a:extLst>
          </p:cNvPr>
          <p:cNvSpPr>
            <a:spLocks noChangeShapeType="1"/>
          </p:cNvSpPr>
          <p:nvPr/>
        </p:nvSpPr>
        <p:spPr bwMode="auto">
          <a:xfrm>
            <a:off x="8077200" y="3505200"/>
            <a:ext cx="0" cy="1676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6" name="Line 52">
            <a:extLst>
              <a:ext uri="{FF2B5EF4-FFF2-40B4-BE49-F238E27FC236}">
                <a16:creationId xmlns:a16="http://schemas.microsoft.com/office/drawing/2014/main" id="{641BCCEE-9BD9-934F-21E1-CDC4FC168115}"/>
              </a:ext>
            </a:extLst>
          </p:cNvPr>
          <p:cNvSpPr>
            <a:spLocks noChangeShapeType="1"/>
          </p:cNvSpPr>
          <p:nvPr/>
        </p:nvSpPr>
        <p:spPr bwMode="auto">
          <a:xfrm>
            <a:off x="7600950" y="3481388"/>
            <a:ext cx="0" cy="1676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8" name="Text Box 54">
            <a:extLst>
              <a:ext uri="{FF2B5EF4-FFF2-40B4-BE49-F238E27FC236}">
                <a16:creationId xmlns:a16="http://schemas.microsoft.com/office/drawing/2014/main" id="{6C1BA5B1-70A2-5CC2-CC4F-B8454FF73C66}"/>
              </a:ext>
            </a:extLst>
          </p:cNvPr>
          <p:cNvSpPr txBox="1">
            <a:spLocks noChangeArrowheads="1"/>
          </p:cNvSpPr>
          <p:nvPr/>
        </p:nvSpPr>
        <p:spPr bwMode="auto">
          <a:xfrm>
            <a:off x="3276600" y="6334126"/>
            <a:ext cx="2819400" cy="46672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a:solidFill>
                  <a:srgbClr val="0000FF"/>
                </a:solidFill>
                <a:latin typeface="Times New Roman" panose="02020603050405020304" pitchFamily="18" charset="0"/>
              </a:rPr>
              <a:t>Chiều đường sức từ</a:t>
            </a:r>
          </a:p>
        </p:txBody>
      </p:sp>
      <p:sp>
        <p:nvSpPr>
          <p:cNvPr id="6199" name="Text Box 55">
            <a:extLst>
              <a:ext uri="{FF2B5EF4-FFF2-40B4-BE49-F238E27FC236}">
                <a16:creationId xmlns:a16="http://schemas.microsoft.com/office/drawing/2014/main" id="{6E1D6096-BD8A-4B55-2F98-34EF3C60B495}"/>
              </a:ext>
            </a:extLst>
          </p:cNvPr>
          <p:cNvSpPr txBox="1">
            <a:spLocks noChangeArrowheads="1"/>
          </p:cNvSpPr>
          <p:nvPr/>
        </p:nvSpPr>
        <p:spPr bwMode="auto">
          <a:xfrm>
            <a:off x="6324600" y="6305551"/>
            <a:ext cx="4343400" cy="46672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a:solidFill>
                  <a:srgbClr val="FF3300"/>
                </a:solidFill>
                <a:latin typeface="Times New Roman" panose="02020603050405020304" pitchFamily="18" charset="0"/>
              </a:rPr>
              <a:t>Chiều dòng điện từ B dến A</a:t>
            </a:r>
          </a:p>
        </p:txBody>
      </p:sp>
      <p:sp>
        <p:nvSpPr>
          <p:cNvPr id="6200" name="Line 56">
            <a:extLst>
              <a:ext uri="{FF2B5EF4-FFF2-40B4-BE49-F238E27FC236}">
                <a16:creationId xmlns:a16="http://schemas.microsoft.com/office/drawing/2014/main" id="{229E3FB4-D1B8-E029-DEDE-1F98232288D6}"/>
              </a:ext>
            </a:extLst>
          </p:cNvPr>
          <p:cNvSpPr>
            <a:spLocks noChangeShapeType="1"/>
          </p:cNvSpPr>
          <p:nvPr/>
        </p:nvSpPr>
        <p:spPr bwMode="auto">
          <a:xfrm flipV="1">
            <a:off x="4914900" y="4738688"/>
            <a:ext cx="2895600" cy="1600200"/>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1" name="Line 57">
            <a:extLst>
              <a:ext uri="{FF2B5EF4-FFF2-40B4-BE49-F238E27FC236}">
                <a16:creationId xmlns:a16="http://schemas.microsoft.com/office/drawing/2014/main" id="{D99AF9A8-2117-9547-9F5A-E72345CC9D00}"/>
              </a:ext>
            </a:extLst>
          </p:cNvPr>
          <p:cNvSpPr>
            <a:spLocks noChangeShapeType="1"/>
          </p:cNvSpPr>
          <p:nvPr/>
        </p:nvSpPr>
        <p:spPr bwMode="auto">
          <a:xfrm flipH="1" flipV="1">
            <a:off x="8229600" y="4572000"/>
            <a:ext cx="914400" cy="182880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2" name="Line 58">
            <a:extLst>
              <a:ext uri="{FF2B5EF4-FFF2-40B4-BE49-F238E27FC236}">
                <a16:creationId xmlns:a16="http://schemas.microsoft.com/office/drawing/2014/main" id="{53FD502B-4C91-3ACE-471B-51FDAD4DC915}"/>
              </a:ext>
            </a:extLst>
          </p:cNvPr>
          <p:cNvSpPr>
            <a:spLocks noChangeShapeType="1"/>
          </p:cNvSpPr>
          <p:nvPr/>
        </p:nvSpPr>
        <p:spPr bwMode="auto">
          <a:xfrm>
            <a:off x="8229600" y="3505200"/>
            <a:ext cx="76200" cy="12954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3" name="Line 59">
            <a:extLst>
              <a:ext uri="{FF2B5EF4-FFF2-40B4-BE49-F238E27FC236}">
                <a16:creationId xmlns:a16="http://schemas.microsoft.com/office/drawing/2014/main" id="{4A914A8F-6365-1A7D-F159-EE72587BB20A}"/>
              </a:ext>
            </a:extLst>
          </p:cNvPr>
          <p:cNvSpPr>
            <a:spLocks noChangeShapeType="1"/>
          </p:cNvSpPr>
          <p:nvPr/>
        </p:nvSpPr>
        <p:spPr bwMode="auto">
          <a:xfrm>
            <a:off x="8139113" y="3524250"/>
            <a:ext cx="76200" cy="12954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3000" fill="hold"/>
                                        <p:tgtEl>
                                          <p:spTgt spid="6147"/>
                                        </p:tgtEl>
                                        <p:attrNameLst>
                                          <p:attrName>ppt_x</p:attrName>
                                        </p:attrNameLst>
                                      </p:cBhvr>
                                      <p:tavLst>
                                        <p:tav tm="0">
                                          <p:val>
                                            <p:strVal val="0-#ppt_w/2"/>
                                          </p:val>
                                        </p:tav>
                                        <p:tav tm="100000">
                                          <p:val>
                                            <p:strVal val="#ppt_x"/>
                                          </p:val>
                                        </p:tav>
                                      </p:tavLst>
                                    </p:anim>
                                    <p:anim calcmode="lin" valueType="num">
                                      <p:cBhvr additive="base">
                                        <p:cTn id="8" dur="3000" fill="hold"/>
                                        <p:tgtEl>
                                          <p:spTgt spid="614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2000" fill="hold"/>
                                        <p:tgtEl>
                                          <p:spTgt spid="6148"/>
                                        </p:tgtEl>
                                        <p:attrNameLst>
                                          <p:attrName>ppt_x</p:attrName>
                                        </p:attrNameLst>
                                      </p:cBhvr>
                                      <p:tavLst>
                                        <p:tav tm="0">
                                          <p:val>
                                            <p:strVal val="0-#ppt_w/2"/>
                                          </p:val>
                                        </p:tav>
                                        <p:tav tm="100000">
                                          <p:val>
                                            <p:strVal val="#ppt_x"/>
                                          </p:val>
                                        </p:tav>
                                      </p:tavLst>
                                    </p:anim>
                                    <p:anim calcmode="lin" valueType="num">
                                      <p:cBhvr additive="base">
                                        <p:cTn id="12" dur="20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6149"/>
                                        </p:tgtEl>
                                        <p:attrNameLst>
                                          <p:attrName>style.visibility</p:attrName>
                                        </p:attrNameLst>
                                      </p:cBhvr>
                                      <p:to>
                                        <p:strVal val="visible"/>
                                      </p:to>
                                    </p:set>
                                    <p:anim calcmode="discrete" valueType="clr">
                                      <p:cBhvr override="childStyle">
                                        <p:cTn id="17" dur="80"/>
                                        <p:tgtEl>
                                          <p:spTgt spid="614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149"/>
                                        </p:tgtEl>
                                        <p:attrNameLst>
                                          <p:attrName>fillcolor</p:attrName>
                                        </p:attrNameLst>
                                      </p:cBhvr>
                                      <p:tavLst>
                                        <p:tav tm="0">
                                          <p:val>
                                            <p:clrVal>
                                              <a:schemeClr val="accent2"/>
                                            </p:clrVal>
                                          </p:val>
                                        </p:tav>
                                        <p:tav tm="50000">
                                          <p:val>
                                            <p:clrVal>
                                              <a:schemeClr val="hlink"/>
                                            </p:clrVal>
                                          </p:val>
                                        </p:tav>
                                      </p:tavLst>
                                    </p:anim>
                                    <p:set>
                                      <p:cBhvr>
                                        <p:cTn id="19" dur="80"/>
                                        <p:tgtEl>
                                          <p:spTgt spid="6149"/>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6193"/>
                                        </p:tgtEl>
                                        <p:attrNameLst>
                                          <p:attrName>style.visibility</p:attrName>
                                        </p:attrNameLst>
                                      </p:cBhvr>
                                      <p:to>
                                        <p:strVal val="visible"/>
                                      </p:to>
                                    </p:set>
                                    <p:animEffect transition="in" filter="strips(downLeft)">
                                      <p:cBhvr>
                                        <p:cTn id="24" dur="500"/>
                                        <p:tgtEl>
                                          <p:spTgt spid="6193"/>
                                        </p:tgtEl>
                                      </p:cBhvr>
                                    </p:animEffect>
                                  </p:childTnLst>
                                </p:cTn>
                              </p:par>
                            </p:childTnLst>
                          </p:cTn>
                        </p:par>
                        <p:par>
                          <p:cTn id="25" fill="hold" nodeType="afterGroup">
                            <p:stCondLst>
                              <p:cond delay="500"/>
                            </p:stCondLst>
                            <p:childTnLst>
                              <p:par>
                                <p:cTn id="26" presetID="35" presetClass="path" presetSubtype="0" accel="50000" decel="50000" fill="hold" nodeType="afterEffect">
                                  <p:stCondLst>
                                    <p:cond delay="0"/>
                                  </p:stCondLst>
                                  <p:childTnLst>
                                    <p:animMotion origin="layout" path="M 0.03854 0.00508 L -0.54705 -0.00509 " pathEditMode="relative" rAng="0" ptsTypes="AA">
                                      <p:cBhvr>
                                        <p:cTn id="27" dur="2000" fill="hold"/>
                                        <p:tgtEl>
                                          <p:spTgt spid="6150"/>
                                        </p:tgtEl>
                                        <p:attrNameLst>
                                          <p:attrName>ppt_x</p:attrName>
                                          <p:attrName>ppt_y</p:attrName>
                                        </p:attrNameLst>
                                      </p:cBhvr>
                                      <p:rCtr x="-29288" y="-509"/>
                                    </p:animMotion>
                                  </p:childTnLst>
                                </p:cTn>
                              </p:par>
                            </p:childTnLst>
                          </p:cTn>
                        </p:par>
                        <p:par>
                          <p:cTn id="28" fill="hold" nodeType="afterGroup">
                            <p:stCondLst>
                              <p:cond delay="2500"/>
                            </p:stCondLst>
                            <p:childTnLst>
                              <p:par>
                                <p:cTn id="29" presetID="18" presetClass="entr" presetSubtype="12" repeatCount="indefinite" fill="hold" nodeType="afterEffect">
                                  <p:stCondLst>
                                    <p:cond delay="0"/>
                                  </p:stCondLst>
                                  <p:childTnLst>
                                    <p:set>
                                      <p:cBhvr>
                                        <p:cTn id="30" dur="1" fill="hold">
                                          <p:stCondLst>
                                            <p:cond delay="0"/>
                                          </p:stCondLst>
                                        </p:cTn>
                                        <p:tgtEl>
                                          <p:spTgt spid="6192"/>
                                        </p:tgtEl>
                                        <p:attrNameLst>
                                          <p:attrName>style.visibility</p:attrName>
                                        </p:attrNameLst>
                                      </p:cBhvr>
                                      <p:to>
                                        <p:strVal val="visible"/>
                                      </p:to>
                                    </p:set>
                                    <p:animEffect transition="in" filter="strips(downLeft)">
                                      <p:cBhvr>
                                        <p:cTn id="31" dur="5000"/>
                                        <p:tgtEl>
                                          <p:spTgt spid="6192"/>
                                        </p:tgtEl>
                                      </p:cBhvr>
                                    </p:animEffect>
                                  </p:childTnLst>
                                </p:cTn>
                              </p:par>
                              <p:par>
                                <p:cTn id="32" presetID="18" presetClass="entr" presetSubtype="12" fill="hold" nodeType="withEffect">
                                  <p:stCondLst>
                                    <p:cond delay="0"/>
                                  </p:stCondLst>
                                  <p:childTnLst>
                                    <p:set>
                                      <p:cBhvr>
                                        <p:cTn id="33" dur="1" fill="hold">
                                          <p:stCondLst>
                                            <p:cond delay="0"/>
                                          </p:stCondLst>
                                        </p:cTn>
                                        <p:tgtEl>
                                          <p:spTgt spid="6194"/>
                                        </p:tgtEl>
                                        <p:attrNameLst>
                                          <p:attrName>style.visibility</p:attrName>
                                        </p:attrNameLst>
                                      </p:cBhvr>
                                      <p:to>
                                        <p:strVal val="visible"/>
                                      </p:to>
                                    </p:set>
                                    <p:animEffect transition="in" filter="strips(downLeft)">
                                      <p:cBhvr>
                                        <p:cTn id="34" dur="500"/>
                                        <p:tgtEl>
                                          <p:spTgt spid="6194"/>
                                        </p:tgtEl>
                                      </p:cBhvr>
                                    </p:animEffect>
                                  </p:childTnLst>
                                </p:cTn>
                              </p:par>
                              <p:par>
                                <p:cTn id="35" presetID="18" presetClass="entr" presetSubtype="12" fill="hold" nodeType="withEffect">
                                  <p:stCondLst>
                                    <p:cond delay="0"/>
                                  </p:stCondLst>
                                  <p:childTnLst>
                                    <p:set>
                                      <p:cBhvr>
                                        <p:cTn id="36" dur="1" fill="hold">
                                          <p:stCondLst>
                                            <p:cond delay="0"/>
                                          </p:stCondLst>
                                        </p:cTn>
                                        <p:tgtEl>
                                          <p:spTgt spid="6195"/>
                                        </p:tgtEl>
                                        <p:attrNameLst>
                                          <p:attrName>style.visibility</p:attrName>
                                        </p:attrNameLst>
                                      </p:cBhvr>
                                      <p:to>
                                        <p:strVal val="visible"/>
                                      </p:to>
                                    </p:set>
                                    <p:animEffect transition="in" filter="strips(downLeft)">
                                      <p:cBhvr>
                                        <p:cTn id="37" dur="500"/>
                                        <p:tgtEl>
                                          <p:spTgt spid="6195"/>
                                        </p:tgtEl>
                                      </p:cBhvr>
                                    </p:animEffect>
                                  </p:childTnLst>
                                </p:cTn>
                              </p:par>
                              <p:par>
                                <p:cTn id="38" presetID="18" presetClass="entr" presetSubtype="12" fill="hold" nodeType="withEffect">
                                  <p:stCondLst>
                                    <p:cond delay="0"/>
                                  </p:stCondLst>
                                  <p:childTnLst>
                                    <p:set>
                                      <p:cBhvr>
                                        <p:cTn id="39" dur="1" fill="hold">
                                          <p:stCondLst>
                                            <p:cond delay="0"/>
                                          </p:stCondLst>
                                        </p:cTn>
                                        <p:tgtEl>
                                          <p:spTgt spid="6196"/>
                                        </p:tgtEl>
                                        <p:attrNameLst>
                                          <p:attrName>style.visibility</p:attrName>
                                        </p:attrNameLst>
                                      </p:cBhvr>
                                      <p:to>
                                        <p:strVal val="visible"/>
                                      </p:to>
                                    </p:set>
                                    <p:animEffect transition="in" filter="strips(downLeft)">
                                      <p:cBhvr>
                                        <p:cTn id="40" dur="500"/>
                                        <p:tgtEl>
                                          <p:spTgt spid="6196"/>
                                        </p:tgtEl>
                                      </p:cBhvr>
                                    </p:animEffect>
                                  </p:childTnLst>
                                </p:cTn>
                              </p:par>
                              <p:par>
                                <p:cTn id="41" presetID="8" presetClass="entr" presetSubtype="16" fill="hold" nodeType="withEffect">
                                  <p:stCondLst>
                                    <p:cond delay="0"/>
                                  </p:stCondLst>
                                  <p:childTnLst>
                                    <p:set>
                                      <p:cBhvr>
                                        <p:cTn id="42" dur="1" fill="hold">
                                          <p:stCondLst>
                                            <p:cond delay="0"/>
                                          </p:stCondLst>
                                        </p:cTn>
                                        <p:tgtEl>
                                          <p:spTgt spid="6203"/>
                                        </p:tgtEl>
                                        <p:attrNameLst>
                                          <p:attrName>style.visibility</p:attrName>
                                        </p:attrNameLst>
                                      </p:cBhvr>
                                      <p:to>
                                        <p:strVal val="visible"/>
                                      </p:to>
                                    </p:set>
                                    <p:animEffect transition="in" filter="diamond(in)">
                                      <p:cBhvr>
                                        <p:cTn id="43" dur="2000"/>
                                        <p:tgtEl>
                                          <p:spTgt spid="6203"/>
                                        </p:tgtEl>
                                      </p:cBhvr>
                                    </p:animEffect>
                                  </p:childTnLst>
                                </p:cTn>
                              </p:par>
                              <p:par>
                                <p:cTn id="44" presetID="8" presetClass="entr" presetSubtype="16" fill="hold" nodeType="withEffect">
                                  <p:stCondLst>
                                    <p:cond delay="0"/>
                                  </p:stCondLst>
                                  <p:childTnLst>
                                    <p:set>
                                      <p:cBhvr>
                                        <p:cTn id="45" dur="1" fill="hold">
                                          <p:stCondLst>
                                            <p:cond delay="0"/>
                                          </p:stCondLst>
                                        </p:cTn>
                                        <p:tgtEl>
                                          <p:spTgt spid="6202"/>
                                        </p:tgtEl>
                                        <p:attrNameLst>
                                          <p:attrName>style.visibility</p:attrName>
                                        </p:attrNameLst>
                                      </p:cBhvr>
                                      <p:to>
                                        <p:strVal val="visible"/>
                                      </p:to>
                                    </p:set>
                                    <p:animEffect transition="in" filter="diamond(in)">
                                      <p:cBhvr>
                                        <p:cTn id="46" dur="2000"/>
                                        <p:tgtEl>
                                          <p:spTgt spid="620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6198"/>
                                        </p:tgtEl>
                                        <p:attrNameLst>
                                          <p:attrName>style.visibility</p:attrName>
                                        </p:attrNameLst>
                                      </p:cBhvr>
                                      <p:to>
                                        <p:strVal val="visible"/>
                                      </p:to>
                                    </p:set>
                                    <p:anim calcmode="lin" valueType="num">
                                      <p:cBhvr additive="base">
                                        <p:cTn id="51" dur="500" fill="hold"/>
                                        <p:tgtEl>
                                          <p:spTgt spid="6198"/>
                                        </p:tgtEl>
                                        <p:attrNameLst>
                                          <p:attrName>ppt_x</p:attrName>
                                        </p:attrNameLst>
                                      </p:cBhvr>
                                      <p:tavLst>
                                        <p:tav tm="0">
                                          <p:val>
                                            <p:strVal val="#ppt_x"/>
                                          </p:val>
                                        </p:tav>
                                        <p:tav tm="100000">
                                          <p:val>
                                            <p:strVal val="#ppt_x"/>
                                          </p:val>
                                        </p:tav>
                                      </p:tavLst>
                                    </p:anim>
                                    <p:anim calcmode="lin" valueType="num">
                                      <p:cBhvr additive="base">
                                        <p:cTn id="52" dur="500" fill="hold"/>
                                        <p:tgtEl>
                                          <p:spTgt spid="619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200"/>
                                        </p:tgtEl>
                                        <p:attrNameLst>
                                          <p:attrName>style.visibility</p:attrName>
                                        </p:attrNameLst>
                                      </p:cBhvr>
                                      <p:to>
                                        <p:strVal val="visible"/>
                                      </p:to>
                                    </p:set>
                                    <p:anim calcmode="lin" valueType="num">
                                      <p:cBhvr additive="base">
                                        <p:cTn id="55" dur="500" fill="hold"/>
                                        <p:tgtEl>
                                          <p:spTgt spid="6200"/>
                                        </p:tgtEl>
                                        <p:attrNameLst>
                                          <p:attrName>ppt_x</p:attrName>
                                        </p:attrNameLst>
                                      </p:cBhvr>
                                      <p:tavLst>
                                        <p:tav tm="0">
                                          <p:val>
                                            <p:strVal val="#ppt_x"/>
                                          </p:val>
                                        </p:tav>
                                        <p:tav tm="100000">
                                          <p:val>
                                            <p:strVal val="#ppt_x"/>
                                          </p:val>
                                        </p:tav>
                                      </p:tavLst>
                                    </p:anim>
                                    <p:anim calcmode="lin" valueType="num">
                                      <p:cBhvr additive="base">
                                        <p:cTn id="56" dur="500" fill="hold"/>
                                        <p:tgtEl>
                                          <p:spTgt spid="6200"/>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7" presetClass="entr" presetSubtype="0" fill="hold" nodeType="clickEffect">
                                  <p:stCondLst>
                                    <p:cond delay="0"/>
                                  </p:stCondLst>
                                  <p:childTnLst>
                                    <p:set>
                                      <p:cBhvr>
                                        <p:cTn id="60" dur="1" fill="hold">
                                          <p:stCondLst>
                                            <p:cond delay="0"/>
                                          </p:stCondLst>
                                        </p:cTn>
                                        <p:tgtEl>
                                          <p:spTgt spid="6199"/>
                                        </p:tgtEl>
                                        <p:attrNameLst>
                                          <p:attrName>style.visibility</p:attrName>
                                        </p:attrNameLst>
                                      </p:cBhvr>
                                      <p:to>
                                        <p:strVal val="visible"/>
                                      </p:to>
                                    </p:set>
                                    <p:animEffect transition="in" filter="fade">
                                      <p:cBhvr>
                                        <p:cTn id="61" dur="1000"/>
                                        <p:tgtEl>
                                          <p:spTgt spid="6199"/>
                                        </p:tgtEl>
                                      </p:cBhvr>
                                    </p:animEffect>
                                    <p:anim calcmode="lin" valueType="num">
                                      <p:cBhvr>
                                        <p:cTn id="62" dur="1000" fill="hold"/>
                                        <p:tgtEl>
                                          <p:spTgt spid="6199"/>
                                        </p:tgtEl>
                                        <p:attrNameLst>
                                          <p:attrName>ppt_x</p:attrName>
                                        </p:attrNameLst>
                                      </p:cBhvr>
                                      <p:tavLst>
                                        <p:tav tm="0">
                                          <p:val>
                                            <p:strVal val="#ppt_x"/>
                                          </p:val>
                                        </p:tav>
                                        <p:tav tm="100000">
                                          <p:val>
                                            <p:strVal val="#ppt_x"/>
                                          </p:val>
                                        </p:tav>
                                      </p:tavLst>
                                    </p:anim>
                                    <p:anim calcmode="lin" valueType="num">
                                      <p:cBhvr>
                                        <p:cTn id="63" dur="900" decel="100000" fill="hold"/>
                                        <p:tgtEl>
                                          <p:spTgt spid="6199"/>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6199"/>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6201"/>
                                        </p:tgtEl>
                                        <p:attrNameLst>
                                          <p:attrName>style.visibility</p:attrName>
                                        </p:attrNameLst>
                                      </p:cBhvr>
                                      <p:to>
                                        <p:strVal val="visible"/>
                                      </p:to>
                                    </p:set>
                                    <p:animEffect transition="in" filter="fade">
                                      <p:cBhvr>
                                        <p:cTn id="67" dur="1000"/>
                                        <p:tgtEl>
                                          <p:spTgt spid="6201"/>
                                        </p:tgtEl>
                                      </p:cBhvr>
                                    </p:animEffect>
                                    <p:anim calcmode="lin" valueType="num">
                                      <p:cBhvr>
                                        <p:cTn id="68" dur="1000" fill="hold"/>
                                        <p:tgtEl>
                                          <p:spTgt spid="6201"/>
                                        </p:tgtEl>
                                        <p:attrNameLst>
                                          <p:attrName>ppt_x</p:attrName>
                                        </p:attrNameLst>
                                      </p:cBhvr>
                                      <p:tavLst>
                                        <p:tav tm="0">
                                          <p:val>
                                            <p:strVal val="#ppt_x"/>
                                          </p:val>
                                        </p:tav>
                                        <p:tav tm="100000">
                                          <p:val>
                                            <p:strVal val="#ppt_x"/>
                                          </p:val>
                                        </p:tav>
                                      </p:tavLst>
                                    </p:anim>
                                    <p:anim calcmode="lin" valueType="num">
                                      <p:cBhvr>
                                        <p:cTn id="69" dur="900" decel="100000" fill="hold"/>
                                        <p:tgtEl>
                                          <p:spTgt spid="6201"/>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620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9" grpId="0" animBg="1"/>
      <p:bldP spid="6198" grpId="0" animBg="1"/>
      <p:bldP spid="61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FE96429-70B7-BE29-E7CB-B6C037D528F6}"/>
              </a:ext>
            </a:extLst>
          </p:cNvPr>
          <p:cNvSpPr>
            <a:spLocks noGrp="1" noChangeArrowheads="1"/>
          </p:cNvSpPr>
          <p:nvPr>
            <p:ph type="title"/>
          </p:nvPr>
        </p:nvSpPr>
        <p:spPr>
          <a:xfrm>
            <a:off x="1524000" y="0"/>
            <a:ext cx="9144000" cy="1143000"/>
          </a:xfrm>
          <a:solidFill>
            <a:schemeClr val="bg1"/>
          </a:solidFill>
        </p:spPr>
        <p:txBody>
          <a:bodyPr/>
          <a:lstStyle/>
          <a:p>
            <a:r>
              <a:rPr lang="en-US" altLang="en-US" sz="3600" b="1">
                <a:solidFill>
                  <a:schemeClr val="tx1"/>
                </a:solidFill>
                <a:latin typeface="Times New Roman" panose="02020603050405020304" pitchFamily="18" charset="0"/>
              </a:rPr>
              <a:t>Các em xem một số hình ảnh động cơ sau:</a:t>
            </a:r>
          </a:p>
        </p:txBody>
      </p:sp>
      <p:pic>
        <p:nvPicPr>
          <p:cNvPr id="7171" name="Picture 3">
            <a:extLst>
              <a:ext uri="{FF2B5EF4-FFF2-40B4-BE49-F238E27FC236}">
                <a16:creationId xmlns:a16="http://schemas.microsoft.com/office/drawing/2014/main" id="{32259D86-AC60-A473-F731-5427BEFF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2514600" cy="22431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CAAC10F-8EFD-DAA9-28CE-422A77EFF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14400"/>
            <a:ext cx="1828800" cy="191135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FA258E49-3F08-4393-DCB0-A969A9888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143000"/>
            <a:ext cx="2895600" cy="160813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EEACEBB-07B8-3326-5226-E8E845BB8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971800"/>
            <a:ext cx="2514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a:extLst>
              <a:ext uri="{FF2B5EF4-FFF2-40B4-BE49-F238E27FC236}">
                <a16:creationId xmlns:a16="http://schemas.microsoft.com/office/drawing/2014/main" id="{936D5A49-2116-2565-D391-05A8D14F0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352800"/>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B7F4D018-3452-3338-F200-D69FC78D92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2971800"/>
            <a:ext cx="23114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extLst>
              <a:ext uri="{FF2B5EF4-FFF2-40B4-BE49-F238E27FC236}">
                <a16:creationId xmlns:a16="http://schemas.microsoft.com/office/drawing/2014/main" id="{1CC8B266-7638-64F4-847E-5F1748335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4953000"/>
            <a:ext cx="2209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D9421079-2D1A-3459-B8E1-644C62C71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5127626"/>
            <a:ext cx="1981200" cy="1730375"/>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a:extLst>
              <a:ext uri="{FF2B5EF4-FFF2-40B4-BE49-F238E27FC236}">
                <a16:creationId xmlns:a16="http://schemas.microsoft.com/office/drawing/2014/main" id="{0A9E9B11-EB1A-14EE-2159-76B719CD4B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5153026"/>
            <a:ext cx="28194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1+#ppt_w/2"/>
                                          </p:val>
                                        </p:tav>
                                        <p:tav tm="100000">
                                          <p:val>
                                            <p:strVal val="#ppt_x"/>
                                          </p:val>
                                        </p:tav>
                                      </p:tavLst>
                                    </p:anim>
                                    <p:anim calcmode="lin" valueType="num">
                                      <p:cBhvr additive="base">
                                        <p:cTn id="8" dur="500" fill="hold"/>
                                        <p:tgtEl>
                                          <p:spTgt spid="717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173"/>
                                        </p:tgtEl>
                                        <p:attrNameLst>
                                          <p:attrName>style.visibility</p:attrName>
                                        </p:attrNameLst>
                                      </p:cBhvr>
                                      <p:to>
                                        <p:strVal val="visible"/>
                                      </p:to>
                                    </p:set>
                                    <p:anim calcmode="lin" valueType="num">
                                      <p:cBhvr additive="base">
                                        <p:cTn id="15" dur="500" fill="hold"/>
                                        <p:tgtEl>
                                          <p:spTgt spid="7173"/>
                                        </p:tgtEl>
                                        <p:attrNameLst>
                                          <p:attrName>ppt_x</p:attrName>
                                        </p:attrNameLst>
                                      </p:cBhvr>
                                      <p:tavLst>
                                        <p:tav tm="0">
                                          <p:val>
                                            <p:strVal val="0-#ppt_w/2"/>
                                          </p:val>
                                        </p:tav>
                                        <p:tav tm="100000">
                                          <p:val>
                                            <p:strVal val="#ppt_x"/>
                                          </p:val>
                                        </p:tav>
                                      </p:tavLst>
                                    </p:anim>
                                    <p:anim calcmode="lin" valueType="num">
                                      <p:cBhvr additive="base">
                                        <p:cTn id="16" dur="500" fill="hold"/>
                                        <p:tgtEl>
                                          <p:spTgt spid="7173"/>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fade">
                                      <p:cBhvr>
                                        <p:cTn id="23" dur="2000"/>
                                        <p:tgtEl>
                                          <p:spTgt spid="7175"/>
                                        </p:tgtEl>
                                      </p:cBhvr>
                                    </p:animEffect>
                                  </p:childTnLst>
                                </p:cTn>
                              </p:par>
                              <p:par>
                                <p:cTn id="24" presetID="2" presetClass="entr" presetSubtype="4" fill="hold" nodeType="withEffect">
                                  <p:stCondLst>
                                    <p:cond delay="0"/>
                                  </p:stCondLst>
                                  <p:childTnLst>
                                    <p:set>
                                      <p:cBhvr>
                                        <p:cTn id="25" dur="1" fill="hold">
                                          <p:stCondLst>
                                            <p:cond delay="0"/>
                                          </p:stCondLst>
                                        </p:cTn>
                                        <p:tgtEl>
                                          <p:spTgt spid="7176"/>
                                        </p:tgtEl>
                                        <p:attrNameLst>
                                          <p:attrName>style.visibility</p:attrName>
                                        </p:attrNameLst>
                                      </p:cBhvr>
                                      <p:to>
                                        <p:strVal val="visible"/>
                                      </p:to>
                                    </p:set>
                                    <p:anim calcmode="lin" valueType="num">
                                      <p:cBhvr additive="base">
                                        <p:cTn id="26" dur="500" fill="hold"/>
                                        <p:tgtEl>
                                          <p:spTgt spid="7176"/>
                                        </p:tgtEl>
                                        <p:attrNameLst>
                                          <p:attrName>ppt_x</p:attrName>
                                        </p:attrNameLst>
                                      </p:cBhvr>
                                      <p:tavLst>
                                        <p:tav tm="0">
                                          <p:val>
                                            <p:strVal val="#ppt_x"/>
                                          </p:val>
                                        </p:tav>
                                        <p:tav tm="100000">
                                          <p:val>
                                            <p:strVal val="#ppt_x"/>
                                          </p:val>
                                        </p:tav>
                                      </p:tavLst>
                                    </p:anim>
                                    <p:anim calcmode="lin" valueType="num">
                                      <p:cBhvr additive="base">
                                        <p:cTn id="27" dur="500" fill="hold"/>
                                        <p:tgtEl>
                                          <p:spTgt spid="717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179"/>
                                        </p:tgtEl>
                                        <p:attrNameLst>
                                          <p:attrName>style.visibility</p:attrName>
                                        </p:attrNameLst>
                                      </p:cBhvr>
                                      <p:to>
                                        <p:strVal val="visible"/>
                                      </p:to>
                                    </p:set>
                                    <p:anim calcmode="lin" valueType="num">
                                      <p:cBhvr additive="base">
                                        <p:cTn id="30" dur="500" fill="hold"/>
                                        <p:tgtEl>
                                          <p:spTgt spid="7179"/>
                                        </p:tgtEl>
                                        <p:attrNameLst>
                                          <p:attrName>ppt_x</p:attrName>
                                        </p:attrNameLst>
                                      </p:cBhvr>
                                      <p:tavLst>
                                        <p:tav tm="0">
                                          <p:val>
                                            <p:strVal val="#ppt_x"/>
                                          </p:val>
                                        </p:tav>
                                        <p:tav tm="100000">
                                          <p:val>
                                            <p:strVal val="#ppt_x"/>
                                          </p:val>
                                        </p:tav>
                                      </p:tavLst>
                                    </p:anim>
                                    <p:anim calcmode="lin" valueType="num">
                                      <p:cBhvr additive="base">
                                        <p:cTn id="31" dur="500" fill="hold"/>
                                        <p:tgtEl>
                                          <p:spTgt spid="7179"/>
                                        </p:tgtEl>
                                        <p:attrNameLst>
                                          <p:attrName>ppt_y</p:attrName>
                                        </p:attrNameLst>
                                      </p:cBhvr>
                                      <p:tavLst>
                                        <p:tav tm="0">
                                          <p:val>
                                            <p:strVal val="1+#ppt_h/2"/>
                                          </p:val>
                                        </p:tav>
                                        <p:tav tm="100000">
                                          <p:val>
                                            <p:strVal val="#ppt_y"/>
                                          </p:val>
                                        </p:tav>
                                      </p:tavLst>
                                    </p:anim>
                                  </p:childTnLst>
                                </p:cTn>
                              </p:par>
                              <p:par>
                                <p:cTn id="32" presetID="31" presetClass="entr" presetSubtype="0" fill="hold" nodeType="withEffect">
                                  <p:stCondLst>
                                    <p:cond delay="0"/>
                                  </p:stCondLst>
                                  <p:iterate type="lt">
                                    <p:tmPct val="5000"/>
                                  </p:iterate>
                                  <p:childTnLst>
                                    <p:set>
                                      <p:cBhvr>
                                        <p:cTn id="33" dur="1" fill="hold">
                                          <p:stCondLst>
                                            <p:cond delay="0"/>
                                          </p:stCondLst>
                                        </p:cTn>
                                        <p:tgtEl>
                                          <p:spTgt spid="7178"/>
                                        </p:tgtEl>
                                        <p:attrNameLst>
                                          <p:attrName>style.visibility</p:attrName>
                                        </p:attrNameLst>
                                      </p:cBhvr>
                                      <p:to>
                                        <p:strVal val="visible"/>
                                      </p:to>
                                    </p:set>
                                    <p:anim calcmode="lin" valueType="num">
                                      <p:cBhvr>
                                        <p:cTn id="34" dur="1000" fill="hold"/>
                                        <p:tgtEl>
                                          <p:spTgt spid="7178"/>
                                        </p:tgtEl>
                                        <p:attrNameLst>
                                          <p:attrName>ppt_w</p:attrName>
                                        </p:attrNameLst>
                                      </p:cBhvr>
                                      <p:tavLst>
                                        <p:tav tm="0">
                                          <p:val>
                                            <p:fltVal val="0"/>
                                          </p:val>
                                        </p:tav>
                                        <p:tav tm="100000">
                                          <p:val>
                                            <p:strVal val="#ppt_w"/>
                                          </p:val>
                                        </p:tav>
                                      </p:tavLst>
                                    </p:anim>
                                    <p:anim calcmode="lin" valueType="num">
                                      <p:cBhvr>
                                        <p:cTn id="35" dur="1000" fill="hold"/>
                                        <p:tgtEl>
                                          <p:spTgt spid="7178"/>
                                        </p:tgtEl>
                                        <p:attrNameLst>
                                          <p:attrName>ppt_h</p:attrName>
                                        </p:attrNameLst>
                                      </p:cBhvr>
                                      <p:tavLst>
                                        <p:tav tm="0">
                                          <p:val>
                                            <p:fltVal val="0"/>
                                          </p:val>
                                        </p:tav>
                                        <p:tav tm="100000">
                                          <p:val>
                                            <p:strVal val="#ppt_h"/>
                                          </p:val>
                                        </p:tav>
                                      </p:tavLst>
                                    </p:anim>
                                    <p:anim calcmode="lin" valueType="num">
                                      <p:cBhvr>
                                        <p:cTn id="36" dur="1000" fill="hold"/>
                                        <p:tgtEl>
                                          <p:spTgt spid="7178"/>
                                        </p:tgtEl>
                                        <p:attrNameLst>
                                          <p:attrName>style.rotation</p:attrName>
                                        </p:attrNameLst>
                                      </p:cBhvr>
                                      <p:tavLst>
                                        <p:tav tm="0">
                                          <p:val>
                                            <p:fltVal val="90"/>
                                          </p:val>
                                        </p:tav>
                                        <p:tav tm="100000">
                                          <p:val>
                                            <p:fltVal val="0"/>
                                          </p:val>
                                        </p:tav>
                                      </p:tavLst>
                                    </p:anim>
                                    <p:animEffect transition="in" filter="fade">
                                      <p:cBhvr>
                                        <p:cTn id="37" dur="1000"/>
                                        <p:tgtEl>
                                          <p:spTgt spid="7178"/>
                                        </p:tgtEl>
                                      </p:cBhvr>
                                    </p:animEffect>
                                  </p:childTnLst>
                                </p:cTn>
                              </p:par>
                              <p:par>
                                <p:cTn id="38" presetID="3" presetClass="entr" presetSubtype="10" fill="hold" nodeType="withEffect">
                                  <p:stCondLst>
                                    <p:cond delay="0"/>
                                  </p:stCondLst>
                                  <p:childTnLst>
                                    <p:set>
                                      <p:cBhvr>
                                        <p:cTn id="39" dur="1" fill="hold">
                                          <p:stCondLst>
                                            <p:cond delay="0"/>
                                          </p:stCondLst>
                                        </p:cTn>
                                        <p:tgtEl>
                                          <p:spTgt spid="7177"/>
                                        </p:tgtEl>
                                        <p:attrNameLst>
                                          <p:attrName>style.visibility</p:attrName>
                                        </p:attrNameLst>
                                      </p:cBhvr>
                                      <p:to>
                                        <p:strVal val="visible"/>
                                      </p:to>
                                    </p:set>
                                    <p:animEffect transition="in" filter="blinds(horizontal)">
                                      <p:cBhvr>
                                        <p:cTn id="40"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Rectangle 7">
            <a:extLst>
              <a:ext uri="{FF2B5EF4-FFF2-40B4-BE49-F238E27FC236}">
                <a16:creationId xmlns:a16="http://schemas.microsoft.com/office/drawing/2014/main" id="{E8D2B6FF-2793-0842-C92A-8E02BB54893B}"/>
              </a:ext>
            </a:extLst>
          </p:cNvPr>
          <p:cNvSpPr>
            <a:spLocks noGrp="1" noChangeArrowheads="1"/>
          </p:cNvSpPr>
          <p:nvPr>
            <p:ph type="ctrTitle"/>
          </p:nvPr>
        </p:nvSpPr>
        <p:spPr>
          <a:xfrm>
            <a:off x="357187" y="1569660"/>
            <a:ext cx="11631215" cy="4214097"/>
          </a:xfrm>
        </p:spPr>
        <p:txBody>
          <a:bodyPr anchor="ctr"/>
          <a:lstStyle/>
          <a:p>
            <a:pPr algn="just"/>
            <a:r>
              <a:rPr lang="en-US" altLang="en-US" sz="3200" b="1">
                <a:latin typeface="Times New Roman" panose="02020603050405020304" pitchFamily="18" charset="0"/>
              </a:rPr>
              <a:t>	Nếu có dịp các em đến các công viên, các em sẽ được ngồi trên những toa của đoàn tàu nhỏ, chạy trên đường ray đặt cao ngang tầm nóc nhà để dạo quanh công viên, ngắm nhìn thành phố. Các em biết không đoàn tàu đó chạy rất êm, mà không hề nhả khói, không tiêu tốn xăng dầu mà chạy được nhờ dòng điện. Làm thế nào mà dòng điện có thể làm quay động cơ và vận hành cả một đoàn tàu hàng chục tấn?</a:t>
            </a:r>
          </a:p>
        </p:txBody>
      </p:sp>
      <p:sp>
        <p:nvSpPr>
          <p:cNvPr id="8200" name="Rectangle 8">
            <a:extLst>
              <a:ext uri="{FF2B5EF4-FFF2-40B4-BE49-F238E27FC236}">
                <a16:creationId xmlns:a16="http://schemas.microsoft.com/office/drawing/2014/main" id="{9359C5D9-D903-E168-4015-67FEA3FD775A}"/>
              </a:ext>
            </a:extLst>
          </p:cNvPr>
          <p:cNvSpPr>
            <a:spLocks noGrp="1" noChangeArrowheads="1"/>
          </p:cNvSpPr>
          <p:nvPr>
            <p:ph type="subTitle" idx="1"/>
          </p:nvPr>
        </p:nvSpPr>
        <p:spPr>
          <a:xfrm>
            <a:off x="0" y="5783758"/>
            <a:ext cx="12322969" cy="853083"/>
          </a:xfrm>
        </p:spPr>
        <p:txBody>
          <a:bodyPr/>
          <a:lstStyle/>
          <a:p>
            <a:pPr algn="just">
              <a:lnSpc>
                <a:spcPct val="90000"/>
              </a:lnSpc>
            </a:pP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Để</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giải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quyết</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vấn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đề</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trên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thì</a:t>
            </a:r>
            <a:r>
              <a:rPr lang="en-US" altLang="en-US" sz="3200" b="1" dirty="0">
                <a:solidFill>
                  <a:srgbClr val="FF3300"/>
                </a:solidFill>
                <a:latin typeface="Times New Roman" panose="02020603050405020304" pitchFamily="18" charset="0"/>
              </a:rPr>
              <a:t> </a:t>
            </a:r>
            <a:r>
              <a:rPr lang="vi-VN" altLang="en-US" sz="3200" b="1" dirty="0">
                <a:solidFill>
                  <a:srgbClr val="FF3300"/>
                </a:solidFill>
                <a:latin typeface="Times New Roman" panose="02020603050405020304" pitchFamily="18" charset="0"/>
              </a:rPr>
              <a:t>cô</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trò</a:t>
            </a:r>
            <a:r>
              <a:rPr lang="en-US" altLang="en-US" sz="3200" b="1" dirty="0">
                <a:solidFill>
                  <a:srgbClr val="FF3300"/>
                </a:solidFill>
                <a:latin typeface="Times New Roman" panose="02020603050405020304" pitchFamily="18" charset="0"/>
              </a:rPr>
              <a:t> ta </a:t>
            </a:r>
            <a:r>
              <a:rPr lang="en-US" altLang="en-US" sz="3200" b="1" dirty="0" err="1">
                <a:solidFill>
                  <a:srgbClr val="FF3300"/>
                </a:solidFill>
                <a:latin typeface="Times New Roman" panose="02020603050405020304" pitchFamily="18" charset="0"/>
              </a:rPr>
              <a:t>cùng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nghiêng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cứu</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bài</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học</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hôm</a:t>
            </a:r>
            <a:r>
              <a:rPr lang="en-US" altLang="en-US" sz="3200" b="1" dirty="0">
                <a:solidFill>
                  <a:srgbClr val="FF3300"/>
                </a:solidFill>
                <a:latin typeface="Times New Roman" panose="02020603050405020304" pitchFamily="18" charset="0"/>
              </a:rPr>
              <a:t> nay.</a:t>
            </a:r>
          </a:p>
        </p:txBody>
      </p:sp>
      <p:sp>
        <p:nvSpPr>
          <p:cNvPr id="8201" name="Text Box 9">
            <a:extLst>
              <a:ext uri="{FF2B5EF4-FFF2-40B4-BE49-F238E27FC236}">
                <a16:creationId xmlns:a16="http://schemas.microsoft.com/office/drawing/2014/main" id="{92B0BEA5-C258-3098-1F8C-7157950540C1}"/>
              </a:ext>
            </a:extLst>
          </p:cNvPr>
          <p:cNvSpPr txBox="1">
            <a:spLocks noChangeArrowheads="1"/>
          </p:cNvSpPr>
          <p:nvPr/>
        </p:nvSpPr>
        <p:spPr bwMode="auto">
          <a:xfrm>
            <a:off x="203597" y="1"/>
            <a:ext cx="1183362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b="1">
                <a:solidFill>
                  <a:schemeClr val="tx2"/>
                </a:solidFill>
                <a:latin typeface="Times New Roman" panose="02020603050405020304" pitchFamily="18" charset="0"/>
              </a:rPr>
              <a:t>	Hình ảnh mà các em vừa xem đó là các loại động cơ hoạt động nhờ vào dòng điện. Vậy các loại động cơ này đã biến đổi điện năng thành dạng năng lượng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1000"/>
                                        <p:tgtEl>
                                          <p:spTgt spid="8201"/>
                                        </p:tgtEl>
                                      </p:cBhvr>
                                    </p:animEffect>
                                    <p:anim calcmode="lin" valueType="num">
                                      <p:cBhvr>
                                        <p:cTn id="8" dur="1000" fill="hold"/>
                                        <p:tgtEl>
                                          <p:spTgt spid="8201"/>
                                        </p:tgtEl>
                                        <p:attrNameLst>
                                          <p:attrName>ppt_x</p:attrName>
                                        </p:attrNameLst>
                                      </p:cBhvr>
                                      <p:tavLst>
                                        <p:tav tm="0">
                                          <p:val>
                                            <p:strVal val="#ppt_x"/>
                                          </p:val>
                                        </p:tav>
                                        <p:tav tm="100000">
                                          <p:val>
                                            <p:strVal val="#ppt_x"/>
                                          </p:val>
                                        </p:tav>
                                      </p:tavLst>
                                    </p:anim>
                                    <p:anim calcmode="lin" valueType="num">
                                      <p:cBhvr>
                                        <p:cTn id="9" dur="900" decel="100000" fill="hold"/>
                                        <p:tgtEl>
                                          <p:spTgt spid="820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201"/>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xit" presetSubtype="0" fill="hold" nodeType="clickEffect">
                                  <p:stCondLst>
                                    <p:cond delay="0"/>
                                  </p:stCondLst>
                                  <p:childTnLst>
                                    <p:anim calcmode="lin" valueType="num">
                                      <p:cBhvr>
                                        <p:cTn id="14" dur="500"/>
                                        <p:tgtEl>
                                          <p:spTgt spid="8201"/>
                                        </p:tgtEl>
                                        <p:attrNameLst>
                                          <p:attrName>ppt_w</p:attrName>
                                        </p:attrNameLst>
                                      </p:cBhvr>
                                      <p:tavLst>
                                        <p:tav tm="0">
                                          <p:val>
                                            <p:strVal val="ppt_w"/>
                                          </p:val>
                                        </p:tav>
                                        <p:tav tm="100000">
                                          <p:val>
                                            <p:fltVal val="0"/>
                                          </p:val>
                                        </p:tav>
                                      </p:tavLst>
                                    </p:anim>
                                    <p:anim calcmode="lin" valueType="num">
                                      <p:cBhvr>
                                        <p:cTn id="15" dur="500"/>
                                        <p:tgtEl>
                                          <p:spTgt spid="8201"/>
                                        </p:tgtEl>
                                        <p:attrNameLst>
                                          <p:attrName>ppt_h</p:attrName>
                                        </p:attrNameLst>
                                      </p:cBhvr>
                                      <p:tavLst>
                                        <p:tav tm="0">
                                          <p:val>
                                            <p:strVal val="ppt_h"/>
                                          </p:val>
                                        </p:tav>
                                        <p:tav tm="100000">
                                          <p:val>
                                            <p:fltVal val="0"/>
                                          </p:val>
                                        </p:tav>
                                      </p:tavLst>
                                    </p:anim>
                                    <p:animEffect transition="out" filter="fade">
                                      <p:cBhvr>
                                        <p:cTn id="16" dur="500"/>
                                        <p:tgtEl>
                                          <p:spTgt spid="8201"/>
                                        </p:tgtEl>
                                      </p:cBhvr>
                                    </p:animEffect>
                                    <p:set>
                                      <p:cBhvr>
                                        <p:cTn id="17" dur="1" fill="hold">
                                          <p:stCondLst>
                                            <p:cond delay="499"/>
                                          </p:stCondLst>
                                        </p:cTn>
                                        <p:tgtEl>
                                          <p:spTgt spid="820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6" presetClass="entr" presetSubtype="0" fill="hold" nodeType="clickEffect">
                                  <p:stCondLst>
                                    <p:cond delay="0"/>
                                  </p:stCondLst>
                                  <p:iterate type="lt">
                                    <p:tmPct val="10000"/>
                                  </p:iterate>
                                  <p:childTnLst>
                                    <p:set>
                                      <p:cBhvr>
                                        <p:cTn id="21" dur="1" fill="hold">
                                          <p:stCondLst>
                                            <p:cond delay="0"/>
                                          </p:stCondLst>
                                        </p:cTn>
                                        <p:tgtEl>
                                          <p:spTgt spid="8199"/>
                                        </p:tgtEl>
                                        <p:attrNameLst>
                                          <p:attrName>style.visibility</p:attrName>
                                        </p:attrNameLst>
                                      </p:cBhvr>
                                      <p:to>
                                        <p:strVal val="visible"/>
                                      </p:to>
                                    </p:set>
                                    <p:anim by="(-#ppt_w*2)" calcmode="lin" valueType="num">
                                      <p:cBhvr rctx="PPT">
                                        <p:cTn id="22" dur="500" autoRev="1" fill="hold">
                                          <p:stCondLst>
                                            <p:cond delay="0"/>
                                          </p:stCondLst>
                                        </p:cTn>
                                        <p:tgtEl>
                                          <p:spTgt spid="8199"/>
                                        </p:tgtEl>
                                        <p:attrNameLst>
                                          <p:attrName>ppt_w</p:attrName>
                                        </p:attrNameLst>
                                      </p:cBhvr>
                                    </p:anim>
                                    <p:anim by="(#ppt_w*0.50)" calcmode="lin" valueType="num">
                                      <p:cBhvr>
                                        <p:cTn id="23" dur="500" decel="50000" autoRev="1" fill="hold">
                                          <p:stCondLst>
                                            <p:cond delay="0"/>
                                          </p:stCondLst>
                                        </p:cTn>
                                        <p:tgtEl>
                                          <p:spTgt spid="8199"/>
                                        </p:tgtEl>
                                        <p:attrNameLst>
                                          <p:attrName>ppt_x</p:attrName>
                                        </p:attrNameLst>
                                      </p:cBhvr>
                                    </p:anim>
                                    <p:anim from="(-#ppt_h/2)" to="(#ppt_y)" calcmode="lin" valueType="num">
                                      <p:cBhvr>
                                        <p:cTn id="24" dur="1000" fill="hold">
                                          <p:stCondLst>
                                            <p:cond delay="0"/>
                                          </p:stCondLst>
                                        </p:cTn>
                                        <p:tgtEl>
                                          <p:spTgt spid="8199"/>
                                        </p:tgtEl>
                                        <p:attrNameLst>
                                          <p:attrName>ppt_y</p:attrName>
                                        </p:attrNameLst>
                                      </p:cBhvr>
                                    </p:anim>
                                    <p:animRot by="21600000">
                                      <p:cBhvr>
                                        <p:cTn id="25" dur="1000" fill="hold">
                                          <p:stCondLst>
                                            <p:cond delay="0"/>
                                          </p:stCondLst>
                                        </p:cTn>
                                        <p:tgtEl>
                                          <p:spTgt spid="8199"/>
                                        </p:tgtEl>
                                        <p:attrNameLst>
                                          <p:attrName>r</p:attrName>
                                        </p:attrNameLst>
                                      </p:cBhvr>
                                    </p:animRot>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ntr" presetSubtype="0" fill="hold" nodeType="clickEffect">
                                  <p:stCondLst>
                                    <p:cond delay="0"/>
                                  </p:stCondLst>
                                  <p:childTnLst>
                                    <p:set>
                                      <p:cBhvr>
                                        <p:cTn id="29" dur="1" fill="hold">
                                          <p:stCondLst>
                                            <p:cond delay="0"/>
                                          </p:stCondLst>
                                        </p:cTn>
                                        <p:tgtEl>
                                          <p:spTgt spid="8200">
                                            <p:txEl>
                                              <p:pRg st="0" end="0"/>
                                            </p:txEl>
                                          </p:spTgt>
                                        </p:tgtEl>
                                        <p:attrNameLst>
                                          <p:attrName>style.visibility</p:attrName>
                                        </p:attrNameLst>
                                      </p:cBhvr>
                                      <p:to>
                                        <p:strVal val="visible"/>
                                      </p:to>
                                    </p:set>
                                    <p:animEffect transition="in" filter="wipe(down)">
                                      <p:cBhvr>
                                        <p:cTn id="30" dur="580">
                                          <p:stCondLst>
                                            <p:cond delay="0"/>
                                          </p:stCondLst>
                                        </p:cTn>
                                        <p:tgtEl>
                                          <p:spTgt spid="8200">
                                            <p:txEl>
                                              <p:pRg st="0" end="0"/>
                                            </p:txEl>
                                          </p:spTgt>
                                        </p:tgtEl>
                                      </p:cBhvr>
                                    </p:animEffect>
                                    <p:anim calcmode="lin" valueType="num">
                                      <p:cBhvr>
                                        <p:cTn id="31" dur="1822" tmFilter="0,0; 0.14,0.36; 0.43,0.73; 0.71,0.91; 1.0,1.0">
                                          <p:stCondLst>
                                            <p:cond delay="0"/>
                                          </p:stCondLst>
                                        </p:cTn>
                                        <p:tgtEl>
                                          <p:spTgt spid="8200">
                                            <p:txEl>
                                              <p:pRg st="0" end="0"/>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200">
                                            <p:txEl>
                                              <p:pRg st="0" end="0"/>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200">
                                            <p:txEl>
                                              <p:pRg st="0" end="0"/>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200">
                                            <p:txEl>
                                              <p:pRg st="0" end="0"/>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200">
                                            <p:txEl>
                                              <p:pRg st="0" end="0"/>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8200">
                                            <p:txEl>
                                              <p:pRg st="0" end="0"/>
                                            </p:txEl>
                                          </p:spTgt>
                                        </p:tgtEl>
                                      </p:cBhvr>
                                      <p:to x="100000" y="60000"/>
                                    </p:animScale>
                                    <p:animScale>
                                      <p:cBhvr>
                                        <p:cTn id="37" dur="166" decel="50000">
                                          <p:stCondLst>
                                            <p:cond delay="676"/>
                                          </p:stCondLst>
                                        </p:cTn>
                                        <p:tgtEl>
                                          <p:spTgt spid="8200">
                                            <p:txEl>
                                              <p:pRg st="0" end="0"/>
                                            </p:txEl>
                                          </p:spTgt>
                                        </p:tgtEl>
                                      </p:cBhvr>
                                      <p:to x="100000" y="100000"/>
                                    </p:animScale>
                                    <p:animScale>
                                      <p:cBhvr>
                                        <p:cTn id="38" dur="26">
                                          <p:stCondLst>
                                            <p:cond delay="1312"/>
                                          </p:stCondLst>
                                        </p:cTn>
                                        <p:tgtEl>
                                          <p:spTgt spid="8200">
                                            <p:txEl>
                                              <p:pRg st="0" end="0"/>
                                            </p:txEl>
                                          </p:spTgt>
                                        </p:tgtEl>
                                      </p:cBhvr>
                                      <p:to x="100000" y="80000"/>
                                    </p:animScale>
                                    <p:animScale>
                                      <p:cBhvr>
                                        <p:cTn id="39" dur="166" decel="50000">
                                          <p:stCondLst>
                                            <p:cond delay="1338"/>
                                          </p:stCondLst>
                                        </p:cTn>
                                        <p:tgtEl>
                                          <p:spTgt spid="8200">
                                            <p:txEl>
                                              <p:pRg st="0" end="0"/>
                                            </p:txEl>
                                          </p:spTgt>
                                        </p:tgtEl>
                                      </p:cBhvr>
                                      <p:to x="100000" y="100000"/>
                                    </p:animScale>
                                    <p:animScale>
                                      <p:cBhvr>
                                        <p:cTn id="40" dur="26">
                                          <p:stCondLst>
                                            <p:cond delay="1642"/>
                                          </p:stCondLst>
                                        </p:cTn>
                                        <p:tgtEl>
                                          <p:spTgt spid="8200">
                                            <p:txEl>
                                              <p:pRg st="0" end="0"/>
                                            </p:txEl>
                                          </p:spTgt>
                                        </p:tgtEl>
                                      </p:cBhvr>
                                      <p:to x="100000" y="90000"/>
                                    </p:animScale>
                                    <p:animScale>
                                      <p:cBhvr>
                                        <p:cTn id="41" dur="166" decel="50000">
                                          <p:stCondLst>
                                            <p:cond delay="1668"/>
                                          </p:stCondLst>
                                        </p:cTn>
                                        <p:tgtEl>
                                          <p:spTgt spid="8200">
                                            <p:txEl>
                                              <p:pRg st="0" end="0"/>
                                            </p:txEl>
                                          </p:spTgt>
                                        </p:tgtEl>
                                      </p:cBhvr>
                                      <p:to x="100000" y="100000"/>
                                    </p:animScale>
                                    <p:animScale>
                                      <p:cBhvr>
                                        <p:cTn id="42" dur="26">
                                          <p:stCondLst>
                                            <p:cond delay="1808"/>
                                          </p:stCondLst>
                                        </p:cTn>
                                        <p:tgtEl>
                                          <p:spTgt spid="8200">
                                            <p:txEl>
                                              <p:pRg st="0" end="0"/>
                                            </p:txEl>
                                          </p:spTgt>
                                        </p:tgtEl>
                                      </p:cBhvr>
                                      <p:to x="100000" y="95000"/>
                                    </p:animScale>
                                    <p:animScale>
                                      <p:cBhvr>
                                        <p:cTn id="43" dur="166" decel="50000">
                                          <p:stCondLst>
                                            <p:cond delay="1834"/>
                                          </p:stCondLst>
                                        </p:cTn>
                                        <p:tgtEl>
                                          <p:spTgt spid="820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P spid="8200" grpId="0" build="p"/>
      <p:bldP spid="8201" grpId="0"/>
      <p:bldP spid="8201" grpI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E3EE270-93BD-83E2-768B-287A6D62A26F}"/>
              </a:ext>
            </a:extLst>
          </p:cNvPr>
          <p:cNvSpPr>
            <a:spLocks noGrp="1" noChangeArrowheads="1"/>
          </p:cNvSpPr>
          <p:nvPr>
            <p:ph type="title"/>
          </p:nvPr>
        </p:nvSpPr>
        <p:spPr/>
        <p:txBody>
          <a:bodyPr/>
          <a:lstStyle/>
          <a:p>
            <a:r>
              <a:rPr lang="vi-VN" altLang="en-US" sz="8000" b="1" dirty="0" err="1">
                <a:solidFill>
                  <a:schemeClr val="tx1"/>
                </a:solidFill>
                <a:latin typeface="VNI-Tekon" pitchFamily="2" charset="0"/>
              </a:rPr>
              <a:t>Bài</a:t>
            </a:r>
            <a:r>
              <a:rPr lang="vi-VN" altLang="en-US" sz="8000" b="1" dirty="0">
                <a:solidFill>
                  <a:schemeClr val="tx1"/>
                </a:solidFill>
                <a:latin typeface="VNI-Tekon" pitchFamily="2" charset="0"/>
              </a:rPr>
              <a:t> 28</a:t>
            </a:r>
            <a:endParaRPr lang="en-US" altLang="en-US" sz="8000" b="1" dirty="0">
              <a:solidFill>
                <a:schemeClr val="tx1"/>
              </a:solidFill>
              <a:latin typeface="VNI-Tekon" pitchFamily="2" charset="0"/>
            </a:endParaRPr>
          </a:p>
        </p:txBody>
      </p:sp>
      <p:sp>
        <p:nvSpPr>
          <p:cNvPr id="3075" name="WordArt 3">
            <a:extLst>
              <a:ext uri="{FF2B5EF4-FFF2-40B4-BE49-F238E27FC236}">
                <a16:creationId xmlns:a16="http://schemas.microsoft.com/office/drawing/2014/main" id="{1902E0BD-7DB3-699F-4F3E-1FA62B7AEBDE}"/>
              </a:ext>
            </a:extLst>
          </p:cNvPr>
          <p:cNvSpPr>
            <a:spLocks noChangeArrowheads="1" noChangeShapeType="1" noTextEdit="1"/>
          </p:cNvSpPr>
          <p:nvPr/>
        </p:nvSpPr>
        <p:spPr bwMode="auto">
          <a:xfrm>
            <a:off x="1609725" y="1524000"/>
            <a:ext cx="8839200" cy="49530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55481"/>
              </a:avLst>
            </a:prstTxWarp>
            <a:scene3d>
              <a:camera prst="legacyObliqueTopRight"/>
              <a:lightRig rig="legacyFlat3" dir="b"/>
            </a:scene3d>
            <a:sp3d extrusionH="430200" prstMaterial="legacyMatte">
              <a:extrusionClr>
                <a:schemeClr val="accent2"/>
              </a:extrusionClr>
              <a:contourClr>
                <a:srgbClr val="FF6600"/>
              </a:contourClr>
            </a:sp3d>
          </a:bodyPr>
          <a:lstStyle/>
          <a:p>
            <a:pPr algn="ctr"/>
            <a:r>
              <a:rPr lang="vi-VN" sz="3600" b="1" kern="10" dirty="0" err="1">
                <a:ln w="9525">
                  <a:round/>
                  <a:headEnd/>
                  <a:tailEnd/>
                </a:ln>
                <a:solidFill>
                  <a:srgbClr val="FF6600">
                    <a:alpha val="84000"/>
                  </a:srgbClr>
                </a:solidFill>
                <a:latin typeface="VNI-Times"/>
              </a:rPr>
              <a:t>Động</a:t>
            </a:r>
            <a:r>
              <a:rPr lang="vi-VN" sz="3600" b="1" kern="10" dirty="0">
                <a:ln w="9525">
                  <a:round/>
                  <a:headEnd/>
                  <a:tailEnd/>
                </a:ln>
                <a:solidFill>
                  <a:srgbClr val="FF6600">
                    <a:alpha val="84000"/>
                  </a:srgbClr>
                </a:solidFill>
                <a:latin typeface="VNI-Times"/>
              </a:rPr>
              <a:t> cơ </a:t>
            </a:r>
            <a:r>
              <a:rPr lang="vi-VN" sz="3600" b="1" kern="10" dirty="0" err="1">
                <a:ln w="9525">
                  <a:round/>
                  <a:headEnd/>
                  <a:tailEnd/>
                </a:ln>
                <a:solidFill>
                  <a:srgbClr val="FF6600">
                    <a:alpha val="84000"/>
                  </a:srgbClr>
                </a:solidFill>
                <a:latin typeface="VNI-Times"/>
              </a:rPr>
              <a:t>điện</a:t>
            </a:r>
            <a:r>
              <a:rPr lang="vi-VN" sz="3600" b="1" kern="10" dirty="0">
                <a:ln w="9525">
                  <a:round/>
                  <a:headEnd/>
                  <a:tailEnd/>
                </a:ln>
                <a:solidFill>
                  <a:srgbClr val="FF6600">
                    <a:alpha val="84000"/>
                  </a:srgbClr>
                </a:solidFill>
                <a:latin typeface="VNI-Times"/>
              </a:rPr>
              <a:t> </a:t>
            </a:r>
            <a:r>
              <a:rPr lang="vi-VN" sz="3600" b="1" kern="10" dirty="0" err="1">
                <a:ln w="9525">
                  <a:round/>
                  <a:headEnd/>
                  <a:tailEnd/>
                </a:ln>
                <a:solidFill>
                  <a:srgbClr val="FF6600">
                    <a:alpha val="84000"/>
                  </a:srgbClr>
                </a:solidFill>
                <a:latin typeface="VNI-Times"/>
              </a:rPr>
              <a:t>một</a:t>
            </a:r>
            <a:r>
              <a:rPr lang="vi-VN" sz="3600" b="1" kern="10" dirty="0">
                <a:ln w="9525">
                  <a:round/>
                  <a:headEnd/>
                  <a:tailEnd/>
                </a:ln>
                <a:solidFill>
                  <a:srgbClr val="FF6600">
                    <a:alpha val="84000"/>
                  </a:srgbClr>
                </a:solidFill>
                <a:latin typeface="VNI-Times"/>
              </a:rPr>
              <a:t> </a:t>
            </a:r>
            <a:r>
              <a:rPr lang="vi-VN" sz="3600" b="1" kern="10" dirty="0" err="1">
                <a:ln w="9525">
                  <a:round/>
                  <a:headEnd/>
                  <a:tailEnd/>
                </a:ln>
                <a:solidFill>
                  <a:srgbClr val="FF6600">
                    <a:alpha val="84000"/>
                  </a:srgbClr>
                </a:solidFill>
                <a:latin typeface="VNI-Times"/>
              </a:rPr>
              <a:t>chiều</a:t>
            </a:r>
            <a:r>
              <a:rPr lang="vi-VN" sz="3600" b="1" kern="10" dirty="0">
                <a:ln w="9525">
                  <a:round/>
                  <a:headEnd/>
                  <a:tailEnd/>
                </a:ln>
                <a:solidFill>
                  <a:srgbClr val="FF6600">
                    <a:alpha val="84000"/>
                  </a:srgbClr>
                </a:solidFill>
                <a:latin typeface="VNI-Times"/>
              </a:rPr>
              <a:t> </a:t>
            </a:r>
            <a:endParaRPr lang="en-US" sz="3600" b="1" kern="10" dirty="0">
              <a:ln w="9525">
                <a:round/>
                <a:headEnd/>
                <a:tailEnd/>
              </a:ln>
              <a:solidFill>
                <a:srgbClr val="FF6600">
                  <a:alpha val="84000"/>
                </a:srgbClr>
              </a:solidFill>
              <a:latin typeface="VNI-Time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68" decel="100000"/>
                                        <p:tgtEl>
                                          <p:spTgt spid="3074"/>
                                        </p:tgtEl>
                                      </p:cBhvr>
                                    </p:animEffect>
                                    <p:animScale>
                                      <p:cBhvr>
                                        <p:cTn id="8" dur="768" decel="100000"/>
                                        <p:tgtEl>
                                          <p:spTgt spid="3074"/>
                                        </p:tgtEl>
                                      </p:cBhvr>
                                      <p:from x="10000" y="10000"/>
                                      <p:to x="200000" y="450000"/>
                                    </p:animScale>
                                    <p:animScale>
                                      <p:cBhvr>
                                        <p:cTn id="9" dur="1230" accel="100000" fill="hold">
                                          <p:stCondLst>
                                            <p:cond delay="768"/>
                                          </p:stCondLst>
                                        </p:cTn>
                                        <p:tgtEl>
                                          <p:spTgt spid="3074"/>
                                        </p:tgtEl>
                                      </p:cBhvr>
                                      <p:from x="200000" y="450000"/>
                                      <p:to x="100000" y="100000"/>
                                    </p:animScale>
                                    <p:set>
                                      <p:cBhvr>
                                        <p:cTn id="10" dur="768" fill="hold"/>
                                        <p:tgtEl>
                                          <p:spTgt spid="3074"/>
                                        </p:tgtEl>
                                        <p:attrNameLst>
                                          <p:attrName>ppt_x</p:attrName>
                                        </p:attrNameLst>
                                      </p:cBhvr>
                                      <p:to>
                                        <p:strVal val="(0.5)"/>
                                      </p:to>
                                    </p:set>
                                    <p:anim from="(0.5)" to="(#ppt_x)" calcmode="lin" valueType="num">
                                      <p:cBhvr>
                                        <p:cTn id="11" dur="1230" accel="100000" fill="hold">
                                          <p:stCondLst>
                                            <p:cond delay="768"/>
                                          </p:stCondLst>
                                        </p:cTn>
                                        <p:tgtEl>
                                          <p:spTgt spid="3074"/>
                                        </p:tgtEl>
                                        <p:attrNameLst>
                                          <p:attrName>ppt_x</p:attrName>
                                        </p:attrNameLst>
                                      </p:cBhvr>
                                    </p:anim>
                                    <p:set>
                                      <p:cBhvr>
                                        <p:cTn id="12" dur="768" fill="hold"/>
                                        <p:tgtEl>
                                          <p:spTgt spid="3074"/>
                                        </p:tgtEl>
                                        <p:attrNameLst>
                                          <p:attrName>ppt_y</p:attrName>
                                        </p:attrNameLst>
                                      </p:cBhvr>
                                      <p:to>
                                        <p:strVal val="(#ppt_y+0.4)"/>
                                      </p:to>
                                    </p:set>
                                    <p:anim from="(#ppt_y+0.4)" to="(#ppt_y)" calcmode="lin" valueType="num">
                                      <p:cBhvr>
                                        <p:cTn id="13" dur="1230" accel="100000" fill="hold">
                                          <p:stCondLst>
                                            <p:cond delay="768"/>
                                          </p:stCondLst>
                                        </p:cTn>
                                        <p:tgtEl>
                                          <p:spTgt spid="3074"/>
                                        </p:tgtEl>
                                        <p:attrNameLst>
                                          <p:attrName>ppt_y</p:attrName>
                                        </p:attrNameLst>
                                      </p:cBhvr>
                                    </p:anim>
                                  </p:childTnLst>
                                </p:cTn>
                              </p:par>
                            </p:childTnLst>
                          </p:cTn>
                        </p:par>
                        <p:par>
                          <p:cTn id="14" fill="hold" nodeType="afterGroup">
                            <p:stCondLst>
                              <p:cond delay="1998"/>
                            </p:stCondLst>
                            <p:childTnLst>
                              <p:par>
                                <p:cTn id="15" presetID="4" presetClass="entr" presetSubtype="16"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ox(in)">
                                      <p:cBhvr>
                                        <p:cTn id="17" dur="500"/>
                                        <p:tgtEl>
                                          <p:spTgt spid="3074"/>
                                        </p:tgtEl>
                                      </p:cBhvr>
                                    </p:animEffect>
                                  </p:childTnLst>
                                </p:cTn>
                              </p:par>
                            </p:childTnLst>
                          </p:cTn>
                        </p:par>
                        <p:par>
                          <p:cTn id="18" fill="hold" nodeType="afterGroup">
                            <p:stCondLst>
                              <p:cond delay="2498"/>
                            </p:stCondLst>
                            <p:childTnLst>
                              <p:par>
                                <p:cTn id="19" presetID="53" presetClass="entr" presetSubtype="0"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p:cTn id="21" dur="2000" fill="hold"/>
                                        <p:tgtEl>
                                          <p:spTgt spid="3075"/>
                                        </p:tgtEl>
                                        <p:attrNameLst>
                                          <p:attrName>ppt_w</p:attrName>
                                        </p:attrNameLst>
                                      </p:cBhvr>
                                      <p:tavLst>
                                        <p:tav tm="0">
                                          <p:val>
                                            <p:fltVal val="0"/>
                                          </p:val>
                                        </p:tav>
                                        <p:tav tm="100000">
                                          <p:val>
                                            <p:strVal val="#ppt_w"/>
                                          </p:val>
                                        </p:tav>
                                      </p:tavLst>
                                    </p:anim>
                                    <p:anim calcmode="lin" valueType="num">
                                      <p:cBhvr>
                                        <p:cTn id="22" dur="2000" fill="hold"/>
                                        <p:tgtEl>
                                          <p:spTgt spid="3075"/>
                                        </p:tgtEl>
                                        <p:attrNameLst>
                                          <p:attrName>ppt_h</p:attrName>
                                        </p:attrNameLst>
                                      </p:cBhvr>
                                      <p:tavLst>
                                        <p:tav tm="0">
                                          <p:val>
                                            <p:fltVal val="0"/>
                                          </p:val>
                                        </p:tav>
                                        <p:tav tm="100000">
                                          <p:val>
                                            <p:strVal val="#ppt_h"/>
                                          </p:val>
                                        </p:tav>
                                      </p:tavLst>
                                    </p:anim>
                                    <p:animEffect transition="in" filter="fade">
                                      <p:cBhvr>
                                        <p:cTn id="23"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4C84E7FF-BC7A-75FF-6CBD-79C85617F19A}"/>
              </a:ext>
            </a:extLst>
          </p:cNvPr>
          <p:cNvSpPr>
            <a:spLocks noGrp="1" noChangeArrowheads="1"/>
          </p:cNvSpPr>
          <p:nvPr>
            <p:ph type="title"/>
          </p:nvPr>
        </p:nvSpPr>
        <p:spPr>
          <a:xfrm>
            <a:off x="1981200" y="-68263"/>
            <a:ext cx="8229600" cy="1143001"/>
          </a:xfrm>
        </p:spPr>
        <p:txBody>
          <a:bodyPr/>
          <a:lstStyle/>
          <a:p>
            <a:r>
              <a:rPr lang="en-US" altLang="en-US" sz="3600" b="1">
                <a:solidFill>
                  <a:srgbClr val="0000FF"/>
                </a:solidFill>
                <a:latin typeface="Times New Roman" panose="02020603050405020304" pitchFamily="18" charset="0"/>
              </a:rPr>
              <a:t>BÀI 28: ĐỘNG CƠ ĐIỆN MỘT CHIỀU</a:t>
            </a:r>
          </a:p>
        </p:txBody>
      </p:sp>
      <p:sp>
        <p:nvSpPr>
          <p:cNvPr id="12292" name="Text Box 4">
            <a:extLst>
              <a:ext uri="{FF2B5EF4-FFF2-40B4-BE49-F238E27FC236}">
                <a16:creationId xmlns:a16="http://schemas.microsoft.com/office/drawing/2014/main" id="{216CC518-A15D-D15D-5F2B-5D7068F3DB72}"/>
              </a:ext>
            </a:extLst>
          </p:cNvPr>
          <p:cNvSpPr txBox="1">
            <a:spLocks noChangeArrowheads="1"/>
          </p:cNvSpPr>
          <p:nvPr/>
        </p:nvSpPr>
        <p:spPr bwMode="auto">
          <a:xfrm>
            <a:off x="1524000" y="8382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a:latin typeface="Times New Roman" panose="02020603050405020304" pitchFamily="18" charset="0"/>
              </a:rPr>
              <a:t> </a:t>
            </a:r>
            <a:r>
              <a:rPr lang="en-US" altLang="en-US" sz="2800" b="1" u="sng">
                <a:latin typeface="Times New Roman" panose="02020603050405020304" pitchFamily="18" charset="0"/>
              </a:rPr>
              <a:t>I. Nguyên tắc cấu tạo và hoạt động của động cơ điện một chiều:</a:t>
            </a:r>
          </a:p>
        </p:txBody>
      </p:sp>
      <p:sp>
        <p:nvSpPr>
          <p:cNvPr id="12293" name="Rectangle 5">
            <a:extLst>
              <a:ext uri="{FF2B5EF4-FFF2-40B4-BE49-F238E27FC236}">
                <a16:creationId xmlns:a16="http://schemas.microsoft.com/office/drawing/2014/main" id="{EAA4A7C5-EEEF-DD15-E32A-87AC29F99E91}"/>
              </a:ext>
            </a:extLst>
          </p:cNvPr>
          <p:cNvSpPr>
            <a:spLocks noChangeArrowheads="1"/>
          </p:cNvSpPr>
          <p:nvPr/>
        </p:nvSpPr>
        <p:spPr bwMode="auto">
          <a:xfrm>
            <a:off x="1981200" y="1371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u="sng">
                <a:latin typeface="Times New Roman" panose="02020603050405020304" pitchFamily="18" charset="0"/>
              </a:rPr>
              <a:t>1. Các bộ phận chính của động cơ điện một chiều:</a:t>
            </a:r>
          </a:p>
        </p:txBody>
      </p:sp>
      <p:graphicFrame>
        <p:nvGraphicFramePr>
          <p:cNvPr id="12294" name="Object 6">
            <a:extLst>
              <a:ext uri="{FF2B5EF4-FFF2-40B4-BE49-F238E27FC236}">
                <a16:creationId xmlns:a16="http://schemas.microsoft.com/office/drawing/2014/main" id="{A413515F-9D69-2755-D25F-69A0CE571383}"/>
              </a:ext>
            </a:extLst>
          </p:cNvPr>
          <p:cNvGraphicFramePr>
            <a:graphicFrameLocks noGrp="1" noChangeAspect="1"/>
          </p:cNvGraphicFramePr>
          <p:nvPr>
            <p:ph idx="1"/>
            <p:extLst>
              <p:ext uri="{D42A27DB-BD31-4B8C-83A1-F6EECF244321}">
                <p14:modId xmlns:p14="http://schemas.microsoft.com/office/powerpoint/2010/main" val="4074703950"/>
              </p:ext>
            </p:extLst>
          </p:nvPr>
        </p:nvGraphicFramePr>
        <p:xfrm>
          <a:off x="5638800" y="2076450"/>
          <a:ext cx="5029200" cy="4724400"/>
        </p:xfrm>
        <a:graphic>
          <a:graphicData uri="http://schemas.openxmlformats.org/presentationml/2006/ole">
            <mc:AlternateContent xmlns:mc="http://schemas.openxmlformats.org/markup-compatibility/2006">
              <mc:Choice xmlns:v="urn:schemas-microsoft-com:vml" Requires="v">
                <p:oleObj spid="_x0000_s1025" name="Bitmap Image" r:id="rId3" imgW="0" imgH="0" progId="Paint.Picture">
                  <p:embed/>
                </p:oleObj>
              </mc:Choice>
              <mc:Fallback>
                <p:oleObj name="Bitmap Image" r:id="rId3" imgW="0" imgH="0" progId="Paint.Picture">
                  <p:embed/>
                  <p:pic>
                    <p:nvPicPr>
                      <p:cNvPr id="12294" name="Object 6">
                        <a:extLst>
                          <a:ext uri="{FF2B5EF4-FFF2-40B4-BE49-F238E27FC236}">
                            <a16:creationId xmlns:a16="http://schemas.microsoft.com/office/drawing/2014/main" id="{A413515F-9D69-2755-D25F-69A0CE571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076450"/>
                        <a:ext cx="5029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6" name="Text Box 8">
            <a:extLst>
              <a:ext uri="{FF2B5EF4-FFF2-40B4-BE49-F238E27FC236}">
                <a16:creationId xmlns:a16="http://schemas.microsoft.com/office/drawing/2014/main" id="{48B373FD-A25A-DF92-261F-3C18981677B9}"/>
              </a:ext>
            </a:extLst>
          </p:cNvPr>
          <p:cNvSpPr txBox="1">
            <a:spLocks noChangeArrowheads="1"/>
          </p:cNvSpPr>
          <p:nvPr/>
        </p:nvSpPr>
        <p:spPr bwMode="auto">
          <a:xfrm>
            <a:off x="2743200" y="2895601"/>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a:solidFill>
                  <a:srgbClr val="F434D9"/>
                </a:solidFill>
                <a:latin typeface="Times New Roman" panose="02020603050405020304" pitchFamily="18" charset="0"/>
              </a:rPr>
              <a:t>NAM CHÂM</a:t>
            </a:r>
          </a:p>
        </p:txBody>
      </p:sp>
      <p:sp>
        <p:nvSpPr>
          <p:cNvPr id="12297" name="Text Box 9">
            <a:extLst>
              <a:ext uri="{FF2B5EF4-FFF2-40B4-BE49-F238E27FC236}">
                <a16:creationId xmlns:a16="http://schemas.microsoft.com/office/drawing/2014/main" id="{9F046D6F-FBD1-6D8C-D7B1-49D756CA0358}"/>
              </a:ext>
            </a:extLst>
          </p:cNvPr>
          <p:cNvSpPr txBox="1">
            <a:spLocks noChangeArrowheads="1"/>
          </p:cNvSpPr>
          <p:nvPr/>
        </p:nvSpPr>
        <p:spPr bwMode="auto">
          <a:xfrm>
            <a:off x="2286000" y="4114801"/>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a:solidFill>
                  <a:srgbClr val="0000FF"/>
                </a:solidFill>
                <a:latin typeface="Times New Roman" panose="02020603050405020304" pitchFamily="18" charset="0"/>
              </a:rPr>
              <a:t>KHUNG DÂY</a:t>
            </a:r>
          </a:p>
        </p:txBody>
      </p:sp>
      <p:sp>
        <p:nvSpPr>
          <p:cNvPr id="12298" name="Line 10">
            <a:extLst>
              <a:ext uri="{FF2B5EF4-FFF2-40B4-BE49-F238E27FC236}">
                <a16:creationId xmlns:a16="http://schemas.microsoft.com/office/drawing/2014/main" id="{92CFFB8F-BA69-14BB-1D94-162DE0508C11}"/>
              </a:ext>
            </a:extLst>
          </p:cNvPr>
          <p:cNvSpPr>
            <a:spLocks noChangeShapeType="1"/>
          </p:cNvSpPr>
          <p:nvPr/>
        </p:nvSpPr>
        <p:spPr bwMode="auto">
          <a:xfrm flipV="1">
            <a:off x="5410200" y="2590800"/>
            <a:ext cx="1524000" cy="457200"/>
          </a:xfrm>
          <a:prstGeom prst="line">
            <a:avLst/>
          </a:prstGeom>
          <a:noFill/>
          <a:ln w="28575">
            <a:solidFill>
              <a:srgbClr val="F434D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9" name="Line 11">
            <a:extLst>
              <a:ext uri="{FF2B5EF4-FFF2-40B4-BE49-F238E27FC236}">
                <a16:creationId xmlns:a16="http://schemas.microsoft.com/office/drawing/2014/main" id="{ADE3329A-47FA-F9EB-8EF0-9D740E5FAEE7}"/>
              </a:ext>
            </a:extLst>
          </p:cNvPr>
          <p:cNvSpPr>
            <a:spLocks noChangeShapeType="1"/>
          </p:cNvSpPr>
          <p:nvPr/>
        </p:nvSpPr>
        <p:spPr bwMode="auto">
          <a:xfrm>
            <a:off x="5410200" y="3048000"/>
            <a:ext cx="1371600" cy="2590800"/>
          </a:xfrm>
          <a:prstGeom prst="line">
            <a:avLst/>
          </a:prstGeom>
          <a:noFill/>
          <a:ln w="28575">
            <a:solidFill>
              <a:srgbClr val="F434D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0" name="Line 12">
            <a:extLst>
              <a:ext uri="{FF2B5EF4-FFF2-40B4-BE49-F238E27FC236}">
                <a16:creationId xmlns:a16="http://schemas.microsoft.com/office/drawing/2014/main" id="{E5DA76E9-CBE4-F6C5-1C49-F68D50768650}"/>
              </a:ext>
            </a:extLst>
          </p:cNvPr>
          <p:cNvSpPr>
            <a:spLocks noChangeShapeType="1"/>
          </p:cNvSpPr>
          <p:nvPr/>
        </p:nvSpPr>
        <p:spPr bwMode="auto">
          <a:xfrm>
            <a:off x="5029200" y="4343400"/>
            <a:ext cx="182880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1" name="Oval 13">
            <a:extLst>
              <a:ext uri="{FF2B5EF4-FFF2-40B4-BE49-F238E27FC236}">
                <a16:creationId xmlns:a16="http://schemas.microsoft.com/office/drawing/2014/main" id="{351F06CF-4BF9-33AE-CCD4-580840BCE62E}"/>
              </a:ext>
            </a:extLst>
          </p:cNvPr>
          <p:cNvSpPr>
            <a:spLocks noChangeArrowheads="1"/>
          </p:cNvSpPr>
          <p:nvPr/>
        </p:nvSpPr>
        <p:spPr bwMode="auto">
          <a:xfrm>
            <a:off x="8820150" y="3629025"/>
            <a:ext cx="533400" cy="457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2" name="Oval 14">
            <a:extLst>
              <a:ext uri="{FF2B5EF4-FFF2-40B4-BE49-F238E27FC236}">
                <a16:creationId xmlns:a16="http://schemas.microsoft.com/office/drawing/2014/main" id="{2D5314D5-ABA4-F838-8C50-8188F1CE7408}"/>
              </a:ext>
            </a:extLst>
          </p:cNvPr>
          <p:cNvSpPr>
            <a:spLocks noChangeArrowheads="1"/>
          </p:cNvSpPr>
          <p:nvPr/>
        </p:nvSpPr>
        <p:spPr bwMode="auto">
          <a:xfrm>
            <a:off x="7696200" y="4800600"/>
            <a:ext cx="533400" cy="4572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3" name="Line 15">
            <a:extLst>
              <a:ext uri="{FF2B5EF4-FFF2-40B4-BE49-F238E27FC236}">
                <a16:creationId xmlns:a16="http://schemas.microsoft.com/office/drawing/2014/main" id="{D895FB92-9813-4EA2-488B-F56C42348F51}"/>
              </a:ext>
            </a:extLst>
          </p:cNvPr>
          <p:cNvSpPr>
            <a:spLocks noChangeShapeType="1"/>
          </p:cNvSpPr>
          <p:nvPr/>
        </p:nvSpPr>
        <p:spPr bwMode="auto">
          <a:xfrm flipH="1">
            <a:off x="8077200" y="2743200"/>
            <a:ext cx="1066800" cy="2057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4" name="Line 16">
            <a:extLst>
              <a:ext uri="{FF2B5EF4-FFF2-40B4-BE49-F238E27FC236}">
                <a16:creationId xmlns:a16="http://schemas.microsoft.com/office/drawing/2014/main" id="{027E5518-12C6-59E1-51C3-708C3B5ECF8E}"/>
              </a:ext>
            </a:extLst>
          </p:cNvPr>
          <p:cNvSpPr>
            <a:spLocks noChangeShapeType="1"/>
          </p:cNvSpPr>
          <p:nvPr/>
        </p:nvSpPr>
        <p:spPr bwMode="auto">
          <a:xfrm>
            <a:off x="9144000" y="2743200"/>
            <a:ext cx="0" cy="914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5" name="Text Box 17">
            <a:extLst>
              <a:ext uri="{FF2B5EF4-FFF2-40B4-BE49-F238E27FC236}">
                <a16:creationId xmlns:a16="http://schemas.microsoft.com/office/drawing/2014/main" id="{40A05D90-416C-F852-138B-6D47CCD12C60}"/>
              </a:ext>
            </a:extLst>
          </p:cNvPr>
          <p:cNvSpPr txBox="1">
            <a:spLocks noChangeArrowheads="1"/>
          </p:cNvSpPr>
          <p:nvPr/>
        </p:nvSpPr>
        <p:spPr bwMode="auto">
          <a:xfrm>
            <a:off x="8763000" y="2209800"/>
            <a:ext cx="190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a:solidFill>
                  <a:srgbClr val="FF3300"/>
                </a:solidFill>
                <a:latin typeface="Times New Roman" panose="02020603050405020304" pitchFamily="18" charset="0"/>
              </a:rPr>
              <a:t>THANH QUÉT</a:t>
            </a:r>
          </a:p>
        </p:txBody>
      </p:sp>
      <p:sp>
        <p:nvSpPr>
          <p:cNvPr id="12306" name="Text Box 18">
            <a:extLst>
              <a:ext uri="{FF2B5EF4-FFF2-40B4-BE49-F238E27FC236}">
                <a16:creationId xmlns:a16="http://schemas.microsoft.com/office/drawing/2014/main" id="{11025DD7-44AA-86CC-A0EB-00418E264EC2}"/>
              </a:ext>
            </a:extLst>
          </p:cNvPr>
          <p:cNvSpPr txBox="1">
            <a:spLocks noChangeArrowheads="1"/>
          </p:cNvSpPr>
          <p:nvPr/>
        </p:nvSpPr>
        <p:spPr bwMode="auto">
          <a:xfrm>
            <a:off x="8943976" y="4438650"/>
            <a:ext cx="18383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b="1">
                <a:solidFill>
                  <a:srgbClr val="FF3300"/>
                </a:solidFill>
                <a:latin typeface="Times New Roman" panose="02020603050405020304" pitchFamily="18" charset="0"/>
              </a:rPr>
              <a:t>BỘ GÓP ĐIỆN</a:t>
            </a:r>
          </a:p>
        </p:txBody>
      </p:sp>
      <p:sp>
        <p:nvSpPr>
          <p:cNvPr id="12307" name="Line 19">
            <a:extLst>
              <a:ext uri="{FF2B5EF4-FFF2-40B4-BE49-F238E27FC236}">
                <a16:creationId xmlns:a16="http://schemas.microsoft.com/office/drawing/2014/main" id="{4EF83B88-ABB8-9573-AAF1-FFD56F03FA18}"/>
              </a:ext>
            </a:extLst>
          </p:cNvPr>
          <p:cNvSpPr>
            <a:spLocks noChangeShapeType="1"/>
          </p:cNvSpPr>
          <p:nvPr/>
        </p:nvSpPr>
        <p:spPr bwMode="auto">
          <a:xfrm>
            <a:off x="8839200" y="4343400"/>
            <a:ext cx="381000" cy="3048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8" name="Line 20">
            <a:extLst>
              <a:ext uri="{FF2B5EF4-FFF2-40B4-BE49-F238E27FC236}">
                <a16:creationId xmlns:a16="http://schemas.microsoft.com/office/drawing/2014/main" id="{0B3997C2-9CD3-01CD-DB51-138AED35A477}"/>
              </a:ext>
            </a:extLst>
          </p:cNvPr>
          <p:cNvSpPr>
            <a:spLocks noChangeShapeType="1"/>
          </p:cNvSpPr>
          <p:nvPr/>
        </p:nvSpPr>
        <p:spPr bwMode="auto">
          <a:xfrm flipV="1">
            <a:off x="8686800" y="4724400"/>
            <a:ext cx="533400" cy="762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9" name="Rectangle 21">
            <a:extLst>
              <a:ext uri="{FF2B5EF4-FFF2-40B4-BE49-F238E27FC236}">
                <a16:creationId xmlns:a16="http://schemas.microsoft.com/office/drawing/2014/main" id="{BE557CF8-47DC-3F65-9EE9-E59B41A95576}"/>
              </a:ext>
            </a:extLst>
          </p:cNvPr>
          <p:cNvSpPr>
            <a:spLocks noChangeArrowheads="1"/>
          </p:cNvSpPr>
          <p:nvPr/>
        </p:nvSpPr>
        <p:spPr bwMode="auto">
          <a:xfrm>
            <a:off x="1676400" y="24384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a:solidFill>
                  <a:srgbClr val="0000FF"/>
                </a:solidFill>
                <a:latin typeface="Times New Roman" panose="02020603050405020304" pitchFamily="18" charset="0"/>
              </a:rPr>
              <a:t>Hãy quan sát và tìm hiểu hình 28.1 và mô hình động cơ điện một chiều để chỉ ra các bộ phận chính của nó?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2000" fill="hold"/>
                                        <p:tgtEl>
                                          <p:spTgt spid="12291"/>
                                        </p:tgtEl>
                                        <p:attrNameLst>
                                          <p:attrName>ppt_x</p:attrName>
                                        </p:attrNameLst>
                                      </p:cBhvr>
                                      <p:tavLst>
                                        <p:tav tm="0">
                                          <p:val>
                                            <p:strVal val="0-#ppt_w/2"/>
                                          </p:val>
                                        </p:tav>
                                        <p:tav tm="100000">
                                          <p:val>
                                            <p:strVal val="#ppt_x"/>
                                          </p:val>
                                        </p:tav>
                                      </p:tavLst>
                                    </p:anim>
                                    <p:anim calcmode="lin" valueType="num">
                                      <p:cBhvr additive="base">
                                        <p:cTn id="8" dur="2000" fill="hold"/>
                                        <p:tgtEl>
                                          <p:spTgt spid="122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8" fill="hold" nodeType="after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2000" fill="hold"/>
                                        <p:tgtEl>
                                          <p:spTgt spid="12292"/>
                                        </p:tgtEl>
                                        <p:attrNameLst>
                                          <p:attrName>ppt_x</p:attrName>
                                        </p:attrNameLst>
                                      </p:cBhvr>
                                      <p:tavLst>
                                        <p:tav tm="0">
                                          <p:val>
                                            <p:strVal val="0-#ppt_w/2"/>
                                          </p:val>
                                        </p:tav>
                                        <p:tav tm="100000">
                                          <p:val>
                                            <p:strVal val="#ppt_x"/>
                                          </p:val>
                                        </p:tav>
                                      </p:tavLst>
                                    </p:anim>
                                    <p:anim calcmode="lin" valueType="num">
                                      <p:cBhvr additive="base">
                                        <p:cTn id="13" dur="2000" fill="hold"/>
                                        <p:tgtEl>
                                          <p:spTgt spid="122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8" fill="hold" nodeType="afterEffect">
                                  <p:stCondLst>
                                    <p:cond delay="0"/>
                                  </p:stCondLst>
                                  <p:childTnLst>
                                    <p:set>
                                      <p:cBhvr>
                                        <p:cTn id="16" dur="1" fill="hold">
                                          <p:stCondLst>
                                            <p:cond delay="0"/>
                                          </p:stCondLst>
                                        </p:cTn>
                                        <p:tgtEl>
                                          <p:spTgt spid="12293"/>
                                        </p:tgtEl>
                                        <p:attrNameLst>
                                          <p:attrName>style.visibility</p:attrName>
                                        </p:attrNameLst>
                                      </p:cBhvr>
                                      <p:to>
                                        <p:strVal val="visible"/>
                                      </p:to>
                                    </p:set>
                                    <p:anim calcmode="lin" valueType="num">
                                      <p:cBhvr additive="base">
                                        <p:cTn id="17" dur="2000" fill="hold"/>
                                        <p:tgtEl>
                                          <p:spTgt spid="12293"/>
                                        </p:tgtEl>
                                        <p:attrNameLst>
                                          <p:attrName>ppt_x</p:attrName>
                                        </p:attrNameLst>
                                      </p:cBhvr>
                                      <p:tavLst>
                                        <p:tav tm="0">
                                          <p:val>
                                            <p:strVal val="0-#ppt_w/2"/>
                                          </p:val>
                                        </p:tav>
                                        <p:tav tm="100000">
                                          <p:val>
                                            <p:strVal val="#ppt_x"/>
                                          </p:val>
                                        </p:tav>
                                      </p:tavLst>
                                    </p:anim>
                                    <p:anim calcmode="lin" valueType="num">
                                      <p:cBhvr additive="base">
                                        <p:cTn id="18" dur="2000" fill="hold"/>
                                        <p:tgtEl>
                                          <p:spTgt spid="1229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12294"/>
                                        </p:tgtEl>
                                        <p:attrNameLst>
                                          <p:attrName>style.visibility</p:attrName>
                                        </p:attrNameLst>
                                      </p:cBhvr>
                                      <p:to>
                                        <p:strVal val="visible"/>
                                      </p:to>
                                    </p:set>
                                    <p:animEffect transition="in" filter="blinds(horizontal)">
                                      <p:cBhvr>
                                        <p:cTn id="23" dur="500"/>
                                        <p:tgtEl>
                                          <p:spTgt spid="1229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6" presetClass="entr" presetSubtype="0" fill="hold" nodeType="clickEffect">
                                  <p:stCondLst>
                                    <p:cond delay="0"/>
                                  </p:stCondLst>
                                  <p:iterate type="lt">
                                    <p:tmPct val="10000"/>
                                  </p:iterate>
                                  <p:childTnLst>
                                    <p:set>
                                      <p:cBhvr>
                                        <p:cTn id="27" dur="1" fill="hold">
                                          <p:stCondLst>
                                            <p:cond delay="0"/>
                                          </p:stCondLst>
                                        </p:cTn>
                                        <p:tgtEl>
                                          <p:spTgt spid="12309"/>
                                        </p:tgtEl>
                                        <p:attrNameLst>
                                          <p:attrName>style.visibility</p:attrName>
                                        </p:attrNameLst>
                                      </p:cBhvr>
                                      <p:to>
                                        <p:strVal val="visible"/>
                                      </p:to>
                                    </p:set>
                                    <p:anim by="(-#ppt_w*2)" calcmode="lin" valueType="num">
                                      <p:cBhvr rctx="PPT">
                                        <p:cTn id="28" dur="500" autoRev="1" fill="hold">
                                          <p:stCondLst>
                                            <p:cond delay="0"/>
                                          </p:stCondLst>
                                        </p:cTn>
                                        <p:tgtEl>
                                          <p:spTgt spid="12309"/>
                                        </p:tgtEl>
                                        <p:attrNameLst>
                                          <p:attrName>ppt_w</p:attrName>
                                        </p:attrNameLst>
                                      </p:cBhvr>
                                    </p:anim>
                                    <p:anim by="(#ppt_w*0.50)" calcmode="lin" valueType="num">
                                      <p:cBhvr>
                                        <p:cTn id="29" dur="500" decel="50000" autoRev="1" fill="hold">
                                          <p:stCondLst>
                                            <p:cond delay="0"/>
                                          </p:stCondLst>
                                        </p:cTn>
                                        <p:tgtEl>
                                          <p:spTgt spid="12309"/>
                                        </p:tgtEl>
                                        <p:attrNameLst>
                                          <p:attrName>ppt_x</p:attrName>
                                        </p:attrNameLst>
                                      </p:cBhvr>
                                    </p:anim>
                                    <p:anim from="(-#ppt_h/2)" to="(#ppt_y)" calcmode="lin" valueType="num">
                                      <p:cBhvr>
                                        <p:cTn id="30" dur="1000" fill="hold">
                                          <p:stCondLst>
                                            <p:cond delay="0"/>
                                          </p:stCondLst>
                                        </p:cTn>
                                        <p:tgtEl>
                                          <p:spTgt spid="12309"/>
                                        </p:tgtEl>
                                        <p:attrNameLst>
                                          <p:attrName>ppt_y</p:attrName>
                                        </p:attrNameLst>
                                      </p:cBhvr>
                                    </p:anim>
                                    <p:animRot by="21600000">
                                      <p:cBhvr>
                                        <p:cTn id="31" dur="1000" fill="hold">
                                          <p:stCondLst>
                                            <p:cond delay="0"/>
                                          </p:stCondLst>
                                        </p:cTn>
                                        <p:tgtEl>
                                          <p:spTgt spid="12309"/>
                                        </p:tgtEl>
                                        <p:attrNameLst>
                                          <p:attrName>r</p:attrName>
                                        </p:attrNameLst>
                                      </p:cBhvr>
                                    </p:animRot>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xit" presetSubtype="0" fill="hold" nodeType="clickEffect">
                                  <p:stCondLst>
                                    <p:cond delay="0"/>
                                  </p:stCondLst>
                                  <p:iterate type="lt">
                                    <p:tmPct val="10000"/>
                                  </p:iterate>
                                  <p:childTnLst>
                                    <p:animEffect transition="out" filter="fade">
                                      <p:cBhvr>
                                        <p:cTn id="35" dur="1000"/>
                                        <p:tgtEl>
                                          <p:spTgt spid="12309"/>
                                        </p:tgtEl>
                                      </p:cBhvr>
                                    </p:animEffect>
                                    <p:anim calcmode="lin" valueType="num">
                                      <p:cBhvr>
                                        <p:cTn id="36" dur="1000"/>
                                        <p:tgtEl>
                                          <p:spTgt spid="12309"/>
                                        </p:tgtEl>
                                        <p:attrNameLst>
                                          <p:attrName>ppt_x</p:attrName>
                                        </p:attrNameLst>
                                      </p:cBhvr>
                                      <p:tavLst>
                                        <p:tav tm="0">
                                          <p:val>
                                            <p:strVal val="ppt_x"/>
                                          </p:val>
                                        </p:tav>
                                        <p:tav tm="100000">
                                          <p:val>
                                            <p:strVal val="ppt_x-.1"/>
                                          </p:val>
                                        </p:tav>
                                      </p:tavLst>
                                    </p:anim>
                                    <p:anim calcmode="lin" valueType="num">
                                      <p:cBhvr>
                                        <p:cTn id="37" dur="1000"/>
                                        <p:tgtEl>
                                          <p:spTgt spid="12309"/>
                                        </p:tgtEl>
                                        <p:attrNameLst>
                                          <p:attrName>ppt_y</p:attrName>
                                        </p:attrNameLst>
                                      </p:cBhvr>
                                      <p:tavLst>
                                        <p:tav tm="0">
                                          <p:val>
                                            <p:strVal val="ppt_y"/>
                                          </p:val>
                                        </p:tav>
                                        <p:tav tm="100000">
                                          <p:val>
                                            <p:strVal val="ppt_y"/>
                                          </p:val>
                                        </p:tav>
                                      </p:tavLst>
                                    </p:anim>
                                    <p:set>
                                      <p:cBhvr>
                                        <p:cTn id="38" dur="1" fill="hold">
                                          <p:stCondLst>
                                            <p:cond delay="999"/>
                                          </p:stCondLst>
                                        </p:cTn>
                                        <p:tgtEl>
                                          <p:spTgt spid="1230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9" presetClass="entr" presetSubtype="10" fill="hold" nodeType="clickEffect">
                                  <p:stCondLst>
                                    <p:cond delay="0"/>
                                  </p:stCondLst>
                                  <p:childTnLst>
                                    <p:set>
                                      <p:cBhvr>
                                        <p:cTn id="42" dur="1" fill="hold">
                                          <p:stCondLst>
                                            <p:cond delay="0"/>
                                          </p:stCondLst>
                                        </p:cTn>
                                        <p:tgtEl>
                                          <p:spTgt spid="12296"/>
                                        </p:tgtEl>
                                        <p:attrNameLst>
                                          <p:attrName>style.visibility</p:attrName>
                                        </p:attrNameLst>
                                      </p:cBhvr>
                                      <p:to>
                                        <p:strVal val="visible"/>
                                      </p:to>
                                    </p:set>
                                    <p:anim calcmode="lin" valueType="num">
                                      <p:cBhvr>
                                        <p:cTn id="43" dur="5000" fill="hold"/>
                                        <p:tgtEl>
                                          <p:spTgt spid="12296"/>
                                        </p:tgtEl>
                                        <p:attrNameLst>
                                          <p:attrName>ppt_w</p:attrName>
                                        </p:attrNameLst>
                                      </p:cBhvr>
                                      <p:tavLst>
                                        <p:tav tm="0" fmla="#ppt_w*sin(2.5*pi*$)">
                                          <p:val>
                                            <p:fltVal val="0"/>
                                          </p:val>
                                        </p:tav>
                                        <p:tav tm="100000">
                                          <p:val>
                                            <p:fltVal val="1"/>
                                          </p:val>
                                        </p:tav>
                                      </p:tavLst>
                                    </p:anim>
                                    <p:anim calcmode="lin" valueType="num">
                                      <p:cBhvr>
                                        <p:cTn id="44" dur="5000" fill="hold"/>
                                        <p:tgtEl>
                                          <p:spTgt spid="12296"/>
                                        </p:tgtEl>
                                        <p:attrNameLst>
                                          <p:attrName>ppt_h</p:attrName>
                                        </p:attrNameLst>
                                      </p:cBhvr>
                                      <p:tavLst>
                                        <p:tav tm="0">
                                          <p:val>
                                            <p:strVal val="#ppt_h"/>
                                          </p:val>
                                        </p:tav>
                                        <p:tav tm="100000">
                                          <p:val>
                                            <p:strVal val="#ppt_h"/>
                                          </p:val>
                                        </p:tav>
                                      </p:tavLst>
                                    </p:anim>
                                  </p:childTnLst>
                                </p:cTn>
                              </p:par>
                              <p:par>
                                <p:cTn id="45" presetID="19" presetClass="entr" presetSubtype="10" fill="hold" nodeType="withEffect">
                                  <p:stCondLst>
                                    <p:cond delay="0"/>
                                  </p:stCondLst>
                                  <p:childTnLst>
                                    <p:set>
                                      <p:cBhvr>
                                        <p:cTn id="46" dur="1" fill="hold">
                                          <p:stCondLst>
                                            <p:cond delay="0"/>
                                          </p:stCondLst>
                                        </p:cTn>
                                        <p:tgtEl>
                                          <p:spTgt spid="12298"/>
                                        </p:tgtEl>
                                        <p:attrNameLst>
                                          <p:attrName>style.visibility</p:attrName>
                                        </p:attrNameLst>
                                      </p:cBhvr>
                                      <p:to>
                                        <p:strVal val="visible"/>
                                      </p:to>
                                    </p:set>
                                    <p:anim calcmode="lin" valueType="num">
                                      <p:cBhvr>
                                        <p:cTn id="47" dur="5000" fill="hold"/>
                                        <p:tgtEl>
                                          <p:spTgt spid="12298"/>
                                        </p:tgtEl>
                                        <p:attrNameLst>
                                          <p:attrName>ppt_w</p:attrName>
                                        </p:attrNameLst>
                                      </p:cBhvr>
                                      <p:tavLst>
                                        <p:tav tm="0" fmla="#ppt_w*sin(2.5*pi*$)">
                                          <p:val>
                                            <p:fltVal val="0"/>
                                          </p:val>
                                        </p:tav>
                                        <p:tav tm="100000">
                                          <p:val>
                                            <p:fltVal val="1"/>
                                          </p:val>
                                        </p:tav>
                                      </p:tavLst>
                                    </p:anim>
                                    <p:anim calcmode="lin" valueType="num">
                                      <p:cBhvr>
                                        <p:cTn id="48" dur="5000" fill="hold"/>
                                        <p:tgtEl>
                                          <p:spTgt spid="12298"/>
                                        </p:tgtEl>
                                        <p:attrNameLst>
                                          <p:attrName>ppt_h</p:attrName>
                                        </p:attrNameLst>
                                      </p:cBhvr>
                                      <p:tavLst>
                                        <p:tav tm="0">
                                          <p:val>
                                            <p:strVal val="#ppt_h"/>
                                          </p:val>
                                        </p:tav>
                                        <p:tav tm="100000">
                                          <p:val>
                                            <p:strVal val="#ppt_h"/>
                                          </p:val>
                                        </p:tav>
                                      </p:tavLst>
                                    </p:anim>
                                  </p:childTnLst>
                                </p:cTn>
                              </p:par>
                              <p:par>
                                <p:cTn id="49" presetID="19" presetClass="entr" presetSubtype="10" fill="hold" nodeType="withEffect">
                                  <p:stCondLst>
                                    <p:cond delay="0"/>
                                  </p:stCondLst>
                                  <p:childTnLst>
                                    <p:set>
                                      <p:cBhvr>
                                        <p:cTn id="50" dur="1" fill="hold">
                                          <p:stCondLst>
                                            <p:cond delay="0"/>
                                          </p:stCondLst>
                                        </p:cTn>
                                        <p:tgtEl>
                                          <p:spTgt spid="12299"/>
                                        </p:tgtEl>
                                        <p:attrNameLst>
                                          <p:attrName>style.visibility</p:attrName>
                                        </p:attrNameLst>
                                      </p:cBhvr>
                                      <p:to>
                                        <p:strVal val="visible"/>
                                      </p:to>
                                    </p:set>
                                    <p:anim calcmode="lin" valueType="num">
                                      <p:cBhvr>
                                        <p:cTn id="51" dur="5000" fill="hold"/>
                                        <p:tgtEl>
                                          <p:spTgt spid="12299"/>
                                        </p:tgtEl>
                                        <p:attrNameLst>
                                          <p:attrName>ppt_w</p:attrName>
                                        </p:attrNameLst>
                                      </p:cBhvr>
                                      <p:tavLst>
                                        <p:tav tm="0" fmla="#ppt_w*sin(2.5*pi*$)">
                                          <p:val>
                                            <p:fltVal val="0"/>
                                          </p:val>
                                        </p:tav>
                                        <p:tav tm="100000">
                                          <p:val>
                                            <p:fltVal val="1"/>
                                          </p:val>
                                        </p:tav>
                                      </p:tavLst>
                                    </p:anim>
                                    <p:anim calcmode="lin" valueType="num">
                                      <p:cBhvr>
                                        <p:cTn id="52" dur="5000" fill="hold"/>
                                        <p:tgtEl>
                                          <p:spTgt spid="12299"/>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1" presetClass="entr" presetSubtype="0" fill="hold" nodeType="clickEffect">
                                  <p:stCondLst>
                                    <p:cond delay="0"/>
                                  </p:stCondLst>
                                  <p:iterate type="lt">
                                    <p:tmPct val="5000"/>
                                  </p:iterate>
                                  <p:childTnLst>
                                    <p:set>
                                      <p:cBhvr>
                                        <p:cTn id="56" dur="1" fill="hold">
                                          <p:stCondLst>
                                            <p:cond delay="0"/>
                                          </p:stCondLst>
                                        </p:cTn>
                                        <p:tgtEl>
                                          <p:spTgt spid="12297"/>
                                        </p:tgtEl>
                                        <p:attrNameLst>
                                          <p:attrName>style.visibility</p:attrName>
                                        </p:attrNameLst>
                                      </p:cBhvr>
                                      <p:to>
                                        <p:strVal val="visible"/>
                                      </p:to>
                                    </p:set>
                                    <p:anim calcmode="lin" valueType="num">
                                      <p:cBhvr>
                                        <p:cTn id="57" dur="1000" fill="hold"/>
                                        <p:tgtEl>
                                          <p:spTgt spid="12297"/>
                                        </p:tgtEl>
                                        <p:attrNameLst>
                                          <p:attrName>ppt_w</p:attrName>
                                        </p:attrNameLst>
                                      </p:cBhvr>
                                      <p:tavLst>
                                        <p:tav tm="0">
                                          <p:val>
                                            <p:fltVal val="0"/>
                                          </p:val>
                                        </p:tav>
                                        <p:tav tm="100000">
                                          <p:val>
                                            <p:strVal val="#ppt_w"/>
                                          </p:val>
                                        </p:tav>
                                      </p:tavLst>
                                    </p:anim>
                                    <p:anim calcmode="lin" valueType="num">
                                      <p:cBhvr>
                                        <p:cTn id="58" dur="1000" fill="hold"/>
                                        <p:tgtEl>
                                          <p:spTgt spid="12297"/>
                                        </p:tgtEl>
                                        <p:attrNameLst>
                                          <p:attrName>ppt_h</p:attrName>
                                        </p:attrNameLst>
                                      </p:cBhvr>
                                      <p:tavLst>
                                        <p:tav tm="0">
                                          <p:val>
                                            <p:fltVal val="0"/>
                                          </p:val>
                                        </p:tav>
                                        <p:tav tm="100000">
                                          <p:val>
                                            <p:strVal val="#ppt_h"/>
                                          </p:val>
                                        </p:tav>
                                      </p:tavLst>
                                    </p:anim>
                                    <p:anim calcmode="lin" valueType="num">
                                      <p:cBhvr>
                                        <p:cTn id="59" dur="1000" fill="hold"/>
                                        <p:tgtEl>
                                          <p:spTgt spid="12297"/>
                                        </p:tgtEl>
                                        <p:attrNameLst>
                                          <p:attrName>style.rotation</p:attrName>
                                        </p:attrNameLst>
                                      </p:cBhvr>
                                      <p:tavLst>
                                        <p:tav tm="0">
                                          <p:val>
                                            <p:fltVal val="90"/>
                                          </p:val>
                                        </p:tav>
                                        <p:tav tm="100000">
                                          <p:val>
                                            <p:fltVal val="0"/>
                                          </p:val>
                                        </p:tav>
                                      </p:tavLst>
                                    </p:anim>
                                    <p:animEffect transition="in" filter="fade">
                                      <p:cBhvr>
                                        <p:cTn id="60" dur="1000"/>
                                        <p:tgtEl>
                                          <p:spTgt spid="12297"/>
                                        </p:tgtEl>
                                      </p:cBhvr>
                                    </p:animEffect>
                                  </p:childTnLst>
                                </p:cTn>
                              </p:par>
                              <p:par>
                                <p:cTn id="61" presetID="31" presetClass="entr" presetSubtype="0" fill="hold" nodeType="withEffect">
                                  <p:stCondLst>
                                    <p:cond delay="0"/>
                                  </p:stCondLst>
                                  <p:iterate type="lt">
                                    <p:tmPct val="5000"/>
                                  </p:iterate>
                                  <p:childTnLst>
                                    <p:set>
                                      <p:cBhvr>
                                        <p:cTn id="62" dur="1" fill="hold">
                                          <p:stCondLst>
                                            <p:cond delay="0"/>
                                          </p:stCondLst>
                                        </p:cTn>
                                        <p:tgtEl>
                                          <p:spTgt spid="12300"/>
                                        </p:tgtEl>
                                        <p:attrNameLst>
                                          <p:attrName>style.visibility</p:attrName>
                                        </p:attrNameLst>
                                      </p:cBhvr>
                                      <p:to>
                                        <p:strVal val="visible"/>
                                      </p:to>
                                    </p:set>
                                    <p:anim calcmode="lin" valueType="num">
                                      <p:cBhvr>
                                        <p:cTn id="63" dur="1000" fill="hold"/>
                                        <p:tgtEl>
                                          <p:spTgt spid="12300"/>
                                        </p:tgtEl>
                                        <p:attrNameLst>
                                          <p:attrName>ppt_w</p:attrName>
                                        </p:attrNameLst>
                                      </p:cBhvr>
                                      <p:tavLst>
                                        <p:tav tm="0">
                                          <p:val>
                                            <p:fltVal val="0"/>
                                          </p:val>
                                        </p:tav>
                                        <p:tav tm="100000">
                                          <p:val>
                                            <p:strVal val="#ppt_w"/>
                                          </p:val>
                                        </p:tav>
                                      </p:tavLst>
                                    </p:anim>
                                    <p:anim calcmode="lin" valueType="num">
                                      <p:cBhvr>
                                        <p:cTn id="64" dur="1000" fill="hold"/>
                                        <p:tgtEl>
                                          <p:spTgt spid="12300"/>
                                        </p:tgtEl>
                                        <p:attrNameLst>
                                          <p:attrName>ppt_h</p:attrName>
                                        </p:attrNameLst>
                                      </p:cBhvr>
                                      <p:tavLst>
                                        <p:tav tm="0">
                                          <p:val>
                                            <p:fltVal val="0"/>
                                          </p:val>
                                        </p:tav>
                                        <p:tav tm="100000">
                                          <p:val>
                                            <p:strVal val="#ppt_h"/>
                                          </p:val>
                                        </p:tav>
                                      </p:tavLst>
                                    </p:anim>
                                    <p:anim calcmode="lin" valueType="num">
                                      <p:cBhvr>
                                        <p:cTn id="65" dur="1000" fill="hold"/>
                                        <p:tgtEl>
                                          <p:spTgt spid="12300"/>
                                        </p:tgtEl>
                                        <p:attrNameLst>
                                          <p:attrName>style.rotation</p:attrName>
                                        </p:attrNameLst>
                                      </p:cBhvr>
                                      <p:tavLst>
                                        <p:tav tm="0">
                                          <p:val>
                                            <p:fltVal val="90"/>
                                          </p:val>
                                        </p:tav>
                                        <p:tav tm="100000">
                                          <p:val>
                                            <p:fltVal val="0"/>
                                          </p:val>
                                        </p:tav>
                                      </p:tavLst>
                                    </p:anim>
                                    <p:animEffect transition="in" filter="fade">
                                      <p:cBhvr>
                                        <p:cTn id="66" dur="1000"/>
                                        <p:tgtEl>
                                          <p:spTgt spid="1230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nodeType="clickEffect">
                                  <p:stCondLst>
                                    <p:cond delay="0"/>
                                  </p:stCondLst>
                                  <p:childTnLst>
                                    <p:set>
                                      <p:cBhvr>
                                        <p:cTn id="70" dur="1" fill="hold">
                                          <p:stCondLst>
                                            <p:cond delay="0"/>
                                          </p:stCondLst>
                                        </p:cTn>
                                        <p:tgtEl>
                                          <p:spTgt spid="12307"/>
                                        </p:tgtEl>
                                        <p:attrNameLst>
                                          <p:attrName>style.visibility</p:attrName>
                                        </p:attrNameLst>
                                      </p:cBhvr>
                                      <p:to>
                                        <p:strVal val="visible"/>
                                      </p:to>
                                    </p:set>
                                    <p:animEffect transition="in" filter="fade">
                                      <p:cBhvr>
                                        <p:cTn id="71" dur="1000"/>
                                        <p:tgtEl>
                                          <p:spTgt spid="12307"/>
                                        </p:tgtEl>
                                      </p:cBhvr>
                                    </p:animEffect>
                                    <p:anim calcmode="lin" valueType="num">
                                      <p:cBhvr>
                                        <p:cTn id="72" dur="1000" fill="hold"/>
                                        <p:tgtEl>
                                          <p:spTgt spid="12307"/>
                                        </p:tgtEl>
                                        <p:attrNameLst>
                                          <p:attrName>ppt_x</p:attrName>
                                        </p:attrNameLst>
                                      </p:cBhvr>
                                      <p:tavLst>
                                        <p:tav tm="0">
                                          <p:val>
                                            <p:strVal val="#ppt_x"/>
                                          </p:val>
                                        </p:tav>
                                        <p:tav tm="100000">
                                          <p:val>
                                            <p:strVal val="#ppt_x"/>
                                          </p:val>
                                        </p:tav>
                                      </p:tavLst>
                                    </p:anim>
                                    <p:anim calcmode="lin" valueType="num">
                                      <p:cBhvr>
                                        <p:cTn id="73" dur="900" decel="100000" fill="hold"/>
                                        <p:tgtEl>
                                          <p:spTgt spid="12307"/>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2307"/>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0"/>
                                  </p:stCondLst>
                                  <p:childTnLst>
                                    <p:set>
                                      <p:cBhvr>
                                        <p:cTn id="76" dur="1" fill="hold">
                                          <p:stCondLst>
                                            <p:cond delay="0"/>
                                          </p:stCondLst>
                                        </p:cTn>
                                        <p:tgtEl>
                                          <p:spTgt spid="12308"/>
                                        </p:tgtEl>
                                        <p:attrNameLst>
                                          <p:attrName>style.visibility</p:attrName>
                                        </p:attrNameLst>
                                      </p:cBhvr>
                                      <p:to>
                                        <p:strVal val="visible"/>
                                      </p:to>
                                    </p:set>
                                    <p:animEffect transition="in" filter="fade">
                                      <p:cBhvr>
                                        <p:cTn id="77" dur="1000"/>
                                        <p:tgtEl>
                                          <p:spTgt spid="12308"/>
                                        </p:tgtEl>
                                      </p:cBhvr>
                                    </p:animEffect>
                                    <p:anim calcmode="lin" valueType="num">
                                      <p:cBhvr>
                                        <p:cTn id="78" dur="1000" fill="hold"/>
                                        <p:tgtEl>
                                          <p:spTgt spid="12308"/>
                                        </p:tgtEl>
                                        <p:attrNameLst>
                                          <p:attrName>ppt_x</p:attrName>
                                        </p:attrNameLst>
                                      </p:cBhvr>
                                      <p:tavLst>
                                        <p:tav tm="0">
                                          <p:val>
                                            <p:strVal val="#ppt_x"/>
                                          </p:val>
                                        </p:tav>
                                        <p:tav tm="100000">
                                          <p:val>
                                            <p:strVal val="#ppt_x"/>
                                          </p:val>
                                        </p:tav>
                                      </p:tavLst>
                                    </p:anim>
                                    <p:anim calcmode="lin" valueType="num">
                                      <p:cBhvr>
                                        <p:cTn id="79" dur="900" decel="100000" fill="hold"/>
                                        <p:tgtEl>
                                          <p:spTgt spid="12308"/>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2308"/>
                                        </p:tgtEl>
                                        <p:attrNameLst>
                                          <p:attrName>ppt_y</p:attrName>
                                        </p:attrNameLst>
                                      </p:cBhvr>
                                      <p:tavLst>
                                        <p:tav tm="0">
                                          <p:val>
                                            <p:strVal val="#ppt_y-.03"/>
                                          </p:val>
                                        </p:tav>
                                        <p:tav tm="100000">
                                          <p:val>
                                            <p:strVal val="#ppt_y"/>
                                          </p:val>
                                        </p:tav>
                                      </p:tavLst>
                                    </p:anim>
                                  </p:childTnLst>
                                </p:cTn>
                              </p:par>
                              <p:par>
                                <p:cTn id="81" presetID="37" presetClass="entr" presetSubtype="0" fill="hold" nodeType="withEffect">
                                  <p:stCondLst>
                                    <p:cond delay="0"/>
                                  </p:stCondLst>
                                  <p:childTnLst>
                                    <p:set>
                                      <p:cBhvr>
                                        <p:cTn id="82" dur="1" fill="hold">
                                          <p:stCondLst>
                                            <p:cond delay="0"/>
                                          </p:stCondLst>
                                        </p:cTn>
                                        <p:tgtEl>
                                          <p:spTgt spid="12306"/>
                                        </p:tgtEl>
                                        <p:attrNameLst>
                                          <p:attrName>style.visibility</p:attrName>
                                        </p:attrNameLst>
                                      </p:cBhvr>
                                      <p:to>
                                        <p:strVal val="visible"/>
                                      </p:to>
                                    </p:set>
                                    <p:animEffect transition="in" filter="fade">
                                      <p:cBhvr>
                                        <p:cTn id="83" dur="1000"/>
                                        <p:tgtEl>
                                          <p:spTgt spid="12306"/>
                                        </p:tgtEl>
                                      </p:cBhvr>
                                    </p:animEffect>
                                    <p:anim calcmode="lin" valueType="num">
                                      <p:cBhvr>
                                        <p:cTn id="84" dur="1000" fill="hold"/>
                                        <p:tgtEl>
                                          <p:spTgt spid="12306"/>
                                        </p:tgtEl>
                                        <p:attrNameLst>
                                          <p:attrName>ppt_x</p:attrName>
                                        </p:attrNameLst>
                                      </p:cBhvr>
                                      <p:tavLst>
                                        <p:tav tm="0">
                                          <p:val>
                                            <p:strVal val="#ppt_x"/>
                                          </p:val>
                                        </p:tav>
                                        <p:tav tm="100000">
                                          <p:val>
                                            <p:strVal val="#ppt_x"/>
                                          </p:val>
                                        </p:tav>
                                      </p:tavLst>
                                    </p:anim>
                                    <p:anim calcmode="lin" valueType="num">
                                      <p:cBhvr>
                                        <p:cTn id="85" dur="900" decel="100000" fill="hold"/>
                                        <p:tgtEl>
                                          <p:spTgt spid="12306"/>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2306"/>
                                        </p:tgtEl>
                                        <p:attrNameLst>
                                          <p:attrName>ppt_y</p:attrName>
                                        </p:attrNameLst>
                                      </p:cBhvr>
                                      <p:tavLst>
                                        <p:tav tm="0">
                                          <p:val>
                                            <p:strVal val="#ppt_y-.03"/>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9" presetClass="entr" presetSubtype="10" fill="hold" nodeType="clickEffect">
                                  <p:stCondLst>
                                    <p:cond delay="0"/>
                                  </p:stCondLst>
                                  <p:childTnLst>
                                    <p:set>
                                      <p:cBhvr>
                                        <p:cTn id="90" dur="1" fill="hold">
                                          <p:stCondLst>
                                            <p:cond delay="0"/>
                                          </p:stCondLst>
                                        </p:cTn>
                                        <p:tgtEl>
                                          <p:spTgt spid="12301"/>
                                        </p:tgtEl>
                                        <p:attrNameLst>
                                          <p:attrName>style.visibility</p:attrName>
                                        </p:attrNameLst>
                                      </p:cBhvr>
                                      <p:to>
                                        <p:strVal val="visible"/>
                                      </p:to>
                                    </p:set>
                                    <p:anim calcmode="lin" valueType="num">
                                      <p:cBhvr>
                                        <p:cTn id="91" dur="5000" fill="hold"/>
                                        <p:tgtEl>
                                          <p:spTgt spid="12301"/>
                                        </p:tgtEl>
                                        <p:attrNameLst>
                                          <p:attrName>ppt_w</p:attrName>
                                        </p:attrNameLst>
                                      </p:cBhvr>
                                      <p:tavLst>
                                        <p:tav tm="0" fmla="#ppt_w*sin(2.5*pi*$)">
                                          <p:val>
                                            <p:fltVal val="0"/>
                                          </p:val>
                                        </p:tav>
                                        <p:tav tm="100000">
                                          <p:val>
                                            <p:fltVal val="1"/>
                                          </p:val>
                                        </p:tav>
                                      </p:tavLst>
                                    </p:anim>
                                    <p:anim calcmode="lin" valueType="num">
                                      <p:cBhvr>
                                        <p:cTn id="92" dur="5000" fill="hold"/>
                                        <p:tgtEl>
                                          <p:spTgt spid="12301"/>
                                        </p:tgtEl>
                                        <p:attrNameLst>
                                          <p:attrName>ppt_h</p:attrName>
                                        </p:attrNameLst>
                                      </p:cBhvr>
                                      <p:tavLst>
                                        <p:tav tm="0">
                                          <p:val>
                                            <p:strVal val="#ppt_h"/>
                                          </p:val>
                                        </p:tav>
                                        <p:tav tm="100000">
                                          <p:val>
                                            <p:strVal val="#ppt_h"/>
                                          </p:val>
                                        </p:tav>
                                      </p:tavLst>
                                    </p:anim>
                                  </p:childTnLst>
                                </p:cTn>
                              </p:par>
                              <p:par>
                                <p:cTn id="93" presetID="19" presetClass="entr" presetSubtype="10" fill="hold" nodeType="withEffect">
                                  <p:stCondLst>
                                    <p:cond delay="0"/>
                                  </p:stCondLst>
                                  <p:childTnLst>
                                    <p:set>
                                      <p:cBhvr>
                                        <p:cTn id="94" dur="1" fill="hold">
                                          <p:stCondLst>
                                            <p:cond delay="0"/>
                                          </p:stCondLst>
                                        </p:cTn>
                                        <p:tgtEl>
                                          <p:spTgt spid="12302"/>
                                        </p:tgtEl>
                                        <p:attrNameLst>
                                          <p:attrName>style.visibility</p:attrName>
                                        </p:attrNameLst>
                                      </p:cBhvr>
                                      <p:to>
                                        <p:strVal val="visible"/>
                                      </p:to>
                                    </p:set>
                                    <p:anim calcmode="lin" valueType="num">
                                      <p:cBhvr>
                                        <p:cTn id="95" dur="5000" fill="hold"/>
                                        <p:tgtEl>
                                          <p:spTgt spid="12302"/>
                                        </p:tgtEl>
                                        <p:attrNameLst>
                                          <p:attrName>ppt_w</p:attrName>
                                        </p:attrNameLst>
                                      </p:cBhvr>
                                      <p:tavLst>
                                        <p:tav tm="0" fmla="#ppt_w*sin(2.5*pi*$)">
                                          <p:val>
                                            <p:fltVal val="0"/>
                                          </p:val>
                                        </p:tav>
                                        <p:tav tm="100000">
                                          <p:val>
                                            <p:fltVal val="1"/>
                                          </p:val>
                                        </p:tav>
                                      </p:tavLst>
                                    </p:anim>
                                    <p:anim calcmode="lin" valueType="num">
                                      <p:cBhvr>
                                        <p:cTn id="96" dur="5000" fill="hold"/>
                                        <p:tgtEl>
                                          <p:spTgt spid="12302"/>
                                        </p:tgtEl>
                                        <p:attrNameLst>
                                          <p:attrName>ppt_h</p:attrName>
                                        </p:attrNameLst>
                                      </p:cBhvr>
                                      <p:tavLst>
                                        <p:tav tm="0">
                                          <p:val>
                                            <p:strVal val="#ppt_h"/>
                                          </p:val>
                                        </p:tav>
                                        <p:tav tm="100000">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2305"/>
                                        </p:tgtEl>
                                        <p:attrNameLst>
                                          <p:attrName>style.visibility</p:attrName>
                                        </p:attrNameLst>
                                      </p:cBhvr>
                                      <p:to>
                                        <p:strVal val="visible"/>
                                      </p:to>
                                    </p:set>
                                    <p:anim calcmode="lin" valueType="num">
                                      <p:cBhvr>
                                        <p:cTn id="101" dur="500" fill="hold"/>
                                        <p:tgtEl>
                                          <p:spTgt spid="12305"/>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2305"/>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2305"/>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2305"/>
                                        </p:tgtEl>
                                        <p:attrNameLst>
                                          <p:attrName>ppt_y</p:attrName>
                                        </p:attrNameLst>
                                      </p:cBhvr>
                                      <p:tavLst>
                                        <p:tav tm="0">
                                          <p:val>
                                            <p:strVal val="#ppt_y"/>
                                          </p:val>
                                        </p:tav>
                                        <p:tav tm="100000">
                                          <p:val>
                                            <p:strVal val="#ppt_y"/>
                                          </p:val>
                                        </p:tav>
                                      </p:tavLst>
                                    </p:anim>
                                  </p:childTnLst>
                                </p:cTn>
                              </p:par>
                              <p:par>
                                <p:cTn id="105" presetID="39" presetClass="entr" presetSubtype="0" accel="100000" fill="hold" nodeType="withEffect">
                                  <p:stCondLst>
                                    <p:cond delay="0"/>
                                  </p:stCondLst>
                                  <p:childTnLst>
                                    <p:set>
                                      <p:cBhvr>
                                        <p:cTn id="106" dur="1" fill="hold">
                                          <p:stCondLst>
                                            <p:cond delay="0"/>
                                          </p:stCondLst>
                                        </p:cTn>
                                        <p:tgtEl>
                                          <p:spTgt spid="12303"/>
                                        </p:tgtEl>
                                        <p:attrNameLst>
                                          <p:attrName>style.visibility</p:attrName>
                                        </p:attrNameLst>
                                      </p:cBhvr>
                                      <p:to>
                                        <p:strVal val="visible"/>
                                      </p:to>
                                    </p:set>
                                    <p:anim calcmode="lin" valueType="num">
                                      <p:cBhvr>
                                        <p:cTn id="107" dur="500" fill="hold"/>
                                        <p:tgtEl>
                                          <p:spTgt spid="12303"/>
                                        </p:tgtEl>
                                        <p:attrNameLst>
                                          <p:attrName>ppt_h</p:attrName>
                                        </p:attrNameLst>
                                      </p:cBhvr>
                                      <p:tavLst>
                                        <p:tav tm="0">
                                          <p:val>
                                            <p:strVal val="#ppt_h/20"/>
                                          </p:val>
                                        </p:tav>
                                        <p:tav tm="50000">
                                          <p:val>
                                            <p:strVal val="#ppt_h/20"/>
                                          </p:val>
                                        </p:tav>
                                        <p:tav tm="100000">
                                          <p:val>
                                            <p:strVal val="#ppt_h"/>
                                          </p:val>
                                        </p:tav>
                                      </p:tavLst>
                                    </p:anim>
                                    <p:anim calcmode="lin" valueType="num">
                                      <p:cBhvr>
                                        <p:cTn id="108" dur="500" fill="hold"/>
                                        <p:tgtEl>
                                          <p:spTgt spid="12303"/>
                                        </p:tgtEl>
                                        <p:attrNameLst>
                                          <p:attrName>ppt_w</p:attrName>
                                        </p:attrNameLst>
                                      </p:cBhvr>
                                      <p:tavLst>
                                        <p:tav tm="0">
                                          <p:val>
                                            <p:strVal val="#ppt_w+.3"/>
                                          </p:val>
                                        </p:tav>
                                        <p:tav tm="50000">
                                          <p:val>
                                            <p:strVal val="#ppt_w+.3"/>
                                          </p:val>
                                        </p:tav>
                                        <p:tav tm="100000">
                                          <p:val>
                                            <p:strVal val="#ppt_w"/>
                                          </p:val>
                                        </p:tav>
                                      </p:tavLst>
                                    </p:anim>
                                    <p:anim calcmode="lin" valueType="num">
                                      <p:cBhvr>
                                        <p:cTn id="109" dur="500" fill="hold"/>
                                        <p:tgtEl>
                                          <p:spTgt spid="12303"/>
                                        </p:tgtEl>
                                        <p:attrNameLst>
                                          <p:attrName>ppt_x</p:attrName>
                                        </p:attrNameLst>
                                      </p:cBhvr>
                                      <p:tavLst>
                                        <p:tav tm="0">
                                          <p:val>
                                            <p:strVal val="#ppt_x-.3"/>
                                          </p:val>
                                        </p:tav>
                                        <p:tav tm="50000">
                                          <p:val>
                                            <p:strVal val="#ppt_x"/>
                                          </p:val>
                                        </p:tav>
                                        <p:tav tm="100000">
                                          <p:val>
                                            <p:strVal val="#ppt_x"/>
                                          </p:val>
                                        </p:tav>
                                      </p:tavLst>
                                    </p:anim>
                                    <p:anim calcmode="lin" valueType="num">
                                      <p:cBhvr>
                                        <p:cTn id="110" dur="500" fill="hold"/>
                                        <p:tgtEl>
                                          <p:spTgt spid="12303"/>
                                        </p:tgtEl>
                                        <p:attrNameLst>
                                          <p:attrName>ppt_y</p:attrName>
                                        </p:attrNameLst>
                                      </p:cBhvr>
                                      <p:tavLst>
                                        <p:tav tm="0">
                                          <p:val>
                                            <p:strVal val="#ppt_y"/>
                                          </p:val>
                                        </p:tav>
                                        <p:tav tm="100000">
                                          <p:val>
                                            <p:strVal val="#ppt_y"/>
                                          </p:val>
                                        </p:tav>
                                      </p:tavLst>
                                    </p:anim>
                                  </p:childTnLst>
                                </p:cTn>
                              </p:par>
                              <p:par>
                                <p:cTn id="111" presetID="39" presetClass="entr" presetSubtype="0" accel="100000" fill="hold" nodeType="withEffect">
                                  <p:stCondLst>
                                    <p:cond delay="0"/>
                                  </p:stCondLst>
                                  <p:childTnLst>
                                    <p:set>
                                      <p:cBhvr>
                                        <p:cTn id="112" dur="1" fill="hold">
                                          <p:stCondLst>
                                            <p:cond delay="0"/>
                                          </p:stCondLst>
                                        </p:cTn>
                                        <p:tgtEl>
                                          <p:spTgt spid="12304"/>
                                        </p:tgtEl>
                                        <p:attrNameLst>
                                          <p:attrName>style.visibility</p:attrName>
                                        </p:attrNameLst>
                                      </p:cBhvr>
                                      <p:to>
                                        <p:strVal val="visible"/>
                                      </p:to>
                                    </p:set>
                                    <p:anim calcmode="lin" valueType="num">
                                      <p:cBhvr>
                                        <p:cTn id="113" dur="500" fill="hold"/>
                                        <p:tgtEl>
                                          <p:spTgt spid="12304"/>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2304"/>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2304"/>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23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6" grpId="0"/>
      <p:bldP spid="12297" grpId="0"/>
      <p:bldP spid="12305" grpId="0"/>
      <p:bldP spid="12306" grpId="0"/>
      <p:bldP spid="12309" grpId="0"/>
      <p:bldP spid="1230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48C783C-76E2-7787-4758-11EF27C06C0A}"/>
              </a:ext>
            </a:extLst>
          </p:cNvPr>
          <p:cNvSpPr>
            <a:spLocks noGrp="1" noChangeArrowheads="1"/>
          </p:cNvSpPr>
          <p:nvPr>
            <p:ph type="body" idx="1"/>
          </p:nvPr>
        </p:nvSpPr>
        <p:spPr>
          <a:xfrm>
            <a:off x="1524000" y="0"/>
            <a:ext cx="8534400" cy="457200"/>
          </a:xfrm>
          <a:solidFill>
            <a:schemeClr val="bg1"/>
          </a:solidFill>
        </p:spPr>
        <p:txBody>
          <a:bodyPr/>
          <a:lstStyle/>
          <a:p>
            <a:pPr>
              <a:buFontTx/>
              <a:buNone/>
            </a:pPr>
            <a:r>
              <a:rPr lang="en-US" altLang="en-US" sz="2800" b="1">
                <a:latin typeface="Times New Roman" panose="02020603050405020304" pitchFamily="18" charset="0"/>
              </a:rPr>
              <a:t>	</a:t>
            </a:r>
            <a:r>
              <a:rPr lang="en-US" altLang="en-US" sz="2800" b="1" u="sng">
                <a:latin typeface="Times New Roman" panose="02020603050405020304" pitchFamily="18" charset="0"/>
              </a:rPr>
              <a:t>2. Hoạt động của động cơ điện:</a:t>
            </a:r>
          </a:p>
          <a:p>
            <a:pPr>
              <a:buFontTx/>
              <a:buNone/>
            </a:pPr>
            <a:endParaRPr lang="en-US" altLang="en-US" sz="2800" b="1" u="sng">
              <a:latin typeface="Times New Roman" panose="02020603050405020304" pitchFamily="18" charset="0"/>
            </a:endParaRPr>
          </a:p>
          <a:p>
            <a:pPr>
              <a:buFontTx/>
              <a:buNone/>
            </a:pPr>
            <a:endParaRPr lang="en-US" altLang="en-US" sz="2400">
              <a:latin typeface="Times New Roman" panose="02020603050405020304" pitchFamily="18" charset="0"/>
            </a:endParaRPr>
          </a:p>
        </p:txBody>
      </p:sp>
      <p:sp>
        <p:nvSpPr>
          <p:cNvPr id="14339" name="Text Box 3">
            <a:extLst>
              <a:ext uri="{FF2B5EF4-FFF2-40B4-BE49-F238E27FC236}">
                <a16:creationId xmlns:a16="http://schemas.microsoft.com/office/drawing/2014/main" id="{06720FCD-F007-DF53-AA8F-03FAE8DE0D3C}"/>
              </a:ext>
            </a:extLst>
          </p:cNvPr>
          <p:cNvSpPr txBox="1">
            <a:spLocks noChangeArrowheads="1"/>
          </p:cNvSpPr>
          <p:nvPr/>
        </p:nvSpPr>
        <p:spPr bwMode="auto">
          <a:xfrm>
            <a:off x="2209800" y="9144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ltLang="en-US" sz="2400" b="1" i="1">
              <a:latin typeface=".VnTime" pitchFamily="34" charset="0"/>
            </a:endParaRPr>
          </a:p>
        </p:txBody>
      </p:sp>
      <p:sp>
        <p:nvSpPr>
          <p:cNvPr id="14341" name="Rectangle 5">
            <a:extLst>
              <a:ext uri="{FF2B5EF4-FFF2-40B4-BE49-F238E27FC236}">
                <a16:creationId xmlns:a16="http://schemas.microsoft.com/office/drawing/2014/main" id="{C7778BD2-FE4C-04B0-0940-7A1237EBC496}"/>
              </a:ext>
            </a:extLst>
          </p:cNvPr>
          <p:cNvSpPr>
            <a:spLocks noChangeArrowheads="1"/>
          </p:cNvSpPr>
          <p:nvPr/>
        </p:nvSpPr>
        <p:spPr bwMode="auto">
          <a:xfrm>
            <a:off x="215900" y="657226"/>
            <a:ext cx="6896100" cy="2136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20000"/>
              </a:spcBef>
            </a:pPr>
            <a:r>
              <a:rPr lang="en-US" altLang="en-US" sz="2800" b="1">
                <a:solidFill>
                  <a:srgbClr val="0000FF"/>
                </a:solidFill>
                <a:latin typeface="Times New Roman" panose="02020603050405020304" pitchFamily="18" charset="0"/>
              </a:rPr>
              <a:t>	Động cơ điện một chiều hoạt động dựa trên tác dụng của từ trường lên khung dây dẫn có dòng điện chạy qua đặt trong từ trường.</a:t>
            </a:r>
          </a:p>
          <a:p>
            <a:pPr>
              <a:spcBef>
                <a:spcPct val="20000"/>
              </a:spcBef>
            </a:pPr>
            <a:endParaRPr lang="en-US" altLang="en-US" sz="4000">
              <a:solidFill>
                <a:srgbClr val="0000FF"/>
              </a:solidFill>
              <a:latin typeface="Times New Roman" panose="02020603050405020304" pitchFamily="18" charset="0"/>
            </a:endParaRPr>
          </a:p>
        </p:txBody>
      </p:sp>
      <p:sp>
        <p:nvSpPr>
          <p:cNvPr id="14342" name="Text Box 6">
            <a:extLst>
              <a:ext uri="{FF2B5EF4-FFF2-40B4-BE49-F238E27FC236}">
                <a16:creationId xmlns:a16="http://schemas.microsoft.com/office/drawing/2014/main" id="{5535E587-F340-DD6B-0879-E65ACC79F45C}"/>
              </a:ext>
            </a:extLst>
          </p:cNvPr>
          <p:cNvSpPr txBox="1">
            <a:spLocks noChangeArrowheads="1"/>
          </p:cNvSpPr>
          <p:nvPr/>
        </p:nvSpPr>
        <p:spPr bwMode="auto">
          <a:xfrm>
            <a:off x="114299" y="2493963"/>
            <a:ext cx="6638925" cy="144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b="1">
                <a:latin typeface="Times New Roman" panose="02020603050405020304" pitchFamily="18" charset="0"/>
              </a:rPr>
              <a:t>C</a:t>
            </a:r>
            <a:r>
              <a:rPr lang="en-US" altLang="en-US" sz="2800" b="1" baseline="-25000">
                <a:latin typeface="Times New Roman" panose="02020603050405020304" pitchFamily="18" charset="0"/>
              </a:rPr>
              <a:t>1</a:t>
            </a:r>
            <a:r>
              <a:rPr lang="en-US" altLang="en-US" sz="2800">
                <a:latin typeface="Times New Roman" panose="02020603050405020304" pitchFamily="18" charset="0"/>
              </a:rPr>
              <a:t>:</a:t>
            </a:r>
            <a:r>
              <a:rPr lang="en-US" altLang="en-US" sz="3600">
                <a:latin typeface="Times New Roman" panose="02020603050405020304" pitchFamily="18" charset="0"/>
              </a:rPr>
              <a:t> </a:t>
            </a:r>
            <a:r>
              <a:rPr lang="en-US" altLang="en-US" sz="2600">
                <a:latin typeface="Times New Roman" panose="02020603050405020304" pitchFamily="18" charset="0"/>
              </a:rPr>
              <a:t>Biểu diễn lực từ tác dụng lên đoạn AB và CD của khung dây dẫn khi có dòng điện chạy qua như hình 28.1.</a:t>
            </a:r>
          </a:p>
        </p:txBody>
      </p:sp>
      <p:sp>
        <p:nvSpPr>
          <p:cNvPr id="14349" name="Text Box 13">
            <a:extLst>
              <a:ext uri="{FF2B5EF4-FFF2-40B4-BE49-F238E27FC236}">
                <a16:creationId xmlns:a16="http://schemas.microsoft.com/office/drawing/2014/main" id="{4834FCD5-DF2A-B68A-7E6D-AD7713F7820E}"/>
              </a:ext>
            </a:extLst>
          </p:cNvPr>
          <p:cNvSpPr txBox="1">
            <a:spLocks noChangeArrowheads="1"/>
          </p:cNvSpPr>
          <p:nvPr/>
        </p:nvSpPr>
        <p:spPr bwMode="auto">
          <a:xfrm>
            <a:off x="190500" y="4205456"/>
            <a:ext cx="6562724" cy="85742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500" b="1">
                <a:solidFill>
                  <a:srgbClr val="FF3300"/>
                </a:solidFill>
                <a:latin typeface="Times New Roman" panose="02020603050405020304" pitchFamily="18" charset="0"/>
              </a:rPr>
              <a:t>Lực điện từ tác dụng lên đoạn AB và CD được biểu diễn như hình vẽ bên.</a:t>
            </a:r>
          </a:p>
        </p:txBody>
      </p:sp>
      <p:sp>
        <p:nvSpPr>
          <p:cNvPr id="14350" name="Text Box 14">
            <a:extLst>
              <a:ext uri="{FF2B5EF4-FFF2-40B4-BE49-F238E27FC236}">
                <a16:creationId xmlns:a16="http://schemas.microsoft.com/office/drawing/2014/main" id="{F202B108-A0C3-07F8-FFB3-5B5BAD39D70E}"/>
              </a:ext>
            </a:extLst>
          </p:cNvPr>
          <p:cNvSpPr txBox="1">
            <a:spLocks noChangeArrowheads="1"/>
          </p:cNvSpPr>
          <p:nvPr/>
        </p:nvSpPr>
        <p:spPr bwMode="auto">
          <a:xfrm>
            <a:off x="114299" y="5485606"/>
            <a:ext cx="6638924" cy="923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b="1">
                <a:latin typeface="Times New Roman" panose="02020603050405020304" pitchFamily="18" charset="0"/>
              </a:rPr>
              <a:t>C</a:t>
            </a:r>
            <a:r>
              <a:rPr lang="en-US" altLang="en-US" sz="2800" b="1" baseline="-25000">
                <a:latin typeface="Times New Roman" panose="02020603050405020304" pitchFamily="18" charset="0"/>
              </a:rPr>
              <a:t>2</a:t>
            </a:r>
            <a:r>
              <a:rPr lang="en-US" altLang="en-US" sz="2600">
                <a:latin typeface="Times New Roman" panose="02020603050405020304" pitchFamily="18" charset="0"/>
              </a:rPr>
              <a:t>: Dự đoán xem có hiện tượng gì xảy ra với khung dây khi đó.</a:t>
            </a:r>
          </a:p>
        </p:txBody>
      </p:sp>
      <p:sp>
        <p:nvSpPr>
          <p:cNvPr id="14351" name="Text Box 15">
            <a:extLst>
              <a:ext uri="{FF2B5EF4-FFF2-40B4-BE49-F238E27FC236}">
                <a16:creationId xmlns:a16="http://schemas.microsoft.com/office/drawing/2014/main" id="{E5D0BEA3-F4C6-D392-2721-9A49BC837F16}"/>
              </a:ext>
            </a:extLst>
          </p:cNvPr>
          <p:cNvSpPr txBox="1">
            <a:spLocks noChangeArrowheads="1"/>
          </p:cNvSpPr>
          <p:nvPr/>
        </p:nvSpPr>
        <p:spPr bwMode="auto">
          <a:xfrm>
            <a:off x="6524625" y="5857875"/>
            <a:ext cx="4114800" cy="89535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600" b="1">
                <a:solidFill>
                  <a:srgbClr val="FF3300"/>
                </a:solidFill>
                <a:latin typeface="Times New Roman" panose="02020603050405020304" pitchFamily="18" charset="0"/>
              </a:rPr>
              <a:t>Khung dây sẽ quay do tác dụng của hai lực.</a:t>
            </a:r>
          </a:p>
        </p:txBody>
      </p:sp>
      <p:pic>
        <p:nvPicPr>
          <p:cNvPr id="14354" name="Picture 18">
            <a:extLst>
              <a:ext uri="{FF2B5EF4-FFF2-40B4-BE49-F238E27FC236}">
                <a16:creationId xmlns:a16="http://schemas.microsoft.com/office/drawing/2014/main" id="{24140B90-5287-1BF9-E546-160E85945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33400"/>
            <a:ext cx="3810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Line 19">
            <a:extLst>
              <a:ext uri="{FF2B5EF4-FFF2-40B4-BE49-F238E27FC236}">
                <a16:creationId xmlns:a16="http://schemas.microsoft.com/office/drawing/2014/main" id="{D7793FF2-081D-C028-0A98-5AD9E8759EDD}"/>
              </a:ext>
            </a:extLst>
          </p:cNvPr>
          <p:cNvSpPr>
            <a:spLocks noChangeShapeType="1"/>
          </p:cNvSpPr>
          <p:nvPr/>
        </p:nvSpPr>
        <p:spPr bwMode="auto">
          <a:xfrm flipV="1">
            <a:off x="7988301" y="2324101"/>
            <a:ext cx="665163" cy="1111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1D18BE8E-79CD-ED4C-63ED-1077C0C1B6C2}"/>
              </a:ext>
            </a:extLst>
          </p:cNvPr>
          <p:cNvSpPr>
            <a:spLocks noChangeShapeType="1"/>
          </p:cNvSpPr>
          <p:nvPr/>
        </p:nvSpPr>
        <p:spPr bwMode="auto">
          <a:xfrm flipH="1">
            <a:off x="7210425" y="3243263"/>
            <a:ext cx="7620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Rectangle 21">
            <a:extLst>
              <a:ext uri="{FF2B5EF4-FFF2-40B4-BE49-F238E27FC236}">
                <a16:creationId xmlns:a16="http://schemas.microsoft.com/office/drawing/2014/main" id="{3EE8D7F9-6037-3EB5-9E91-68CDEDF65015}"/>
              </a:ext>
            </a:extLst>
          </p:cNvPr>
          <p:cNvSpPr>
            <a:spLocks noChangeArrowheads="1"/>
          </p:cNvSpPr>
          <p:nvPr/>
        </p:nvSpPr>
        <p:spPr bwMode="auto">
          <a:xfrm>
            <a:off x="8597900" y="20955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latin typeface="Times New Roman" panose="02020603050405020304" pitchFamily="18" charset="0"/>
              </a:rPr>
              <a:t>F</a:t>
            </a:r>
            <a:r>
              <a:rPr lang="en-US" altLang="en-US" sz="2000" b="1" baseline="-25000">
                <a:latin typeface="Times New Roman" panose="02020603050405020304" pitchFamily="18" charset="0"/>
              </a:rPr>
              <a:t>2</a:t>
            </a:r>
          </a:p>
        </p:txBody>
      </p:sp>
      <p:sp>
        <p:nvSpPr>
          <p:cNvPr id="14358" name="Rectangle 22">
            <a:extLst>
              <a:ext uri="{FF2B5EF4-FFF2-40B4-BE49-F238E27FC236}">
                <a16:creationId xmlns:a16="http://schemas.microsoft.com/office/drawing/2014/main" id="{331738BC-27DF-134B-1B3F-39965B63C3F4}"/>
              </a:ext>
            </a:extLst>
          </p:cNvPr>
          <p:cNvSpPr>
            <a:spLocks noChangeArrowheads="1"/>
          </p:cNvSpPr>
          <p:nvPr/>
        </p:nvSpPr>
        <p:spPr bwMode="auto">
          <a:xfrm>
            <a:off x="6753225" y="3243263"/>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latin typeface="Times New Roman" panose="02020603050405020304" pitchFamily="18" charset="0"/>
              </a:rPr>
              <a:t>F</a:t>
            </a:r>
            <a:r>
              <a:rPr lang="en-US" altLang="en-US" sz="2000" b="1" baseline="-25000">
                <a:latin typeface="Times New Roman" panose="02020603050405020304" pitchFamily="18" charset="0"/>
              </a:rPr>
              <a:t>1</a:t>
            </a:r>
          </a:p>
        </p:txBody>
      </p:sp>
      <p:sp>
        <p:nvSpPr>
          <p:cNvPr id="14359" name="Line 23">
            <a:extLst>
              <a:ext uri="{FF2B5EF4-FFF2-40B4-BE49-F238E27FC236}">
                <a16:creationId xmlns:a16="http://schemas.microsoft.com/office/drawing/2014/main" id="{BA0ABFBB-12F1-120D-98EE-7E9F51285FAB}"/>
              </a:ext>
            </a:extLst>
          </p:cNvPr>
          <p:cNvSpPr>
            <a:spLocks noChangeShapeType="1"/>
          </p:cNvSpPr>
          <p:nvPr/>
        </p:nvSpPr>
        <p:spPr bwMode="auto">
          <a:xfrm>
            <a:off x="6883400" y="33274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0C011163-9D65-BA99-9649-2715D5DAFE65}"/>
              </a:ext>
            </a:extLst>
          </p:cNvPr>
          <p:cNvSpPr>
            <a:spLocks noChangeShapeType="1"/>
          </p:cNvSpPr>
          <p:nvPr/>
        </p:nvSpPr>
        <p:spPr bwMode="auto">
          <a:xfrm>
            <a:off x="8686800" y="2233613"/>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54"/>
                                        </p:tgtEl>
                                        <p:attrNameLst>
                                          <p:attrName>style.visibility</p:attrName>
                                        </p:attrNameLst>
                                      </p:cBhvr>
                                      <p:to>
                                        <p:strVal val="visible"/>
                                      </p:to>
                                    </p:set>
                                    <p:anim calcmode="lin" valueType="num">
                                      <p:cBhvr additive="base">
                                        <p:cTn id="13" dur="500" fill="hold"/>
                                        <p:tgtEl>
                                          <p:spTgt spid="14354"/>
                                        </p:tgtEl>
                                        <p:attrNameLst>
                                          <p:attrName>ppt_x</p:attrName>
                                        </p:attrNameLst>
                                      </p:cBhvr>
                                      <p:tavLst>
                                        <p:tav tm="0">
                                          <p:val>
                                            <p:strVal val="#ppt_x"/>
                                          </p:val>
                                        </p:tav>
                                        <p:tav tm="100000">
                                          <p:val>
                                            <p:strVal val="#ppt_x"/>
                                          </p:val>
                                        </p:tav>
                                      </p:tavLst>
                                    </p:anim>
                                    <p:anim calcmode="lin" valueType="num">
                                      <p:cBhvr additive="base">
                                        <p:cTn id="14" dur="500" fill="hold"/>
                                        <p:tgtEl>
                                          <p:spTgt spid="1435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nodeType="clickEffect">
                                  <p:stCondLst>
                                    <p:cond delay="0"/>
                                  </p:stCondLst>
                                  <p:childTnLst>
                                    <p:set>
                                      <p:cBhvr>
                                        <p:cTn id="18" dur="1" fill="hold">
                                          <p:stCondLst>
                                            <p:cond delay="0"/>
                                          </p:stCondLst>
                                        </p:cTn>
                                        <p:tgtEl>
                                          <p:spTgt spid="14341"/>
                                        </p:tgtEl>
                                        <p:attrNameLst>
                                          <p:attrName>style.visibility</p:attrName>
                                        </p:attrNameLst>
                                      </p:cBhvr>
                                      <p:to>
                                        <p:strVal val="visible"/>
                                      </p:to>
                                    </p:set>
                                    <p:anim calcmode="lin" valueType="num">
                                      <p:cBhvr>
                                        <p:cTn id="19" dur="1000" fill="hold"/>
                                        <p:tgtEl>
                                          <p:spTgt spid="14341"/>
                                        </p:tgtEl>
                                        <p:attrNameLst>
                                          <p:attrName>ppt_w</p:attrName>
                                        </p:attrNameLst>
                                      </p:cBhvr>
                                      <p:tavLst>
                                        <p:tav tm="0">
                                          <p:val>
                                            <p:fltVal val="0"/>
                                          </p:val>
                                        </p:tav>
                                        <p:tav tm="100000">
                                          <p:val>
                                            <p:strVal val="#ppt_w"/>
                                          </p:val>
                                        </p:tav>
                                      </p:tavLst>
                                    </p:anim>
                                    <p:anim calcmode="lin" valueType="num">
                                      <p:cBhvr>
                                        <p:cTn id="20" dur="1000" fill="hold"/>
                                        <p:tgtEl>
                                          <p:spTgt spid="14341"/>
                                        </p:tgtEl>
                                        <p:attrNameLst>
                                          <p:attrName>ppt_h</p:attrName>
                                        </p:attrNameLst>
                                      </p:cBhvr>
                                      <p:tavLst>
                                        <p:tav tm="0">
                                          <p:val>
                                            <p:fltVal val="0"/>
                                          </p:val>
                                        </p:tav>
                                        <p:tav tm="100000">
                                          <p:val>
                                            <p:strVal val="#ppt_h"/>
                                          </p:val>
                                        </p:tav>
                                      </p:tavLst>
                                    </p:anim>
                                    <p:anim calcmode="lin" valueType="num">
                                      <p:cBhvr>
                                        <p:cTn id="21" dur="1000" fill="hold"/>
                                        <p:tgtEl>
                                          <p:spTgt spid="1434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43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342"/>
                                        </p:tgtEl>
                                        <p:attrNameLst>
                                          <p:attrName>style.visibility</p:attrName>
                                        </p:attrNameLst>
                                      </p:cBhvr>
                                      <p:to>
                                        <p:strVal val="visible"/>
                                      </p:to>
                                    </p:set>
                                    <p:animEffect transition="in" filter="blinds(horizontal)">
                                      <p:cBhvr>
                                        <p:cTn id="27" dur="500"/>
                                        <p:tgtEl>
                                          <p:spTgt spid="143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349"/>
                                        </p:tgtEl>
                                        <p:attrNameLst>
                                          <p:attrName>style.visibility</p:attrName>
                                        </p:attrNameLst>
                                      </p:cBhvr>
                                      <p:to>
                                        <p:strVal val="visible"/>
                                      </p:to>
                                    </p:set>
                                    <p:animEffect transition="in" filter="blinds(horizontal)">
                                      <p:cBhvr>
                                        <p:cTn id="32" dur="500"/>
                                        <p:tgtEl>
                                          <p:spTgt spid="143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4350"/>
                                        </p:tgtEl>
                                        <p:attrNameLst>
                                          <p:attrName>style.visibility</p:attrName>
                                        </p:attrNameLst>
                                      </p:cBhvr>
                                      <p:to>
                                        <p:strVal val="visible"/>
                                      </p:to>
                                    </p:set>
                                    <p:animEffect transition="in" filter="blinds(horizontal)">
                                      <p:cBhvr>
                                        <p:cTn id="37" dur="500"/>
                                        <p:tgtEl>
                                          <p:spTgt spid="143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4351"/>
                                        </p:tgtEl>
                                        <p:attrNameLst>
                                          <p:attrName>style.visibility</p:attrName>
                                        </p:attrNameLst>
                                      </p:cBhvr>
                                      <p:to>
                                        <p:strVal val="visible"/>
                                      </p:to>
                                    </p:set>
                                    <p:animEffect transition="in" filter="blinds(horizontal)">
                                      <p:cBhvr>
                                        <p:cTn id="42" dur="500"/>
                                        <p:tgtEl>
                                          <p:spTgt spid="1435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p:cTn id="46" dur="1" fill="hold">
                                          <p:stCondLst>
                                            <p:cond delay="0"/>
                                          </p:stCondLst>
                                        </p:cTn>
                                        <p:tgtEl>
                                          <p:spTgt spid="14356"/>
                                        </p:tgtEl>
                                        <p:attrNameLst>
                                          <p:attrName>style.visibility</p:attrName>
                                        </p:attrNameLst>
                                      </p:cBhvr>
                                      <p:to>
                                        <p:strVal val="visible"/>
                                      </p:to>
                                    </p:set>
                                    <p:anim calcmode="lin" valueType="num">
                                      <p:cBhvr additive="base">
                                        <p:cTn id="47" dur="500" fill="hold"/>
                                        <p:tgtEl>
                                          <p:spTgt spid="14356"/>
                                        </p:tgtEl>
                                        <p:attrNameLst>
                                          <p:attrName>ppt_x</p:attrName>
                                        </p:attrNameLst>
                                      </p:cBhvr>
                                      <p:tavLst>
                                        <p:tav tm="0">
                                          <p:val>
                                            <p:strVal val="0-#ppt_w/2"/>
                                          </p:val>
                                        </p:tav>
                                        <p:tav tm="100000">
                                          <p:val>
                                            <p:strVal val="#ppt_x"/>
                                          </p:val>
                                        </p:tav>
                                      </p:tavLst>
                                    </p:anim>
                                    <p:anim calcmode="lin" valueType="num">
                                      <p:cBhvr additive="base">
                                        <p:cTn id="48" dur="500" fill="hold"/>
                                        <p:tgtEl>
                                          <p:spTgt spid="14356"/>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4355"/>
                                        </p:tgtEl>
                                        <p:attrNameLst>
                                          <p:attrName>style.visibility</p:attrName>
                                        </p:attrNameLst>
                                      </p:cBhvr>
                                      <p:to>
                                        <p:strVal val="visible"/>
                                      </p:to>
                                    </p:set>
                                    <p:anim calcmode="lin" valueType="num">
                                      <p:cBhvr additive="base">
                                        <p:cTn id="51" dur="500" fill="hold"/>
                                        <p:tgtEl>
                                          <p:spTgt spid="14355"/>
                                        </p:tgtEl>
                                        <p:attrNameLst>
                                          <p:attrName>ppt_x</p:attrName>
                                        </p:attrNameLst>
                                      </p:cBhvr>
                                      <p:tavLst>
                                        <p:tav tm="0">
                                          <p:val>
                                            <p:strVal val="1+#ppt_w/2"/>
                                          </p:val>
                                        </p:tav>
                                        <p:tav tm="100000">
                                          <p:val>
                                            <p:strVal val="#ppt_x"/>
                                          </p:val>
                                        </p:tav>
                                      </p:tavLst>
                                    </p:anim>
                                    <p:anim calcmode="lin" valueType="num">
                                      <p:cBhvr additive="base">
                                        <p:cTn id="52" dur="500" fill="hold"/>
                                        <p:tgtEl>
                                          <p:spTgt spid="14355"/>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4358"/>
                                        </p:tgtEl>
                                        <p:attrNameLst>
                                          <p:attrName>style.visibility</p:attrName>
                                        </p:attrNameLst>
                                      </p:cBhvr>
                                      <p:to>
                                        <p:strVal val="visible"/>
                                      </p:to>
                                    </p:set>
                                    <p:anim calcmode="lin" valueType="num">
                                      <p:cBhvr additive="base">
                                        <p:cTn id="55" dur="1000" fill="hold"/>
                                        <p:tgtEl>
                                          <p:spTgt spid="14358"/>
                                        </p:tgtEl>
                                        <p:attrNameLst>
                                          <p:attrName>ppt_x</p:attrName>
                                        </p:attrNameLst>
                                      </p:cBhvr>
                                      <p:tavLst>
                                        <p:tav tm="0">
                                          <p:val>
                                            <p:strVal val="0-#ppt_w/2"/>
                                          </p:val>
                                        </p:tav>
                                        <p:tav tm="100000">
                                          <p:val>
                                            <p:strVal val="#ppt_x"/>
                                          </p:val>
                                        </p:tav>
                                      </p:tavLst>
                                    </p:anim>
                                    <p:anim calcmode="lin" valueType="num">
                                      <p:cBhvr additive="base">
                                        <p:cTn id="56" dur="1000" fill="hold"/>
                                        <p:tgtEl>
                                          <p:spTgt spid="14358"/>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357"/>
                                        </p:tgtEl>
                                        <p:attrNameLst>
                                          <p:attrName>style.visibility</p:attrName>
                                        </p:attrNameLst>
                                      </p:cBhvr>
                                      <p:to>
                                        <p:strVal val="visible"/>
                                      </p:to>
                                    </p:set>
                                    <p:anim calcmode="lin" valueType="num">
                                      <p:cBhvr additive="base">
                                        <p:cTn id="59" dur="1000" fill="hold"/>
                                        <p:tgtEl>
                                          <p:spTgt spid="14357"/>
                                        </p:tgtEl>
                                        <p:attrNameLst>
                                          <p:attrName>ppt_x</p:attrName>
                                        </p:attrNameLst>
                                      </p:cBhvr>
                                      <p:tavLst>
                                        <p:tav tm="0">
                                          <p:val>
                                            <p:strVal val="1+#ppt_w/2"/>
                                          </p:val>
                                        </p:tav>
                                        <p:tav tm="100000">
                                          <p:val>
                                            <p:strVal val="#ppt_x"/>
                                          </p:val>
                                        </p:tav>
                                      </p:tavLst>
                                    </p:anim>
                                    <p:anim calcmode="lin" valueType="num">
                                      <p:cBhvr additive="base">
                                        <p:cTn id="60" dur="1000" fill="hold"/>
                                        <p:tgtEl>
                                          <p:spTgt spid="14357"/>
                                        </p:tgtEl>
                                        <p:attrNameLst>
                                          <p:attrName>ppt_y</p:attrName>
                                        </p:attrNameLst>
                                      </p:cBhvr>
                                      <p:tavLst>
                                        <p:tav tm="0">
                                          <p:val>
                                            <p:strVal val="#ppt_y"/>
                                          </p:val>
                                        </p:tav>
                                        <p:tav tm="100000">
                                          <p:val>
                                            <p:strVal val="#ppt_y"/>
                                          </p:val>
                                        </p:tav>
                                      </p:tavLst>
                                    </p:anim>
                                  </p:childTnLst>
                                </p:cTn>
                              </p:par>
                              <p:par>
                                <p:cTn id="61" presetID="37" presetClass="entr" presetSubtype="0" fill="hold" nodeType="withEffect">
                                  <p:stCondLst>
                                    <p:cond delay="0"/>
                                  </p:stCondLst>
                                  <p:childTnLst>
                                    <p:set>
                                      <p:cBhvr>
                                        <p:cTn id="62" dur="1" fill="hold">
                                          <p:stCondLst>
                                            <p:cond delay="0"/>
                                          </p:stCondLst>
                                        </p:cTn>
                                        <p:tgtEl>
                                          <p:spTgt spid="14360"/>
                                        </p:tgtEl>
                                        <p:attrNameLst>
                                          <p:attrName>style.visibility</p:attrName>
                                        </p:attrNameLst>
                                      </p:cBhvr>
                                      <p:to>
                                        <p:strVal val="visible"/>
                                      </p:to>
                                    </p:set>
                                    <p:animEffect transition="in" filter="fade">
                                      <p:cBhvr>
                                        <p:cTn id="63" dur="1000"/>
                                        <p:tgtEl>
                                          <p:spTgt spid="14360"/>
                                        </p:tgtEl>
                                      </p:cBhvr>
                                    </p:animEffect>
                                    <p:anim calcmode="lin" valueType="num">
                                      <p:cBhvr>
                                        <p:cTn id="64" dur="1000" fill="hold"/>
                                        <p:tgtEl>
                                          <p:spTgt spid="14360"/>
                                        </p:tgtEl>
                                        <p:attrNameLst>
                                          <p:attrName>ppt_x</p:attrName>
                                        </p:attrNameLst>
                                      </p:cBhvr>
                                      <p:tavLst>
                                        <p:tav tm="0">
                                          <p:val>
                                            <p:strVal val="#ppt_x"/>
                                          </p:val>
                                        </p:tav>
                                        <p:tav tm="100000">
                                          <p:val>
                                            <p:strVal val="#ppt_x"/>
                                          </p:val>
                                        </p:tav>
                                      </p:tavLst>
                                    </p:anim>
                                    <p:anim calcmode="lin" valueType="num">
                                      <p:cBhvr>
                                        <p:cTn id="65" dur="900" decel="100000" fill="hold"/>
                                        <p:tgtEl>
                                          <p:spTgt spid="14360"/>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4360"/>
                                        </p:tgtEl>
                                        <p:attrNameLst>
                                          <p:attrName>ppt_y</p:attrName>
                                        </p:attrNameLst>
                                      </p:cBhvr>
                                      <p:tavLst>
                                        <p:tav tm="0">
                                          <p:val>
                                            <p:strVal val="#ppt_y-.03"/>
                                          </p:val>
                                        </p:tav>
                                        <p:tav tm="100000">
                                          <p:val>
                                            <p:strVal val="#ppt_y"/>
                                          </p:val>
                                        </p:tav>
                                      </p:tavLst>
                                    </p:anim>
                                  </p:childTnLst>
                                </p:cTn>
                              </p:par>
                              <p:par>
                                <p:cTn id="67" presetID="37" presetClass="entr" presetSubtype="0" fill="hold" nodeType="withEffect">
                                  <p:stCondLst>
                                    <p:cond delay="0"/>
                                  </p:stCondLst>
                                  <p:childTnLst>
                                    <p:set>
                                      <p:cBhvr>
                                        <p:cTn id="68" dur="1" fill="hold">
                                          <p:stCondLst>
                                            <p:cond delay="0"/>
                                          </p:stCondLst>
                                        </p:cTn>
                                        <p:tgtEl>
                                          <p:spTgt spid="14359"/>
                                        </p:tgtEl>
                                        <p:attrNameLst>
                                          <p:attrName>style.visibility</p:attrName>
                                        </p:attrNameLst>
                                      </p:cBhvr>
                                      <p:to>
                                        <p:strVal val="visible"/>
                                      </p:to>
                                    </p:set>
                                    <p:animEffect transition="in" filter="fade">
                                      <p:cBhvr>
                                        <p:cTn id="69" dur="1000"/>
                                        <p:tgtEl>
                                          <p:spTgt spid="14359"/>
                                        </p:tgtEl>
                                      </p:cBhvr>
                                    </p:animEffect>
                                    <p:anim calcmode="lin" valueType="num">
                                      <p:cBhvr>
                                        <p:cTn id="70" dur="1000" fill="hold"/>
                                        <p:tgtEl>
                                          <p:spTgt spid="14359"/>
                                        </p:tgtEl>
                                        <p:attrNameLst>
                                          <p:attrName>ppt_x</p:attrName>
                                        </p:attrNameLst>
                                      </p:cBhvr>
                                      <p:tavLst>
                                        <p:tav tm="0">
                                          <p:val>
                                            <p:strVal val="#ppt_x"/>
                                          </p:val>
                                        </p:tav>
                                        <p:tav tm="100000">
                                          <p:val>
                                            <p:strVal val="#ppt_x"/>
                                          </p:val>
                                        </p:tav>
                                      </p:tavLst>
                                    </p:anim>
                                    <p:anim calcmode="lin" valueType="num">
                                      <p:cBhvr>
                                        <p:cTn id="71" dur="900" decel="100000" fill="hold"/>
                                        <p:tgtEl>
                                          <p:spTgt spid="14359"/>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435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P spid="14341" grpId="0" animBg="1" autoUpdateAnimBg="0"/>
      <p:bldP spid="14342" grpId="0" animBg="1"/>
      <p:bldP spid="14349" grpId="0" animBg="1"/>
      <p:bldP spid="14350" grpId="0" animBg="1"/>
      <p:bldP spid="14351" grpId="0" animBg="1"/>
      <p:bldP spid="14357" grpId="0"/>
      <p:bldP spid="143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127690B-94BC-2688-D5C7-BA09B18E308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a:extLst>
              <a:ext uri="{FF2B5EF4-FFF2-40B4-BE49-F238E27FC236}">
                <a16:creationId xmlns:a16="http://schemas.microsoft.com/office/drawing/2014/main" id="{48C6568C-DBD8-B6AB-0734-0F07CF648308}"/>
              </a:ext>
            </a:extLst>
          </p:cNvPr>
          <p:cNvSpPr txBox="1">
            <a:spLocks noChangeArrowheads="1"/>
          </p:cNvSpPr>
          <p:nvPr/>
        </p:nvSpPr>
        <p:spPr bwMode="auto">
          <a:xfrm>
            <a:off x="1752600" y="6338888"/>
            <a:ext cx="8534400" cy="519112"/>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sz="2800" b="1">
                <a:solidFill>
                  <a:srgbClr val="F8F44E"/>
                </a:solidFill>
                <a:latin typeface="Times New Roman" panose="02020603050405020304" pitchFamily="18" charset="0"/>
              </a:rPr>
              <a:t>Hoạt động của động cơ điện một chiều</a:t>
            </a:r>
          </a:p>
        </p:txBody>
      </p:sp>
      <p:sp>
        <p:nvSpPr>
          <p:cNvPr id="17412" name="AutoShape 4">
            <a:hlinkClick r:id="rId4" action="ppaction://hlinksldjump" highlightClick="1"/>
            <a:extLst>
              <a:ext uri="{FF2B5EF4-FFF2-40B4-BE49-F238E27FC236}">
                <a16:creationId xmlns:a16="http://schemas.microsoft.com/office/drawing/2014/main" id="{A4CCB379-B331-41AE-6AF9-514A01B7E0D8}"/>
              </a:ext>
            </a:extLst>
          </p:cNvPr>
          <p:cNvSpPr>
            <a:spLocks noChangeArrowheads="1"/>
          </p:cNvSpPr>
          <p:nvPr/>
        </p:nvSpPr>
        <p:spPr bwMode="auto">
          <a:xfrm>
            <a:off x="9648825" y="6038850"/>
            <a:ext cx="1219200" cy="838200"/>
          </a:xfrm>
          <a:prstGeom prst="actionButtonRetur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3" name="Rectangle 5">
            <a:extLst>
              <a:ext uri="{FF2B5EF4-FFF2-40B4-BE49-F238E27FC236}">
                <a16:creationId xmlns:a16="http://schemas.microsoft.com/office/drawing/2014/main" id="{F92E4A1E-3461-335F-0B8E-C45CD8301008}"/>
              </a:ext>
            </a:extLst>
          </p:cNvPr>
          <p:cNvSpPr>
            <a:spLocks noChangeArrowheads="1"/>
          </p:cNvSpPr>
          <p:nvPr/>
        </p:nvSpPr>
        <p:spPr bwMode="auto">
          <a:xfrm>
            <a:off x="1981200" y="152401"/>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US" altLang="en-US" sz="2800">
                <a:latin typeface="Times New Roman" panose="02020603050405020304" pitchFamily="18" charset="0"/>
              </a:rPr>
              <a:t>C3: Làm </a:t>
            </a:r>
            <a:r>
              <a:rPr lang="en-US" altLang="en-US" sz="2800" b="1">
                <a:latin typeface="Times New Roman" panose="02020603050405020304" pitchFamily="18" charset="0"/>
              </a:rPr>
              <a:t>thí nghiệm kiểm tra</a:t>
            </a:r>
            <a:r>
              <a:rPr lang="en-US" altLang="en-US" sz="2800">
                <a:latin typeface="Times New Roman" panose="02020603050405020304" pitchFamily="18" charset="0"/>
              </a:rPr>
              <a:t> dự đoán của 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7413"/>
                                        </p:tgtEl>
                                        <p:attrNameLst>
                                          <p:attrName>style.visibility</p:attrName>
                                        </p:attrNameLst>
                                      </p:cBhvr>
                                      <p:to>
                                        <p:strVal val="visible"/>
                                      </p:to>
                                    </p:set>
                                    <p:anim calcmode="lin" valueType="num">
                                      <p:cBhvr>
                                        <p:cTn id="7" dur="1000" fill="hold"/>
                                        <p:tgtEl>
                                          <p:spTgt spid="17413"/>
                                        </p:tgtEl>
                                        <p:attrNameLst>
                                          <p:attrName>ppt_w</p:attrName>
                                        </p:attrNameLst>
                                      </p:cBhvr>
                                      <p:tavLst>
                                        <p:tav tm="0">
                                          <p:val>
                                            <p:fltVal val="0"/>
                                          </p:val>
                                        </p:tav>
                                        <p:tav tm="100000">
                                          <p:val>
                                            <p:strVal val="#ppt_w"/>
                                          </p:val>
                                        </p:tav>
                                      </p:tavLst>
                                    </p:anim>
                                    <p:anim calcmode="lin" valueType="num">
                                      <p:cBhvr>
                                        <p:cTn id="8" dur="1000" fill="hold"/>
                                        <p:tgtEl>
                                          <p:spTgt spid="17413"/>
                                        </p:tgtEl>
                                        <p:attrNameLst>
                                          <p:attrName>ppt_h</p:attrName>
                                        </p:attrNameLst>
                                      </p:cBhvr>
                                      <p:tavLst>
                                        <p:tav tm="0">
                                          <p:val>
                                            <p:fltVal val="0"/>
                                          </p:val>
                                        </p:tav>
                                        <p:tav tm="100000">
                                          <p:val>
                                            <p:strVal val="#ppt_h"/>
                                          </p:val>
                                        </p:tav>
                                      </p:tavLst>
                                    </p:anim>
                                    <p:anim calcmode="lin" valueType="num">
                                      <p:cBhvr>
                                        <p:cTn id="9" dur="1000" fill="hold"/>
                                        <p:tgtEl>
                                          <p:spTgt spid="17413"/>
                                        </p:tgtEl>
                                        <p:attrNameLst>
                                          <p:attrName>style.rotation</p:attrName>
                                        </p:attrNameLst>
                                      </p:cBhvr>
                                      <p:tavLst>
                                        <p:tav tm="0">
                                          <p:val>
                                            <p:fltVal val="90"/>
                                          </p:val>
                                        </p:tav>
                                        <p:tav tm="100000">
                                          <p:val>
                                            <p:fltVal val="0"/>
                                          </p:val>
                                        </p:tav>
                                      </p:tavLst>
                                    </p:anim>
                                    <p:animEffect transition="in" filter="fade">
                                      <p:cBhvr>
                                        <p:cTn id="10" dur="1000"/>
                                        <p:tgtEl>
                                          <p:spTgt spid="174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7410"/>
                                        </p:tgtEl>
                                        <p:attrNameLst>
                                          <p:attrName>style.visibility</p:attrName>
                                        </p:attrNameLst>
                                      </p:cBhvr>
                                      <p:to>
                                        <p:strVal val="visible"/>
                                      </p:to>
                                    </p:set>
                                    <p:anim calcmode="lin" valueType="num">
                                      <p:cBhvr>
                                        <p:cTn id="15" dur="1000" fill="hold"/>
                                        <p:tgtEl>
                                          <p:spTgt spid="17410"/>
                                        </p:tgtEl>
                                        <p:attrNameLst>
                                          <p:attrName>ppt_w</p:attrName>
                                        </p:attrNameLst>
                                      </p:cBhvr>
                                      <p:tavLst>
                                        <p:tav tm="0">
                                          <p:val>
                                            <p:fltVal val="0"/>
                                          </p:val>
                                        </p:tav>
                                        <p:tav tm="100000">
                                          <p:val>
                                            <p:strVal val="#ppt_w"/>
                                          </p:val>
                                        </p:tav>
                                      </p:tavLst>
                                    </p:anim>
                                    <p:anim calcmode="lin" valueType="num">
                                      <p:cBhvr>
                                        <p:cTn id="16" dur="1000" fill="hold"/>
                                        <p:tgtEl>
                                          <p:spTgt spid="17410"/>
                                        </p:tgtEl>
                                        <p:attrNameLst>
                                          <p:attrName>ppt_h</p:attrName>
                                        </p:attrNameLst>
                                      </p:cBhvr>
                                      <p:tavLst>
                                        <p:tav tm="0">
                                          <p:val>
                                            <p:fltVal val="0"/>
                                          </p:val>
                                        </p:tav>
                                        <p:tav tm="100000">
                                          <p:val>
                                            <p:strVal val="#ppt_h"/>
                                          </p:val>
                                        </p:tav>
                                      </p:tavLst>
                                    </p:anim>
                                    <p:anim calcmode="lin" valueType="num">
                                      <p:cBhvr>
                                        <p:cTn id="17" dur="1000" fill="hold"/>
                                        <p:tgtEl>
                                          <p:spTgt spid="17410"/>
                                        </p:tgtEl>
                                        <p:attrNameLst>
                                          <p:attrName>style.rotation</p:attrName>
                                        </p:attrNameLst>
                                      </p:cBhvr>
                                      <p:tavLst>
                                        <p:tav tm="0">
                                          <p:val>
                                            <p:fltVal val="90"/>
                                          </p:val>
                                        </p:tav>
                                        <p:tav tm="100000">
                                          <p:val>
                                            <p:fltVal val="0"/>
                                          </p:val>
                                        </p:tav>
                                      </p:tavLst>
                                    </p:anim>
                                    <p:animEffect transition="in" filter="fade">
                                      <p:cBhvr>
                                        <p:cTn id="18" dur="1000"/>
                                        <p:tgtEl>
                                          <p:spTgt spid="17410"/>
                                        </p:tgtEl>
                                      </p:cBhvr>
                                    </p:animEffect>
                                  </p:childTnLst>
                                </p:cTn>
                              </p:par>
                              <p:par>
                                <p:cTn id="19" presetID="2" presetClass="entr" presetSubtype="4" fill="hold" nodeType="withEffect">
                                  <p:stCondLst>
                                    <p:cond delay="0"/>
                                  </p:stCondLst>
                                  <p:childTnLst>
                                    <p:set>
                                      <p:cBhvr>
                                        <p:cTn id="20" dur="1" fill="hold">
                                          <p:stCondLst>
                                            <p:cond delay="0"/>
                                          </p:stCondLst>
                                        </p:cTn>
                                        <p:tgtEl>
                                          <p:spTgt spid="17411"/>
                                        </p:tgtEl>
                                        <p:attrNameLst>
                                          <p:attrName>style.visibility</p:attrName>
                                        </p:attrNameLst>
                                      </p:cBhvr>
                                      <p:to>
                                        <p:strVal val="visible"/>
                                      </p:to>
                                    </p:set>
                                    <p:anim calcmode="lin" valueType="num">
                                      <p:cBhvr additive="base">
                                        <p:cTn id="21" dur="500" fill="hold"/>
                                        <p:tgtEl>
                                          <p:spTgt spid="17411"/>
                                        </p:tgtEl>
                                        <p:attrNameLst>
                                          <p:attrName>ppt_x</p:attrName>
                                        </p:attrNameLst>
                                      </p:cBhvr>
                                      <p:tavLst>
                                        <p:tav tm="0">
                                          <p:val>
                                            <p:strVal val="#ppt_x"/>
                                          </p:val>
                                        </p:tav>
                                        <p:tav tm="100000">
                                          <p:val>
                                            <p:strVal val="#ppt_x"/>
                                          </p:val>
                                        </p:tav>
                                      </p:tavLst>
                                    </p:anim>
                                    <p:anim calcmode="lin" valueType="num">
                                      <p:cBhvr additive="base">
                                        <p:cTn id="22"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31FA21F3-F45E-AB4E-5922-49879BE2FAEF}"/>
              </a:ext>
            </a:extLst>
          </p:cNvPr>
          <p:cNvSpPr>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endParaRPr lang="en-US" altLang="en-US" sz="4000" b="1" u="sng">
              <a:latin typeface="Times New Roman" panose="02020603050405020304" pitchFamily="18" charset="0"/>
            </a:endParaRPr>
          </a:p>
        </p:txBody>
      </p:sp>
      <p:sp>
        <p:nvSpPr>
          <p:cNvPr id="18436" name="Rectangle 4">
            <a:extLst>
              <a:ext uri="{FF2B5EF4-FFF2-40B4-BE49-F238E27FC236}">
                <a16:creationId xmlns:a16="http://schemas.microsoft.com/office/drawing/2014/main" id="{53A5FC46-7F38-7933-BB16-3746FDEBD513}"/>
              </a:ext>
            </a:extLst>
          </p:cNvPr>
          <p:cNvSpPr>
            <a:spLocks noChangeArrowheads="1"/>
          </p:cNvSpPr>
          <p:nvPr/>
        </p:nvSpPr>
        <p:spPr bwMode="auto">
          <a:xfrm>
            <a:off x="2133600" y="18288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3200"/>
          </a:p>
        </p:txBody>
      </p:sp>
      <p:sp>
        <p:nvSpPr>
          <p:cNvPr id="18437" name="Rectangle 5">
            <a:extLst>
              <a:ext uri="{FF2B5EF4-FFF2-40B4-BE49-F238E27FC236}">
                <a16:creationId xmlns:a16="http://schemas.microsoft.com/office/drawing/2014/main" id="{B1F562CA-F910-7D77-669E-CA03E4CB03CC}"/>
              </a:ext>
            </a:extLst>
          </p:cNvPr>
          <p:cNvSpPr>
            <a:spLocks noChangeArrowheads="1"/>
          </p:cNvSpPr>
          <p:nvPr/>
        </p:nvSpPr>
        <p:spPr bwMode="auto">
          <a:xfrm>
            <a:off x="2133600" y="3581400"/>
            <a:ext cx="777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ltLang="en-US" sz="3200"/>
          </a:p>
        </p:txBody>
      </p:sp>
      <p:sp>
        <p:nvSpPr>
          <p:cNvPr id="18439" name="Rectangle 7">
            <a:extLst>
              <a:ext uri="{FF2B5EF4-FFF2-40B4-BE49-F238E27FC236}">
                <a16:creationId xmlns:a16="http://schemas.microsoft.com/office/drawing/2014/main" id="{4627E36C-B69D-BE16-D155-F2B4226CAD8B}"/>
              </a:ext>
            </a:extLst>
          </p:cNvPr>
          <p:cNvSpPr>
            <a:spLocks noChangeArrowheads="1"/>
          </p:cNvSpPr>
          <p:nvPr/>
        </p:nvSpPr>
        <p:spPr bwMode="auto">
          <a:xfrm>
            <a:off x="401240" y="2476500"/>
            <a:ext cx="11653837"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800" b="1" u="sng">
                <a:solidFill>
                  <a:schemeClr val="tx2"/>
                </a:solidFill>
                <a:latin typeface="Times New Roman" panose="02020603050405020304" pitchFamily="18" charset="0"/>
              </a:rPr>
              <a:t>3.Kết luận:</a:t>
            </a:r>
            <a:r>
              <a:rPr lang="en-US" altLang="en-US" sz="3600" b="1">
                <a:solidFill>
                  <a:schemeClr val="tx2"/>
                </a:solidFill>
                <a:latin typeface="Times New Roman" panose="02020603050405020304" pitchFamily="18" charset="0"/>
              </a:rPr>
              <a:t> </a:t>
            </a:r>
          </a:p>
          <a:p>
            <a:pPr algn="just"/>
            <a:r>
              <a:rPr lang="en-US" altLang="en-US" sz="2800">
                <a:solidFill>
                  <a:schemeClr val="tx2"/>
                </a:solidFill>
                <a:latin typeface="Times New Roman" panose="02020603050405020304" pitchFamily="18" charset="0"/>
              </a:rPr>
              <a:t>	</a:t>
            </a:r>
            <a:r>
              <a:rPr lang="en-US" altLang="en-US" sz="3000">
                <a:solidFill>
                  <a:schemeClr val="tx2"/>
                </a:solidFill>
                <a:latin typeface="Times New Roman" panose="02020603050405020304" pitchFamily="18" charset="0"/>
              </a:rPr>
              <a:t>- </a:t>
            </a:r>
            <a:r>
              <a:rPr lang="en-US" altLang="en-US" sz="3000">
                <a:latin typeface="Times New Roman" panose="02020603050405020304" pitchFamily="18" charset="0"/>
              </a:rPr>
              <a:t>Động cơ điện một chiều có hai bộ phận chính là nam châm tạo ra từ trường ( bộ phận đứng yên ) và khung dây dẫn</a:t>
            </a:r>
            <a:r>
              <a:rPr lang="en-US" altLang="en-US" sz="3000">
                <a:solidFill>
                  <a:schemeClr val="tx2"/>
                </a:solidFill>
                <a:latin typeface="Times New Roman" panose="02020603050405020304" pitchFamily="18" charset="0"/>
              </a:rPr>
              <a:t> cho d</a:t>
            </a:r>
            <a:r>
              <a:rPr lang="en-US" altLang="en-US" sz="3000">
                <a:latin typeface="Times New Roman" panose="02020603050405020304" pitchFamily="18" charset="0"/>
              </a:rPr>
              <a:t>òng điện chạy qua ( bộ phận quay ). Bộ phận đứng yên gọi là </a:t>
            </a:r>
            <a:r>
              <a:rPr lang="en-US" altLang="en-US" sz="3000" b="1">
                <a:solidFill>
                  <a:srgbClr val="FF3300"/>
                </a:solidFill>
                <a:latin typeface="Times New Roman" panose="02020603050405020304" pitchFamily="18" charset="0"/>
              </a:rPr>
              <a:t>stato</a:t>
            </a:r>
            <a:r>
              <a:rPr lang="en-US" altLang="en-US" sz="3000">
                <a:latin typeface="Times New Roman" panose="02020603050405020304" pitchFamily="18" charset="0"/>
              </a:rPr>
              <a:t>, bộ phận quay gọi là </a:t>
            </a:r>
            <a:r>
              <a:rPr lang="en-US" altLang="en-US" sz="3000" b="1">
                <a:solidFill>
                  <a:srgbClr val="FF3300"/>
                </a:solidFill>
                <a:latin typeface="Times New Roman" panose="02020603050405020304" pitchFamily="18" charset="0"/>
              </a:rPr>
              <a:t>rôto</a:t>
            </a:r>
            <a:r>
              <a:rPr lang="en-US" altLang="en-US" sz="3000">
                <a:solidFill>
                  <a:srgbClr val="FF3300"/>
                </a:solidFill>
                <a:latin typeface="Times New Roman" panose="02020603050405020304" pitchFamily="18" charset="0"/>
              </a:rPr>
              <a:t>.</a:t>
            </a:r>
          </a:p>
          <a:p>
            <a:pPr algn="just"/>
            <a:r>
              <a:rPr lang="en-US" altLang="en-US" sz="3000">
                <a:latin typeface="Times New Roman" panose="02020603050405020304" pitchFamily="18" charset="0"/>
              </a:rPr>
              <a:t>	- Khi đặt khung dây dẫn ABCD trong từ trường và cho dòng điện chạy qua khung thì dưới tác dụng của lực điện từ, khung dây sẽ quay.</a:t>
            </a:r>
          </a:p>
        </p:txBody>
      </p:sp>
      <p:sp>
        <p:nvSpPr>
          <p:cNvPr id="18441" name="Rectangle 9">
            <a:extLst>
              <a:ext uri="{FF2B5EF4-FFF2-40B4-BE49-F238E27FC236}">
                <a16:creationId xmlns:a16="http://schemas.microsoft.com/office/drawing/2014/main" id="{A5B533C6-C68D-91A7-AD90-3CAAF321C69C}"/>
              </a:ext>
            </a:extLst>
          </p:cNvPr>
          <p:cNvSpPr>
            <a:spLocks noChangeArrowheads="1"/>
          </p:cNvSpPr>
          <p:nvPr/>
        </p:nvSpPr>
        <p:spPr bwMode="auto">
          <a:xfrm>
            <a:off x="2124075" y="19431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800" b="1" u="sng">
                <a:latin typeface="Times New Roman" panose="02020603050405020304" pitchFamily="18" charset="0"/>
              </a:rPr>
              <a:t>2. Hoạt động của động cơ điện một chiều</a:t>
            </a:r>
          </a:p>
        </p:txBody>
      </p:sp>
      <p:sp>
        <p:nvSpPr>
          <p:cNvPr id="18443" name="Text Box 11">
            <a:extLst>
              <a:ext uri="{FF2B5EF4-FFF2-40B4-BE49-F238E27FC236}">
                <a16:creationId xmlns:a16="http://schemas.microsoft.com/office/drawing/2014/main" id="{996B2181-F1E0-C910-DADE-DCF131B6B55A}"/>
              </a:ext>
            </a:extLst>
          </p:cNvPr>
          <p:cNvSpPr txBox="1">
            <a:spLocks noChangeArrowheads="1"/>
          </p:cNvSpPr>
          <p:nvPr/>
        </p:nvSpPr>
        <p:spPr bwMode="auto">
          <a:xfrm>
            <a:off x="1752600" y="652463"/>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a:latin typeface="Times New Roman" panose="02020603050405020304" pitchFamily="18" charset="0"/>
              </a:rPr>
              <a:t> </a:t>
            </a:r>
            <a:r>
              <a:rPr lang="en-US" altLang="en-US" sz="2800" b="1" u="sng">
                <a:latin typeface="Times New Roman" panose="02020603050405020304" pitchFamily="18" charset="0"/>
              </a:rPr>
              <a:t>I. Nguyên tắc cấu tạo và hoạt động của động cơ điện một chiều</a:t>
            </a:r>
            <a:r>
              <a:rPr lang="en-US" altLang="en-US" sz="2400" b="1" u="sng">
                <a:latin typeface="Times New Roman" panose="02020603050405020304" pitchFamily="18" charset="0"/>
              </a:rPr>
              <a:t>:</a:t>
            </a:r>
          </a:p>
        </p:txBody>
      </p:sp>
      <p:sp>
        <p:nvSpPr>
          <p:cNvPr id="18444" name="Rectangle 12">
            <a:extLst>
              <a:ext uri="{FF2B5EF4-FFF2-40B4-BE49-F238E27FC236}">
                <a16:creationId xmlns:a16="http://schemas.microsoft.com/office/drawing/2014/main" id="{662DFB93-2CBB-31F9-CC1B-4B53941A4D2C}"/>
              </a:ext>
            </a:extLst>
          </p:cNvPr>
          <p:cNvSpPr>
            <a:spLocks noChangeArrowheads="1"/>
          </p:cNvSpPr>
          <p:nvPr/>
        </p:nvSpPr>
        <p:spPr bwMode="auto">
          <a:xfrm>
            <a:off x="2133600" y="1371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800" b="1" u="sng">
                <a:latin typeface="Times New Roman" panose="02020603050405020304" pitchFamily="18" charset="0"/>
              </a:rPr>
              <a:t>1. Các bộ phận chính của động cơ điện một chiều:</a:t>
            </a:r>
          </a:p>
        </p:txBody>
      </p:sp>
      <p:sp>
        <p:nvSpPr>
          <p:cNvPr id="18445" name="Rectangle 13">
            <a:extLst>
              <a:ext uri="{FF2B5EF4-FFF2-40B4-BE49-F238E27FC236}">
                <a16:creationId xmlns:a16="http://schemas.microsoft.com/office/drawing/2014/main" id="{B20A93A3-8D50-BD95-79E9-08EF2EB16DF8}"/>
              </a:ext>
            </a:extLst>
          </p:cNvPr>
          <p:cNvSpPr>
            <a:spLocks noChangeArrowheads="1"/>
          </p:cNvSpPr>
          <p:nvPr/>
        </p:nvSpPr>
        <p:spPr bwMode="auto">
          <a:xfrm>
            <a:off x="1981200" y="-1682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3600" b="1">
                <a:solidFill>
                  <a:srgbClr val="0000FF"/>
                </a:solidFill>
                <a:latin typeface="Times New Roman" panose="02020603050405020304" pitchFamily="18" charset="0"/>
              </a:rPr>
              <a:t>BÀI 28: ĐỘNG CƠ ĐIỆN MỘT CHIỀU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8445"/>
                                        </p:tgtEl>
                                        <p:attrNameLst>
                                          <p:attrName>style.visibility</p:attrName>
                                        </p:attrNameLst>
                                      </p:cBhvr>
                                      <p:to>
                                        <p:strVal val="visible"/>
                                      </p:to>
                                    </p:set>
                                    <p:animEffect transition="in" filter="fade">
                                      <p:cBhvr>
                                        <p:cTn id="7" dur="1000"/>
                                        <p:tgtEl>
                                          <p:spTgt spid="18445"/>
                                        </p:tgtEl>
                                      </p:cBhvr>
                                    </p:animEffect>
                                    <p:anim calcmode="lin" valueType="num">
                                      <p:cBhvr>
                                        <p:cTn id="8" dur="1000" fill="hold"/>
                                        <p:tgtEl>
                                          <p:spTgt spid="18445"/>
                                        </p:tgtEl>
                                        <p:attrNameLst>
                                          <p:attrName>ppt_x</p:attrName>
                                        </p:attrNameLst>
                                      </p:cBhvr>
                                      <p:tavLst>
                                        <p:tav tm="0">
                                          <p:val>
                                            <p:strVal val="#ppt_x"/>
                                          </p:val>
                                        </p:tav>
                                        <p:tav tm="100000">
                                          <p:val>
                                            <p:strVal val="#ppt_x"/>
                                          </p:val>
                                        </p:tav>
                                      </p:tavLst>
                                    </p:anim>
                                    <p:anim calcmode="lin" valueType="num">
                                      <p:cBhvr>
                                        <p:cTn id="9" dur="900" decel="100000" fill="hold"/>
                                        <p:tgtEl>
                                          <p:spTgt spid="1844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44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8444"/>
                                        </p:tgtEl>
                                        <p:attrNameLst>
                                          <p:attrName>style.visibility</p:attrName>
                                        </p:attrNameLst>
                                      </p:cBhvr>
                                      <p:to>
                                        <p:strVal val="visible"/>
                                      </p:to>
                                    </p:set>
                                    <p:animEffect transition="in" filter="fade">
                                      <p:cBhvr>
                                        <p:cTn id="13" dur="1000"/>
                                        <p:tgtEl>
                                          <p:spTgt spid="18444"/>
                                        </p:tgtEl>
                                      </p:cBhvr>
                                    </p:animEffect>
                                    <p:anim calcmode="lin" valueType="num">
                                      <p:cBhvr>
                                        <p:cTn id="14" dur="1000" fill="hold"/>
                                        <p:tgtEl>
                                          <p:spTgt spid="18444"/>
                                        </p:tgtEl>
                                        <p:attrNameLst>
                                          <p:attrName>ppt_x</p:attrName>
                                        </p:attrNameLst>
                                      </p:cBhvr>
                                      <p:tavLst>
                                        <p:tav tm="0">
                                          <p:val>
                                            <p:strVal val="#ppt_x"/>
                                          </p:val>
                                        </p:tav>
                                        <p:tav tm="100000">
                                          <p:val>
                                            <p:strVal val="#ppt_x"/>
                                          </p:val>
                                        </p:tav>
                                      </p:tavLst>
                                    </p:anim>
                                    <p:anim calcmode="lin" valueType="num">
                                      <p:cBhvr>
                                        <p:cTn id="15" dur="900" decel="100000" fill="hold"/>
                                        <p:tgtEl>
                                          <p:spTgt spid="1844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844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8443"/>
                                        </p:tgtEl>
                                        <p:attrNameLst>
                                          <p:attrName>style.visibility</p:attrName>
                                        </p:attrNameLst>
                                      </p:cBhvr>
                                      <p:to>
                                        <p:strVal val="visible"/>
                                      </p:to>
                                    </p:set>
                                    <p:animEffect transition="in" filter="fade">
                                      <p:cBhvr>
                                        <p:cTn id="19" dur="1000"/>
                                        <p:tgtEl>
                                          <p:spTgt spid="18443"/>
                                        </p:tgtEl>
                                      </p:cBhvr>
                                    </p:animEffect>
                                    <p:anim calcmode="lin" valueType="num">
                                      <p:cBhvr>
                                        <p:cTn id="20" dur="1000" fill="hold"/>
                                        <p:tgtEl>
                                          <p:spTgt spid="18443"/>
                                        </p:tgtEl>
                                        <p:attrNameLst>
                                          <p:attrName>ppt_x</p:attrName>
                                        </p:attrNameLst>
                                      </p:cBhvr>
                                      <p:tavLst>
                                        <p:tav tm="0">
                                          <p:val>
                                            <p:strVal val="#ppt_x"/>
                                          </p:val>
                                        </p:tav>
                                        <p:tav tm="100000">
                                          <p:val>
                                            <p:strVal val="#ppt_x"/>
                                          </p:val>
                                        </p:tav>
                                      </p:tavLst>
                                    </p:anim>
                                    <p:anim calcmode="lin" valueType="num">
                                      <p:cBhvr>
                                        <p:cTn id="21" dur="900" decel="100000" fill="hold"/>
                                        <p:tgtEl>
                                          <p:spTgt spid="1844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844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441"/>
                                        </p:tgtEl>
                                        <p:attrNameLst>
                                          <p:attrName>style.visibility</p:attrName>
                                        </p:attrNameLst>
                                      </p:cBhvr>
                                      <p:to>
                                        <p:strVal val="visible"/>
                                      </p:to>
                                    </p:set>
                                    <p:animEffect transition="in" filter="fade">
                                      <p:cBhvr>
                                        <p:cTn id="25" dur="1000"/>
                                        <p:tgtEl>
                                          <p:spTgt spid="18441"/>
                                        </p:tgtEl>
                                      </p:cBhvr>
                                    </p:animEffect>
                                    <p:anim calcmode="lin" valueType="num">
                                      <p:cBhvr>
                                        <p:cTn id="26" dur="1000" fill="hold"/>
                                        <p:tgtEl>
                                          <p:spTgt spid="18441"/>
                                        </p:tgtEl>
                                        <p:attrNameLst>
                                          <p:attrName>ppt_x</p:attrName>
                                        </p:attrNameLst>
                                      </p:cBhvr>
                                      <p:tavLst>
                                        <p:tav tm="0">
                                          <p:val>
                                            <p:strVal val="#ppt_x"/>
                                          </p:val>
                                        </p:tav>
                                        <p:tav tm="100000">
                                          <p:val>
                                            <p:strVal val="#ppt_x"/>
                                          </p:val>
                                        </p:tav>
                                      </p:tavLst>
                                    </p:anim>
                                    <p:anim calcmode="lin" valueType="num">
                                      <p:cBhvr>
                                        <p:cTn id="27" dur="900" decel="100000" fill="hold"/>
                                        <p:tgtEl>
                                          <p:spTgt spid="1844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8441"/>
                                        </p:tgtEl>
                                        <p:attrNameLst>
                                          <p:attrName>ppt_y</p:attrName>
                                        </p:attrNameLst>
                                      </p:cBhvr>
                                      <p:tavLst>
                                        <p:tav tm="0">
                                          <p:val>
                                            <p:strVal val="#ppt_y-.03"/>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18439"/>
                                        </p:tgtEl>
                                        <p:attrNameLst>
                                          <p:attrName>style.visibility</p:attrName>
                                        </p:attrNameLst>
                                      </p:cBhvr>
                                      <p:to>
                                        <p:strVal val="visible"/>
                                      </p:to>
                                    </p:set>
                                    <p:anim calcmode="lin" valueType="num">
                                      <p:cBhvr additive="base">
                                        <p:cTn id="33" dur="2000" fill="hold"/>
                                        <p:tgtEl>
                                          <p:spTgt spid="18439"/>
                                        </p:tgtEl>
                                        <p:attrNameLst>
                                          <p:attrName>ppt_x</p:attrName>
                                        </p:attrNameLst>
                                      </p:cBhvr>
                                      <p:tavLst>
                                        <p:tav tm="0">
                                          <p:val>
                                            <p:strVal val="0-#ppt_w/2"/>
                                          </p:val>
                                        </p:tav>
                                        <p:tav tm="100000">
                                          <p:val>
                                            <p:strVal val="#ppt_x"/>
                                          </p:val>
                                        </p:tav>
                                      </p:tavLst>
                                    </p:anim>
                                    <p:anim calcmode="lin" valueType="num">
                                      <p:cBhvr additive="base">
                                        <p:cTn id="34" dur="20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P spid="18441" grpId="0"/>
      <p:bldP spid="18443" grpId="0"/>
      <p:bldP spid="18444" grpId="0"/>
      <p:bldP spid="184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3868ECC-FC5C-104A-B322-D16AE316132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1" y="2209801"/>
            <a:ext cx="3228975" cy="2873375"/>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a:extLst>
              <a:ext uri="{FF2B5EF4-FFF2-40B4-BE49-F238E27FC236}">
                <a16:creationId xmlns:a16="http://schemas.microsoft.com/office/drawing/2014/main" id="{49C99921-6A37-6BDA-08DF-1F6A737134D2}"/>
              </a:ext>
            </a:extLst>
          </p:cNvPr>
          <p:cNvPicPr>
            <a:picLocks noChangeAspect="1" noChangeArrowheads="1"/>
          </p:cNvPicPr>
          <p:nvPr/>
        </p:nvPicPr>
        <p:blipFill>
          <a:blip r:embed="rId3">
            <a:clrChange>
              <a:clrFrom>
                <a:srgbClr val="FFFFFF"/>
              </a:clrFrom>
              <a:clrTo>
                <a:srgbClr val="FFFFFF">
                  <a:alpha val="0"/>
                </a:srgbClr>
              </a:clrTo>
            </a:clrChange>
            <a:lum contrast="24000"/>
            <a:extLst>
              <a:ext uri="{28A0092B-C50C-407E-A947-70E740481C1C}">
                <a14:useLocalDpi xmlns:a14="http://schemas.microsoft.com/office/drawing/2010/main" val="0"/>
              </a:ext>
            </a:extLst>
          </a:blip>
          <a:srcRect/>
          <a:stretch>
            <a:fillRect/>
          </a:stretch>
        </p:blipFill>
        <p:spPr bwMode="auto">
          <a:xfrm>
            <a:off x="6553201" y="2943226"/>
            <a:ext cx="1952625" cy="1400175"/>
          </a:xfrm>
          <a:prstGeom prst="rect">
            <a:avLst/>
          </a:prstGeom>
          <a:noFill/>
          <a:extLst>
            <a:ext uri="{909E8E84-426E-40DD-AFC4-6F175D3DCCD1}">
              <a14:hiddenFill xmlns:a14="http://schemas.microsoft.com/office/drawing/2010/main">
                <a:solidFill>
                  <a:srgbClr val="FFFFFF"/>
                </a:solidFill>
              </a14:hiddenFill>
            </a:ext>
          </a:extLst>
        </p:spPr>
      </p:pic>
      <p:sp>
        <p:nvSpPr>
          <p:cNvPr id="19460" name="Text Box 4">
            <a:extLst>
              <a:ext uri="{FF2B5EF4-FFF2-40B4-BE49-F238E27FC236}">
                <a16:creationId xmlns:a16="http://schemas.microsoft.com/office/drawing/2014/main" id="{8C3F000A-9ED8-1C5F-4A3A-40D7B927EEE2}"/>
              </a:ext>
            </a:extLst>
          </p:cNvPr>
          <p:cNvSpPr txBox="1">
            <a:spLocks noChangeArrowheads="1"/>
          </p:cNvSpPr>
          <p:nvPr/>
        </p:nvSpPr>
        <p:spPr bwMode="auto">
          <a:xfrm>
            <a:off x="3581400" y="4876800"/>
            <a:ext cx="3429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sz="2400" b="1">
                <a:latin typeface="Times New Roman" panose="02020603050405020304" pitchFamily="18" charset="0"/>
              </a:rPr>
              <a:t>Hình 28.2</a:t>
            </a:r>
          </a:p>
        </p:txBody>
      </p:sp>
      <p:grpSp>
        <p:nvGrpSpPr>
          <p:cNvPr id="19461" name="Group 5">
            <a:extLst>
              <a:ext uri="{FF2B5EF4-FFF2-40B4-BE49-F238E27FC236}">
                <a16:creationId xmlns:a16="http://schemas.microsoft.com/office/drawing/2014/main" id="{5E638B96-5552-6DFF-4994-EDAAD76FFA63}"/>
              </a:ext>
            </a:extLst>
          </p:cNvPr>
          <p:cNvGrpSpPr>
            <a:grpSpLocks/>
          </p:cNvGrpSpPr>
          <p:nvPr/>
        </p:nvGrpSpPr>
        <p:grpSpPr bwMode="auto">
          <a:xfrm>
            <a:off x="5619750" y="2362200"/>
            <a:ext cx="1447800" cy="609600"/>
            <a:chOff x="2544" y="1056"/>
            <a:chExt cx="912" cy="384"/>
          </a:xfrm>
        </p:grpSpPr>
        <p:sp>
          <p:nvSpPr>
            <p:cNvPr id="19462" name="Line 6">
              <a:extLst>
                <a:ext uri="{FF2B5EF4-FFF2-40B4-BE49-F238E27FC236}">
                  <a16:creationId xmlns:a16="http://schemas.microsoft.com/office/drawing/2014/main" id="{86CCEA36-7820-2564-18E4-72301C91193D}"/>
                </a:ext>
              </a:extLst>
            </p:cNvPr>
            <p:cNvSpPr>
              <a:spLocks noChangeShapeType="1"/>
            </p:cNvSpPr>
            <p:nvPr/>
          </p:nvSpPr>
          <p:spPr bwMode="auto">
            <a:xfrm flipH="1">
              <a:off x="2544" y="1056"/>
              <a:ext cx="240" cy="384"/>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3" name="Line 7">
              <a:extLst>
                <a:ext uri="{FF2B5EF4-FFF2-40B4-BE49-F238E27FC236}">
                  <a16:creationId xmlns:a16="http://schemas.microsoft.com/office/drawing/2014/main" id="{2087EA80-3315-B5EB-BEE1-CDCCE0590B37}"/>
                </a:ext>
              </a:extLst>
            </p:cNvPr>
            <p:cNvSpPr>
              <a:spLocks noChangeShapeType="1"/>
            </p:cNvSpPr>
            <p:nvPr/>
          </p:nvSpPr>
          <p:spPr bwMode="auto">
            <a:xfrm>
              <a:off x="2784" y="1056"/>
              <a:ext cx="672"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9464" name="Freeform 8">
            <a:extLst>
              <a:ext uri="{FF2B5EF4-FFF2-40B4-BE49-F238E27FC236}">
                <a16:creationId xmlns:a16="http://schemas.microsoft.com/office/drawing/2014/main" id="{1FE1C561-4D6A-4539-19A1-B603D09404D3}"/>
              </a:ext>
            </a:extLst>
          </p:cNvPr>
          <p:cNvSpPr>
            <a:spLocks/>
          </p:cNvSpPr>
          <p:nvPr/>
        </p:nvSpPr>
        <p:spPr bwMode="auto">
          <a:xfrm>
            <a:off x="5562601" y="3429000"/>
            <a:ext cx="2506663" cy="1016000"/>
          </a:xfrm>
          <a:custGeom>
            <a:avLst/>
            <a:gdLst>
              <a:gd name="T0" fmla="*/ 0 w 1579"/>
              <a:gd name="T1" fmla="*/ 0 h 640"/>
              <a:gd name="T2" fmla="*/ 1579 w 1579"/>
              <a:gd name="T3" fmla="*/ 640 h 640"/>
              <a:gd name="T4" fmla="*/ 1440 w 1579"/>
              <a:gd name="T5" fmla="*/ 0 h 640"/>
            </a:gdLst>
            <a:ahLst/>
            <a:cxnLst>
              <a:cxn ang="0">
                <a:pos x="T0" y="T1"/>
              </a:cxn>
              <a:cxn ang="0">
                <a:pos x="T2" y="T3"/>
              </a:cxn>
              <a:cxn ang="0">
                <a:pos x="T4" y="T5"/>
              </a:cxn>
            </a:cxnLst>
            <a:rect l="0" t="0" r="r" b="b"/>
            <a:pathLst>
              <a:path w="1579" h="640">
                <a:moveTo>
                  <a:pt x="0" y="0"/>
                </a:moveTo>
                <a:lnTo>
                  <a:pt x="1579" y="640"/>
                </a:lnTo>
                <a:lnTo>
                  <a:pt x="1440" y="0"/>
                </a:lnTo>
              </a:path>
            </a:pathLst>
          </a:custGeom>
          <a:noFill/>
          <a:ln w="19050" cap="flat" cmpd="sng">
            <a:solidFill>
              <a:schemeClr val="tx2"/>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65" name="Text Box 9">
            <a:extLst>
              <a:ext uri="{FF2B5EF4-FFF2-40B4-BE49-F238E27FC236}">
                <a16:creationId xmlns:a16="http://schemas.microsoft.com/office/drawing/2014/main" id="{3AEAE3ED-10E5-ECCE-BF81-87E12E363E39}"/>
              </a:ext>
            </a:extLst>
          </p:cNvPr>
          <p:cNvSpPr txBox="1">
            <a:spLocks noChangeArrowheads="1"/>
          </p:cNvSpPr>
          <p:nvPr/>
        </p:nvSpPr>
        <p:spPr bwMode="auto">
          <a:xfrm>
            <a:off x="6834188" y="1981200"/>
            <a:ext cx="33528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sz="3200" b="1">
                <a:solidFill>
                  <a:srgbClr val="FF3300"/>
                </a:solidFill>
                <a:latin typeface="Times New Roman" panose="02020603050405020304" pitchFamily="18" charset="0"/>
              </a:rPr>
              <a:t>Nam châm điện (stato)</a:t>
            </a:r>
          </a:p>
        </p:txBody>
      </p:sp>
      <p:sp>
        <p:nvSpPr>
          <p:cNvPr id="19466" name="Text Box 10">
            <a:extLst>
              <a:ext uri="{FF2B5EF4-FFF2-40B4-BE49-F238E27FC236}">
                <a16:creationId xmlns:a16="http://schemas.microsoft.com/office/drawing/2014/main" id="{569C1949-E6DA-8268-2CE8-86B980B3FE51}"/>
              </a:ext>
            </a:extLst>
          </p:cNvPr>
          <p:cNvSpPr txBox="1">
            <a:spLocks noChangeArrowheads="1"/>
          </p:cNvSpPr>
          <p:nvPr/>
        </p:nvSpPr>
        <p:spPr bwMode="auto">
          <a:xfrm>
            <a:off x="7391400" y="4191001"/>
            <a:ext cx="30480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spcBef>
                <a:spcPct val="50000"/>
              </a:spcBef>
            </a:pPr>
            <a:r>
              <a:rPr lang="en-US" altLang="en-US" sz="3600" b="1">
                <a:solidFill>
                  <a:srgbClr val="0000FF"/>
                </a:solidFill>
                <a:latin typeface="Times New Roman" panose="02020603050405020304" pitchFamily="18" charset="0"/>
              </a:rPr>
              <a:t>Cuộn dây (rôto)</a:t>
            </a:r>
          </a:p>
        </p:txBody>
      </p:sp>
      <p:sp>
        <p:nvSpPr>
          <p:cNvPr id="19467" name="Text Box 11">
            <a:extLst>
              <a:ext uri="{FF2B5EF4-FFF2-40B4-BE49-F238E27FC236}">
                <a16:creationId xmlns:a16="http://schemas.microsoft.com/office/drawing/2014/main" id="{41906E8D-828C-DEB7-8DB7-4636B9B4DD12}"/>
              </a:ext>
            </a:extLst>
          </p:cNvPr>
          <p:cNvSpPr txBox="1">
            <a:spLocks noChangeArrowheads="1"/>
          </p:cNvSpPr>
          <p:nvPr/>
        </p:nvSpPr>
        <p:spPr bwMode="auto">
          <a:xfrm>
            <a:off x="1905000" y="228601"/>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u="sng">
                <a:latin typeface="Times New Roman" panose="02020603050405020304" pitchFamily="18" charset="0"/>
              </a:rPr>
              <a:t>II. Động cơ điện một chiều trong kĩ thuật: </a:t>
            </a:r>
          </a:p>
        </p:txBody>
      </p:sp>
      <p:sp>
        <p:nvSpPr>
          <p:cNvPr id="19468" name="Text Box 12">
            <a:extLst>
              <a:ext uri="{FF2B5EF4-FFF2-40B4-BE49-F238E27FC236}">
                <a16:creationId xmlns:a16="http://schemas.microsoft.com/office/drawing/2014/main" id="{8930FE46-43C1-604C-E858-79FDD3D6B3C1}"/>
              </a:ext>
            </a:extLst>
          </p:cNvPr>
          <p:cNvSpPr txBox="1">
            <a:spLocks noChangeArrowheads="1"/>
          </p:cNvSpPr>
          <p:nvPr/>
        </p:nvSpPr>
        <p:spPr bwMode="auto">
          <a:xfrm>
            <a:off x="2057400" y="685801"/>
            <a:ext cx="861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b="1" u="sng">
                <a:latin typeface="Times New Roman" panose="02020603050405020304" pitchFamily="18" charset="0"/>
              </a:rPr>
              <a:t>1. Cấu tạo của động cơ điện một chiều trong kĩ thuật:</a:t>
            </a:r>
          </a:p>
        </p:txBody>
      </p:sp>
      <p:sp>
        <p:nvSpPr>
          <p:cNvPr id="19469" name="Text Box 13">
            <a:extLst>
              <a:ext uri="{FF2B5EF4-FFF2-40B4-BE49-F238E27FC236}">
                <a16:creationId xmlns:a16="http://schemas.microsoft.com/office/drawing/2014/main" id="{1D359573-E3C4-9580-D7BA-1AC7EE9A58E8}"/>
              </a:ext>
            </a:extLst>
          </p:cNvPr>
          <p:cNvSpPr txBox="1">
            <a:spLocks noChangeArrowheads="1"/>
          </p:cNvSpPr>
          <p:nvPr/>
        </p:nvSpPr>
        <p:spPr bwMode="auto">
          <a:xfrm>
            <a:off x="1524000" y="12192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a:solidFill>
                  <a:schemeClr val="hlink"/>
                </a:solidFill>
                <a:latin typeface="Times New Roman" panose="02020603050405020304" pitchFamily="18" charset="0"/>
              </a:rPr>
              <a:t>	Quan sát hình 28.2. Hãy chỉ ra các bộ phận chính của động cơ điện một chiều trong kĩ thuật.</a:t>
            </a:r>
          </a:p>
        </p:txBody>
      </p:sp>
      <p:sp>
        <p:nvSpPr>
          <p:cNvPr id="19470" name="Text Box 14">
            <a:extLst>
              <a:ext uri="{FF2B5EF4-FFF2-40B4-BE49-F238E27FC236}">
                <a16:creationId xmlns:a16="http://schemas.microsoft.com/office/drawing/2014/main" id="{138DF24A-4A50-B574-6B4E-6A18BF23319D}"/>
              </a:ext>
            </a:extLst>
          </p:cNvPr>
          <p:cNvSpPr txBox="1">
            <a:spLocks noChangeArrowheads="1"/>
          </p:cNvSpPr>
          <p:nvPr/>
        </p:nvSpPr>
        <p:spPr bwMode="auto">
          <a:xfrm>
            <a:off x="1752600" y="5562600"/>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b="1">
                <a:latin typeface="Times New Roman" panose="02020603050405020304" pitchFamily="18" charset="0"/>
              </a:rPr>
              <a:t>C</a:t>
            </a:r>
            <a:r>
              <a:rPr lang="en-US" altLang="en-US" sz="2800" b="1" baseline="-25000">
                <a:latin typeface="Times New Roman" panose="02020603050405020304" pitchFamily="18" charset="0"/>
              </a:rPr>
              <a:t>4</a:t>
            </a:r>
            <a:r>
              <a:rPr lang="en-US" altLang="en-US" sz="2800">
                <a:latin typeface="Times New Roman" panose="02020603050405020304" pitchFamily="18" charset="0"/>
              </a:rPr>
              <a:t>: Nhận xét về sự khác nhau của hai bộ phận chính so với mô hình động cơ điện vừa tìm hiểu.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fade">
                                      <p:cBhvr>
                                        <p:cTn id="7" dur="1000"/>
                                        <p:tgtEl>
                                          <p:spTgt spid="19467"/>
                                        </p:tgtEl>
                                      </p:cBhvr>
                                    </p:animEffect>
                                    <p:anim calcmode="lin" valueType="num">
                                      <p:cBhvr>
                                        <p:cTn id="8" dur="1000" fill="hold"/>
                                        <p:tgtEl>
                                          <p:spTgt spid="19467"/>
                                        </p:tgtEl>
                                        <p:attrNameLst>
                                          <p:attrName>ppt_x</p:attrName>
                                        </p:attrNameLst>
                                      </p:cBhvr>
                                      <p:tavLst>
                                        <p:tav tm="0">
                                          <p:val>
                                            <p:strVal val="#ppt_x"/>
                                          </p:val>
                                        </p:tav>
                                        <p:tav tm="100000">
                                          <p:val>
                                            <p:strVal val="#ppt_x"/>
                                          </p:val>
                                        </p:tav>
                                      </p:tavLst>
                                    </p:anim>
                                    <p:anim calcmode="lin" valueType="num">
                                      <p:cBhvr>
                                        <p:cTn id="9" dur="900" decel="100000" fill="hold"/>
                                        <p:tgtEl>
                                          <p:spTgt spid="1946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46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19468"/>
                                        </p:tgtEl>
                                        <p:attrNameLst>
                                          <p:attrName>style.visibility</p:attrName>
                                        </p:attrNameLst>
                                      </p:cBhvr>
                                      <p:to>
                                        <p:strVal val="visible"/>
                                      </p:to>
                                    </p:set>
                                    <p:animEffect transition="in" filter="wipe(down)">
                                      <p:cBhvr>
                                        <p:cTn id="15" dur="580">
                                          <p:stCondLst>
                                            <p:cond delay="0"/>
                                          </p:stCondLst>
                                        </p:cTn>
                                        <p:tgtEl>
                                          <p:spTgt spid="19468"/>
                                        </p:tgtEl>
                                      </p:cBhvr>
                                    </p:animEffect>
                                    <p:anim calcmode="lin" valueType="num">
                                      <p:cBhvr>
                                        <p:cTn id="16" dur="1822" tmFilter="0,0; 0.14,0.36; 0.43,0.73; 0.71,0.91; 1.0,1.0">
                                          <p:stCondLst>
                                            <p:cond delay="0"/>
                                          </p:stCondLst>
                                        </p:cTn>
                                        <p:tgtEl>
                                          <p:spTgt spid="1946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946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946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946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9468"/>
                                        </p:tgtEl>
                                        <p:attrNameLst>
                                          <p:attrName>ppt_y</p:attrName>
                                        </p:attrNameLst>
                                      </p:cBhvr>
                                      <p:tavLst>
                                        <p:tav tm="0" fmla="#ppt_y-sin(pi*$)/81">
                                          <p:val>
                                            <p:fltVal val="0"/>
                                          </p:val>
                                        </p:tav>
                                        <p:tav tm="100000">
                                          <p:val>
                                            <p:fltVal val="1"/>
                                          </p:val>
                                        </p:tav>
                                      </p:tavLst>
                                    </p:anim>
                                    <p:animScale>
                                      <p:cBhvr>
                                        <p:cTn id="21" dur="26">
                                          <p:stCondLst>
                                            <p:cond delay="650"/>
                                          </p:stCondLst>
                                        </p:cTn>
                                        <p:tgtEl>
                                          <p:spTgt spid="19468"/>
                                        </p:tgtEl>
                                      </p:cBhvr>
                                      <p:to x="100000" y="60000"/>
                                    </p:animScale>
                                    <p:animScale>
                                      <p:cBhvr>
                                        <p:cTn id="22" dur="166" decel="50000">
                                          <p:stCondLst>
                                            <p:cond delay="676"/>
                                          </p:stCondLst>
                                        </p:cTn>
                                        <p:tgtEl>
                                          <p:spTgt spid="19468"/>
                                        </p:tgtEl>
                                      </p:cBhvr>
                                      <p:to x="100000" y="100000"/>
                                    </p:animScale>
                                    <p:animScale>
                                      <p:cBhvr>
                                        <p:cTn id="23" dur="26">
                                          <p:stCondLst>
                                            <p:cond delay="1312"/>
                                          </p:stCondLst>
                                        </p:cTn>
                                        <p:tgtEl>
                                          <p:spTgt spid="19468"/>
                                        </p:tgtEl>
                                      </p:cBhvr>
                                      <p:to x="100000" y="80000"/>
                                    </p:animScale>
                                    <p:animScale>
                                      <p:cBhvr>
                                        <p:cTn id="24" dur="166" decel="50000">
                                          <p:stCondLst>
                                            <p:cond delay="1338"/>
                                          </p:stCondLst>
                                        </p:cTn>
                                        <p:tgtEl>
                                          <p:spTgt spid="19468"/>
                                        </p:tgtEl>
                                      </p:cBhvr>
                                      <p:to x="100000" y="100000"/>
                                    </p:animScale>
                                    <p:animScale>
                                      <p:cBhvr>
                                        <p:cTn id="25" dur="26">
                                          <p:stCondLst>
                                            <p:cond delay="1642"/>
                                          </p:stCondLst>
                                        </p:cTn>
                                        <p:tgtEl>
                                          <p:spTgt spid="19468"/>
                                        </p:tgtEl>
                                      </p:cBhvr>
                                      <p:to x="100000" y="90000"/>
                                    </p:animScale>
                                    <p:animScale>
                                      <p:cBhvr>
                                        <p:cTn id="26" dur="166" decel="50000">
                                          <p:stCondLst>
                                            <p:cond delay="1668"/>
                                          </p:stCondLst>
                                        </p:cTn>
                                        <p:tgtEl>
                                          <p:spTgt spid="19468"/>
                                        </p:tgtEl>
                                      </p:cBhvr>
                                      <p:to x="100000" y="100000"/>
                                    </p:animScale>
                                    <p:animScale>
                                      <p:cBhvr>
                                        <p:cTn id="27" dur="26">
                                          <p:stCondLst>
                                            <p:cond delay="1808"/>
                                          </p:stCondLst>
                                        </p:cTn>
                                        <p:tgtEl>
                                          <p:spTgt spid="19468"/>
                                        </p:tgtEl>
                                      </p:cBhvr>
                                      <p:to x="100000" y="95000"/>
                                    </p:animScale>
                                    <p:animScale>
                                      <p:cBhvr>
                                        <p:cTn id="28" dur="166" decel="50000">
                                          <p:stCondLst>
                                            <p:cond delay="1834"/>
                                          </p:stCondLst>
                                        </p:cTn>
                                        <p:tgtEl>
                                          <p:spTgt spid="19468"/>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nodeType="clickEffect">
                                  <p:stCondLst>
                                    <p:cond delay="0"/>
                                  </p:stCondLst>
                                  <p:childTnLst>
                                    <p:set>
                                      <p:cBhvr>
                                        <p:cTn id="32" dur="1" fill="hold">
                                          <p:stCondLst>
                                            <p:cond delay="0"/>
                                          </p:stCondLst>
                                        </p:cTn>
                                        <p:tgtEl>
                                          <p:spTgt spid="19458"/>
                                        </p:tgtEl>
                                        <p:attrNameLst>
                                          <p:attrName>style.visibility</p:attrName>
                                        </p:attrNameLst>
                                      </p:cBhvr>
                                      <p:to>
                                        <p:strVal val="visible"/>
                                      </p:to>
                                    </p:set>
                                    <p:anim calcmode="lin" valueType="num">
                                      <p:cBhvr>
                                        <p:cTn id="33" dur="5000" fill="hold"/>
                                        <p:tgtEl>
                                          <p:spTgt spid="19458"/>
                                        </p:tgtEl>
                                        <p:attrNameLst>
                                          <p:attrName>ppt_w</p:attrName>
                                        </p:attrNameLst>
                                      </p:cBhvr>
                                      <p:tavLst>
                                        <p:tav tm="0" fmla="#ppt_w*sin(2.5*pi*$)">
                                          <p:val>
                                            <p:fltVal val="0"/>
                                          </p:val>
                                        </p:tav>
                                        <p:tav tm="100000">
                                          <p:val>
                                            <p:fltVal val="1"/>
                                          </p:val>
                                        </p:tav>
                                      </p:tavLst>
                                    </p:anim>
                                    <p:anim calcmode="lin" valueType="num">
                                      <p:cBhvr>
                                        <p:cTn id="34" dur="5000" fill="hold"/>
                                        <p:tgtEl>
                                          <p:spTgt spid="19458"/>
                                        </p:tgtEl>
                                        <p:attrNameLst>
                                          <p:attrName>ppt_h</p:attrName>
                                        </p:attrNameLst>
                                      </p:cBhvr>
                                      <p:tavLst>
                                        <p:tav tm="0">
                                          <p:val>
                                            <p:strVal val="#ppt_h"/>
                                          </p:val>
                                        </p:tav>
                                        <p:tav tm="100000">
                                          <p:val>
                                            <p:strVal val="#ppt_h"/>
                                          </p:val>
                                        </p:tav>
                                      </p:tavLst>
                                    </p:anim>
                                  </p:childTnLst>
                                </p:cTn>
                              </p:par>
                              <p:par>
                                <p:cTn id="35" presetID="19" presetClass="entr" presetSubtype="10" fill="hold" nodeType="withEffect">
                                  <p:stCondLst>
                                    <p:cond delay="0"/>
                                  </p:stCondLst>
                                  <p:childTnLst>
                                    <p:set>
                                      <p:cBhvr>
                                        <p:cTn id="36" dur="1" fill="hold">
                                          <p:stCondLst>
                                            <p:cond delay="0"/>
                                          </p:stCondLst>
                                        </p:cTn>
                                        <p:tgtEl>
                                          <p:spTgt spid="19459"/>
                                        </p:tgtEl>
                                        <p:attrNameLst>
                                          <p:attrName>style.visibility</p:attrName>
                                        </p:attrNameLst>
                                      </p:cBhvr>
                                      <p:to>
                                        <p:strVal val="visible"/>
                                      </p:to>
                                    </p:set>
                                    <p:anim calcmode="lin" valueType="num">
                                      <p:cBhvr>
                                        <p:cTn id="37" dur="5000" fill="hold"/>
                                        <p:tgtEl>
                                          <p:spTgt spid="19459"/>
                                        </p:tgtEl>
                                        <p:attrNameLst>
                                          <p:attrName>ppt_w</p:attrName>
                                        </p:attrNameLst>
                                      </p:cBhvr>
                                      <p:tavLst>
                                        <p:tav tm="0" fmla="#ppt_w*sin(2.5*pi*$)">
                                          <p:val>
                                            <p:fltVal val="0"/>
                                          </p:val>
                                        </p:tav>
                                        <p:tav tm="100000">
                                          <p:val>
                                            <p:fltVal val="1"/>
                                          </p:val>
                                        </p:tav>
                                      </p:tavLst>
                                    </p:anim>
                                    <p:anim calcmode="lin" valueType="num">
                                      <p:cBhvr>
                                        <p:cTn id="38" dur="5000" fill="hold"/>
                                        <p:tgtEl>
                                          <p:spTgt spid="19459"/>
                                        </p:tgtEl>
                                        <p:attrNameLst>
                                          <p:attrName>ppt_h</p:attrName>
                                        </p:attrNameLst>
                                      </p:cBhvr>
                                      <p:tavLst>
                                        <p:tav tm="0">
                                          <p:val>
                                            <p:strVal val="#ppt_h"/>
                                          </p:val>
                                        </p:tav>
                                        <p:tav tm="100000">
                                          <p:val>
                                            <p:strVal val="#ppt_h"/>
                                          </p:val>
                                        </p:tav>
                                      </p:tavLst>
                                    </p:anim>
                                  </p:childTnLst>
                                </p:cTn>
                              </p:par>
                              <p:par>
                                <p:cTn id="39" presetID="31" presetClass="entr" presetSubtype="0" fill="hold" nodeType="withEffect">
                                  <p:stCondLst>
                                    <p:cond delay="0"/>
                                  </p:stCondLst>
                                  <p:iterate type="lt">
                                    <p:tmPct val="5000"/>
                                  </p:iterate>
                                  <p:childTnLst>
                                    <p:set>
                                      <p:cBhvr>
                                        <p:cTn id="40" dur="1" fill="hold">
                                          <p:stCondLst>
                                            <p:cond delay="0"/>
                                          </p:stCondLst>
                                        </p:cTn>
                                        <p:tgtEl>
                                          <p:spTgt spid="19460"/>
                                        </p:tgtEl>
                                        <p:attrNameLst>
                                          <p:attrName>style.visibility</p:attrName>
                                        </p:attrNameLst>
                                      </p:cBhvr>
                                      <p:to>
                                        <p:strVal val="visible"/>
                                      </p:to>
                                    </p:set>
                                    <p:anim calcmode="lin" valueType="num">
                                      <p:cBhvr>
                                        <p:cTn id="41" dur="1000" fill="hold"/>
                                        <p:tgtEl>
                                          <p:spTgt spid="19460"/>
                                        </p:tgtEl>
                                        <p:attrNameLst>
                                          <p:attrName>ppt_w</p:attrName>
                                        </p:attrNameLst>
                                      </p:cBhvr>
                                      <p:tavLst>
                                        <p:tav tm="0">
                                          <p:val>
                                            <p:fltVal val="0"/>
                                          </p:val>
                                        </p:tav>
                                        <p:tav tm="100000">
                                          <p:val>
                                            <p:strVal val="#ppt_w"/>
                                          </p:val>
                                        </p:tav>
                                      </p:tavLst>
                                    </p:anim>
                                    <p:anim calcmode="lin" valueType="num">
                                      <p:cBhvr>
                                        <p:cTn id="42" dur="1000" fill="hold"/>
                                        <p:tgtEl>
                                          <p:spTgt spid="19460"/>
                                        </p:tgtEl>
                                        <p:attrNameLst>
                                          <p:attrName>ppt_h</p:attrName>
                                        </p:attrNameLst>
                                      </p:cBhvr>
                                      <p:tavLst>
                                        <p:tav tm="0">
                                          <p:val>
                                            <p:fltVal val="0"/>
                                          </p:val>
                                        </p:tav>
                                        <p:tav tm="100000">
                                          <p:val>
                                            <p:strVal val="#ppt_h"/>
                                          </p:val>
                                        </p:tav>
                                      </p:tavLst>
                                    </p:anim>
                                    <p:anim calcmode="lin" valueType="num">
                                      <p:cBhvr>
                                        <p:cTn id="43" dur="1000" fill="hold"/>
                                        <p:tgtEl>
                                          <p:spTgt spid="19460"/>
                                        </p:tgtEl>
                                        <p:attrNameLst>
                                          <p:attrName>style.rotation</p:attrName>
                                        </p:attrNameLst>
                                      </p:cBhvr>
                                      <p:tavLst>
                                        <p:tav tm="0">
                                          <p:val>
                                            <p:fltVal val="90"/>
                                          </p:val>
                                        </p:tav>
                                        <p:tav tm="100000">
                                          <p:val>
                                            <p:fltVal val="0"/>
                                          </p:val>
                                        </p:tav>
                                      </p:tavLst>
                                    </p:anim>
                                    <p:animEffect transition="in" filter="fade">
                                      <p:cBhvr>
                                        <p:cTn id="44" dur="1000"/>
                                        <p:tgtEl>
                                          <p:spTgt spid="19460"/>
                                        </p:tgtEl>
                                      </p:cBhvr>
                                    </p:animEffect>
                                  </p:childTnLst>
                                </p:cTn>
                              </p:par>
                              <p:par>
                                <p:cTn id="45" presetID="56" presetClass="entr" presetSubtype="0" fill="hold" nodeType="withEffect">
                                  <p:stCondLst>
                                    <p:cond delay="0"/>
                                  </p:stCondLst>
                                  <p:iterate type="lt">
                                    <p:tmPct val="10000"/>
                                  </p:iterate>
                                  <p:childTnLst>
                                    <p:set>
                                      <p:cBhvr>
                                        <p:cTn id="46" dur="1" fill="hold">
                                          <p:stCondLst>
                                            <p:cond delay="0"/>
                                          </p:stCondLst>
                                        </p:cTn>
                                        <p:tgtEl>
                                          <p:spTgt spid="19469"/>
                                        </p:tgtEl>
                                        <p:attrNameLst>
                                          <p:attrName>style.visibility</p:attrName>
                                        </p:attrNameLst>
                                      </p:cBhvr>
                                      <p:to>
                                        <p:strVal val="visible"/>
                                      </p:to>
                                    </p:set>
                                    <p:anim by="(-#ppt_w*2)" calcmode="lin" valueType="num">
                                      <p:cBhvr rctx="PPT">
                                        <p:cTn id="47" dur="500" autoRev="1" fill="hold">
                                          <p:stCondLst>
                                            <p:cond delay="0"/>
                                          </p:stCondLst>
                                        </p:cTn>
                                        <p:tgtEl>
                                          <p:spTgt spid="19469"/>
                                        </p:tgtEl>
                                        <p:attrNameLst>
                                          <p:attrName>ppt_w</p:attrName>
                                        </p:attrNameLst>
                                      </p:cBhvr>
                                    </p:anim>
                                    <p:anim by="(#ppt_w*0.50)" calcmode="lin" valueType="num">
                                      <p:cBhvr>
                                        <p:cTn id="48" dur="500" decel="50000" autoRev="1" fill="hold">
                                          <p:stCondLst>
                                            <p:cond delay="0"/>
                                          </p:stCondLst>
                                        </p:cTn>
                                        <p:tgtEl>
                                          <p:spTgt spid="19469"/>
                                        </p:tgtEl>
                                        <p:attrNameLst>
                                          <p:attrName>ppt_x</p:attrName>
                                        </p:attrNameLst>
                                      </p:cBhvr>
                                    </p:anim>
                                    <p:anim from="(-#ppt_h/2)" to="(#ppt_y)" calcmode="lin" valueType="num">
                                      <p:cBhvr>
                                        <p:cTn id="49" dur="1000" fill="hold">
                                          <p:stCondLst>
                                            <p:cond delay="0"/>
                                          </p:stCondLst>
                                        </p:cTn>
                                        <p:tgtEl>
                                          <p:spTgt spid="19469"/>
                                        </p:tgtEl>
                                        <p:attrNameLst>
                                          <p:attrName>ppt_y</p:attrName>
                                        </p:attrNameLst>
                                      </p:cBhvr>
                                    </p:anim>
                                    <p:animRot by="21600000">
                                      <p:cBhvr>
                                        <p:cTn id="50" dur="1000" fill="hold">
                                          <p:stCondLst>
                                            <p:cond delay="0"/>
                                          </p:stCondLst>
                                        </p:cTn>
                                        <p:tgtEl>
                                          <p:spTgt spid="19469"/>
                                        </p:tgtEl>
                                        <p:attrNameLst>
                                          <p:attrName>r</p:attrName>
                                        </p:attrNameLst>
                                      </p:cBhvr>
                                    </p:animRot>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19461"/>
                                        </p:tgtEl>
                                        <p:attrNameLst>
                                          <p:attrName>style.visibility</p:attrName>
                                        </p:attrNameLst>
                                      </p:cBhvr>
                                      <p:to>
                                        <p:strVal val="visible"/>
                                      </p:to>
                                    </p:set>
                                    <p:anim calcmode="lin" valueType="num">
                                      <p:cBhvr>
                                        <p:cTn id="55" dur="500" fill="hold"/>
                                        <p:tgtEl>
                                          <p:spTgt spid="1946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946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946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9461"/>
                                        </p:tgtEl>
                                        <p:attrNameLst>
                                          <p:attrName>ppt_y</p:attrName>
                                        </p:attrNameLst>
                                      </p:cBhvr>
                                      <p:tavLst>
                                        <p:tav tm="0">
                                          <p:val>
                                            <p:strVal val="#ppt_y"/>
                                          </p:val>
                                        </p:tav>
                                        <p:tav tm="100000">
                                          <p:val>
                                            <p:strVal val="#ppt_y"/>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19465"/>
                                        </p:tgtEl>
                                        <p:attrNameLst>
                                          <p:attrName>style.visibility</p:attrName>
                                        </p:attrNameLst>
                                      </p:cBhvr>
                                      <p:to>
                                        <p:strVal val="visible"/>
                                      </p:to>
                                    </p:set>
                                    <p:anim calcmode="lin" valueType="num">
                                      <p:cBhvr>
                                        <p:cTn id="61" dur="500" fill="hold"/>
                                        <p:tgtEl>
                                          <p:spTgt spid="19465"/>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19465"/>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19465"/>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1" presetClass="entr" presetSubtype="0" fill="hold" nodeType="clickEffect">
                                  <p:stCondLst>
                                    <p:cond delay="0"/>
                                  </p:stCondLst>
                                  <p:iterate type="lt">
                                    <p:tmPct val="5000"/>
                                  </p:iterate>
                                  <p:childTnLst>
                                    <p:set>
                                      <p:cBhvr>
                                        <p:cTn id="68" dur="1" fill="hold">
                                          <p:stCondLst>
                                            <p:cond delay="0"/>
                                          </p:stCondLst>
                                        </p:cTn>
                                        <p:tgtEl>
                                          <p:spTgt spid="19466"/>
                                        </p:tgtEl>
                                        <p:attrNameLst>
                                          <p:attrName>style.visibility</p:attrName>
                                        </p:attrNameLst>
                                      </p:cBhvr>
                                      <p:to>
                                        <p:strVal val="visible"/>
                                      </p:to>
                                    </p:set>
                                    <p:anim calcmode="lin" valueType="num">
                                      <p:cBhvr>
                                        <p:cTn id="69" dur="1000" fill="hold"/>
                                        <p:tgtEl>
                                          <p:spTgt spid="19466"/>
                                        </p:tgtEl>
                                        <p:attrNameLst>
                                          <p:attrName>ppt_w</p:attrName>
                                        </p:attrNameLst>
                                      </p:cBhvr>
                                      <p:tavLst>
                                        <p:tav tm="0">
                                          <p:val>
                                            <p:fltVal val="0"/>
                                          </p:val>
                                        </p:tav>
                                        <p:tav tm="100000">
                                          <p:val>
                                            <p:strVal val="#ppt_w"/>
                                          </p:val>
                                        </p:tav>
                                      </p:tavLst>
                                    </p:anim>
                                    <p:anim calcmode="lin" valueType="num">
                                      <p:cBhvr>
                                        <p:cTn id="70" dur="1000" fill="hold"/>
                                        <p:tgtEl>
                                          <p:spTgt spid="19466"/>
                                        </p:tgtEl>
                                        <p:attrNameLst>
                                          <p:attrName>ppt_h</p:attrName>
                                        </p:attrNameLst>
                                      </p:cBhvr>
                                      <p:tavLst>
                                        <p:tav tm="0">
                                          <p:val>
                                            <p:fltVal val="0"/>
                                          </p:val>
                                        </p:tav>
                                        <p:tav tm="100000">
                                          <p:val>
                                            <p:strVal val="#ppt_h"/>
                                          </p:val>
                                        </p:tav>
                                      </p:tavLst>
                                    </p:anim>
                                    <p:anim calcmode="lin" valueType="num">
                                      <p:cBhvr>
                                        <p:cTn id="71" dur="1000" fill="hold"/>
                                        <p:tgtEl>
                                          <p:spTgt spid="19466"/>
                                        </p:tgtEl>
                                        <p:attrNameLst>
                                          <p:attrName>style.rotation</p:attrName>
                                        </p:attrNameLst>
                                      </p:cBhvr>
                                      <p:tavLst>
                                        <p:tav tm="0">
                                          <p:val>
                                            <p:fltVal val="90"/>
                                          </p:val>
                                        </p:tav>
                                        <p:tav tm="100000">
                                          <p:val>
                                            <p:fltVal val="0"/>
                                          </p:val>
                                        </p:tav>
                                      </p:tavLst>
                                    </p:anim>
                                    <p:animEffect transition="in" filter="fade">
                                      <p:cBhvr>
                                        <p:cTn id="72" dur="1000"/>
                                        <p:tgtEl>
                                          <p:spTgt spid="19466"/>
                                        </p:tgtEl>
                                      </p:cBhvr>
                                    </p:animEffect>
                                  </p:childTnLst>
                                </p:cTn>
                              </p:par>
                              <p:par>
                                <p:cTn id="73" presetID="31" presetClass="entr" presetSubtype="0" fill="hold" nodeType="withEffect">
                                  <p:stCondLst>
                                    <p:cond delay="0"/>
                                  </p:stCondLst>
                                  <p:iterate type="lt">
                                    <p:tmPct val="5000"/>
                                  </p:iterate>
                                  <p:childTnLst>
                                    <p:set>
                                      <p:cBhvr>
                                        <p:cTn id="74" dur="1" fill="hold">
                                          <p:stCondLst>
                                            <p:cond delay="0"/>
                                          </p:stCondLst>
                                        </p:cTn>
                                        <p:tgtEl>
                                          <p:spTgt spid="19464"/>
                                        </p:tgtEl>
                                        <p:attrNameLst>
                                          <p:attrName>style.visibility</p:attrName>
                                        </p:attrNameLst>
                                      </p:cBhvr>
                                      <p:to>
                                        <p:strVal val="visible"/>
                                      </p:to>
                                    </p:set>
                                    <p:anim calcmode="lin" valueType="num">
                                      <p:cBhvr>
                                        <p:cTn id="75" dur="1000" fill="hold"/>
                                        <p:tgtEl>
                                          <p:spTgt spid="19464"/>
                                        </p:tgtEl>
                                        <p:attrNameLst>
                                          <p:attrName>ppt_w</p:attrName>
                                        </p:attrNameLst>
                                      </p:cBhvr>
                                      <p:tavLst>
                                        <p:tav tm="0">
                                          <p:val>
                                            <p:fltVal val="0"/>
                                          </p:val>
                                        </p:tav>
                                        <p:tav tm="100000">
                                          <p:val>
                                            <p:strVal val="#ppt_w"/>
                                          </p:val>
                                        </p:tav>
                                      </p:tavLst>
                                    </p:anim>
                                    <p:anim calcmode="lin" valueType="num">
                                      <p:cBhvr>
                                        <p:cTn id="76" dur="1000" fill="hold"/>
                                        <p:tgtEl>
                                          <p:spTgt spid="19464"/>
                                        </p:tgtEl>
                                        <p:attrNameLst>
                                          <p:attrName>ppt_h</p:attrName>
                                        </p:attrNameLst>
                                      </p:cBhvr>
                                      <p:tavLst>
                                        <p:tav tm="0">
                                          <p:val>
                                            <p:fltVal val="0"/>
                                          </p:val>
                                        </p:tav>
                                        <p:tav tm="100000">
                                          <p:val>
                                            <p:strVal val="#ppt_h"/>
                                          </p:val>
                                        </p:tav>
                                      </p:tavLst>
                                    </p:anim>
                                    <p:anim calcmode="lin" valueType="num">
                                      <p:cBhvr>
                                        <p:cTn id="77" dur="1000" fill="hold"/>
                                        <p:tgtEl>
                                          <p:spTgt spid="19464"/>
                                        </p:tgtEl>
                                        <p:attrNameLst>
                                          <p:attrName>style.rotation</p:attrName>
                                        </p:attrNameLst>
                                      </p:cBhvr>
                                      <p:tavLst>
                                        <p:tav tm="0">
                                          <p:val>
                                            <p:fltVal val="90"/>
                                          </p:val>
                                        </p:tav>
                                        <p:tav tm="100000">
                                          <p:val>
                                            <p:fltVal val="0"/>
                                          </p:val>
                                        </p:tav>
                                      </p:tavLst>
                                    </p:anim>
                                    <p:animEffect transition="in" filter="fade">
                                      <p:cBhvr>
                                        <p:cTn id="78" dur="1000"/>
                                        <p:tgtEl>
                                          <p:spTgt spid="19464"/>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1" presetClass="entr" presetSubtype="0" fill="hold" nodeType="clickEffect">
                                  <p:stCondLst>
                                    <p:cond delay="0"/>
                                  </p:stCondLst>
                                  <p:iterate type="lt">
                                    <p:tmPct val="5000"/>
                                  </p:iterate>
                                  <p:childTnLst>
                                    <p:set>
                                      <p:cBhvr>
                                        <p:cTn id="82" dur="1" fill="hold">
                                          <p:stCondLst>
                                            <p:cond delay="0"/>
                                          </p:stCondLst>
                                        </p:cTn>
                                        <p:tgtEl>
                                          <p:spTgt spid="19470"/>
                                        </p:tgtEl>
                                        <p:attrNameLst>
                                          <p:attrName>style.visibility</p:attrName>
                                        </p:attrNameLst>
                                      </p:cBhvr>
                                      <p:to>
                                        <p:strVal val="visible"/>
                                      </p:to>
                                    </p:set>
                                    <p:anim calcmode="lin" valueType="num">
                                      <p:cBhvr>
                                        <p:cTn id="83" dur="1000" fill="hold"/>
                                        <p:tgtEl>
                                          <p:spTgt spid="19470"/>
                                        </p:tgtEl>
                                        <p:attrNameLst>
                                          <p:attrName>ppt_w</p:attrName>
                                        </p:attrNameLst>
                                      </p:cBhvr>
                                      <p:tavLst>
                                        <p:tav tm="0">
                                          <p:val>
                                            <p:fltVal val="0"/>
                                          </p:val>
                                        </p:tav>
                                        <p:tav tm="100000">
                                          <p:val>
                                            <p:strVal val="#ppt_w"/>
                                          </p:val>
                                        </p:tav>
                                      </p:tavLst>
                                    </p:anim>
                                    <p:anim calcmode="lin" valueType="num">
                                      <p:cBhvr>
                                        <p:cTn id="84" dur="1000" fill="hold"/>
                                        <p:tgtEl>
                                          <p:spTgt spid="19470"/>
                                        </p:tgtEl>
                                        <p:attrNameLst>
                                          <p:attrName>ppt_h</p:attrName>
                                        </p:attrNameLst>
                                      </p:cBhvr>
                                      <p:tavLst>
                                        <p:tav tm="0">
                                          <p:val>
                                            <p:fltVal val="0"/>
                                          </p:val>
                                        </p:tav>
                                        <p:tav tm="100000">
                                          <p:val>
                                            <p:strVal val="#ppt_h"/>
                                          </p:val>
                                        </p:tav>
                                      </p:tavLst>
                                    </p:anim>
                                    <p:anim calcmode="lin" valueType="num">
                                      <p:cBhvr>
                                        <p:cTn id="85" dur="1000" fill="hold"/>
                                        <p:tgtEl>
                                          <p:spTgt spid="19470"/>
                                        </p:tgtEl>
                                        <p:attrNameLst>
                                          <p:attrName>style.rotation</p:attrName>
                                        </p:attrNameLst>
                                      </p:cBhvr>
                                      <p:tavLst>
                                        <p:tav tm="0">
                                          <p:val>
                                            <p:fltVal val="90"/>
                                          </p:val>
                                        </p:tav>
                                        <p:tav tm="100000">
                                          <p:val>
                                            <p:fltVal val="0"/>
                                          </p:val>
                                        </p:tav>
                                      </p:tavLst>
                                    </p:anim>
                                    <p:animEffect transition="in" filter="fade">
                                      <p:cBhvr>
                                        <p:cTn id="86" dur="1000"/>
                                        <p:tgtEl>
                                          <p:spTgt spid="19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5" grpId="0"/>
      <p:bldP spid="19466" grpId="0"/>
      <p:bldP spid="19467" grpId="0"/>
      <p:bldP spid="19468" grpId="0"/>
      <p:bldP spid="19469" grpId="0"/>
      <p:bldP spid="1947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vi-VN" sz="7200" dirty="0">
                <a:ln>
                  <a:solidFill>
                    <a:schemeClr val="accent1">
                      <a:lumMod val="50000"/>
                    </a:schemeClr>
                  </a:solidFill>
                </a:ln>
                <a:solidFill>
                  <a:schemeClr val="accent1">
                    <a:lumMod val="50000"/>
                  </a:schemeClr>
                </a:solidFill>
              </a:rPr>
              <a:t>Câu </a:t>
            </a:r>
            <a:r>
              <a:rPr lang="vi-VN" sz="7200" dirty="0" err="1">
                <a:ln>
                  <a:solidFill>
                    <a:schemeClr val="accent1">
                      <a:lumMod val="50000"/>
                    </a:schemeClr>
                  </a:solidFill>
                </a:ln>
                <a:solidFill>
                  <a:schemeClr val="accent1">
                    <a:lumMod val="50000"/>
                  </a:schemeClr>
                </a:solidFill>
              </a:rPr>
              <a:t>hỏi</a:t>
            </a:r>
            <a:r>
              <a:rPr lang="vi-VN" sz="7200" dirty="0">
                <a:ln>
                  <a:solidFill>
                    <a:schemeClr val="accent1">
                      <a:lumMod val="50000"/>
                    </a:schemeClr>
                  </a:solidFill>
                </a:ln>
                <a:solidFill>
                  <a:schemeClr val="accent1">
                    <a:lumMod val="50000"/>
                  </a:schemeClr>
                </a:solidFill>
              </a:rPr>
              <a:t> may </a:t>
            </a:r>
            <a:r>
              <a:rPr lang="vi-VN" sz="7200" dirty="0" err="1">
                <a:ln>
                  <a:solidFill>
                    <a:schemeClr val="accent1">
                      <a:lumMod val="50000"/>
                    </a:schemeClr>
                  </a:solidFill>
                </a:ln>
                <a:solidFill>
                  <a:schemeClr val="accent1">
                    <a:lumMod val="50000"/>
                  </a:schemeClr>
                </a:solidFill>
              </a:rPr>
              <a:t>mắn</a:t>
            </a:r>
            <a:r>
              <a:rPr lang="vi-VN" sz="7200" dirty="0">
                <a:ln>
                  <a:solidFill>
                    <a:schemeClr val="accent1">
                      <a:lumMod val="50000"/>
                    </a:schemeClr>
                  </a:solidFill>
                </a:ln>
                <a:solidFill>
                  <a:schemeClr val="accent1">
                    <a:lumMod val="50000"/>
                  </a:schemeClr>
                </a:solidFill>
              </a:rPr>
              <a:t> </a:t>
            </a:r>
            <a:endParaRPr lang="en-US" sz="7200" dirty="0">
              <a:ln>
                <a:solidFill>
                  <a:schemeClr val="accent1">
                    <a:lumMod val="50000"/>
                  </a:schemeClr>
                </a:solidFill>
              </a:ln>
              <a:solidFill>
                <a:schemeClr val="accent1">
                  <a:lumMod val="50000"/>
                </a:schemeClr>
              </a:solidFill>
            </a:endParaRPr>
          </a:p>
        </p:txBody>
      </p:sp>
      <p:sp>
        <p:nvSpPr>
          <p:cNvPr id="5" name="Tiêu đề phụ 4">
            <a:extLst>
              <a:ext uri="{FF2B5EF4-FFF2-40B4-BE49-F238E27FC236}">
                <a16:creationId xmlns:a16="http://schemas.microsoft.com/office/drawing/2014/main" id="{C143E344-6471-DB41-F0E7-CB6D0D8F6736}"/>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1622242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38" name="Group 58">
            <a:extLst>
              <a:ext uri="{FF2B5EF4-FFF2-40B4-BE49-F238E27FC236}">
                <a16:creationId xmlns:a16="http://schemas.microsoft.com/office/drawing/2014/main" id="{D7B8EBA2-55C3-91A5-1546-5E737B1E83F1}"/>
              </a:ext>
            </a:extLst>
          </p:cNvPr>
          <p:cNvGraphicFramePr>
            <a:graphicFrameLocks noGrp="1"/>
          </p:cNvGraphicFramePr>
          <p:nvPr>
            <p:extLst>
              <p:ext uri="{D42A27DB-BD31-4B8C-83A1-F6EECF244321}">
                <p14:modId xmlns:p14="http://schemas.microsoft.com/office/powerpoint/2010/main" val="3206658785"/>
              </p:ext>
            </p:extLst>
          </p:nvPr>
        </p:nvGraphicFramePr>
        <p:xfrm>
          <a:off x="1666875" y="85725"/>
          <a:ext cx="8915400" cy="6904038"/>
        </p:xfrm>
        <a:graphic>
          <a:graphicData uri="http://schemas.openxmlformats.org/drawingml/2006/table">
            <a:tbl>
              <a:tblPr/>
              <a:tblGrid>
                <a:gridCol w="1838325">
                  <a:extLst>
                    <a:ext uri="{9D8B030D-6E8A-4147-A177-3AD203B41FA5}">
                      <a16:colId xmlns:a16="http://schemas.microsoft.com/office/drawing/2014/main" val="409946004"/>
                    </a:ext>
                  </a:extLst>
                </a:gridCol>
                <a:gridCol w="3571875">
                  <a:extLst>
                    <a:ext uri="{9D8B030D-6E8A-4147-A177-3AD203B41FA5}">
                      <a16:colId xmlns:a16="http://schemas.microsoft.com/office/drawing/2014/main" val="458477123"/>
                    </a:ext>
                  </a:extLst>
                </a:gridCol>
                <a:gridCol w="3505200">
                  <a:extLst>
                    <a:ext uri="{9D8B030D-6E8A-4147-A177-3AD203B41FA5}">
                      <a16:colId xmlns:a16="http://schemas.microsoft.com/office/drawing/2014/main" val="727859803"/>
                    </a:ext>
                  </a:extLst>
                </a:gridCol>
              </a:tblGrid>
              <a:tr h="35814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rgbClr val="FF0066"/>
                        </a:solidFill>
                        <a:effectLst/>
                        <a:latin typeface=".VnTime"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1668139"/>
                  </a:ext>
                </a:extLst>
              </a:tr>
              <a:tr h="17795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802330"/>
                  </a:ext>
                </a:extLst>
              </a:tr>
              <a:tr h="11715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1861615"/>
                  </a:ext>
                </a:extLst>
              </a:tr>
            </a:tbl>
          </a:graphicData>
        </a:graphic>
      </p:graphicFrame>
      <p:sp>
        <p:nvSpPr>
          <p:cNvPr id="20500" name="Text Box 20">
            <a:extLst>
              <a:ext uri="{FF2B5EF4-FFF2-40B4-BE49-F238E27FC236}">
                <a16:creationId xmlns:a16="http://schemas.microsoft.com/office/drawing/2014/main" id="{C6A53353-DC51-3EDE-F576-999A9FD656FC}"/>
              </a:ext>
            </a:extLst>
          </p:cNvPr>
          <p:cNvSpPr txBox="1">
            <a:spLocks noChangeArrowheads="1"/>
          </p:cNvSpPr>
          <p:nvPr/>
        </p:nvSpPr>
        <p:spPr bwMode="auto">
          <a:xfrm>
            <a:off x="2438400" y="2057401"/>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endParaRPr lang="en-US" altLang="en-US">
              <a:latin typeface=".VnTime" pitchFamily="34" charset="0"/>
            </a:endParaRPr>
          </a:p>
        </p:txBody>
      </p:sp>
      <p:graphicFrame>
        <p:nvGraphicFramePr>
          <p:cNvPr id="20534" name="Group 54">
            <a:extLst>
              <a:ext uri="{FF2B5EF4-FFF2-40B4-BE49-F238E27FC236}">
                <a16:creationId xmlns:a16="http://schemas.microsoft.com/office/drawing/2014/main" id="{F7C1FDDD-3ED5-6228-C785-875380E8DF0B}"/>
              </a:ext>
            </a:extLst>
          </p:cNvPr>
          <p:cNvGraphicFramePr>
            <a:graphicFrameLocks noGrp="1"/>
          </p:cNvGraphicFramePr>
          <p:nvPr>
            <p:extLst>
              <p:ext uri="{D42A27DB-BD31-4B8C-83A1-F6EECF244321}">
                <p14:modId xmlns:p14="http://schemas.microsoft.com/office/powerpoint/2010/main" val="528618442"/>
              </p:ext>
            </p:extLst>
          </p:nvPr>
        </p:nvGraphicFramePr>
        <p:xfrm>
          <a:off x="1733550" y="3886200"/>
          <a:ext cx="8934450" cy="1371600"/>
        </p:xfrm>
        <a:graphic>
          <a:graphicData uri="http://schemas.openxmlformats.org/drawingml/2006/table">
            <a:tbl>
              <a:tblPr/>
              <a:tblGrid>
                <a:gridCol w="1809750">
                  <a:extLst>
                    <a:ext uri="{9D8B030D-6E8A-4147-A177-3AD203B41FA5}">
                      <a16:colId xmlns:a16="http://schemas.microsoft.com/office/drawing/2014/main" val="3328556831"/>
                    </a:ext>
                  </a:extLst>
                </a:gridCol>
                <a:gridCol w="4068763">
                  <a:extLst>
                    <a:ext uri="{9D8B030D-6E8A-4147-A177-3AD203B41FA5}">
                      <a16:colId xmlns:a16="http://schemas.microsoft.com/office/drawing/2014/main" val="3136989933"/>
                    </a:ext>
                  </a:extLst>
                </a:gridCol>
                <a:gridCol w="3055937">
                  <a:extLst>
                    <a:ext uri="{9D8B030D-6E8A-4147-A177-3AD203B41FA5}">
                      <a16:colId xmlns:a16="http://schemas.microsoft.com/office/drawing/2014/main" val="2598401332"/>
                    </a:ext>
                  </a:extLst>
                </a:gridCol>
              </a:tblGrid>
              <a:tr h="942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rPr>
                        <a:t>Bộ phận đứng yên (Stato)</a:t>
                      </a:r>
                    </a:p>
                  </a:txBody>
                  <a:tcPr anchor="ctr"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FF"/>
                          </a:solidFill>
                          <a:effectLst/>
                          <a:latin typeface="Times New Roman" panose="02020603050405020304" pitchFamily="18" charset="0"/>
                        </a:rPr>
                        <a:t>Nam châm vĩnh cửu</a:t>
                      </a:r>
                    </a:p>
                  </a:txBody>
                  <a:tcPr anchor="ctr" horzOverflow="overflow">
                    <a:lnL>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FF3300"/>
                          </a:solidFill>
                          <a:effectLst/>
                          <a:latin typeface="Times New Roman" panose="02020603050405020304" pitchFamily="18" charset="0"/>
                        </a:rPr>
                        <a:t>Nam châm điện</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943433962"/>
                  </a:ext>
                </a:extLst>
              </a:tr>
            </a:tbl>
          </a:graphicData>
        </a:graphic>
      </p:graphicFrame>
      <p:graphicFrame>
        <p:nvGraphicFramePr>
          <p:cNvPr id="20539" name="Group 59">
            <a:extLst>
              <a:ext uri="{FF2B5EF4-FFF2-40B4-BE49-F238E27FC236}">
                <a16:creationId xmlns:a16="http://schemas.microsoft.com/office/drawing/2014/main" id="{025D6F71-A203-E599-87DE-A0808202F9D4}"/>
              </a:ext>
            </a:extLst>
          </p:cNvPr>
          <p:cNvGraphicFramePr>
            <a:graphicFrameLocks noGrp="1"/>
          </p:cNvGraphicFramePr>
          <p:nvPr>
            <p:extLst>
              <p:ext uri="{D42A27DB-BD31-4B8C-83A1-F6EECF244321}">
                <p14:modId xmlns:p14="http://schemas.microsoft.com/office/powerpoint/2010/main" val="3860755685"/>
              </p:ext>
            </p:extLst>
          </p:nvPr>
        </p:nvGraphicFramePr>
        <p:xfrm>
          <a:off x="1733550" y="5314950"/>
          <a:ext cx="8934450" cy="1371600"/>
        </p:xfrm>
        <a:graphic>
          <a:graphicData uri="http://schemas.openxmlformats.org/drawingml/2006/table">
            <a:tbl>
              <a:tblPr/>
              <a:tblGrid>
                <a:gridCol w="1771650">
                  <a:extLst>
                    <a:ext uri="{9D8B030D-6E8A-4147-A177-3AD203B41FA5}">
                      <a16:colId xmlns:a16="http://schemas.microsoft.com/office/drawing/2014/main" val="998545615"/>
                    </a:ext>
                  </a:extLst>
                </a:gridCol>
                <a:gridCol w="4106863">
                  <a:extLst>
                    <a:ext uri="{9D8B030D-6E8A-4147-A177-3AD203B41FA5}">
                      <a16:colId xmlns:a16="http://schemas.microsoft.com/office/drawing/2014/main" val="1818586252"/>
                    </a:ext>
                  </a:extLst>
                </a:gridCol>
                <a:gridCol w="3055937">
                  <a:extLst>
                    <a:ext uri="{9D8B030D-6E8A-4147-A177-3AD203B41FA5}">
                      <a16:colId xmlns:a16="http://schemas.microsoft.com/office/drawing/2014/main" val="2831713739"/>
                    </a:ext>
                  </a:extLst>
                </a:gridCol>
              </a:tblGrid>
              <a:tr h="12366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rPr>
                        <a:t>Bộ phận quay (Roto)</a:t>
                      </a:r>
                    </a:p>
                  </a:txBody>
                  <a:tcPr anchor="ctr"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0000FF"/>
                          </a:solidFill>
                          <a:effectLst/>
                          <a:latin typeface="Times New Roman" panose="02020603050405020304" pitchFamily="18" charset="0"/>
                        </a:rPr>
                        <a:t>Khung dây dẫn ABCD</a:t>
                      </a:r>
                    </a:p>
                  </a:txBody>
                  <a:tcPr anchor="ctr" horzOverflow="overflow">
                    <a:lnL>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rgbClr val="FF3300"/>
                          </a:solidFill>
                          <a:effectLst/>
                          <a:latin typeface="Times New Roman" panose="02020603050405020304" pitchFamily="18" charset="0"/>
                        </a:rPr>
                        <a:t>Các cuộn dây</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979605262"/>
                  </a:ext>
                </a:extLst>
              </a:tr>
            </a:tbl>
          </a:graphicData>
        </a:graphic>
      </p:graphicFrame>
      <p:pic>
        <p:nvPicPr>
          <p:cNvPr id="20525" name="Picture 45">
            <a:extLst>
              <a:ext uri="{FF2B5EF4-FFF2-40B4-BE49-F238E27FC236}">
                <a16:creationId xmlns:a16="http://schemas.microsoft.com/office/drawing/2014/main" id="{87F9B12B-8C13-BAD4-A1F4-BC569F4A0F6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1064" y="438150"/>
            <a:ext cx="2598737"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26" name="Picture 46">
            <a:extLst>
              <a:ext uri="{FF2B5EF4-FFF2-40B4-BE49-F238E27FC236}">
                <a16:creationId xmlns:a16="http://schemas.microsoft.com/office/drawing/2014/main" id="{83B5EED0-D00D-2032-88E7-37D819791640}"/>
              </a:ext>
            </a:extLst>
          </p:cNvPr>
          <p:cNvPicPr>
            <a:picLocks noChangeAspect="1" noChangeArrowheads="1"/>
          </p:cNvPicPr>
          <p:nvPr/>
        </p:nvPicPr>
        <p:blipFill>
          <a:blip r:embed="rId3">
            <a:clrChange>
              <a:clrFrom>
                <a:srgbClr val="FFFFFF"/>
              </a:clrFrom>
              <a:clrTo>
                <a:srgbClr val="FFFFFF">
                  <a:alpha val="0"/>
                </a:srgbClr>
              </a:clrTo>
            </a:clrChange>
            <a:lum contrast="24000"/>
            <a:extLst>
              <a:ext uri="{28A0092B-C50C-407E-A947-70E740481C1C}">
                <a14:useLocalDpi xmlns:a14="http://schemas.microsoft.com/office/drawing/2010/main" val="0"/>
              </a:ext>
            </a:extLst>
          </a:blip>
          <a:srcRect/>
          <a:stretch>
            <a:fillRect/>
          </a:stretch>
        </p:blipFill>
        <p:spPr bwMode="auto">
          <a:xfrm>
            <a:off x="9296400" y="1303339"/>
            <a:ext cx="1295400" cy="928687"/>
          </a:xfrm>
          <a:prstGeom prst="rect">
            <a:avLst/>
          </a:prstGeom>
          <a:noFill/>
          <a:extLst>
            <a:ext uri="{909E8E84-426E-40DD-AFC4-6F175D3DCCD1}">
              <a14:hiddenFill xmlns:a14="http://schemas.microsoft.com/office/drawing/2010/main">
                <a:solidFill>
                  <a:srgbClr val="FFFFFF"/>
                </a:solidFill>
              </a14:hiddenFill>
            </a:ext>
          </a:extLst>
        </p:spPr>
      </p:pic>
      <p:pic>
        <p:nvPicPr>
          <p:cNvPr id="20527" name="Picture 47">
            <a:extLst>
              <a:ext uri="{FF2B5EF4-FFF2-40B4-BE49-F238E27FC236}">
                <a16:creationId xmlns:a16="http://schemas.microsoft.com/office/drawing/2014/main" id="{C66AF58E-15EB-65A3-9B8B-EE473560786D}"/>
              </a:ext>
            </a:extLst>
          </p:cNvPr>
          <p:cNvPicPr>
            <a:picLocks noChangeAspect="1" noChangeArrowheads="1"/>
          </p:cNvPicPr>
          <p:nvPr/>
        </p:nvPicPr>
        <p:blipFill>
          <a:blip r:embed="rId4">
            <a:clrChange>
              <a:clrFrom>
                <a:srgbClr val="FCFCFC"/>
              </a:clrFrom>
              <a:clrTo>
                <a:srgbClr val="FCFCFC">
                  <a:alpha val="0"/>
                </a:srgbClr>
              </a:clrTo>
            </a:clrChange>
            <a:lum contrast="12000"/>
            <a:extLst>
              <a:ext uri="{28A0092B-C50C-407E-A947-70E740481C1C}">
                <a14:useLocalDpi xmlns:a14="http://schemas.microsoft.com/office/drawing/2010/main" val="0"/>
              </a:ext>
            </a:extLst>
          </a:blip>
          <a:srcRect/>
          <a:stretch>
            <a:fillRect/>
          </a:stretch>
        </p:blipFill>
        <p:spPr bwMode="auto">
          <a:xfrm>
            <a:off x="3581401" y="142876"/>
            <a:ext cx="3433763" cy="2905125"/>
          </a:xfrm>
          <a:prstGeom prst="rect">
            <a:avLst/>
          </a:prstGeom>
          <a:noFill/>
          <a:extLst>
            <a:ext uri="{909E8E84-426E-40DD-AFC4-6F175D3DCCD1}">
              <a14:hiddenFill xmlns:a14="http://schemas.microsoft.com/office/drawing/2010/main">
                <a:solidFill>
                  <a:srgbClr val="FFFFFF"/>
                </a:solidFill>
              </a14:hiddenFill>
            </a:ext>
          </a:extLst>
        </p:spPr>
      </p:pic>
      <p:sp>
        <p:nvSpPr>
          <p:cNvPr id="20528" name="Rectangle 48">
            <a:extLst>
              <a:ext uri="{FF2B5EF4-FFF2-40B4-BE49-F238E27FC236}">
                <a16:creationId xmlns:a16="http://schemas.microsoft.com/office/drawing/2014/main" id="{50E2EBCC-57D4-23B2-7938-AC512C13C06C}"/>
              </a:ext>
            </a:extLst>
          </p:cNvPr>
          <p:cNvSpPr>
            <a:spLocks noChangeArrowheads="1"/>
          </p:cNvSpPr>
          <p:nvPr/>
        </p:nvSpPr>
        <p:spPr bwMode="auto">
          <a:xfrm>
            <a:off x="3657600" y="3200400"/>
            <a:ext cx="3276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b="1">
                <a:solidFill>
                  <a:srgbClr val="0000FF"/>
                </a:solidFill>
                <a:latin typeface="Times New Roman" panose="02020603050405020304" pitchFamily="18" charset="0"/>
              </a:rPr>
              <a:t>Mô hình động cơ điện một chiêu</a:t>
            </a:r>
          </a:p>
          <a:p>
            <a:pPr algn="ctr"/>
            <a:endParaRPr lang="en-US" altLang="en-US">
              <a:solidFill>
                <a:srgbClr val="0000FF"/>
              </a:solidFill>
              <a:latin typeface="Times New Roman" panose="02020603050405020304" pitchFamily="18" charset="0"/>
            </a:endParaRPr>
          </a:p>
        </p:txBody>
      </p:sp>
      <p:sp>
        <p:nvSpPr>
          <p:cNvPr id="20529" name="Rectangle 49">
            <a:extLst>
              <a:ext uri="{FF2B5EF4-FFF2-40B4-BE49-F238E27FC236}">
                <a16:creationId xmlns:a16="http://schemas.microsoft.com/office/drawing/2014/main" id="{8D8969C3-7EF3-A6E5-76DB-DE3F4B202E49}"/>
              </a:ext>
            </a:extLst>
          </p:cNvPr>
          <p:cNvSpPr>
            <a:spLocks noChangeArrowheads="1"/>
          </p:cNvSpPr>
          <p:nvPr/>
        </p:nvSpPr>
        <p:spPr bwMode="auto">
          <a:xfrm>
            <a:off x="7315200" y="3052763"/>
            <a:ext cx="3124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b="1">
                <a:solidFill>
                  <a:srgbClr val="FF6600"/>
                </a:solidFill>
                <a:latin typeface="Times New Roman" panose="02020603050405020304" pitchFamily="18" charset="0"/>
              </a:rPr>
              <a:t>Động cơ điện một  chiều  trong KT</a:t>
            </a:r>
          </a:p>
          <a:p>
            <a:pPr algn="ctr"/>
            <a:endParaRPr lang="en-US" altLang="en-US">
              <a:solidFill>
                <a:srgbClr val="FF6600"/>
              </a:solidFill>
              <a:latin typeface="Times New Roman" panose="02020603050405020304" pitchFamily="18" charset="0"/>
            </a:endParaRPr>
          </a:p>
        </p:txBody>
      </p:sp>
      <p:sp>
        <p:nvSpPr>
          <p:cNvPr id="20530" name="AutoShape 50">
            <a:hlinkClick r:id="rId5" action="ppaction://hlinksldjump" highlightClick="1"/>
            <a:extLst>
              <a:ext uri="{FF2B5EF4-FFF2-40B4-BE49-F238E27FC236}">
                <a16:creationId xmlns:a16="http://schemas.microsoft.com/office/drawing/2014/main" id="{B91EEBB3-FC1D-A7FF-05CC-FC069C24115D}"/>
              </a:ext>
            </a:extLst>
          </p:cNvPr>
          <p:cNvSpPr>
            <a:spLocks noChangeArrowheads="1"/>
          </p:cNvSpPr>
          <p:nvPr/>
        </p:nvSpPr>
        <p:spPr bwMode="auto">
          <a:xfrm>
            <a:off x="9829800" y="6248400"/>
            <a:ext cx="838200" cy="609600"/>
          </a:xfrm>
          <a:prstGeom prst="actionButtonRetur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538"/>
                                        </p:tgtEl>
                                        <p:attrNameLst>
                                          <p:attrName>style.visibility</p:attrName>
                                        </p:attrNameLst>
                                      </p:cBhvr>
                                      <p:to>
                                        <p:strVal val="visible"/>
                                      </p:to>
                                    </p:set>
                                    <p:anim calcmode="lin" valueType="num">
                                      <p:cBhvr>
                                        <p:cTn id="7" dur="500" fill="hold"/>
                                        <p:tgtEl>
                                          <p:spTgt spid="20538"/>
                                        </p:tgtEl>
                                        <p:attrNameLst>
                                          <p:attrName>ppt_w</p:attrName>
                                        </p:attrNameLst>
                                      </p:cBhvr>
                                      <p:tavLst>
                                        <p:tav tm="0">
                                          <p:val>
                                            <p:fltVal val="0"/>
                                          </p:val>
                                        </p:tav>
                                        <p:tav tm="100000">
                                          <p:val>
                                            <p:strVal val="#ppt_w"/>
                                          </p:val>
                                        </p:tav>
                                      </p:tavLst>
                                    </p:anim>
                                    <p:anim calcmode="lin" valueType="num">
                                      <p:cBhvr>
                                        <p:cTn id="8" dur="500" fill="hold"/>
                                        <p:tgtEl>
                                          <p:spTgt spid="2053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0527"/>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20528"/>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20525"/>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499"/>
                                          </p:stCondLst>
                                        </p:cTn>
                                        <p:tgtEl>
                                          <p:spTgt spid="20526"/>
                                        </p:tgtEl>
                                        <p:attrNameLst>
                                          <p:attrName>style.visibility</p:attrName>
                                        </p:attrNameLst>
                                      </p:cBhvr>
                                      <p:to>
                                        <p:strVal val="visible"/>
                                      </p:to>
                                    </p:set>
                                  </p:childTnLst>
                                </p:cTn>
                              </p:par>
                            </p:childTnLst>
                          </p:cTn>
                        </p:par>
                        <p:par>
                          <p:cTn id="22" fill="hold" nodeType="afterGroup">
                            <p:stCondLst>
                              <p:cond delay="2000"/>
                            </p:stCondLst>
                            <p:childTnLst>
                              <p:par>
                                <p:cTn id="23" presetID="24" presetClass="entr" presetSubtype="0" fill="hold" nodeType="afterEffect">
                                  <p:stCondLst>
                                    <p:cond delay="0"/>
                                  </p:stCondLst>
                                  <p:childTnLst>
                                    <p:set>
                                      <p:cBhvr>
                                        <p:cTn id="24" dur="1" fill="hold">
                                          <p:stCondLst>
                                            <p:cond delay="499"/>
                                          </p:stCondLst>
                                        </p:cTn>
                                        <p:tgtEl>
                                          <p:spTgt spid="20529"/>
                                        </p:tgtEl>
                                        <p:attrNameLst>
                                          <p:attrName>style.visibility</p:attrName>
                                        </p:attrNameLst>
                                      </p:cBhvr>
                                      <p:to>
                                        <p:strVal val="visible"/>
                                      </p:to>
                                    </p:set>
                                    <p:anim to="" calcmode="lin" valueType="num">
                                      <p:cBhvr>
                                        <p:cTn id="25" dur="1" fill="hold"/>
                                        <p:tgtEl>
                                          <p:spTgt spid="20529"/>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6" fill="hold" nodeType="clickEffect">
                                  <p:stCondLst>
                                    <p:cond delay="0"/>
                                  </p:stCondLst>
                                  <p:childTnLst>
                                    <p:set>
                                      <p:cBhvr>
                                        <p:cTn id="29" dur="1" fill="hold">
                                          <p:stCondLst>
                                            <p:cond delay="0"/>
                                          </p:stCondLst>
                                        </p:cTn>
                                        <p:tgtEl>
                                          <p:spTgt spid="20534"/>
                                        </p:tgtEl>
                                        <p:attrNameLst>
                                          <p:attrName>style.visibility</p:attrName>
                                        </p:attrNameLst>
                                      </p:cBhvr>
                                      <p:to>
                                        <p:strVal val="visible"/>
                                      </p:to>
                                    </p:set>
                                    <p:animEffect transition="in" filter="strips(downRight)">
                                      <p:cBhvr>
                                        <p:cTn id="30" dur="500"/>
                                        <p:tgtEl>
                                          <p:spTgt spid="2053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6" fill="hold" nodeType="clickEffect">
                                  <p:stCondLst>
                                    <p:cond delay="0"/>
                                  </p:stCondLst>
                                  <p:childTnLst>
                                    <p:set>
                                      <p:cBhvr>
                                        <p:cTn id="34" dur="1" fill="hold">
                                          <p:stCondLst>
                                            <p:cond delay="0"/>
                                          </p:stCondLst>
                                        </p:cTn>
                                        <p:tgtEl>
                                          <p:spTgt spid="20539"/>
                                        </p:tgtEl>
                                        <p:attrNameLst>
                                          <p:attrName>style.visibility</p:attrName>
                                        </p:attrNameLst>
                                      </p:cBhvr>
                                      <p:to>
                                        <p:strVal val="visible"/>
                                      </p:to>
                                    </p:set>
                                    <p:animEffect transition="in" filter="strips(downRight)">
                                      <p:cBhvr>
                                        <p:cTn id="35" dur="500"/>
                                        <p:tgtEl>
                                          <p:spTgt spid="2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8" grpId="0"/>
      <p:bldP spid="2052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9AA1937-E3A7-705E-AF44-80375A1C06AE}"/>
              </a:ext>
            </a:extLst>
          </p:cNvPr>
          <p:cNvSpPr>
            <a:spLocks noGrp="1" noChangeArrowheads="1"/>
          </p:cNvSpPr>
          <p:nvPr>
            <p:ph type="title"/>
          </p:nvPr>
        </p:nvSpPr>
        <p:spPr>
          <a:xfrm>
            <a:off x="2057400" y="0"/>
            <a:ext cx="8305800" cy="533400"/>
          </a:xfrm>
          <a:solidFill>
            <a:schemeClr val="bg1"/>
          </a:solidFill>
        </p:spPr>
        <p:txBody>
          <a:bodyPr anchor="t"/>
          <a:lstStyle/>
          <a:p>
            <a:pPr algn="l"/>
            <a:r>
              <a:rPr lang="en-US" altLang="en-US" sz="3200" b="1" u="sng">
                <a:latin typeface="Times New Roman" panose="02020603050405020304" pitchFamily="18" charset="0"/>
              </a:rPr>
              <a:t>2. Kết luận:	</a:t>
            </a:r>
            <a:br>
              <a:rPr lang="en-US" altLang="en-US" sz="3200" b="1" u="sng">
                <a:latin typeface="Times New Roman" panose="02020603050405020304" pitchFamily="18" charset="0"/>
              </a:rPr>
            </a:br>
            <a:endParaRPr lang="en-US" altLang="en-US" sz="3200" b="1" u="sng">
              <a:latin typeface="Times New Roman" panose="02020603050405020304" pitchFamily="18" charset="0"/>
            </a:endParaRPr>
          </a:p>
        </p:txBody>
      </p:sp>
      <p:sp>
        <p:nvSpPr>
          <p:cNvPr id="21507" name="Rectangle 3">
            <a:extLst>
              <a:ext uri="{FF2B5EF4-FFF2-40B4-BE49-F238E27FC236}">
                <a16:creationId xmlns:a16="http://schemas.microsoft.com/office/drawing/2014/main" id="{B9A2966F-E507-F628-3EA1-8CFED85A64E1}"/>
              </a:ext>
            </a:extLst>
          </p:cNvPr>
          <p:cNvSpPr>
            <a:spLocks noChangeArrowheads="1"/>
          </p:cNvSpPr>
          <p:nvPr/>
        </p:nvSpPr>
        <p:spPr bwMode="auto">
          <a:xfrm>
            <a:off x="1524000" y="4572000"/>
            <a:ext cx="91440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3200" b="1" i="1">
                <a:solidFill>
                  <a:srgbClr val="0000FF"/>
                </a:solidFill>
                <a:latin typeface="Times New Roman" panose="02020603050405020304" pitchFamily="18" charset="0"/>
              </a:rPr>
              <a:t> 	</a:t>
            </a:r>
            <a:r>
              <a:rPr lang="en-US" altLang="en-US" sz="3200" b="1">
                <a:solidFill>
                  <a:srgbClr val="0000FF"/>
                </a:solidFill>
                <a:latin typeface="Times New Roman" panose="02020603050405020304" pitchFamily="18" charset="0"/>
              </a:rPr>
              <a:t>Ngoài động cơ điện một chiều còn có động cơ điện xoay chiều. </a:t>
            </a:r>
          </a:p>
        </p:txBody>
      </p:sp>
      <p:sp>
        <p:nvSpPr>
          <p:cNvPr id="21508" name="Text Box 4">
            <a:extLst>
              <a:ext uri="{FF2B5EF4-FFF2-40B4-BE49-F238E27FC236}">
                <a16:creationId xmlns:a16="http://schemas.microsoft.com/office/drawing/2014/main" id="{4CD04C04-7531-62F3-6641-14FF39EAC3DC}"/>
              </a:ext>
            </a:extLst>
          </p:cNvPr>
          <p:cNvSpPr txBox="1">
            <a:spLocks noChangeArrowheads="1"/>
          </p:cNvSpPr>
          <p:nvPr/>
        </p:nvSpPr>
        <p:spPr bwMode="auto">
          <a:xfrm>
            <a:off x="2362200" y="685801"/>
            <a:ext cx="78486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3200" b="1">
                <a:solidFill>
                  <a:schemeClr val="tx2"/>
                </a:solidFill>
                <a:latin typeface="Times New Roman" panose="02020603050405020304" pitchFamily="18" charset="0"/>
              </a:rPr>
              <a:t>- Trong động cơ điện kỹ thuật, bộ phận tạo ra từ trường là nam châm điện.</a:t>
            </a:r>
            <a:br>
              <a:rPr lang="en-US" altLang="en-US" sz="3200" b="1">
                <a:solidFill>
                  <a:schemeClr val="tx2"/>
                </a:solidFill>
                <a:latin typeface="Times New Roman" panose="02020603050405020304" pitchFamily="18" charset="0"/>
              </a:rPr>
            </a:br>
            <a:r>
              <a:rPr lang="en-US" altLang="en-US" sz="3200" b="1">
                <a:solidFill>
                  <a:schemeClr val="tx2"/>
                </a:solidFill>
                <a:latin typeface="Times New Roman" panose="02020603050405020304" pitchFamily="18" charset="0"/>
              </a:rPr>
              <a:t>	- Bộ phận quay của động cơ điện trong kỹ thuật không đơn giản là một khung dây mà gồm nhiều cuộn dây đặt lệch nhau và song song với trục của một khối trụ làm bằng các lá thép kỹ thuật ghép lại.</a:t>
            </a:r>
            <a:br>
              <a:rPr lang="en-US" altLang="en-US" sz="3200" b="1">
                <a:solidFill>
                  <a:schemeClr val="tx2"/>
                </a:solidFill>
                <a:latin typeface="Times New Roman" panose="02020603050405020304" pitchFamily="18" charset="0"/>
              </a:rPr>
            </a:br>
            <a:endParaRPr lang="en-US" altLang="en-US" sz="3200" b="1">
              <a:solidFill>
                <a:schemeClr val="tx2"/>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iterate type="wd">
                                    <p:tmPct val="10000"/>
                                  </p:iterate>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0-#ppt_w/2"/>
                                          </p:val>
                                        </p:tav>
                                        <p:tav tm="100000">
                                          <p:val>
                                            <p:strVal val="#ppt_x"/>
                                          </p:val>
                                        </p:tav>
                                      </p:tavLst>
                                    </p:anim>
                                    <p:anim calcmode="lin" valueType="num">
                                      <p:cBhvr additive="base">
                                        <p:cTn id="8" dur="500" fill="hold"/>
                                        <p:tgtEl>
                                          <p:spTgt spid="215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6" presetClass="entr" presetSubtype="0" fill="hold" nodeType="clickEffect">
                                  <p:stCondLst>
                                    <p:cond delay="0"/>
                                  </p:stCondLst>
                                  <p:iterate type="lt">
                                    <p:tmPct val="10000"/>
                                  </p:iterate>
                                  <p:childTnLst>
                                    <p:set>
                                      <p:cBhvr>
                                        <p:cTn id="12" dur="1" fill="hold">
                                          <p:stCondLst>
                                            <p:cond delay="0"/>
                                          </p:stCondLst>
                                        </p:cTn>
                                        <p:tgtEl>
                                          <p:spTgt spid="21508"/>
                                        </p:tgtEl>
                                        <p:attrNameLst>
                                          <p:attrName>style.visibility</p:attrName>
                                        </p:attrNameLst>
                                      </p:cBhvr>
                                      <p:to>
                                        <p:strVal val="visible"/>
                                      </p:to>
                                    </p:set>
                                    <p:anim by="(-#ppt_w*2)" calcmode="lin" valueType="num">
                                      <p:cBhvr rctx="PPT">
                                        <p:cTn id="13" dur="500" autoRev="1" fill="hold">
                                          <p:stCondLst>
                                            <p:cond delay="0"/>
                                          </p:stCondLst>
                                        </p:cTn>
                                        <p:tgtEl>
                                          <p:spTgt spid="21508"/>
                                        </p:tgtEl>
                                        <p:attrNameLst>
                                          <p:attrName>ppt_w</p:attrName>
                                        </p:attrNameLst>
                                      </p:cBhvr>
                                    </p:anim>
                                    <p:anim by="(#ppt_w*0.50)" calcmode="lin" valueType="num">
                                      <p:cBhvr>
                                        <p:cTn id="14" dur="500" decel="50000" autoRev="1" fill="hold">
                                          <p:stCondLst>
                                            <p:cond delay="0"/>
                                          </p:stCondLst>
                                        </p:cTn>
                                        <p:tgtEl>
                                          <p:spTgt spid="21508"/>
                                        </p:tgtEl>
                                        <p:attrNameLst>
                                          <p:attrName>ppt_x</p:attrName>
                                        </p:attrNameLst>
                                      </p:cBhvr>
                                    </p:anim>
                                    <p:anim from="(-#ppt_h/2)" to="(#ppt_y)" calcmode="lin" valueType="num">
                                      <p:cBhvr>
                                        <p:cTn id="15" dur="1000" fill="hold">
                                          <p:stCondLst>
                                            <p:cond delay="0"/>
                                          </p:stCondLst>
                                        </p:cTn>
                                        <p:tgtEl>
                                          <p:spTgt spid="21508"/>
                                        </p:tgtEl>
                                        <p:attrNameLst>
                                          <p:attrName>ppt_y</p:attrName>
                                        </p:attrNameLst>
                                      </p:cBhvr>
                                    </p:anim>
                                    <p:animRot by="21600000">
                                      <p:cBhvr>
                                        <p:cTn id="16" dur="1000" fill="hold">
                                          <p:stCondLst>
                                            <p:cond delay="0"/>
                                          </p:stCondLst>
                                        </p:cTn>
                                        <p:tgtEl>
                                          <p:spTgt spid="21508"/>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iterate type="wd">
                                    <p:tmPct val="10000"/>
                                  </p:iterate>
                                  <p:childTnLst>
                                    <p:set>
                                      <p:cBhvr>
                                        <p:cTn id="20" dur="1" fill="hold">
                                          <p:stCondLst>
                                            <p:cond delay="0"/>
                                          </p:stCondLst>
                                        </p:cTn>
                                        <p:tgtEl>
                                          <p:spTgt spid="21507"/>
                                        </p:tgtEl>
                                        <p:attrNameLst>
                                          <p:attrName>style.visibility</p:attrName>
                                        </p:attrNameLst>
                                      </p:cBhvr>
                                      <p:to>
                                        <p:strVal val="visible"/>
                                      </p:to>
                                    </p:set>
                                    <p:anim calcmode="lin" valueType="num">
                                      <p:cBhvr additive="base">
                                        <p:cTn id="21" dur="500" fill="hold"/>
                                        <p:tgtEl>
                                          <p:spTgt spid="21507"/>
                                        </p:tgtEl>
                                        <p:attrNameLst>
                                          <p:attrName>ppt_x</p:attrName>
                                        </p:attrNameLst>
                                      </p:cBhvr>
                                      <p:tavLst>
                                        <p:tav tm="0">
                                          <p:val>
                                            <p:strVal val="1+#ppt_w/2"/>
                                          </p:val>
                                        </p:tav>
                                        <p:tav tm="100000">
                                          <p:val>
                                            <p:strVal val="#ppt_x"/>
                                          </p:val>
                                        </p:tav>
                                      </p:tavLst>
                                    </p:anim>
                                    <p:anim calcmode="lin" valueType="num">
                                      <p:cBhvr additive="base">
                                        <p:cTn id="22" dur="500" fill="hold"/>
                                        <p:tgtEl>
                                          <p:spTgt spid="215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animBg="1"/>
      <p:bldP spid="215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B55D6C2-1A51-2B7A-42DD-506A75247A16}"/>
              </a:ext>
            </a:extLst>
          </p:cNvPr>
          <p:cNvSpPr>
            <a:spLocks noGrp="1" noChangeArrowheads="1"/>
          </p:cNvSpPr>
          <p:nvPr>
            <p:ph type="body" idx="1"/>
          </p:nvPr>
        </p:nvSpPr>
        <p:spPr>
          <a:xfrm>
            <a:off x="1905000" y="2057400"/>
            <a:ext cx="8229600" cy="1219200"/>
          </a:xfrm>
          <a:solidFill>
            <a:schemeClr val="bg1"/>
          </a:solidFill>
        </p:spPr>
        <p:txBody>
          <a:bodyPr/>
          <a:lstStyle/>
          <a:p>
            <a:pPr algn="just">
              <a:buClr>
                <a:schemeClr val="tx1"/>
              </a:buClr>
              <a:buFont typeface="Times New Roman" panose="02020603050405020304" pitchFamily="18" charset="0"/>
              <a:buNone/>
            </a:pPr>
            <a:r>
              <a:rPr lang="en-US" altLang="en-US">
                <a:latin typeface="Times New Roman" panose="02020603050405020304" pitchFamily="18" charset="0"/>
              </a:rPr>
              <a:t>		Khi hoạt động, động cơ điện chuyển hoá năng lượng từ dạng năng lượng nào?</a:t>
            </a:r>
          </a:p>
        </p:txBody>
      </p:sp>
      <p:sp>
        <p:nvSpPr>
          <p:cNvPr id="22531" name="Rectangle 3">
            <a:extLst>
              <a:ext uri="{FF2B5EF4-FFF2-40B4-BE49-F238E27FC236}">
                <a16:creationId xmlns:a16="http://schemas.microsoft.com/office/drawing/2014/main" id="{A110EAAC-FD2B-21EB-587C-692F9F823069}"/>
              </a:ext>
            </a:extLst>
          </p:cNvPr>
          <p:cNvSpPr>
            <a:spLocks noGrp="1" noChangeArrowheads="1"/>
          </p:cNvSpPr>
          <p:nvPr>
            <p:ph type="title"/>
          </p:nvPr>
        </p:nvSpPr>
        <p:spPr>
          <a:xfrm>
            <a:off x="1905000" y="304800"/>
            <a:ext cx="8610600" cy="1143000"/>
          </a:xfrm>
          <a:solidFill>
            <a:schemeClr val="bg1"/>
          </a:solidFill>
          <a:ln/>
        </p:spPr>
        <p:txBody>
          <a:bodyPr/>
          <a:lstStyle/>
          <a:p>
            <a:pPr algn="l">
              <a:lnSpc>
                <a:spcPct val="90000"/>
              </a:lnSpc>
              <a:spcBef>
                <a:spcPct val="20000"/>
              </a:spcBef>
            </a:pPr>
            <a:r>
              <a:rPr lang="en-US" altLang="en-US" sz="3200" b="1" u="sng">
                <a:latin typeface="Times New Roman" panose="02020603050405020304" pitchFamily="18" charset="0"/>
              </a:rPr>
              <a:t>III. Sự biến đổi năng lượng trong đông cơ điện:</a:t>
            </a:r>
          </a:p>
        </p:txBody>
      </p:sp>
      <p:sp>
        <p:nvSpPr>
          <p:cNvPr id="22532" name="Text Box 4">
            <a:extLst>
              <a:ext uri="{FF2B5EF4-FFF2-40B4-BE49-F238E27FC236}">
                <a16:creationId xmlns:a16="http://schemas.microsoft.com/office/drawing/2014/main" id="{30076FC3-3EE3-A9C4-63C3-88E074A7C802}"/>
              </a:ext>
            </a:extLst>
          </p:cNvPr>
          <p:cNvSpPr txBox="1">
            <a:spLocks noChangeArrowheads="1"/>
          </p:cNvSpPr>
          <p:nvPr/>
        </p:nvSpPr>
        <p:spPr bwMode="auto">
          <a:xfrm>
            <a:off x="1828800" y="1219200"/>
            <a:ext cx="8229600"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pPr>
            <a:r>
              <a:rPr lang="en-US" altLang="en-US" sz="3600" b="1">
                <a:latin typeface="Times New Roman" panose="02020603050405020304" pitchFamily="18" charset="0"/>
              </a:rPr>
              <a:t>	Khi hoạt động, động cơ điện chuyển hoá năng lượng từ điện năng chủ yếu thành cơ năng.</a:t>
            </a:r>
          </a:p>
        </p:txBody>
      </p:sp>
      <p:sp>
        <p:nvSpPr>
          <p:cNvPr id="22533" name="Text Box 5">
            <a:extLst>
              <a:ext uri="{FF2B5EF4-FFF2-40B4-BE49-F238E27FC236}">
                <a16:creationId xmlns:a16="http://schemas.microsoft.com/office/drawing/2014/main" id="{F5BB71FB-D5DE-2B6E-F3E9-359FDF282236}"/>
              </a:ext>
            </a:extLst>
          </p:cNvPr>
          <p:cNvSpPr txBox="1">
            <a:spLocks noChangeArrowheads="1"/>
          </p:cNvSpPr>
          <p:nvPr/>
        </p:nvSpPr>
        <p:spPr bwMode="auto">
          <a:xfrm>
            <a:off x="1828800" y="3124200"/>
            <a:ext cx="830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u="sng">
                <a:latin typeface="Times New Roman" panose="02020603050405020304" pitchFamily="18" charset="0"/>
              </a:rPr>
              <a:t>IV. Vận dụng</a:t>
            </a:r>
          </a:p>
        </p:txBody>
      </p:sp>
      <p:sp>
        <p:nvSpPr>
          <p:cNvPr id="22534" name="Rectangle 6">
            <a:extLst>
              <a:ext uri="{FF2B5EF4-FFF2-40B4-BE49-F238E27FC236}">
                <a16:creationId xmlns:a16="http://schemas.microsoft.com/office/drawing/2014/main" id="{C0B9AE04-A2E7-9655-1C15-C77D85D6E4B6}"/>
              </a:ext>
            </a:extLst>
          </p:cNvPr>
          <p:cNvSpPr>
            <a:spLocks noChangeArrowheads="1"/>
          </p:cNvSpPr>
          <p:nvPr/>
        </p:nvSpPr>
        <p:spPr bwMode="auto">
          <a:xfrm>
            <a:off x="1828800" y="3733800"/>
            <a:ext cx="8534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20000"/>
              </a:spcBef>
            </a:pPr>
            <a:r>
              <a:rPr lang="en-US" altLang="en-US" sz="2800" b="1">
                <a:latin typeface="Times New Roman" panose="02020603050405020304" pitchFamily="18" charset="0"/>
              </a:rPr>
              <a:t>C</a:t>
            </a:r>
            <a:r>
              <a:rPr lang="en-US" altLang="en-US" sz="2800" b="1" baseline="-25000">
                <a:latin typeface="Times New Roman" panose="02020603050405020304" pitchFamily="18" charset="0"/>
              </a:rPr>
              <a:t>5</a:t>
            </a:r>
            <a:r>
              <a:rPr lang="en-US" altLang="en-US" sz="2800">
                <a:latin typeface="Times New Roman" panose="02020603050405020304" pitchFamily="18" charset="0"/>
              </a:rPr>
              <a:t>: Khung dây trong hình 28.3 quay theo chiều nào?</a:t>
            </a:r>
          </a:p>
        </p:txBody>
      </p:sp>
      <p:sp>
        <p:nvSpPr>
          <p:cNvPr id="22568" name="Text Box 40">
            <a:extLst>
              <a:ext uri="{FF2B5EF4-FFF2-40B4-BE49-F238E27FC236}">
                <a16:creationId xmlns:a16="http://schemas.microsoft.com/office/drawing/2014/main" id="{4314AC1B-086F-49F2-5A4B-9240AB5D2E73}"/>
              </a:ext>
            </a:extLst>
          </p:cNvPr>
          <p:cNvSpPr txBox="1">
            <a:spLocks noChangeArrowheads="1"/>
          </p:cNvSpPr>
          <p:nvPr/>
        </p:nvSpPr>
        <p:spPr bwMode="auto">
          <a:xfrm>
            <a:off x="1752600" y="304800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FF3300"/>
                </a:solidFill>
                <a:latin typeface="Times New Roman" panose="02020603050405020304" pitchFamily="18" charset="0"/>
              </a:rPr>
              <a:t>	Qua bài học hôm nay các em tiếp nhận thêm những kiến thức gì?</a:t>
            </a:r>
          </a:p>
        </p:txBody>
      </p:sp>
      <p:sp>
        <p:nvSpPr>
          <p:cNvPr id="22569" name="Text Box 41">
            <a:extLst>
              <a:ext uri="{FF2B5EF4-FFF2-40B4-BE49-F238E27FC236}">
                <a16:creationId xmlns:a16="http://schemas.microsoft.com/office/drawing/2014/main" id="{50E4DFCD-CCE1-8DAE-EBB2-570B7D921969}"/>
              </a:ext>
            </a:extLst>
          </p:cNvPr>
          <p:cNvSpPr txBox="1">
            <a:spLocks noChangeArrowheads="1"/>
          </p:cNvSpPr>
          <p:nvPr/>
        </p:nvSpPr>
        <p:spPr bwMode="auto">
          <a:xfrm>
            <a:off x="1676400" y="3733801"/>
            <a:ext cx="8991600" cy="266541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FontTx/>
              <a:buChar char="-"/>
            </a:pPr>
            <a:r>
              <a:rPr lang="en-US" altLang="en-US" sz="2800" b="1">
                <a:latin typeface="Times New Roman" panose="02020603050405020304" pitchFamily="18" charset="0"/>
              </a:rPr>
              <a:t>Cấu tạo và hoạt động của động cơ điện một chiều.</a:t>
            </a:r>
          </a:p>
          <a:p>
            <a:pPr algn="just">
              <a:spcBef>
                <a:spcPct val="50000"/>
              </a:spcBef>
              <a:buFontTx/>
              <a:buChar char="-"/>
            </a:pPr>
            <a:r>
              <a:rPr lang="en-US" altLang="en-US" sz="2800" b="1">
                <a:latin typeface="Times New Roman" panose="02020603050405020304" pitchFamily="18" charset="0"/>
              </a:rPr>
              <a:t>So sánh đượcc sự giống và khác nhau giữa động cơ điện một chiều và động cơ điện một chiều trong kỹ thuật</a:t>
            </a:r>
          </a:p>
          <a:p>
            <a:pPr algn="just">
              <a:spcBef>
                <a:spcPct val="50000"/>
              </a:spcBef>
              <a:buFontTx/>
              <a:buChar char="-"/>
            </a:pPr>
            <a:r>
              <a:rPr lang="en-US" altLang="en-US" sz="2800" b="1">
                <a:latin typeface="Times New Roman" panose="02020603050405020304" pitchFamily="18" charset="0"/>
              </a:rPr>
              <a:t>Nhận biết được sự biến đổi điện năng thành cơ năng khi động cơ điện hoạt động.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500" fill="hold"/>
                                        <p:tgtEl>
                                          <p:spTgt spid="22531"/>
                                        </p:tgtEl>
                                        <p:attrNameLst>
                                          <p:attrName>ppt_w</p:attrName>
                                        </p:attrNameLst>
                                      </p:cBhvr>
                                      <p:tavLst>
                                        <p:tav tm="0">
                                          <p:val>
                                            <p:fltVal val="0"/>
                                          </p:val>
                                        </p:tav>
                                        <p:tav tm="100000">
                                          <p:val>
                                            <p:strVal val="#ppt_w"/>
                                          </p:val>
                                        </p:tav>
                                      </p:tavLst>
                                    </p:anim>
                                    <p:anim calcmode="lin" valueType="num">
                                      <p:cBhvr>
                                        <p:cTn id="8" dur="500" fill="hold"/>
                                        <p:tgtEl>
                                          <p:spTgt spid="2253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2530">
                                            <p:txEl>
                                              <p:pRg st="0" end="0"/>
                                            </p:txEl>
                                          </p:spTgt>
                                        </p:tgtEl>
                                        <p:attrNameLst>
                                          <p:attrName>style.visibility</p:attrName>
                                        </p:attrNameLst>
                                      </p:cBhvr>
                                      <p:to>
                                        <p:strVal val="visible"/>
                                      </p:to>
                                    </p:set>
                                    <p:anim calcmode="lin" valueType="num">
                                      <p:cBhvr>
                                        <p:cTn id="13" dur="500" fill="hold"/>
                                        <p:tgtEl>
                                          <p:spTgt spid="2253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25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nodeType="clickEffect">
                                  <p:stCondLst>
                                    <p:cond delay="0"/>
                                  </p:stCondLst>
                                  <p:childTnLst>
                                    <p:anim calcmode="lin" valueType="num">
                                      <p:cBhvr>
                                        <p:cTn id="18" dur="500"/>
                                        <p:tgtEl>
                                          <p:spTgt spid="22530">
                                            <p:txEl>
                                              <p:pRg st="0" end="0"/>
                                            </p:txEl>
                                          </p:spTgt>
                                        </p:tgtEl>
                                        <p:attrNameLst>
                                          <p:attrName>ppt_w</p:attrName>
                                        </p:attrNameLst>
                                      </p:cBhvr>
                                      <p:tavLst>
                                        <p:tav tm="0">
                                          <p:val>
                                            <p:strVal val="ppt_w"/>
                                          </p:val>
                                        </p:tav>
                                        <p:tav tm="100000">
                                          <p:val>
                                            <p:fltVal val="0"/>
                                          </p:val>
                                        </p:tav>
                                      </p:tavLst>
                                    </p:anim>
                                    <p:anim calcmode="lin" valueType="num">
                                      <p:cBhvr>
                                        <p:cTn id="19" dur="500"/>
                                        <p:tgtEl>
                                          <p:spTgt spid="22530">
                                            <p:txEl>
                                              <p:pRg st="0" end="0"/>
                                            </p:txEl>
                                          </p:spTgt>
                                        </p:tgtEl>
                                        <p:attrNameLst>
                                          <p:attrName>ppt_h</p:attrName>
                                        </p:attrNameLst>
                                      </p:cBhvr>
                                      <p:tavLst>
                                        <p:tav tm="0">
                                          <p:val>
                                            <p:strVal val="ppt_h"/>
                                          </p:val>
                                        </p:tav>
                                        <p:tav tm="100000">
                                          <p:val>
                                            <p:fltVal val="0"/>
                                          </p:val>
                                        </p:tav>
                                      </p:tavLst>
                                    </p:anim>
                                    <p:animEffect transition="out" filter="fade">
                                      <p:cBhvr>
                                        <p:cTn id="20" dur="500"/>
                                        <p:tgtEl>
                                          <p:spTgt spid="22530">
                                            <p:txEl>
                                              <p:pRg st="0" end="0"/>
                                            </p:txEl>
                                          </p:spTgt>
                                        </p:tgtEl>
                                      </p:cBhvr>
                                    </p:animEffect>
                                    <p:set>
                                      <p:cBhvr>
                                        <p:cTn id="21" dur="1" fill="hold">
                                          <p:stCondLst>
                                            <p:cond delay="499"/>
                                          </p:stCondLst>
                                        </p:cTn>
                                        <p:tgtEl>
                                          <p:spTgt spid="22530">
                                            <p:txEl>
                                              <p:pRg st="0" end="0"/>
                                            </p:txEl>
                                          </p:spTgt>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xit" presetSubtype="0" fill="hold" nodeType="clickEffect">
                                  <p:stCondLst>
                                    <p:cond delay="0"/>
                                  </p:stCondLst>
                                  <p:childTnLst>
                                    <p:anim calcmode="lin" valueType="num">
                                      <p:cBhvr>
                                        <p:cTn id="25" dur="500"/>
                                        <p:tgtEl>
                                          <p:spTgt spid="22530">
                                            <p:bg/>
                                          </p:spTgt>
                                        </p:tgtEl>
                                        <p:attrNameLst>
                                          <p:attrName>ppt_w</p:attrName>
                                        </p:attrNameLst>
                                      </p:cBhvr>
                                      <p:tavLst>
                                        <p:tav tm="0">
                                          <p:val>
                                            <p:strVal val="ppt_w"/>
                                          </p:val>
                                        </p:tav>
                                        <p:tav tm="100000">
                                          <p:val>
                                            <p:fltVal val="0"/>
                                          </p:val>
                                        </p:tav>
                                      </p:tavLst>
                                    </p:anim>
                                    <p:anim calcmode="lin" valueType="num">
                                      <p:cBhvr>
                                        <p:cTn id="26" dur="500"/>
                                        <p:tgtEl>
                                          <p:spTgt spid="22530">
                                            <p:bg/>
                                          </p:spTgt>
                                        </p:tgtEl>
                                        <p:attrNameLst>
                                          <p:attrName>ppt_h</p:attrName>
                                        </p:attrNameLst>
                                      </p:cBhvr>
                                      <p:tavLst>
                                        <p:tav tm="0">
                                          <p:val>
                                            <p:strVal val="ppt_h"/>
                                          </p:val>
                                        </p:tav>
                                        <p:tav tm="100000">
                                          <p:val>
                                            <p:fltVal val="0"/>
                                          </p:val>
                                        </p:tav>
                                      </p:tavLst>
                                    </p:anim>
                                    <p:animEffect transition="out" filter="fade">
                                      <p:cBhvr>
                                        <p:cTn id="27" dur="500"/>
                                        <p:tgtEl>
                                          <p:spTgt spid="22530">
                                            <p:bg/>
                                          </p:spTgt>
                                        </p:tgtEl>
                                      </p:cBhvr>
                                    </p:animEffect>
                                    <p:set>
                                      <p:cBhvr>
                                        <p:cTn id="28" dur="1" fill="hold">
                                          <p:stCondLst>
                                            <p:cond delay="499"/>
                                          </p:stCondLst>
                                        </p:cTn>
                                        <p:tgtEl>
                                          <p:spTgt spid="22530">
                                            <p:bg/>
                                          </p:spTgt>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2532"/>
                                        </p:tgtEl>
                                        <p:attrNameLst>
                                          <p:attrName>style.visibility</p:attrName>
                                        </p:attrNameLst>
                                      </p:cBhvr>
                                      <p:to>
                                        <p:strVal val="visible"/>
                                      </p:to>
                                    </p:set>
                                    <p:anim calcmode="lin" valueType="num">
                                      <p:cBhvr additive="base">
                                        <p:cTn id="33" dur="500" fill="hold"/>
                                        <p:tgtEl>
                                          <p:spTgt spid="22532"/>
                                        </p:tgtEl>
                                        <p:attrNameLst>
                                          <p:attrName>ppt_x</p:attrName>
                                        </p:attrNameLst>
                                      </p:cBhvr>
                                      <p:tavLst>
                                        <p:tav tm="0">
                                          <p:val>
                                            <p:strVal val="#ppt_x"/>
                                          </p:val>
                                        </p:tav>
                                        <p:tav tm="100000">
                                          <p:val>
                                            <p:strVal val="#ppt_x"/>
                                          </p:val>
                                        </p:tav>
                                      </p:tavLst>
                                    </p:anim>
                                    <p:anim calcmode="lin" valueType="num">
                                      <p:cBhvr additive="base">
                                        <p:cTn id="34"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22568"/>
                                        </p:tgtEl>
                                        <p:attrNameLst>
                                          <p:attrName>style.visibility</p:attrName>
                                        </p:attrNameLst>
                                      </p:cBhvr>
                                      <p:to>
                                        <p:strVal val="visible"/>
                                      </p:to>
                                    </p:set>
                                    <p:anim by="(-#ppt_w*2)" calcmode="lin" valueType="num">
                                      <p:cBhvr rctx="PPT">
                                        <p:cTn id="39" dur="500" autoRev="1" fill="hold">
                                          <p:stCondLst>
                                            <p:cond delay="0"/>
                                          </p:stCondLst>
                                        </p:cTn>
                                        <p:tgtEl>
                                          <p:spTgt spid="22568"/>
                                        </p:tgtEl>
                                        <p:attrNameLst>
                                          <p:attrName>ppt_w</p:attrName>
                                        </p:attrNameLst>
                                      </p:cBhvr>
                                    </p:anim>
                                    <p:anim by="(#ppt_w*0.50)" calcmode="lin" valueType="num">
                                      <p:cBhvr>
                                        <p:cTn id="40" dur="500" decel="50000" autoRev="1" fill="hold">
                                          <p:stCondLst>
                                            <p:cond delay="0"/>
                                          </p:stCondLst>
                                        </p:cTn>
                                        <p:tgtEl>
                                          <p:spTgt spid="22568"/>
                                        </p:tgtEl>
                                        <p:attrNameLst>
                                          <p:attrName>ppt_x</p:attrName>
                                        </p:attrNameLst>
                                      </p:cBhvr>
                                    </p:anim>
                                    <p:anim from="(-#ppt_h/2)" to="(#ppt_y)" calcmode="lin" valueType="num">
                                      <p:cBhvr>
                                        <p:cTn id="41" dur="1000" fill="hold">
                                          <p:stCondLst>
                                            <p:cond delay="0"/>
                                          </p:stCondLst>
                                        </p:cTn>
                                        <p:tgtEl>
                                          <p:spTgt spid="22568"/>
                                        </p:tgtEl>
                                        <p:attrNameLst>
                                          <p:attrName>ppt_y</p:attrName>
                                        </p:attrNameLst>
                                      </p:cBhvr>
                                    </p:anim>
                                    <p:animRot by="21600000">
                                      <p:cBhvr>
                                        <p:cTn id="42" dur="1000" fill="hold">
                                          <p:stCondLst>
                                            <p:cond delay="0"/>
                                          </p:stCondLst>
                                        </p:cTn>
                                        <p:tgtEl>
                                          <p:spTgt spid="22568"/>
                                        </p:tgtEl>
                                        <p:attrNameLst>
                                          <p:attrName>r</p:attrName>
                                        </p:attrNameLst>
                                      </p:cBhvr>
                                    </p:animRot>
                                  </p:childTnLst>
                                </p:cTn>
                              </p:par>
                            </p:childTnLst>
                          </p:cTn>
                        </p:par>
                      </p:childTnLst>
                    </p:cTn>
                  </p:par>
                  <p:par>
                    <p:cTn id="43" fill="hold" nodeType="clickPar">
                      <p:stCondLst>
                        <p:cond delay="indefinite"/>
                      </p:stCondLst>
                      <p:childTnLst>
                        <p:par>
                          <p:cTn id="44" fill="hold" nodeType="withGroup">
                            <p:stCondLst>
                              <p:cond delay="0"/>
                            </p:stCondLst>
                            <p:childTnLst>
                              <p:par>
                                <p:cTn id="45" presetID="40" presetClass="exit" presetSubtype="0" fill="hold" nodeType="clickEffect">
                                  <p:stCondLst>
                                    <p:cond delay="0"/>
                                  </p:stCondLst>
                                  <p:iterate type="lt">
                                    <p:tmPct val="10000"/>
                                  </p:iterate>
                                  <p:childTnLst>
                                    <p:animEffect transition="out" filter="fade">
                                      <p:cBhvr>
                                        <p:cTn id="46" dur="1000"/>
                                        <p:tgtEl>
                                          <p:spTgt spid="22568"/>
                                        </p:tgtEl>
                                      </p:cBhvr>
                                    </p:animEffect>
                                    <p:anim calcmode="lin" valueType="num">
                                      <p:cBhvr>
                                        <p:cTn id="47" dur="1000"/>
                                        <p:tgtEl>
                                          <p:spTgt spid="22568"/>
                                        </p:tgtEl>
                                        <p:attrNameLst>
                                          <p:attrName>ppt_x</p:attrName>
                                        </p:attrNameLst>
                                      </p:cBhvr>
                                      <p:tavLst>
                                        <p:tav tm="0">
                                          <p:val>
                                            <p:strVal val="ppt_x"/>
                                          </p:val>
                                        </p:tav>
                                        <p:tav tm="100000">
                                          <p:val>
                                            <p:strVal val="ppt_x-.1"/>
                                          </p:val>
                                        </p:tav>
                                      </p:tavLst>
                                    </p:anim>
                                    <p:anim calcmode="lin" valueType="num">
                                      <p:cBhvr>
                                        <p:cTn id="48" dur="1000"/>
                                        <p:tgtEl>
                                          <p:spTgt spid="22568"/>
                                        </p:tgtEl>
                                        <p:attrNameLst>
                                          <p:attrName>ppt_y</p:attrName>
                                        </p:attrNameLst>
                                      </p:cBhvr>
                                      <p:tavLst>
                                        <p:tav tm="0">
                                          <p:val>
                                            <p:strVal val="ppt_y"/>
                                          </p:val>
                                        </p:tav>
                                        <p:tav tm="100000">
                                          <p:val>
                                            <p:strVal val="ppt_y"/>
                                          </p:val>
                                        </p:tav>
                                      </p:tavLst>
                                    </p:anim>
                                    <p:set>
                                      <p:cBhvr>
                                        <p:cTn id="49" dur="1" fill="hold">
                                          <p:stCondLst>
                                            <p:cond delay="999"/>
                                          </p:stCondLst>
                                        </p:cTn>
                                        <p:tgtEl>
                                          <p:spTgt spid="22568"/>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39" presetClass="entr" presetSubtype="0" accel="100000" fill="hold" nodeType="clickEffect">
                                  <p:stCondLst>
                                    <p:cond delay="0"/>
                                  </p:stCondLst>
                                  <p:childTnLst>
                                    <p:set>
                                      <p:cBhvr>
                                        <p:cTn id="53" dur="1" fill="hold">
                                          <p:stCondLst>
                                            <p:cond delay="0"/>
                                          </p:stCondLst>
                                        </p:cTn>
                                        <p:tgtEl>
                                          <p:spTgt spid="22569"/>
                                        </p:tgtEl>
                                        <p:attrNameLst>
                                          <p:attrName>style.visibility</p:attrName>
                                        </p:attrNameLst>
                                      </p:cBhvr>
                                      <p:to>
                                        <p:strVal val="visible"/>
                                      </p:to>
                                    </p:set>
                                    <p:anim calcmode="lin" valueType="num">
                                      <p:cBhvr>
                                        <p:cTn id="54" dur="500" fill="hold"/>
                                        <p:tgtEl>
                                          <p:spTgt spid="22569"/>
                                        </p:tgtEl>
                                        <p:attrNameLst>
                                          <p:attrName>ppt_h</p:attrName>
                                        </p:attrNameLst>
                                      </p:cBhvr>
                                      <p:tavLst>
                                        <p:tav tm="0">
                                          <p:val>
                                            <p:strVal val="#ppt_h/20"/>
                                          </p:val>
                                        </p:tav>
                                        <p:tav tm="50000">
                                          <p:val>
                                            <p:strVal val="#ppt_h/20"/>
                                          </p:val>
                                        </p:tav>
                                        <p:tav tm="100000">
                                          <p:val>
                                            <p:strVal val="#ppt_h"/>
                                          </p:val>
                                        </p:tav>
                                      </p:tavLst>
                                    </p:anim>
                                    <p:anim calcmode="lin" valueType="num">
                                      <p:cBhvr>
                                        <p:cTn id="55" dur="500" fill="hold"/>
                                        <p:tgtEl>
                                          <p:spTgt spid="22569"/>
                                        </p:tgtEl>
                                        <p:attrNameLst>
                                          <p:attrName>ppt_w</p:attrName>
                                        </p:attrNameLst>
                                      </p:cBhvr>
                                      <p:tavLst>
                                        <p:tav tm="0">
                                          <p:val>
                                            <p:strVal val="#ppt_w+.3"/>
                                          </p:val>
                                        </p:tav>
                                        <p:tav tm="50000">
                                          <p:val>
                                            <p:strVal val="#ppt_w+.3"/>
                                          </p:val>
                                        </p:tav>
                                        <p:tav tm="100000">
                                          <p:val>
                                            <p:strVal val="#ppt_w"/>
                                          </p:val>
                                        </p:tav>
                                      </p:tavLst>
                                    </p:anim>
                                    <p:anim calcmode="lin" valueType="num">
                                      <p:cBhvr>
                                        <p:cTn id="56" dur="500" fill="hold"/>
                                        <p:tgtEl>
                                          <p:spTgt spid="22569"/>
                                        </p:tgtEl>
                                        <p:attrNameLst>
                                          <p:attrName>ppt_x</p:attrName>
                                        </p:attrNameLst>
                                      </p:cBhvr>
                                      <p:tavLst>
                                        <p:tav tm="0">
                                          <p:val>
                                            <p:strVal val="#ppt_x-.3"/>
                                          </p:val>
                                        </p:tav>
                                        <p:tav tm="50000">
                                          <p:val>
                                            <p:strVal val="#ppt_x"/>
                                          </p:val>
                                        </p:tav>
                                        <p:tav tm="100000">
                                          <p:val>
                                            <p:strVal val="#ppt_x"/>
                                          </p:val>
                                        </p:tav>
                                      </p:tavLst>
                                    </p:anim>
                                    <p:anim calcmode="lin" valueType="num">
                                      <p:cBhvr>
                                        <p:cTn id="57" dur="500" fill="hold"/>
                                        <p:tgtEl>
                                          <p:spTgt spid="22569"/>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xit" presetSubtype="16" fill="hold" nodeType="clickEffect">
                                  <p:stCondLst>
                                    <p:cond delay="0"/>
                                  </p:stCondLst>
                                  <p:childTnLst>
                                    <p:animEffect transition="out" filter="diamond(in)">
                                      <p:cBhvr>
                                        <p:cTn id="61" dur="2000"/>
                                        <p:tgtEl>
                                          <p:spTgt spid="22569"/>
                                        </p:tgtEl>
                                      </p:cBhvr>
                                    </p:animEffect>
                                    <p:set>
                                      <p:cBhvr>
                                        <p:cTn id="62" dur="1" fill="hold">
                                          <p:stCondLst>
                                            <p:cond delay="1999"/>
                                          </p:stCondLst>
                                        </p:cTn>
                                        <p:tgtEl>
                                          <p:spTgt spid="2256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2533"/>
                                        </p:tgtEl>
                                        <p:attrNameLst>
                                          <p:attrName>style.visibility</p:attrName>
                                        </p:attrNameLst>
                                      </p:cBhvr>
                                      <p:to>
                                        <p:strVal val="visible"/>
                                      </p:to>
                                    </p:set>
                                    <p:anim calcmode="lin" valueType="num">
                                      <p:cBhvr additive="base">
                                        <p:cTn id="67" dur="500" fill="hold"/>
                                        <p:tgtEl>
                                          <p:spTgt spid="22533"/>
                                        </p:tgtEl>
                                        <p:attrNameLst>
                                          <p:attrName>ppt_x</p:attrName>
                                        </p:attrNameLst>
                                      </p:cBhvr>
                                      <p:tavLst>
                                        <p:tav tm="0">
                                          <p:val>
                                            <p:strVal val="#ppt_x"/>
                                          </p:val>
                                        </p:tav>
                                        <p:tav tm="100000">
                                          <p:val>
                                            <p:strVal val="#ppt_x"/>
                                          </p:val>
                                        </p:tav>
                                      </p:tavLst>
                                    </p:anim>
                                    <p:anim calcmode="lin" valueType="num">
                                      <p:cBhvr additive="base">
                                        <p:cTn id="68"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1" presetClass="entr" presetSubtype="0" fill="hold" nodeType="clickEffect">
                                  <p:stCondLst>
                                    <p:cond delay="0"/>
                                  </p:stCondLst>
                                  <p:iterate type="lt">
                                    <p:tmPct val="5000"/>
                                  </p:iterate>
                                  <p:childTnLst>
                                    <p:set>
                                      <p:cBhvr>
                                        <p:cTn id="72" dur="1" fill="hold">
                                          <p:stCondLst>
                                            <p:cond delay="0"/>
                                          </p:stCondLst>
                                        </p:cTn>
                                        <p:tgtEl>
                                          <p:spTgt spid="22534"/>
                                        </p:tgtEl>
                                        <p:attrNameLst>
                                          <p:attrName>style.visibility</p:attrName>
                                        </p:attrNameLst>
                                      </p:cBhvr>
                                      <p:to>
                                        <p:strVal val="visible"/>
                                      </p:to>
                                    </p:set>
                                    <p:anim calcmode="lin" valueType="num">
                                      <p:cBhvr>
                                        <p:cTn id="73" dur="1000" fill="hold"/>
                                        <p:tgtEl>
                                          <p:spTgt spid="22534"/>
                                        </p:tgtEl>
                                        <p:attrNameLst>
                                          <p:attrName>ppt_w</p:attrName>
                                        </p:attrNameLst>
                                      </p:cBhvr>
                                      <p:tavLst>
                                        <p:tav tm="0">
                                          <p:val>
                                            <p:fltVal val="0"/>
                                          </p:val>
                                        </p:tav>
                                        <p:tav tm="100000">
                                          <p:val>
                                            <p:strVal val="#ppt_w"/>
                                          </p:val>
                                        </p:tav>
                                      </p:tavLst>
                                    </p:anim>
                                    <p:anim calcmode="lin" valueType="num">
                                      <p:cBhvr>
                                        <p:cTn id="74" dur="1000" fill="hold"/>
                                        <p:tgtEl>
                                          <p:spTgt spid="22534"/>
                                        </p:tgtEl>
                                        <p:attrNameLst>
                                          <p:attrName>ppt_h</p:attrName>
                                        </p:attrNameLst>
                                      </p:cBhvr>
                                      <p:tavLst>
                                        <p:tav tm="0">
                                          <p:val>
                                            <p:fltVal val="0"/>
                                          </p:val>
                                        </p:tav>
                                        <p:tav tm="100000">
                                          <p:val>
                                            <p:strVal val="#ppt_h"/>
                                          </p:val>
                                        </p:tav>
                                      </p:tavLst>
                                    </p:anim>
                                    <p:anim calcmode="lin" valueType="num">
                                      <p:cBhvr>
                                        <p:cTn id="75" dur="1000" fill="hold"/>
                                        <p:tgtEl>
                                          <p:spTgt spid="22534"/>
                                        </p:tgtEl>
                                        <p:attrNameLst>
                                          <p:attrName>style.rotation</p:attrName>
                                        </p:attrNameLst>
                                      </p:cBhvr>
                                      <p:tavLst>
                                        <p:tav tm="0">
                                          <p:val>
                                            <p:fltVal val="90"/>
                                          </p:val>
                                        </p:tav>
                                        <p:tav tm="100000">
                                          <p:val>
                                            <p:fltVal val="0"/>
                                          </p:val>
                                        </p:tav>
                                      </p:tavLst>
                                    </p:anim>
                                    <p:animEffect transition="in" filter="fade">
                                      <p:cBhvr>
                                        <p:cTn id="76" dur="1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nimBg="1"/>
      <p:bldP spid="22531" grpId="0" animBg="1"/>
      <p:bldP spid="22532" grpId="0" animBg="1"/>
      <p:bldP spid="22533" grpId="0"/>
      <p:bldP spid="22534" grpId="0"/>
      <p:bldP spid="22568" grpId="0"/>
      <p:bldP spid="22568" grpId="1"/>
      <p:bldP spid="22569" grpId="0" animBg="1"/>
      <p:bldP spid="2256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Line 3">
            <a:extLst>
              <a:ext uri="{FF2B5EF4-FFF2-40B4-BE49-F238E27FC236}">
                <a16:creationId xmlns:a16="http://schemas.microsoft.com/office/drawing/2014/main" id="{B68C504E-D52B-1B9A-918D-5228DCDAF695}"/>
              </a:ext>
            </a:extLst>
          </p:cNvPr>
          <p:cNvSpPr>
            <a:spLocks noChangeShapeType="1"/>
          </p:cNvSpPr>
          <p:nvPr/>
        </p:nvSpPr>
        <p:spPr bwMode="auto">
          <a:xfrm>
            <a:off x="5600700" y="3571875"/>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6" name="Line 4">
            <a:extLst>
              <a:ext uri="{FF2B5EF4-FFF2-40B4-BE49-F238E27FC236}">
                <a16:creationId xmlns:a16="http://schemas.microsoft.com/office/drawing/2014/main" id="{CDB800B6-E9D2-017A-57F4-E4B228D9D790}"/>
              </a:ext>
            </a:extLst>
          </p:cNvPr>
          <p:cNvSpPr>
            <a:spLocks noChangeShapeType="1"/>
          </p:cNvSpPr>
          <p:nvPr/>
        </p:nvSpPr>
        <p:spPr bwMode="auto">
          <a:xfrm>
            <a:off x="4572000" y="1590675"/>
            <a:ext cx="2971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 name="Line 5">
            <a:extLst>
              <a:ext uri="{FF2B5EF4-FFF2-40B4-BE49-F238E27FC236}">
                <a16:creationId xmlns:a16="http://schemas.microsoft.com/office/drawing/2014/main" id="{4F9B6724-3863-288E-0C92-C2E065D3DD1E}"/>
              </a:ext>
            </a:extLst>
          </p:cNvPr>
          <p:cNvSpPr>
            <a:spLocks noChangeShapeType="1"/>
          </p:cNvSpPr>
          <p:nvPr/>
        </p:nvSpPr>
        <p:spPr bwMode="auto">
          <a:xfrm>
            <a:off x="4267200" y="3190875"/>
            <a:ext cx="2971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 name="Line 6">
            <a:extLst>
              <a:ext uri="{FF2B5EF4-FFF2-40B4-BE49-F238E27FC236}">
                <a16:creationId xmlns:a16="http://schemas.microsoft.com/office/drawing/2014/main" id="{9E07C335-9358-A255-AA74-FBBAC094112D}"/>
              </a:ext>
            </a:extLst>
          </p:cNvPr>
          <p:cNvSpPr>
            <a:spLocks noChangeShapeType="1"/>
          </p:cNvSpPr>
          <p:nvPr/>
        </p:nvSpPr>
        <p:spPr bwMode="auto">
          <a:xfrm>
            <a:off x="4572000" y="2352675"/>
            <a:ext cx="2743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 name="Text Box 7">
            <a:extLst>
              <a:ext uri="{FF2B5EF4-FFF2-40B4-BE49-F238E27FC236}">
                <a16:creationId xmlns:a16="http://schemas.microsoft.com/office/drawing/2014/main" id="{A5FDC18C-F30C-25CB-832C-761444C3984F}"/>
              </a:ext>
            </a:extLst>
          </p:cNvPr>
          <p:cNvSpPr txBox="1">
            <a:spLocks noChangeArrowheads="1"/>
          </p:cNvSpPr>
          <p:nvPr/>
        </p:nvSpPr>
        <p:spPr bwMode="auto">
          <a:xfrm>
            <a:off x="3505200" y="34194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A</a:t>
            </a:r>
          </a:p>
        </p:txBody>
      </p:sp>
      <p:sp>
        <p:nvSpPr>
          <p:cNvPr id="23560" name="Text Box 8">
            <a:extLst>
              <a:ext uri="{FF2B5EF4-FFF2-40B4-BE49-F238E27FC236}">
                <a16:creationId xmlns:a16="http://schemas.microsoft.com/office/drawing/2014/main" id="{72B47AE1-E976-8C11-4D0B-B0AD56E032AD}"/>
              </a:ext>
            </a:extLst>
          </p:cNvPr>
          <p:cNvSpPr txBox="1">
            <a:spLocks noChangeArrowheads="1"/>
          </p:cNvSpPr>
          <p:nvPr/>
        </p:nvSpPr>
        <p:spPr bwMode="auto">
          <a:xfrm>
            <a:off x="7239000" y="18954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c</a:t>
            </a:r>
          </a:p>
        </p:txBody>
      </p:sp>
      <p:sp>
        <p:nvSpPr>
          <p:cNvPr id="23561" name="AutoShape 9">
            <a:extLst>
              <a:ext uri="{FF2B5EF4-FFF2-40B4-BE49-F238E27FC236}">
                <a16:creationId xmlns:a16="http://schemas.microsoft.com/office/drawing/2014/main" id="{0B60B5C3-4414-8C83-2E58-16FADBA6A9F3}"/>
              </a:ext>
            </a:extLst>
          </p:cNvPr>
          <p:cNvSpPr>
            <a:spLocks noChangeArrowheads="1"/>
          </p:cNvSpPr>
          <p:nvPr/>
        </p:nvSpPr>
        <p:spPr bwMode="auto">
          <a:xfrm>
            <a:off x="7296150" y="1590675"/>
            <a:ext cx="1371600" cy="1600200"/>
          </a:xfrm>
          <a:prstGeom prst="cube">
            <a:avLst>
              <a:gd name="adj" fmla="val 25000"/>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solidFill>
                  <a:schemeClr val="bg1"/>
                </a:solidFill>
                <a:latin typeface="Times New Roman" panose="02020603050405020304" pitchFamily="18" charset="0"/>
              </a:rPr>
              <a:t>S</a:t>
            </a:r>
          </a:p>
        </p:txBody>
      </p:sp>
      <p:sp>
        <p:nvSpPr>
          <p:cNvPr id="23562" name="AutoShape 10">
            <a:extLst>
              <a:ext uri="{FF2B5EF4-FFF2-40B4-BE49-F238E27FC236}">
                <a16:creationId xmlns:a16="http://schemas.microsoft.com/office/drawing/2014/main" id="{88FD2BC3-EA48-B573-4F20-012A0C2D068A}"/>
              </a:ext>
            </a:extLst>
          </p:cNvPr>
          <p:cNvSpPr>
            <a:spLocks noChangeArrowheads="1"/>
          </p:cNvSpPr>
          <p:nvPr/>
        </p:nvSpPr>
        <p:spPr bwMode="auto">
          <a:xfrm>
            <a:off x="3200400" y="1590675"/>
            <a:ext cx="1371600" cy="1600200"/>
          </a:xfrm>
          <a:prstGeom prst="cube">
            <a:avLst>
              <a:gd name="adj" fmla="val 25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solidFill>
                  <a:schemeClr val="bg1"/>
                </a:solidFill>
                <a:latin typeface="Times New Roman" panose="02020603050405020304" pitchFamily="18" charset="0"/>
              </a:rPr>
              <a:t>N</a:t>
            </a:r>
          </a:p>
        </p:txBody>
      </p:sp>
      <p:sp>
        <p:nvSpPr>
          <p:cNvPr id="23563" name="Line 11">
            <a:extLst>
              <a:ext uri="{FF2B5EF4-FFF2-40B4-BE49-F238E27FC236}">
                <a16:creationId xmlns:a16="http://schemas.microsoft.com/office/drawing/2014/main" id="{2FE0C708-6116-73ED-7A4F-BEBA1107AF22}"/>
              </a:ext>
            </a:extLst>
          </p:cNvPr>
          <p:cNvSpPr>
            <a:spLocks noChangeShapeType="1"/>
          </p:cNvSpPr>
          <p:nvPr/>
        </p:nvSpPr>
        <p:spPr bwMode="auto">
          <a:xfrm flipH="1">
            <a:off x="3810000" y="1285875"/>
            <a:ext cx="2438400" cy="2362200"/>
          </a:xfrm>
          <a:prstGeom prst="line">
            <a:avLst/>
          </a:prstGeom>
          <a:noFill/>
          <a:ln w="5715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64" name="Line 12">
            <a:extLst>
              <a:ext uri="{FF2B5EF4-FFF2-40B4-BE49-F238E27FC236}">
                <a16:creationId xmlns:a16="http://schemas.microsoft.com/office/drawing/2014/main" id="{5C1B490A-B3C4-9869-7B5E-61A2617BC92E}"/>
              </a:ext>
            </a:extLst>
          </p:cNvPr>
          <p:cNvSpPr>
            <a:spLocks noChangeShapeType="1"/>
          </p:cNvSpPr>
          <p:nvPr/>
        </p:nvSpPr>
        <p:spPr bwMode="auto">
          <a:xfrm>
            <a:off x="6248400" y="1285875"/>
            <a:ext cx="1600200" cy="0"/>
          </a:xfrm>
          <a:prstGeom prst="line">
            <a:avLst/>
          </a:prstGeom>
          <a:noFill/>
          <a:ln w="5715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65" name="Line 13">
            <a:extLst>
              <a:ext uri="{FF2B5EF4-FFF2-40B4-BE49-F238E27FC236}">
                <a16:creationId xmlns:a16="http://schemas.microsoft.com/office/drawing/2014/main" id="{42E79756-0B93-B656-BB21-CE631D7991A2}"/>
              </a:ext>
            </a:extLst>
          </p:cNvPr>
          <p:cNvSpPr>
            <a:spLocks noChangeShapeType="1"/>
          </p:cNvSpPr>
          <p:nvPr/>
        </p:nvSpPr>
        <p:spPr bwMode="auto">
          <a:xfrm flipH="1">
            <a:off x="5562600" y="1285875"/>
            <a:ext cx="2286000" cy="2438400"/>
          </a:xfrm>
          <a:prstGeom prst="line">
            <a:avLst/>
          </a:prstGeom>
          <a:noFill/>
          <a:ln w="5715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66" name="Line 14">
            <a:extLst>
              <a:ext uri="{FF2B5EF4-FFF2-40B4-BE49-F238E27FC236}">
                <a16:creationId xmlns:a16="http://schemas.microsoft.com/office/drawing/2014/main" id="{E2F55EDB-891C-D101-A387-13A62A6B1816}"/>
              </a:ext>
            </a:extLst>
          </p:cNvPr>
          <p:cNvSpPr>
            <a:spLocks noChangeShapeType="1"/>
          </p:cNvSpPr>
          <p:nvPr/>
        </p:nvSpPr>
        <p:spPr bwMode="auto">
          <a:xfrm>
            <a:off x="5029200" y="2276475"/>
            <a:ext cx="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67" name="Line 15">
            <a:extLst>
              <a:ext uri="{FF2B5EF4-FFF2-40B4-BE49-F238E27FC236}">
                <a16:creationId xmlns:a16="http://schemas.microsoft.com/office/drawing/2014/main" id="{6A906C87-8004-6A95-BFCD-38475816A122}"/>
              </a:ext>
            </a:extLst>
          </p:cNvPr>
          <p:cNvSpPr>
            <a:spLocks noChangeShapeType="1"/>
          </p:cNvSpPr>
          <p:nvPr/>
        </p:nvSpPr>
        <p:spPr bwMode="auto">
          <a:xfrm>
            <a:off x="3810000" y="3648075"/>
            <a:ext cx="609600" cy="0"/>
          </a:xfrm>
          <a:prstGeom prst="line">
            <a:avLst/>
          </a:prstGeom>
          <a:noFill/>
          <a:ln w="5715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68" name="Line 16">
            <a:extLst>
              <a:ext uri="{FF2B5EF4-FFF2-40B4-BE49-F238E27FC236}">
                <a16:creationId xmlns:a16="http://schemas.microsoft.com/office/drawing/2014/main" id="{CAB283C1-E026-791B-05AC-5F4C120E3406}"/>
              </a:ext>
            </a:extLst>
          </p:cNvPr>
          <p:cNvSpPr>
            <a:spLocks noChangeShapeType="1"/>
          </p:cNvSpPr>
          <p:nvPr/>
        </p:nvSpPr>
        <p:spPr bwMode="auto">
          <a:xfrm>
            <a:off x="5105400" y="3724275"/>
            <a:ext cx="533400" cy="0"/>
          </a:xfrm>
          <a:prstGeom prst="line">
            <a:avLst/>
          </a:prstGeom>
          <a:noFill/>
          <a:ln w="5715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69" name="Line 17">
            <a:extLst>
              <a:ext uri="{FF2B5EF4-FFF2-40B4-BE49-F238E27FC236}">
                <a16:creationId xmlns:a16="http://schemas.microsoft.com/office/drawing/2014/main" id="{6C5AACDB-F041-C8D0-4CE7-9BE2D8F652C0}"/>
              </a:ext>
            </a:extLst>
          </p:cNvPr>
          <p:cNvSpPr>
            <a:spLocks noChangeShapeType="1"/>
          </p:cNvSpPr>
          <p:nvPr/>
        </p:nvSpPr>
        <p:spPr bwMode="auto">
          <a:xfrm flipH="1">
            <a:off x="4648200" y="3724275"/>
            <a:ext cx="457200" cy="457200"/>
          </a:xfrm>
          <a:prstGeom prst="line">
            <a:avLst/>
          </a:prstGeom>
          <a:noFill/>
          <a:ln w="5715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70" name="Line 18">
            <a:extLst>
              <a:ext uri="{FF2B5EF4-FFF2-40B4-BE49-F238E27FC236}">
                <a16:creationId xmlns:a16="http://schemas.microsoft.com/office/drawing/2014/main" id="{12D45CA2-EA0C-1077-0A18-6888A0F30119}"/>
              </a:ext>
            </a:extLst>
          </p:cNvPr>
          <p:cNvSpPr>
            <a:spLocks noChangeShapeType="1"/>
          </p:cNvSpPr>
          <p:nvPr/>
        </p:nvSpPr>
        <p:spPr bwMode="auto">
          <a:xfrm flipH="1">
            <a:off x="3962400" y="3648075"/>
            <a:ext cx="457200" cy="457200"/>
          </a:xfrm>
          <a:prstGeom prst="line">
            <a:avLst/>
          </a:prstGeom>
          <a:noFill/>
          <a:ln w="5715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71" name="Text Box 19">
            <a:extLst>
              <a:ext uri="{FF2B5EF4-FFF2-40B4-BE49-F238E27FC236}">
                <a16:creationId xmlns:a16="http://schemas.microsoft.com/office/drawing/2014/main" id="{D5A01559-B8FD-9ECA-AED6-3276B45B45A7}"/>
              </a:ext>
            </a:extLst>
          </p:cNvPr>
          <p:cNvSpPr txBox="1">
            <a:spLocks noChangeArrowheads="1"/>
          </p:cNvSpPr>
          <p:nvPr/>
        </p:nvSpPr>
        <p:spPr bwMode="auto">
          <a:xfrm>
            <a:off x="5715000" y="11334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B</a:t>
            </a:r>
          </a:p>
        </p:txBody>
      </p:sp>
      <p:sp>
        <p:nvSpPr>
          <p:cNvPr id="23572" name="Text Box 20">
            <a:extLst>
              <a:ext uri="{FF2B5EF4-FFF2-40B4-BE49-F238E27FC236}">
                <a16:creationId xmlns:a16="http://schemas.microsoft.com/office/drawing/2014/main" id="{E2E6CDC0-B68C-7367-7C9E-3FBDBDF2E4C6}"/>
              </a:ext>
            </a:extLst>
          </p:cNvPr>
          <p:cNvSpPr txBox="1">
            <a:spLocks noChangeArrowheads="1"/>
          </p:cNvSpPr>
          <p:nvPr/>
        </p:nvSpPr>
        <p:spPr bwMode="auto">
          <a:xfrm>
            <a:off x="7772400" y="11334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C</a:t>
            </a:r>
          </a:p>
        </p:txBody>
      </p:sp>
      <p:sp>
        <p:nvSpPr>
          <p:cNvPr id="23573" name="Text Box 21">
            <a:extLst>
              <a:ext uri="{FF2B5EF4-FFF2-40B4-BE49-F238E27FC236}">
                <a16:creationId xmlns:a16="http://schemas.microsoft.com/office/drawing/2014/main" id="{02FBCB54-8CC7-B50F-6B77-9BBEEB2036B7}"/>
              </a:ext>
            </a:extLst>
          </p:cNvPr>
          <p:cNvSpPr txBox="1">
            <a:spLocks noChangeArrowheads="1"/>
          </p:cNvSpPr>
          <p:nvPr/>
        </p:nvSpPr>
        <p:spPr bwMode="auto">
          <a:xfrm>
            <a:off x="5715000" y="34194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latin typeface="Times New Roman" panose="02020603050405020304" pitchFamily="18" charset="0"/>
              </a:rPr>
              <a:t>D</a:t>
            </a:r>
          </a:p>
        </p:txBody>
      </p:sp>
      <p:sp>
        <p:nvSpPr>
          <p:cNvPr id="23574" name="Line 22">
            <a:extLst>
              <a:ext uri="{FF2B5EF4-FFF2-40B4-BE49-F238E27FC236}">
                <a16:creationId xmlns:a16="http://schemas.microsoft.com/office/drawing/2014/main" id="{A4CD4CD2-16D5-E4BD-64CF-1274F984F710}"/>
              </a:ext>
            </a:extLst>
          </p:cNvPr>
          <p:cNvSpPr>
            <a:spLocks noChangeShapeType="1"/>
          </p:cNvSpPr>
          <p:nvPr/>
        </p:nvSpPr>
        <p:spPr bwMode="auto">
          <a:xfrm flipH="1">
            <a:off x="3810000" y="828675"/>
            <a:ext cx="3657600" cy="3810000"/>
          </a:xfrm>
          <a:prstGeom prst="line">
            <a:avLst/>
          </a:prstGeom>
          <a:noFill/>
          <a:ln w="952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75" name="Line 23">
            <a:extLst>
              <a:ext uri="{FF2B5EF4-FFF2-40B4-BE49-F238E27FC236}">
                <a16:creationId xmlns:a16="http://schemas.microsoft.com/office/drawing/2014/main" id="{843509C2-9A69-B015-52BE-1A954745DA8F}"/>
              </a:ext>
            </a:extLst>
          </p:cNvPr>
          <p:cNvSpPr>
            <a:spLocks noChangeShapeType="1"/>
          </p:cNvSpPr>
          <p:nvPr/>
        </p:nvSpPr>
        <p:spPr bwMode="auto">
          <a:xfrm flipV="1">
            <a:off x="4648200" y="2047875"/>
            <a:ext cx="762000" cy="762000"/>
          </a:xfrm>
          <a:prstGeom prst="line">
            <a:avLst/>
          </a:prstGeom>
          <a:noFill/>
          <a:ln w="57150">
            <a:solidFill>
              <a:srgbClr val="00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76" name="Line 24">
            <a:extLst>
              <a:ext uri="{FF2B5EF4-FFF2-40B4-BE49-F238E27FC236}">
                <a16:creationId xmlns:a16="http://schemas.microsoft.com/office/drawing/2014/main" id="{096051D5-FFEB-C57D-2A2C-AEED133ADEC1}"/>
              </a:ext>
            </a:extLst>
          </p:cNvPr>
          <p:cNvSpPr>
            <a:spLocks noChangeShapeType="1"/>
          </p:cNvSpPr>
          <p:nvPr/>
        </p:nvSpPr>
        <p:spPr bwMode="auto">
          <a:xfrm flipH="1">
            <a:off x="6248400" y="2200275"/>
            <a:ext cx="685800" cy="762000"/>
          </a:xfrm>
          <a:prstGeom prst="line">
            <a:avLst/>
          </a:prstGeom>
          <a:noFill/>
          <a:ln w="57150">
            <a:solidFill>
              <a:srgbClr val="00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77" name="Text Box 25">
            <a:extLst>
              <a:ext uri="{FF2B5EF4-FFF2-40B4-BE49-F238E27FC236}">
                <a16:creationId xmlns:a16="http://schemas.microsoft.com/office/drawing/2014/main" id="{0441E248-E218-3D82-D0B0-9AA9EE969696}"/>
              </a:ext>
            </a:extLst>
          </p:cNvPr>
          <p:cNvSpPr txBox="1">
            <a:spLocks noChangeArrowheads="1"/>
          </p:cNvSpPr>
          <p:nvPr/>
        </p:nvSpPr>
        <p:spPr bwMode="auto">
          <a:xfrm>
            <a:off x="4114800" y="41052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t>o</a:t>
            </a:r>
          </a:p>
        </p:txBody>
      </p:sp>
      <p:sp>
        <p:nvSpPr>
          <p:cNvPr id="23578" name="Text Box 26">
            <a:extLst>
              <a:ext uri="{FF2B5EF4-FFF2-40B4-BE49-F238E27FC236}">
                <a16:creationId xmlns:a16="http://schemas.microsoft.com/office/drawing/2014/main" id="{F9670028-C22F-D121-4516-2DE5ABDD179D}"/>
              </a:ext>
            </a:extLst>
          </p:cNvPr>
          <p:cNvSpPr txBox="1">
            <a:spLocks noChangeArrowheads="1"/>
          </p:cNvSpPr>
          <p:nvPr/>
        </p:nvSpPr>
        <p:spPr bwMode="auto">
          <a:xfrm>
            <a:off x="7315200" y="752475"/>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t>o’</a:t>
            </a:r>
          </a:p>
        </p:txBody>
      </p:sp>
      <p:sp>
        <p:nvSpPr>
          <p:cNvPr id="23579" name="Line 27">
            <a:extLst>
              <a:ext uri="{FF2B5EF4-FFF2-40B4-BE49-F238E27FC236}">
                <a16:creationId xmlns:a16="http://schemas.microsoft.com/office/drawing/2014/main" id="{32478AEF-7B19-4E87-8B5D-38F702B97E52}"/>
              </a:ext>
            </a:extLst>
          </p:cNvPr>
          <p:cNvSpPr>
            <a:spLocks noChangeShapeType="1"/>
          </p:cNvSpPr>
          <p:nvPr/>
        </p:nvSpPr>
        <p:spPr bwMode="auto">
          <a:xfrm flipV="1">
            <a:off x="6896100" y="1343025"/>
            <a:ext cx="0" cy="914400"/>
          </a:xfrm>
          <a:prstGeom prst="line">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580" name="Line 28">
            <a:extLst>
              <a:ext uri="{FF2B5EF4-FFF2-40B4-BE49-F238E27FC236}">
                <a16:creationId xmlns:a16="http://schemas.microsoft.com/office/drawing/2014/main" id="{A64CE364-B2A5-499D-1563-A377EE92FBED}"/>
              </a:ext>
            </a:extLst>
          </p:cNvPr>
          <p:cNvSpPr>
            <a:spLocks noChangeShapeType="1"/>
          </p:cNvSpPr>
          <p:nvPr/>
        </p:nvSpPr>
        <p:spPr bwMode="auto">
          <a:xfrm>
            <a:off x="5334000" y="2219325"/>
            <a:ext cx="0" cy="914400"/>
          </a:xfrm>
          <a:prstGeom prst="line">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23581" name="Group 29">
            <a:extLst>
              <a:ext uri="{FF2B5EF4-FFF2-40B4-BE49-F238E27FC236}">
                <a16:creationId xmlns:a16="http://schemas.microsoft.com/office/drawing/2014/main" id="{E7D1E1C0-64AD-5477-B1FB-DA4B02C87828}"/>
              </a:ext>
            </a:extLst>
          </p:cNvPr>
          <p:cNvGrpSpPr>
            <a:grpSpLocks/>
          </p:cNvGrpSpPr>
          <p:nvPr/>
        </p:nvGrpSpPr>
        <p:grpSpPr bwMode="auto">
          <a:xfrm>
            <a:off x="5143501" y="3209925"/>
            <a:ext cx="542925" cy="579438"/>
            <a:chOff x="3024" y="2991"/>
            <a:chExt cx="342" cy="355"/>
          </a:xfrm>
        </p:grpSpPr>
        <p:sp>
          <p:nvSpPr>
            <p:cNvPr id="23582" name="Rectangle 30">
              <a:extLst>
                <a:ext uri="{FF2B5EF4-FFF2-40B4-BE49-F238E27FC236}">
                  <a16:creationId xmlns:a16="http://schemas.microsoft.com/office/drawing/2014/main" id="{9C447864-CBFD-934D-1219-8F6C9F694C9D}"/>
                </a:ext>
              </a:extLst>
            </p:cNvPr>
            <p:cNvSpPr>
              <a:spLocks noChangeArrowheads="1"/>
            </p:cNvSpPr>
            <p:nvPr/>
          </p:nvSpPr>
          <p:spPr bwMode="auto">
            <a:xfrm>
              <a:off x="3024" y="2991"/>
              <a:ext cx="342"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3200">
                  <a:latin typeface=".VnTimeH" pitchFamily="34" charset="0"/>
                  <a:cs typeface="Times New Roman" panose="02020603050405020304" pitchFamily="18" charset="0"/>
                </a:rPr>
                <a:t>F</a:t>
              </a:r>
              <a:r>
                <a:rPr lang="en-US" altLang="en-US" sz="3200" baseline="-30000">
                  <a:latin typeface=".VnTimeH" pitchFamily="34" charset="0"/>
                  <a:cs typeface="Times New Roman" panose="02020603050405020304" pitchFamily="18" charset="0"/>
                </a:rPr>
                <a:t>1</a:t>
              </a:r>
              <a:endParaRPr lang="en-US" altLang="en-US" sz="3200">
                <a:latin typeface="Times New Roman" panose="02020603050405020304" pitchFamily="18" charset="0"/>
              </a:endParaRPr>
            </a:p>
          </p:txBody>
        </p:sp>
        <p:sp>
          <p:nvSpPr>
            <p:cNvPr id="23583" name="Line 31">
              <a:extLst>
                <a:ext uri="{FF2B5EF4-FFF2-40B4-BE49-F238E27FC236}">
                  <a16:creationId xmlns:a16="http://schemas.microsoft.com/office/drawing/2014/main" id="{91BFB990-AA97-FB45-D0BA-96F5BC8E30A9}"/>
                </a:ext>
              </a:extLst>
            </p:cNvPr>
            <p:cNvSpPr>
              <a:spLocks noChangeShapeType="1"/>
            </p:cNvSpPr>
            <p:nvPr/>
          </p:nvSpPr>
          <p:spPr bwMode="auto">
            <a:xfrm>
              <a:off x="3072" y="3024"/>
              <a:ext cx="24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3584" name="Group 32">
            <a:extLst>
              <a:ext uri="{FF2B5EF4-FFF2-40B4-BE49-F238E27FC236}">
                <a16:creationId xmlns:a16="http://schemas.microsoft.com/office/drawing/2014/main" id="{353A7378-DD67-1D4E-ED4D-C660BECAA9BA}"/>
              </a:ext>
            </a:extLst>
          </p:cNvPr>
          <p:cNvGrpSpPr>
            <a:grpSpLocks/>
          </p:cNvGrpSpPr>
          <p:nvPr/>
        </p:nvGrpSpPr>
        <p:grpSpPr bwMode="auto">
          <a:xfrm>
            <a:off x="6705601" y="638175"/>
            <a:ext cx="542925" cy="579438"/>
            <a:chOff x="3024" y="2991"/>
            <a:chExt cx="342" cy="355"/>
          </a:xfrm>
        </p:grpSpPr>
        <p:sp>
          <p:nvSpPr>
            <p:cNvPr id="23585" name="Rectangle 33">
              <a:extLst>
                <a:ext uri="{FF2B5EF4-FFF2-40B4-BE49-F238E27FC236}">
                  <a16:creationId xmlns:a16="http://schemas.microsoft.com/office/drawing/2014/main" id="{93D2BB98-F521-616B-458D-8FCBF3383881}"/>
                </a:ext>
              </a:extLst>
            </p:cNvPr>
            <p:cNvSpPr>
              <a:spLocks noChangeArrowheads="1"/>
            </p:cNvSpPr>
            <p:nvPr/>
          </p:nvSpPr>
          <p:spPr bwMode="auto">
            <a:xfrm>
              <a:off x="3024" y="2991"/>
              <a:ext cx="342"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3200">
                  <a:latin typeface=".VnTimeH" pitchFamily="34" charset="0"/>
                  <a:cs typeface="Times New Roman" panose="02020603050405020304" pitchFamily="18" charset="0"/>
                </a:rPr>
                <a:t>F</a:t>
              </a:r>
              <a:r>
                <a:rPr lang="en-US" altLang="en-US" sz="3200" baseline="-30000">
                  <a:latin typeface=".VnTimeH" pitchFamily="34" charset="0"/>
                  <a:cs typeface="Times New Roman" panose="02020603050405020304" pitchFamily="18" charset="0"/>
                </a:rPr>
                <a:t>2</a:t>
              </a:r>
              <a:endParaRPr lang="en-US" altLang="en-US" sz="3200">
                <a:latin typeface="Times New Roman" panose="02020603050405020304" pitchFamily="18" charset="0"/>
              </a:endParaRPr>
            </a:p>
          </p:txBody>
        </p:sp>
        <p:sp>
          <p:nvSpPr>
            <p:cNvPr id="23586" name="Line 34">
              <a:extLst>
                <a:ext uri="{FF2B5EF4-FFF2-40B4-BE49-F238E27FC236}">
                  <a16:creationId xmlns:a16="http://schemas.microsoft.com/office/drawing/2014/main" id="{6B24E30C-68C0-601C-3510-C0E69D763DAC}"/>
                </a:ext>
              </a:extLst>
            </p:cNvPr>
            <p:cNvSpPr>
              <a:spLocks noChangeShapeType="1"/>
            </p:cNvSpPr>
            <p:nvPr/>
          </p:nvSpPr>
          <p:spPr bwMode="auto">
            <a:xfrm>
              <a:off x="3072" y="3024"/>
              <a:ext cx="24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3587" name="AutoShape 35">
            <a:extLst>
              <a:ext uri="{FF2B5EF4-FFF2-40B4-BE49-F238E27FC236}">
                <a16:creationId xmlns:a16="http://schemas.microsoft.com/office/drawing/2014/main" id="{B2047B80-83DF-90B8-FBB1-B58568F34629}"/>
              </a:ext>
            </a:extLst>
          </p:cNvPr>
          <p:cNvSpPr>
            <a:spLocks noChangeArrowheads="1"/>
          </p:cNvSpPr>
          <p:nvPr/>
        </p:nvSpPr>
        <p:spPr bwMode="auto">
          <a:xfrm>
            <a:off x="3752850" y="4257675"/>
            <a:ext cx="533400" cy="304800"/>
          </a:xfrm>
          <a:prstGeom prst="curvedUpArrow">
            <a:avLst>
              <a:gd name="adj1" fmla="val 20295"/>
              <a:gd name="adj2" fmla="val 5529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90" name="Text Box 38">
            <a:extLst>
              <a:ext uri="{FF2B5EF4-FFF2-40B4-BE49-F238E27FC236}">
                <a16:creationId xmlns:a16="http://schemas.microsoft.com/office/drawing/2014/main" id="{7E7ACBCE-30BA-7FB8-4E42-A03C1CF61D10}"/>
              </a:ext>
            </a:extLst>
          </p:cNvPr>
          <p:cNvSpPr txBox="1">
            <a:spLocks noChangeArrowheads="1"/>
          </p:cNvSpPr>
          <p:nvPr/>
        </p:nvSpPr>
        <p:spPr bwMode="auto">
          <a:xfrm>
            <a:off x="1828800" y="5181601"/>
            <a:ext cx="8229600" cy="107632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A4FAA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a:latin typeface="Times New Roman" panose="02020603050405020304" pitchFamily="18" charset="0"/>
              </a:rPr>
              <a:t>	Khung dây dẫn quay ngược chiều kim đồng hồ.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nodeType="afterEffect">
                                  <p:stCondLst>
                                    <p:cond delay="0"/>
                                  </p:stCondLst>
                                  <p:childTnLst>
                                    <p:set>
                                      <p:cBhvr>
                                        <p:cTn id="6" dur="1" fill="hold">
                                          <p:stCondLst>
                                            <p:cond delay="0"/>
                                          </p:stCondLst>
                                        </p:cTn>
                                        <p:tgtEl>
                                          <p:spTgt spid="23579"/>
                                        </p:tgtEl>
                                        <p:attrNameLst>
                                          <p:attrName>style.visibility</p:attrName>
                                        </p:attrNameLst>
                                      </p:cBhvr>
                                      <p:to>
                                        <p:strVal val="visible"/>
                                      </p:to>
                                    </p:set>
                                    <p:animEffect transition="in" filter="wipe(down)">
                                      <p:cBhvr>
                                        <p:cTn id="7" dur="1000"/>
                                        <p:tgtEl>
                                          <p:spTgt spid="23579"/>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23580"/>
                                        </p:tgtEl>
                                        <p:attrNameLst>
                                          <p:attrName>style.visibility</p:attrName>
                                        </p:attrNameLst>
                                      </p:cBhvr>
                                      <p:to>
                                        <p:strVal val="visible"/>
                                      </p:to>
                                    </p:set>
                                    <p:animEffect transition="in" filter="wipe(up)">
                                      <p:cBhvr>
                                        <p:cTn id="10" dur="1000"/>
                                        <p:tgtEl>
                                          <p:spTgt spid="23580"/>
                                        </p:tgtEl>
                                      </p:cBhvr>
                                    </p:animEffect>
                                  </p:childTnLst>
                                </p:cTn>
                              </p:par>
                            </p:childTnLst>
                          </p:cTn>
                        </p:par>
                        <p:par>
                          <p:cTn id="11" fill="hold" nodeType="afterGroup">
                            <p:stCondLst>
                              <p:cond delay="1000"/>
                            </p:stCondLst>
                            <p:childTnLst>
                              <p:par>
                                <p:cTn id="12" presetID="3" presetClass="entr" presetSubtype="10" fill="hold" nodeType="afterEffect">
                                  <p:stCondLst>
                                    <p:cond delay="0"/>
                                  </p:stCondLst>
                                  <p:childTnLst>
                                    <p:set>
                                      <p:cBhvr>
                                        <p:cTn id="13" dur="1" fill="hold">
                                          <p:stCondLst>
                                            <p:cond delay="0"/>
                                          </p:stCondLst>
                                        </p:cTn>
                                        <p:tgtEl>
                                          <p:spTgt spid="23581"/>
                                        </p:tgtEl>
                                        <p:attrNameLst>
                                          <p:attrName>style.visibility</p:attrName>
                                        </p:attrNameLst>
                                      </p:cBhvr>
                                      <p:to>
                                        <p:strVal val="visible"/>
                                      </p:to>
                                    </p:set>
                                    <p:animEffect transition="in" filter="blinds(horizontal)">
                                      <p:cBhvr>
                                        <p:cTn id="14" dur="500"/>
                                        <p:tgtEl>
                                          <p:spTgt spid="23581"/>
                                        </p:tgtEl>
                                      </p:cBhvr>
                                    </p:animEffect>
                                  </p:childTnLst>
                                </p:cTn>
                              </p:par>
                            </p:childTnLst>
                          </p:cTn>
                        </p:par>
                        <p:par>
                          <p:cTn id="15" fill="hold" nodeType="afterGroup">
                            <p:stCondLst>
                              <p:cond delay="1500"/>
                            </p:stCondLst>
                            <p:childTnLst>
                              <p:par>
                                <p:cTn id="16" presetID="3" presetClass="entr" presetSubtype="10" fill="hold" nodeType="afterEffect">
                                  <p:stCondLst>
                                    <p:cond delay="0"/>
                                  </p:stCondLst>
                                  <p:childTnLst>
                                    <p:set>
                                      <p:cBhvr>
                                        <p:cTn id="17" dur="1" fill="hold">
                                          <p:stCondLst>
                                            <p:cond delay="0"/>
                                          </p:stCondLst>
                                        </p:cTn>
                                        <p:tgtEl>
                                          <p:spTgt spid="23584"/>
                                        </p:tgtEl>
                                        <p:attrNameLst>
                                          <p:attrName>style.visibility</p:attrName>
                                        </p:attrNameLst>
                                      </p:cBhvr>
                                      <p:to>
                                        <p:strVal val="visible"/>
                                      </p:to>
                                    </p:set>
                                    <p:animEffect transition="in" filter="blinds(horizontal)">
                                      <p:cBhvr>
                                        <p:cTn id="18" dur="500"/>
                                        <p:tgtEl>
                                          <p:spTgt spid="235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3590"/>
                                        </p:tgtEl>
                                        <p:attrNameLst>
                                          <p:attrName>style.visibility</p:attrName>
                                        </p:attrNameLst>
                                      </p:cBhvr>
                                      <p:to>
                                        <p:strVal val="visible"/>
                                      </p:to>
                                    </p:set>
                                    <p:anim calcmode="lin" valueType="num">
                                      <p:cBhvr additive="base">
                                        <p:cTn id="23" dur="2000" fill="hold"/>
                                        <p:tgtEl>
                                          <p:spTgt spid="23590"/>
                                        </p:tgtEl>
                                        <p:attrNameLst>
                                          <p:attrName>ppt_x</p:attrName>
                                        </p:attrNameLst>
                                      </p:cBhvr>
                                      <p:tavLst>
                                        <p:tav tm="0">
                                          <p:val>
                                            <p:strVal val="0-#ppt_w/2"/>
                                          </p:val>
                                        </p:tav>
                                        <p:tav tm="100000">
                                          <p:val>
                                            <p:strVal val="#ppt_x"/>
                                          </p:val>
                                        </p:tav>
                                      </p:tavLst>
                                    </p:anim>
                                    <p:anim calcmode="lin" valueType="num">
                                      <p:cBhvr additive="base">
                                        <p:cTn id="24" dur="2000" fill="hold"/>
                                        <p:tgtEl>
                                          <p:spTgt spid="235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4412DC49-071D-6196-3A4E-EA088BCB8FE5}"/>
              </a:ext>
            </a:extLst>
          </p:cNvPr>
          <p:cNvSpPr>
            <a:spLocks noGrp="1" noChangeArrowheads="1"/>
          </p:cNvSpPr>
          <p:nvPr>
            <p:ph type="ctrTitle"/>
          </p:nvPr>
        </p:nvSpPr>
        <p:spPr>
          <a:xfrm>
            <a:off x="1905000" y="0"/>
            <a:ext cx="8458200" cy="1676400"/>
          </a:xfrm>
        </p:spPr>
        <p:txBody>
          <a:bodyPr anchor="ctr"/>
          <a:lstStyle/>
          <a:p>
            <a:pPr algn="just"/>
            <a:r>
              <a:rPr lang="en-US" altLang="en-US" sz="2800" b="1">
                <a:latin typeface="Times New Roman" panose="02020603050405020304" pitchFamily="18" charset="0"/>
              </a:rPr>
              <a:t>C</a:t>
            </a:r>
            <a:r>
              <a:rPr lang="en-US" altLang="en-US" sz="2800" b="1" baseline="-25000">
                <a:latin typeface="Times New Roman" panose="02020603050405020304" pitchFamily="18" charset="0"/>
              </a:rPr>
              <a:t>6</a:t>
            </a:r>
            <a:r>
              <a:rPr lang="en-US" altLang="en-US" sz="2800" b="1">
                <a:latin typeface="Times New Roman" panose="02020603050405020304" pitchFamily="18" charset="0"/>
              </a:rPr>
              <a:t>:</a:t>
            </a:r>
            <a:r>
              <a:rPr lang="en-US" altLang="en-US" sz="2800">
                <a:latin typeface="Times New Roman" panose="02020603050405020304" pitchFamily="18" charset="0"/>
              </a:rPr>
              <a:t> Tại sao khi chế tạo động cơ điện có công suất lớn, người ta không dùng nam châm vĩnh cửu để tạo ra từ trường?</a:t>
            </a:r>
          </a:p>
        </p:txBody>
      </p:sp>
      <p:sp>
        <p:nvSpPr>
          <p:cNvPr id="24580" name="Rectangle 4">
            <a:extLst>
              <a:ext uri="{FF2B5EF4-FFF2-40B4-BE49-F238E27FC236}">
                <a16:creationId xmlns:a16="http://schemas.microsoft.com/office/drawing/2014/main" id="{4EB30AA8-30F8-9316-BD9A-7FEEEDD00DCF}"/>
              </a:ext>
            </a:extLst>
          </p:cNvPr>
          <p:cNvSpPr>
            <a:spLocks noGrp="1" noChangeArrowheads="1"/>
          </p:cNvSpPr>
          <p:nvPr>
            <p:ph type="subTitle" idx="1"/>
          </p:nvPr>
        </p:nvSpPr>
        <p:spPr>
          <a:xfrm>
            <a:off x="1752600" y="1447800"/>
            <a:ext cx="8686800" cy="1219200"/>
          </a:xfrm>
          <a:ln>
            <a:solidFill>
              <a:srgbClr val="FF3300"/>
            </a:solidFill>
            <a:miter lim="800000"/>
            <a:headEnd/>
            <a:tailEnd/>
          </a:ln>
        </p:spPr>
        <p:txBody>
          <a:bodyPr/>
          <a:lstStyle/>
          <a:p>
            <a:pPr algn="l"/>
            <a:r>
              <a:rPr lang="en-US" altLang="en-US" sz="3200" b="1">
                <a:solidFill>
                  <a:srgbClr val="0000FF"/>
                </a:solidFill>
                <a:latin typeface="Times New Roman" panose="02020603050405020304" pitchFamily="18" charset="0"/>
              </a:rPr>
              <a:t>	Vì nam châm vĩnh cửu không tạo ra từ trường mạnh như nam châm điện.</a:t>
            </a:r>
          </a:p>
        </p:txBody>
      </p:sp>
      <p:sp>
        <p:nvSpPr>
          <p:cNvPr id="24582" name="Rectangle 6">
            <a:extLst>
              <a:ext uri="{FF2B5EF4-FFF2-40B4-BE49-F238E27FC236}">
                <a16:creationId xmlns:a16="http://schemas.microsoft.com/office/drawing/2014/main" id="{1D04F630-B0FF-5160-2254-E5FC007AF8DA}"/>
              </a:ext>
            </a:extLst>
          </p:cNvPr>
          <p:cNvSpPr>
            <a:spLocks noChangeArrowheads="1"/>
          </p:cNvSpPr>
          <p:nvPr/>
        </p:nvSpPr>
        <p:spPr bwMode="auto">
          <a:xfrm>
            <a:off x="1752600" y="2819400"/>
            <a:ext cx="891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800" b="1">
                <a:latin typeface="Times New Roman" panose="02020603050405020304" pitchFamily="18" charset="0"/>
              </a:rPr>
              <a:t>C</a:t>
            </a:r>
            <a:r>
              <a:rPr lang="en-US" altLang="en-US" sz="2800" b="1" baseline="-25000">
                <a:latin typeface="Times New Roman" panose="02020603050405020304" pitchFamily="18" charset="0"/>
              </a:rPr>
              <a:t>7</a:t>
            </a:r>
            <a:r>
              <a:rPr lang="en-US" altLang="en-US" sz="2800" b="1">
                <a:latin typeface="Times New Roman" panose="02020603050405020304" pitchFamily="18" charset="0"/>
              </a:rPr>
              <a:t>:</a:t>
            </a:r>
            <a:r>
              <a:rPr lang="en-US" altLang="en-US" sz="2800">
                <a:latin typeface="Times New Roman" panose="02020603050405020304" pitchFamily="18" charset="0"/>
              </a:rPr>
              <a:t> Kể một số ứng dụng của động cơ điện mà em biết?</a:t>
            </a:r>
          </a:p>
        </p:txBody>
      </p:sp>
      <p:sp>
        <p:nvSpPr>
          <p:cNvPr id="24583" name="Rectangle 7">
            <a:extLst>
              <a:ext uri="{FF2B5EF4-FFF2-40B4-BE49-F238E27FC236}">
                <a16:creationId xmlns:a16="http://schemas.microsoft.com/office/drawing/2014/main" id="{4F017F9E-27A5-5B2E-691D-F701A7B79655}"/>
              </a:ext>
            </a:extLst>
          </p:cNvPr>
          <p:cNvSpPr>
            <a:spLocks noChangeArrowheads="1"/>
          </p:cNvSpPr>
          <p:nvPr/>
        </p:nvSpPr>
        <p:spPr bwMode="auto">
          <a:xfrm>
            <a:off x="1852613" y="3352800"/>
            <a:ext cx="8686800" cy="9906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just"/>
            <a:r>
              <a:rPr lang="en-US" altLang="en-US" sz="2800" b="1">
                <a:solidFill>
                  <a:srgbClr val="0000FF"/>
                </a:solidFill>
                <a:latin typeface="Times New Roman" panose="02020603050405020304" pitchFamily="18" charset="0"/>
              </a:rPr>
              <a:t>	Quạt điện, máy bơm, động cơ trong máy may, trong tủ lạnh, máy giặt, trong đồ chơi trẻ em…..</a:t>
            </a:r>
          </a:p>
        </p:txBody>
      </p:sp>
      <p:sp>
        <p:nvSpPr>
          <p:cNvPr id="24584" name="Rectangle 8">
            <a:extLst>
              <a:ext uri="{FF2B5EF4-FFF2-40B4-BE49-F238E27FC236}">
                <a16:creationId xmlns:a16="http://schemas.microsoft.com/office/drawing/2014/main" id="{23273309-0276-D50A-55AE-DFD35BE376BF}"/>
              </a:ext>
            </a:extLst>
          </p:cNvPr>
          <p:cNvSpPr>
            <a:spLocks noChangeArrowheads="1"/>
          </p:cNvSpPr>
          <p:nvPr/>
        </p:nvSpPr>
        <p:spPr bwMode="auto">
          <a:xfrm>
            <a:off x="1828800" y="4191000"/>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800">
                <a:latin typeface="Times New Roman" panose="02020603050405020304" pitchFamily="18" charset="0"/>
              </a:rPr>
              <a:t>	Em hãy cho biết động cơ điện có ưu điểm gì hơn so với động cơ đốt trong ?</a:t>
            </a:r>
          </a:p>
        </p:txBody>
      </p:sp>
      <p:sp>
        <p:nvSpPr>
          <p:cNvPr id="24585" name="Rectangle 9">
            <a:extLst>
              <a:ext uri="{FF2B5EF4-FFF2-40B4-BE49-F238E27FC236}">
                <a16:creationId xmlns:a16="http://schemas.microsoft.com/office/drawing/2014/main" id="{953D52EC-9C21-EDD1-4B1A-B77459158B53}"/>
              </a:ext>
            </a:extLst>
          </p:cNvPr>
          <p:cNvSpPr>
            <a:spLocks noChangeArrowheads="1"/>
          </p:cNvSpPr>
          <p:nvPr/>
        </p:nvSpPr>
        <p:spPr bwMode="auto">
          <a:xfrm>
            <a:off x="1905000" y="5181600"/>
            <a:ext cx="8534400" cy="14478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just"/>
            <a:r>
              <a:rPr lang="en-US" altLang="en-US" sz="2800" b="1">
                <a:solidFill>
                  <a:srgbClr val="0000FF"/>
                </a:solidFill>
                <a:latin typeface="Times New Roman" panose="02020603050405020304" pitchFamily="18" charset="0"/>
              </a:rPr>
              <a:t>- Động cơ điện không thải ra khí thải làm ô nhiễm môi trường như động cơ đốt trong.</a:t>
            </a:r>
          </a:p>
          <a:p>
            <a:pPr algn="just"/>
            <a:r>
              <a:rPr lang="en-US" altLang="en-US" sz="2800" b="1">
                <a:solidFill>
                  <a:srgbClr val="0000FF"/>
                </a:solidFill>
                <a:latin typeface="Times New Roman" panose="02020603050405020304" pitchFamily="18" charset="0"/>
              </a:rPr>
              <a:t>- Hiệu suất cao hơn…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2000" fill="hold"/>
                                        <p:tgtEl>
                                          <p:spTgt spid="24579"/>
                                        </p:tgtEl>
                                        <p:attrNameLst>
                                          <p:attrName>ppt_x</p:attrName>
                                        </p:attrNameLst>
                                      </p:cBhvr>
                                      <p:tavLst>
                                        <p:tav tm="0">
                                          <p:val>
                                            <p:strVal val="0-#ppt_w/2"/>
                                          </p:val>
                                        </p:tav>
                                        <p:tav tm="100000">
                                          <p:val>
                                            <p:strVal val="#ppt_x"/>
                                          </p:val>
                                        </p:tav>
                                      </p:tavLst>
                                    </p:anim>
                                    <p:anim calcmode="lin" valueType="num">
                                      <p:cBhvr additive="base">
                                        <p:cTn id="8" dur="20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4580">
                                            <p:bg/>
                                          </p:spTgt>
                                        </p:tgtEl>
                                        <p:attrNameLst>
                                          <p:attrName>style.visibility</p:attrName>
                                        </p:attrNameLst>
                                      </p:cBhvr>
                                      <p:to>
                                        <p:strVal val="visible"/>
                                      </p:to>
                                    </p:set>
                                    <p:anim calcmode="lin" valueType="num">
                                      <p:cBhvr additive="base">
                                        <p:cTn id="13" dur="2000" fill="hold"/>
                                        <p:tgtEl>
                                          <p:spTgt spid="24580">
                                            <p:bg/>
                                          </p:spTgt>
                                        </p:tgtEl>
                                        <p:attrNameLst>
                                          <p:attrName>ppt_x</p:attrName>
                                        </p:attrNameLst>
                                      </p:cBhvr>
                                      <p:tavLst>
                                        <p:tav tm="0">
                                          <p:val>
                                            <p:strVal val="0-#ppt_w/2"/>
                                          </p:val>
                                        </p:tav>
                                        <p:tav tm="100000">
                                          <p:val>
                                            <p:strVal val="#ppt_x"/>
                                          </p:val>
                                        </p:tav>
                                      </p:tavLst>
                                    </p:anim>
                                    <p:anim calcmode="lin" valueType="num">
                                      <p:cBhvr additive="base">
                                        <p:cTn id="14" dur="2000" fill="hold"/>
                                        <p:tgtEl>
                                          <p:spTgt spid="24580">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4580">
                                            <p:txEl>
                                              <p:pRg st="0" end="0"/>
                                            </p:txEl>
                                          </p:spTgt>
                                        </p:tgtEl>
                                        <p:attrNameLst>
                                          <p:attrName>style.visibility</p:attrName>
                                        </p:attrNameLst>
                                      </p:cBhvr>
                                      <p:to>
                                        <p:strVal val="visible"/>
                                      </p:to>
                                    </p:set>
                                    <p:anim calcmode="lin" valueType="num">
                                      <p:cBhvr additive="base">
                                        <p:cTn id="19" dur="2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4582"/>
                                        </p:tgtEl>
                                        <p:attrNameLst>
                                          <p:attrName>style.visibility</p:attrName>
                                        </p:attrNameLst>
                                      </p:cBhvr>
                                      <p:to>
                                        <p:strVal val="visible"/>
                                      </p:to>
                                    </p:set>
                                    <p:anim calcmode="lin" valueType="num">
                                      <p:cBhvr additive="base">
                                        <p:cTn id="25" dur="2000" fill="hold"/>
                                        <p:tgtEl>
                                          <p:spTgt spid="24582"/>
                                        </p:tgtEl>
                                        <p:attrNameLst>
                                          <p:attrName>ppt_x</p:attrName>
                                        </p:attrNameLst>
                                      </p:cBhvr>
                                      <p:tavLst>
                                        <p:tav tm="0">
                                          <p:val>
                                            <p:strVal val="0-#ppt_w/2"/>
                                          </p:val>
                                        </p:tav>
                                        <p:tav tm="100000">
                                          <p:val>
                                            <p:strVal val="#ppt_x"/>
                                          </p:val>
                                        </p:tav>
                                      </p:tavLst>
                                    </p:anim>
                                    <p:anim calcmode="lin" valueType="num">
                                      <p:cBhvr additive="base">
                                        <p:cTn id="26" dur="20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4583">
                                            <p:bg/>
                                          </p:spTgt>
                                        </p:tgtEl>
                                        <p:attrNameLst>
                                          <p:attrName>style.visibility</p:attrName>
                                        </p:attrNameLst>
                                      </p:cBhvr>
                                      <p:to>
                                        <p:strVal val="visible"/>
                                      </p:to>
                                    </p:set>
                                    <p:anim calcmode="lin" valueType="num">
                                      <p:cBhvr additive="base">
                                        <p:cTn id="31" dur="2000" fill="hold"/>
                                        <p:tgtEl>
                                          <p:spTgt spid="24583">
                                            <p:bg/>
                                          </p:spTgt>
                                        </p:tgtEl>
                                        <p:attrNameLst>
                                          <p:attrName>ppt_x</p:attrName>
                                        </p:attrNameLst>
                                      </p:cBhvr>
                                      <p:tavLst>
                                        <p:tav tm="0">
                                          <p:val>
                                            <p:strVal val="0-#ppt_w/2"/>
                                          </p:val>
                                        </p:tav>
                                        <p:tav tm="100000">
                                          <p:val>
                                            <p:strVal val="#ppt_x"/>
                                          </p:val>
                                        </p:tav>
                                      </p:tavLst>
                                    </p:anim>
                                    <p:anim calcmode="lin" valueType="num">
                                      <p:cBhvr additive="base">
                                        <p:cTn id="32" dur="2000" fill="hold"/>
                                        <p:tgtEl>
                                          <p:spTgt spid="24583">
                                            <p:bg/>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24583">
                                            <p:txEl>
                                              <p:pRg st="0" end="0"/>
                                            </p:txEl>
                                          </p:spTgt>
                                        </p:tgtEl>
                                        <p:attrNameLst>
                                          <p:attrName>style.visibility</p:attrName>
                                        </p:attrNameLst>
                                      </p:cBhvr>
                                      <p:to>
                                        <p:strVal val="visible"/>
                                      </p:to>
                                    </p:set>
                                    <p:anim calcmode="lin" valueType="num">
                                      <p:cBhvr additive="base">
                                        <p:cTn id="37" dur="2000" fill="hold"/>
                                        <p:tgtEl>
                                          <p:spTgt spid="24583">
                                            <p:txEl>
                                              <p:pRg st="0" end="0"/>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245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24584"/>
                                        </p:tgtEl>
                                        <p:attrNameLst>
                                          <p:attrName>style.visibility</p:attrName>
                                        </p:attrNameLst>
                                      </p:cBhvr>
                                      <p:to>
                                        <p:strVal val="visible"/>
                                      </p:to>
                                    </p:set>
                                    <p:anim calcmode="lin" valueType="num">
                                      <p:cBhvr additive="base">
                                        <p:cTn id="43" dur="2000" fill="hold"/>
                                        <p:tgtEl>
                                          <p:spTgt spid="24584"/>
                                        </p:tgtEl>
                                        <p:attrNameLst>
                                          <p:attrName>ppt_x</p:attrName>
                                        </p:attrNameLst>
                                      </p:cBhvr>
                                      <p:tavLst>
                                        <p:tav tm="0">
                                          <p:val>
                                            <p:strVal val="0-#ppt_w/2"/>
                                          </p:val>
                                        </p:tav>
                                        <p:tav tm="100000">
                                          <p:val>
                                            <p:strVal val="#ppt_x"/>
                                          </p:val>
                                        </p:tav>
                                      </p:tavLst>
                                    </p:anim>
                                    <p:anim calcmode="lin" valueType="num">
                                      <p:cBhvr additive="base">
                                        <p:cTn id="44" dur="20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24585">
                                            <p:bg/>
                                          </p:spTgt>
                                        </p:tgtEl>
                                        <p:attrNameLst>
                                          <p:attrName>style.visibility</p:attrName>
                                        </p:attrNameLst>
                                      </p:cBhvr>
                                      <p:to>
                                        <p:strVal val="visible"/>
                                      </p:to>
                                    </p:set>
                                    <p:anim calcmode="lin" valueType="num">
                                      <p:cBhvr additive="base">
                                        <p:cTn id="49" dur="2000" fill="hold"/>
                                        <p:tgtEl>
                                          <p:spTgt spid="24585">
                                            <p:bg/>
                                          </p:spTgt>
                                        </p:tgtEl>
                                        <p:attrNameLst>
                                          <p:attrName>ppt_x</p:attrName>
                                        </p:attrNameLst>
                                      </p:cBhvr>
                                      <p:tavLst>
                                        <p:tav tm="0">
                                          <p:val>
                                            <p:strVal val="0-#ppt_w/2"/>
                                          </p:val>
                                        </p:tav>
                                        <p:tav tm="100000">
                                          <p:val>
                                            <p:strVal val="#ppt_x"/>
                                          </p:val>
                                        </p:tav>
                                      </p:tavLst>
                                    </p:anim>
                                    <p:anim calcmode="lin" valueType="num">
                                      <p:cBhvr additive="base">
                                        <p:cTn id="50" dur="2000" fill="hold"/>
                                        <p:tgtEl>
                                          <p:spTgt spid="24585">
                                            <p:bg/>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24585">
                                            <p:txEl>
                                              <p:pRg st="0" end="0"/>
                                            </p:txEl>
                                          </p:spTgt>
                                        </p:tgtEl>
                                        <p:attrNameLst>
                                          <p:attrName>style.visibility</p:attrName>
                                        </p:attrNameLst>
                                      </p:cBhvr>
                                      <p:to>
                                        <p:strVal val="visible"/>
                                      </p:to>
                                    </p:set>
                                    <p:anim calcmode="lin" valueType="num">
                                      <p:cBhvr additive="base">
                                        <p:cTn id="55" dur="2000" fill="hold"/>
                                        <p:tgtEl>
                                          <p:spTgt spid="24585">
                                            <p:txEl>
                                              <p:pRg st="0" end="0"/>
                                            </p:txEl>
                                          </p:spTgt>
                                        </p:tgtEl>
                                        <p:attrNameLst>
                                          <p:attrName>ppt_x</p:attrName>
                                        </p:attrNameLst>
                                      </p:cBhvr>
                                      <p:tavLst>
                                        <p:tav tm="0">
                                          <p:val>
                                            <p:strVal val="0-#ppt_w/2"/>
                                          </p:val>
                                        </p:tav>
                                        <p:tav tm="100000">
                                          <p:val>
                                            <p:strVal val="#ppt_x"/>
                                          </p:val>
                                        </p:tav>
                                      </p:tavLst>
                                    </p:anim>
                                    <p:anim calcmode="lin" valueType="num">
                                      <p:cBhvr additive="base">
                                        <p:cTn id="56" dur="2000" fill="hold"/>
                                        <p:tgtEl>
                                          <p:spTgt spid="245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24585">
                                            <p:txEl>
                                              <p:pRg st="1" end="1"/>
                                            </p:txEl>
                                          </p:spTgt>
                                        </p:tgtEl>
                                        <p:attrNameLst>
                                          <p:attrName>style.visibility</p:attrName>
                                        </p:attrNameLst>
                                      </p:cBhvr>
                                      <p:to>
                                        <p:strVal val="visible"/>
                                      </p:to>
                                    </p:set>
                                    <p:anim calcmode="lin" valueType="num">
                                      <p:cBhvr additive="base">
                                        <p:cTn id="61" dur="2000" fill="hold"/>
                                        <p:tgtEl>
                                          <p:spTgt spid="24585">
                                            <p:txEl>
                                              <p:pRg st="1" end="1"/>
                                            </p:txEl>
                                          </p:spTgt>
                                        </p:tgtEl>
                                        <p:attrNameLst>
                                          <p:attrName>ppt_x</p:attrName>
                                        </p:attrNameLst>
                                      </p:cBhvr>
                                      <p:tavLst>
                                        <p:tav tm="0">
                                          <p:val>
                                            <p:strVal val="0-#ppt_w/2"/>
                                          </p:val>
                                        </p:tav>
                                        <p:tav tm="100000">
                                          <p:val>
                                            <p:strVal val="#ppt_x"/>
                                          </p:val>
                                        </p:tav>
                                      </p:tavLst>
                                    </p:anim>
                                    <p:anim calcmode="lin" valueType="num">
                                      <p:cBhvr additive="base">
                                        <p:cTn id="62" dur="2000" fill="hold"/>
                                        <p:tgtEl>
                                          <p:spTgt spid="2458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0" grpId="0" build="p" animBg="1"/>
      <p:bldP spid="24582" grpId="0"/>
      <p:bldP spid="24583" grpId="0" build="p" animBg="1"/>
      <p:bldP spid="24584" grpId="0"/>
      <p:bldP spid="24585"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21EB63A6-8FBA-D3F6-76ED-C08AA948C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3">
            <a:extLst>
              <a:ext uri="{FF2B5EF4-FFF2-40B4-BE49-F238E27FC236}">
                <a16:creationId xmlns:a16="http://schemas.microsoft.com/office/drawing/2014/main" id="{D0C7D3CF-AE71-EE17-E96A-3929B77C545C}"/>
              </a:ext>
            </a:extLst>
          </p:cNvPr>
          <p:cNvSpPr>
            <a:spLocks noGrp="1" noChangeArrowheads="1"/>
          </p:cNvSpPr>
          <p:nvPr>
            <p:ph type="title"/>
          </p:nvPr>
        </p:nvSpPr>
        <p:spPr>
          <a:xfrm>
            <a:off x="2438400" y="1066800"/>
            <a:ext cx="8229600" cy="1143000"/>
          </a:xfrm>
        </p:spPr>
        <p:txBody>
          <a:bodyPr/>
          <a:lstStyle/>
          <a:p>
            <a:pPr algn="l"/>
            <a:r>
              <a:rPr lang="en-US" altLang="en-US" sz="3200" b="1"/>
              <a:t>C7.</a:t>
            </a:r>
            <a:r>
              <a:rPr lang="en-US" altLang="en-US" sz="3200"/>
              <a:t> Kể một số ứng dụng của động cơ điện mà em biết?</a:t>
            </a:r>
          </a:p>
        </p:txBody>
      </p:sp>
      <p:sp>
        <p:nvSpPr>
          <p:cNvPr id="25604" name="Rectangle 4">
            <a:extLst>
              <a:ext uri="{FF2B5EF4-FFF2-40B4-BE49-F238E27FC236}">
                <a16:creationId xmlns:a16="http://schemas.microsoft.com/office/drawing/2014/main" id="{414DAC64-5959-6891-2FB2-EFFC67095574}"/>
              </a:ext>
            </a:extLst>
          </p:cNvPr>
          <p:cNvSpPr>
            <a:spLocks noGrp="1" noChangeArrowheads="1"/>
          </p:cNvSpPr>
          <p:nvPr>
            <p:ph type="body" idx="1"/>
          </p:nvPr>
        </p:nvSpPr>
        <p:spPr>
          <a:xfrm>
            <a:off x="2438400" y="2133600"/>
            <a:ext cx="7620000" cy="1676400"/>
          </a:xfrm>
        </p:spPr>
        <p:txBody>
          <a:bodyPr/>
          <a:lstStyle/>
          <a:p>
            <a:pPr>
              <a:buFontTx/>
              <a:buNone/>
            </a:pPr>
            <a:r>
              <a:rPr lang="en-US" altLang="en-US" b="1">
                <a:solidFill>
                  <a:srgbClr val="0000FF"/>
                </a:solidFill>
              </a:rPr>
              <a:t>- Quạt điện, máy bơm, động cơ trong máy may, trong tủ lạnh, máy giặt, trong đồ chơi trẻ em…..</a:t>
            </a:r>
          </a:p>
        </p:txBody>
      </p:sp>
      <p:sp>
        <p:nvSpPr>
          <p:cNvPr id="25605" name="Rectangle 5">
            <a:extLst>
              <a:ext uri="{FF2B5EF4-FFF2-40B4-BE49-F238E27FC236}">
                <a16:creationId xmlns:a16="http://schemas.microsoft.com/office/drawing/2014/main" id="{FB0EE946-3BA2-D369-072B-8AE7C04F374F}"/>
              </a:ext>
            </a:extLst>
          </p:cNvPr>
          <p:cNvSpPr>
            <a:spLocks noChangeArrowheads="1"/>
          </p:cNvSpPr>
          <p:nvPr/>
        </p:nvSpPr>
        <p:spPr bwMode="auto">
          <a:xfrm>
            <a:off x="4114800" y="381000"/>
            <a:ext cx="396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3600" b="1" u="sng"/>
              <a:t>IV. Vận dụng</a:t>
            </a:r>
          </a:p>
        </p:txBody>
      </p:sp>
      <p:sp>
        <p:nvSpPr>
          <p:cNvPr id="25606" name="Rectangle 6">
            <a:extLst>
              <a:ext uri="{FF2B5EF4-FFF2-40B4-BE49-F238E27FC236}">
                <a16:creationId xmlns:a16="http://schemas.microsoft.com/office/drawing/2014/main" id="{746266FE-F60E-CFDB-8C56-FBA846B20C4F}"/>
              </a:ext>
            </a:extLst>
          </p:cNvPr>
          <p:cNvSpPr>
            <a:spLocks noChangeArrowheads="1"/>
          </p:cNvSpPr>
          <p:nvPr/>
        </p:nvSpPr>
        <p:spPr bwMode="auto">
          <a:xfrm>
            <a:off x="2819400" y="35814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3200"/>
              <a:t>Động cơ điện có ưu điểm gì hơn so với động cơ đốt trong ?</a:t>
            </a:r>
          </a:p>
        </p:txBody>
      </p:sp>
      <p:sp>
        <p:nvSpPr>
          <p:cNvPr id="25607" name="Rectangle 7">
            <a:extLst>
              <a:ext uri="{FF2B5EF4-FFF2-40B4-BE49-F238E27FC236}">
                <a16:creationId xmlns:a16="http://schemas.microsoft.com/office/drawing/2014/main" id="{8CF95529-2261-3264-87BF-5197A665BD42}"/>
              </a:ext>
            </a:extLst>
          </p:cNvPr>
          <p:cNvSpPr>
            <a:spLocks noChangeArrowheads="1"/>
          </p:cNvSpPr>
          <p:nvPr/>
        </p:nvSpPr>
        <p:spPr bwMode="auto">
          <a:xfrm>
            <a:off x="2209800" y="3810000"/>
            <a:ext cx="457200"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t>?</a:t>
            </a:r>
          </a:p>
        </p:txBody>
      </p:sp>
      <p:sp>
        <p:nvSpPr>
          <p:cNvPr id="25608" name="Rectangle 8">
            <a:extLst>
              <a:ext uri="{FF2B5EF4-FFF2-40B4-BE49-F238E27FC236}">
                <a16:creationId xmlns:a16="http://schemas.microsoft.com/office/drawing/2014/main" id="{26C6F82E-1400-0BDC-B4DB-E76A434BD9ED}"/>
              </a:ext>
            </a:extLst>
          </p:cNvPr>
          <p:cNvSpPr>
            <a:spLocks noChangeArrowheads="1"/>
          </p:cNvSpPr>
          <p:nvPr/>
        </p:nvSpPr>
        <p:spPr bwMode="auto">
          <a:xfrm>
            <a:off x="2514600" y="4572000"/>
            <a:ext cx="7620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Char char="-"/>
            </a:pPr>
            <a:r>
              <a:rPr lang="en-US" altLang="en-US" sz="3200" b="1">
                <a:solidFill>
                  <a:srgbClr val="0000FF"/>
                </a:solidFill>
              </a:rPr>
              <a:t>Động cơ điện không thải ra khí thải làm ô nhiễm môi trường như động cơ đốt trong.</a:t>
            </a:r>
          </a:p>
          <a:p>
            <a:pPr>
              <a:buFontTx/>
              <a:buChar char="-"/>
            </a:pPr>
            <a:r>
              <a:rPr lang="en-US" altLang="en-US" sz="3200" b="1">
                <a:solidFill>
                  <a:srgbClr val="0000FF"/>
                </a:solidFill>
              </a:rPr>
              <a:t>Hiệu suất cao hơn…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additive="base">
                                        <p:cTn id="7" dur="2000" fill="hold"/>
                                        <p:tgtEl>
                                          <p:spTgt spid="25603"/>
                                        </p:tgtEl>
                                        <p:attrNameLst>
                                          <p:attrName>ppt_x</p:attrName>
                                        </p:attrNameLst>
                                      </p:cBhvr>
                                      <p:tavLst>
                                        <p:tav tm="0">
                                          <p:val>
                                            <p:strVal val="0-#ppt_w/2"/>
                                          </p:val>
                                        </p:tav>
                                        <p:tav tm="100000">
                                          <p:val>
                                            <p:strVal val="#ppt_x"/>
                                          </p:val>
                                        </p:tav>
                                      </p:tavLst>
                                    </p:anim>
                                    <p:anim calcmode="lin" valueType="num">
                                      <p:cBhvr additive="base">
                                        <p:cTn id="8" dur="2000" fill="hold"/>
                                        <p:tgtEl>
                                          <p:spTgt spid="256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5604">
                                            <p:txEl>
                                              <p:pRg st="0" end="0"/>
                                            </p:txEl>
                                          </p:spTgt>
                                        </p:tgtEl>
                                        <p:attrNameLst>
                                          <p:attrName>style.visibility</p:attrName>
                                        </p:attrNameLst>
                                      </p:cBhvr>
                                      <p:to>
                                        <p:strVal val="visible"/>
                                      </p:to>
                                    </p:set>
                                    <p:anim calcmode="lin" valueType="num">
                                      <p:cBhvr additive="base">
                                        <p:cTn id="13" dur="2000" fill="hold"/>
                                        <p:tgtEl>
                                          <p:spTgt spid="25604">
                                            <p:txEl>
                                              <p:pRg st="0" end="0"/>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256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5606"/>
                                        </p:tgtEl>
                                        <p:attrNameLst>
                                          <p:attrName>style.visibility</p:attrName>
                                        </p:attrNameLst>
                                      </p:cBhvr>
                                      <p:to>
                                        <p:strVal val="visible"/>
                                      </p:to>
                                    </p:set>
                                    <p:anim calcmode="lin" valueType="num">
                                      <p:cBhvr additive="base">
                                        <p:cTn id="19" dur="2000" fill="hold"/>
                                        <p:tgtEl>
                                          <p:spTgt spid="25606"/>
                                        </p:tgtEl>
                                        <p:attrNameLst>
                                          <p:attrName>ppt_x</p:attrName>
                                        </p:attrNameLst>
                                      </p:cBhvr>
                                      <p:tavLst>
                                        <p:tav tm="0">
                                          <p:val>
                                            <p:strVal val="0-#ppt_w/2"/>
                                          </p:val>
                                        </p:tav>
                                        <p:tav tm="100000">
                                          <p:val>
                                            <p:strVal val="#ppt_x"/>
                                          </p:val>
                                        </p:tav>
                                      </p:tavLst>
                                    </p:anim>
                                    <p:anim calcmode="lin" valueType="num">
                                      <p:cBhvr additive="base">
                                        <p:cTn id="20" dur="2000" fill="hold"/>
                                        <p:tgtEl>
                                          <p:spTgt spid="2560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5607"/>
                                        </p:tgtEl>
                                        <p:attrNameLst>
                                          <p:attrName>style.visibility</p:attrName>
                                        </p:attrNameLst>
                                      </p:cBhvr>
                                      <p:to>
                                        <p:strVal val="visible"/>
                                      </p:to>
                                    </p:set>
                                    <p:anim calcmode="lin" valueType="num">
                                      <p:cBhvr additive="base">
                                        <p:cTn id="23" dur="500" fill="hold"/>
                                        <p:tgtEl>
                                          <p:spTgt spid="25607"/>
                                        </p:tgtEl>
                                        <p:attrNameLst>
                                          <p:attrName>ppt_x</p:attrName>
                                        </p:attrNameLst>
                                      </p:cBhvr>
                                      <p:tavLst>
                                        <p:tav tm="0">
                                          <p:val>
                                            <p:strVal val="0-#ppt_w/2"/>
                                          </p:val>
                                        </p:tav>
                                        <p:tav tm="100000">
                                          <p:val>
                                            <p:strVal val="#ppt_x"/>
                                          </p:val>
                                        </p:tav>
                                      </p:tavLst>
                                    </p:anim>
                                    <p:anim calcmode="lin" valueType="num">
                                      <p:cBhvr additive="base">
                                        <p:cTn id="24" dur="500" fill="hold"/>
                                        <p:tgtEl>
                                          <p:spTgt spid="2560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5608">
                                            <p:txEl>
                                              <p:pRg st="0" end="0"/>
                                            </p:txEl>
                                          </p:spTgt>
                                        </p:tgtEl>
                                        <p:attrNameLst>
                                          <p:attrName>style.visibility</p:attrName>
                                        </p:attrNameLst>
                                      </p:cBhvr>
                                      <p:to>
                                        <p:strVal val="visible"/>
                                      </p:to>
                                    </p:set>
                                    <p:anim calcmode="lin" valueType="num">
                                      <p:cBhvr additive="base">
                                        <p:cTn id="29" dur="2000" fill="hold"/>
                                        <p:tgtEl>
                                          <p:spTgt spid="25608">
                                            <p:txEl>
                                              <p:pRg st="0" end="0"/>
                                            </p:txEl>
                                          </p:spTgt>
                                        </p:tgtEl>
                                        <p:attrNameLst>
                                          <p:attrName>ppt_x</p:attrName>
                                        </p:attrNameLst>
                                      </p:cBhvr>
                                      <p:tavLst>
                                        <p:tav tm="0">
                                          <p:val>
                                            <p:strVal val="0-#ppt_w/2"/>
                                          </p:val>
                                        </p:tav>
                                        <p:tav tm="100000">
                                          <p:val>
                                            <p:strVal val="#ppt_x"/>
                                          </p:val>
                                        </p:tav>
                                      </p:tavLst>
                                    </p:anim>
                                    <p:anim calcmode="lin" valueType="num">
                                      <p:cBhvr additive="base">
                                        <p:cTn id="30" dur="2000" fill="hold"/>
                                        <p:tgtEl>
                                          <p:spTgt spid="256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25608">
                                            <p:txEl>
                                              <p:pRg st="1" end="1"/>
                                            </p:txEl>
                                          </p:spTgt>
                                        </p:tgtEl>
                                        <p:attrNameLst>
                                          <p:attrName>style.visibility</p:attrName>
                                        </p:attrNameLst>
                                      </p:cBhvr>
                                      <p:to>
                                        <p:strVal val="visible"/>
                                      </p:to>
                                    </p:set>
                                    <p:anim calcmode="lin" valueType="num">
                                      <p:cBhvr additive="base">
                                        <p:cTn id="35" dur="2000" fill="hold"/>
                                        <p:tgtEl>
                                          <p:spTgt spid="25608">
                                            <p:txEl>
                                              <p:pRg st="1" end="1"/>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560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build="p"/>
      <p:bldP spid="25606" grpId="0"/>
      <p:bldP spid="25607" grpId="0" animBg="1"/>
      <p:bldP spid="2560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61592" y="95110"/>
            <a:ext cx="6849952"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Câu </a:t>
            </a:r>
            <a:r>
              <a:rPr kumimoji="0" lang="vi-VN" sz="6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vi-VN"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may </a:t>
            </a:r>
            <a:r>
              <a:rPr kumimoji="0" lang="vi-VN" sz="6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par>
                                <p:cTn id="137" presetID="3" presetClass="mediacall" presetSubtype="0" fill="hold" nodeType="withEffect">
                                  <p:stCondLst>
                                    <p:cond delay="0"/>
                                  </p:stCondLst>
                                  <p:childTnLst>
                                    <p:cmd type="call" cmd="stop">
                                      <p:cBhvr>
                                        <p:cTn id="138" dur="1" fill="hold"/>
                                        <p:tgtEl>
                                          <p:spTgt spid="3"/>
                                        </p:tgtEl>
                                      </p:cBhvr>
                                    </p:cmd>
                                  </p:childTnLst>
                                </p:cTn>
                              </p:par>
                              <p:par>
                                <p:cTn id="139" presetID="3" presetClass="mediacall" presetSubtype="0" fill="hold" nodeType="withEffect">
                                  <p:stCondLst>
                                    <p:cond delay="0"/>
                                  </p:stCondLst>
                                  <p:childTnLst>
                                    <p:cmd type="call" cmd="stop">
                                      <p:cBhvr>
                                        <p:cTn id="140" dur="1" fill="hold"/>
                                        <p:tgtEl>
                                          <p:spTgt spid="3"/>
                                        </p:tgtEl>
                                      </p:cBhvr>
                                    </p:cmd>
                                  </p:childTnLst>
                                </p:cTn>
                              </p:par>
                              <p:par>
                                <p:cTn id="141" presetID="1" presetClass="mediacall" presetSubtype="0" fill="hold" nodeType="withEffect">
                                  <p:stCondLst>
                                    <p:cond delay="0"/>
                                  </p:stCondLst>
                                  <p:childTnLst>
                                    <p:cmd type="call" cmd="playFrom(0.0)">
                                      <p:cBhvr>
                                        <p:cTn id="142" dur="30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6"/>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fill="hold" nodeType="clickEffect">
                                  <p:stCondLst>
                                    <p:cond delay="0"/>
                                  </p:stCondLst>
                                  <p:childTnLst>
                                    <p:animClr clrSpc="rgb" dir="cw">
                                      <p:cBhvr>
                                        <p:cTn id="147" dur="500" fill="hold"/>
                                        <p:tgtEl>
                                          <p:spTgt spid="26"/>
                                        </p:tgtEl>
                                        <p:attrNameLst>
                                          <p:attrName>fillcolor</p:attrName>
                                        </p:attrNameLst>
                                      </p:cBhvr>
                                      <p:to>
                                        <a:srgbClr val="000000"/>
                                      </p:to>
                                    </p:animClr>
                                    <p:set>
                                      <p:cBhvr>
                                        <p:cTn id="148" dur="500" fill="hold"/>
                                        <p:tgtEl>
                                          <p:spTgt spid="26"/>
                                        </p:tgtEl>
                                        <p:attrNameLst>
                                          <p:attrName>fill.type</p:attrName>
                                        </p:attrNameLst>
                                      </p:cBhvr>
                                      <p:to>
                                        <p:strVal val="solid"/>
                                      </p:to>
                                    </p:set>
                                    <p:set>
                                      <p:cBhvr>
                                        <p:cTn id="14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0" restart="whenNotActive" fill="hold" evtFilter="cancelBubble" nodeType="interactiveSeq">
                <p:stCondLst>
                  <p:cond evt="onClick" delay="0">
                    <p:tgtEl>
                      <p:spTgt spid="27"/>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7"/>
                                        </p:tgtEl>
                                        <p:attrNameLst>
                                          <p:attrName>fillcolor</p:attrName>
                                        </p:attrNameLst>
                                      </p:cBhvr>
                                      <p:to>
                                        <a:srgbClr val="000000"/>
                                      </p:to>
                                    </p:animClr>
                                    <p:set>
                                      <p:cBhvr>
                                        <p:cTn id="155" dur="500" fill="hold"/>
                                        <p:tgtEl>
                                          <p:spTgt spid="27"/>
                                        </p:tgtEl>
                                        <p:attrNameLst>
                                          <p:attrName>fill.type</p:attrName>
                                        </p:attrNameLst>
                                      </p:cBhvr>
                                      <p:to>
                                        <p:strVal val="solid"/>
                                      </p:to>
                                    </p:set>
                                    <p:set>
                                      <p:cBhvr>
                                        <p:cTn id="15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57" restart="whenNotActive" fill="hold" evtFilter="cancelBubble" nodeType="interactiveSeq">
                <p:stCondLst>
                  <p:cond evt="onClick" delay="0">
                    <p:tgtEl>
                      <p:spTgt spid="28"/>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8"/>
                                        </p:tgtEl>
                                        <p:attrNameLst>
                                          <p:attrName>fillcolor</p:attrName>
                                        </p:attrNameLst>
                                      </p:cBhvr>
                                      <p:to>
                                        <a:srgbClr val="000000"/>
                                      </p:to>
                                    </p:animClr>
                                    <p:set>
                                      <p:cBhvr>
                                        <p:cTn id="162" dur="500" fill="hold"/>
                                        <p:tgtEl>
                                          <p:spTgt spid="28"/>
                                        </p:tgtEl>
                                        <p:attrNameLst>
                                          <p:attrName>fill.type</p:attrName>
                                        </p:attrNameLst>
                                      </p:cBhvr>
                                      <p:to>
                                        <p:strVal val="solid"/>
                                      </p:to>
                                    </p:set>
                                    <p:set>
                                      <p:cBhvr>
                                        <p:cTn id="16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64" restart="whenNotActive" fill="hold" evtFilter="cancelBubble" nodeType="interactiveSeq">
                <p:stCondLst>
                  <p:cond evt="onClick" delay="0">
                    <p:tgtEl>
                      <p:spTgt spid="35"/>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35"/>
                                        </p:tgtEl>
                                        <p:attrNameLst>
                                          <p:attrName>fillcolor</p:attrName>
                                        </p:attrNameLst>
                                      </p:cBhvr>
                                      <p:to>
                                        <a:srgbClr val="000000"/>
                                      </p:to>
                                    </p:animClr>
                                    <p:set>
                                      <p:cBhvr>
                                        <p:cTn id="169" dur="500" fill="hold"/>
                                        <p:tgtEl>
                                          <p:spTgt spid="35"/>
                                        </p:tgtEl>
                                        <p:attrNameLst>
                                          <p:attrName>fill.type</p:attrName>
                                        </p:attrNameLst>
                                      </p:cBhvr>
                                      <p:to>
                                        <p:strVal val="solid"/>
                                      </p:to>
                                    </p:set>
                                    <p:set>
                                      <p:cBhvr>
                                        <p:cTn id="17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1" restart="whenNotActive" fill="hold" evtFilter="cancelBubble" nodeType="interactiveSeq">
                <p:stCondLst>
                  <p:cond evt="onClick" delay="0">
                    <p:tgtEl>
                      <p:spTgt spid="36"/>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6"/>
                                        </p:tgtEl>
                                        <p:attrNameLst>
                                          <p:attrName>fillcolor</p:attrName>
                                        </p:attrNameLst>
                                      </p:cBhvr>
                                      <p:to>
                                        <a:srgbClr val="000000"/>
                                      </p:to>
                                    </p:animClr>
                                    <p:set>
                                      <p:cBhvr>
                                        <p:cTn id="176" dur="500" fill="hold"/>
                                        <p:tgtEl>
                                          <p:spTgt spid="36"/>
                                        </p:tgtEl>
                                        <p:attrNameLst>
                                          <p:attrName>fill.type</p:attrName>
                                        </p:attrNameLst>
                                      </p:cBhvr>
                                      <p:to>
                                        <p:strVal val="solid"/>
                                      </p:to>
                                    </p:set>
                                    <p:set>
                                      <p:cBhvr>
                                        <p:cTn id="17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78" restart="whenNotActive" fill="hold" evtFilter="cancelBubble" nodeType="interactiveSeq">
                <p:stCondLst>
                  <p:cond evt="onClick" delay="0">
                    <p:tgtEl>
                      <p:spTgt spid="37"/>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37"/>
                                        </p:tgtEl>
                                        <p:attrNameLst>
                                          <p:attrName>fillcolor</p:attrName>
                                        </p:attrNameLst>
                                      </p:cBhvr>
                                      <p:to>
                                        <a:srgbClr val="000000"/>
                                      </p:to>
                                    </p:animClr>
                                    <p:set>
                                      <p:cBhvr>
                                        <p:cTn id="183" dur="500" fill="hold"/>
                                        <p:tgtEl>
                                          <p:spTgt spid="37"/>
                                        </p:tgtEl>
                                        <p:attrNameLst>
                                          <p:attrName>fill.type</p:attrName>
                                        </p:attrNameLst>
                                      </p:cBhvr>
                                      <p:to>
                                        <p:strVal val="solid"/>
                                      </p:to>
                                    </p:set>
                                    <p:set>
                                      <p:cBhvr>
                                        <p:cTn id="184"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185" restart="whenNotActive" fill="hold" evtFilter="cancelBubble" nodeType="interactiveSeq">
                <p:stCondLst>
                  <p:cond evt="onClick" delay="0">
                    <p:tgtEl>
                      <p:spTgt spid="38"/>
                    </p:tgtEl>
                  </p:cond>
                </p:stCondLst>
                <p:endSync evt="end" delay="0">
                  <p:rtn val="all"/>
                </p:endSync>
                <p:childTnLst>
                  <p:par>
                    <p:cTn id="186" fill="hold">
                      <p:stCondLst>
                        <p:cond delay="0"/>
                      </p:stCondLst>
                      <p:childTnLst>
                        <p:par>
                          <p:cTn id="187" fill="hold">
                            <p:stCondLst>
                              <p:cond delay="0"/>
                            </p:stCondLst>
                            <p:childTnLst>
                              <p:par>
                                <p:cTn id="188" presetID="1" presetClass="emph" presetSubtype="2" fill="hold" nodeType="clickEffect">
                                  <p:stCondLst>
                                    <p:cond delay="0"/>
                                  </p:stCondLst>
                                  <p:childTnLst>
                                    <p:animClr clrSpc="rgb" dir="cw">
                                      <p:cBhvr>
                                        <p:cTn id="189" dur="500" fill="hold"/>
                                        <p:tgtEl>
                                          <p:spTgt spid="38"/>
                                        </p:tgtEl>
                                        <p:attrNameLst>
                                          <p:attrName>fillcolor</p:attrName>
                                        </p:attrNameLst>
                                      </p:cBhvr>
                                      <p:to>
                                        <a:srgbClr val="000000"/>
                                      </p:to>
                                    </p:animClr>
                                    <p:set>
                                      <p:cBhvr>
                                        <p:cTn id="190" dur="500" fill="hold"/>
                                        <p:tgtEl>
                                          <p:spTgt spid="38"/>
                                        </p:tgtEl>
                                        <p:attrNameLst>
                                          <p:attrName>fill.type</p:attrName>
                                        </p:attrNameLst>
                                      </p:cBhvr>
                                      <p:to>
                                        <p:strVal val="solid"/>
                                      </p:to>
                                    </p:set>
                                    <p:set>
                                      <p:cBhvr>
                                        <p:cTn id="191"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192"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Dùng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quy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nào</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dưới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đây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để</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xác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định</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26" name="Rectangle 25"/>
          <p:cNvSpPr/>
          <p:nvPr/>
        </p:nvSpPr>
        <p:spPr>
          <a:xfrm>
            <a:off x="1110220" y="1949346"/>
            <a:ext cx="4906798" cy="770816"/>
          </a:xfrm>
          <a:prstGeom prst="rect">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Arial" panose="020B0604020202020204" pitchFamily="34" charset="0"/>
              </a:rPr>
              <a:t>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Quy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Quy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phải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3" name="Rectangle 42"/>
          <p:cNvSpPr/>
          <p:nvPr/>
        </p:nvSpPr>
        <p:spPr>
          <a:xfrm>
            <a:off x="1110220" y="2838518"/>
            <a:ext cx="4906798" cy="770816"/>
          </a:xfrm>
          <a:prstGeom prst="rect">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nắm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Quy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nắm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phải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Muốn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xác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định</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tác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dụng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lên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đoạn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dây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dẫn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thẳng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dòng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chạy</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qua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đặt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tại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điểm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thì</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cần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phải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những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yếu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tố</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nào</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26" name="Rectangle 25"/>
          <p:cNvSpPr/>
          <p:nvPr/>
        </p:nvSpPr>
        <p:spPr>
          <a:xfrm>
            <a:off x="0" y="1949346"/>
            <a:ext cx="6017018" cy="708059"/>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dòng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dây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dẫn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dài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dây</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6061386" cy="751613"/>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dòng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sức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tại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điểm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đó</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696" y="2930995"/>
            <a:ext cx="5770306" cy="1104900"/>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sức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độ</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tại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điểm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đó</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4" y="2842707"/>
            <a:ext cx="5770305" cy="1104900"/>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độ</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dòng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độ</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tại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điểm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đó</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Theo quy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bàn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trái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cổ</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đến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ngón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giữa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hướng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theo:</a:t>
            </a:r>
          </a:p>
        </p:txBody>
      </p:sp>
      <p:sp>
        <p:nvSpPr>
          <p:cNvPr id="26" name="Rectangle 25"/>
          <p:cNvSpPr/>
          <p:nvPr/>
        </p:nvSpPr>
        <p:spPr>
          <a:xfrm>
            <a:off x="1110220" y="1949346"/>
            <a:ext cx="4906798" cy="770816"/>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dòng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lực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điện</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3" name="Rectangle 42"/>
          <p:cNvSpPr/>
          <p:nvPr/>
        </p:nvSpPr>
        <p:spPr>
          <a:xfrm>
            <a:off x="1110220" y="2838518"/>
            <a:ext cx="4906798" cy="770816"/>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sức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từ</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4" name="Rectangle 43"/>
          <p:cNvSpPr/>
          <p:nvPr/>
        </p:nvSpPr>
        <p:spPr>
          <a:xfrm>
            <a:off x="6130615" y="2842706"/>
            <a:ext cx="5450048" cy="1290943"/>
          </a:xfrm>
          <a:prstGeom prst="rect">
            <a:avLst/>
          </a:prstGeom>
          <a:solidFill>
            <a:srgbClr val="F8F4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Chiều</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đường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đi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cực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châm.</a:t>
            </a: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8" action="ppaction://hlinksldjump"/>
          </p:cNvPr>
          <p:cNvSpPr/>
          <p:nvPr/>
        </p:nvSpPr>
        <p:spPr>
          <a:xfrm>
            <a:off x="4667494" y="4702499"/>
            <a:ext cx="2359211" cy="11049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 name="Đám mây 5">
            <a:extLst>
              <a:ext uri="{FF2B5EF4-FFF2-40B4-BE49-F238E27FC236}">
                <a16:creationId xmlns:a16="http://schemas.microsoft.com/office/drawing/2014/main" id="{1128F1D3-CA8F-2F4E-FB46-C83B39ABD249}"/>
              </a:ext>
            </a:extLst>
          </p:cNvPr>
          <p:cNvSpPr/>
          <p:nvPr/>
        </p:nvSpPr>
        <p:spPr>
          <a:xfrm>
            <a:off x="3889771" y="842266"/>
            <a:ext cx="5093494" cy="1924399"/>
          </a:xfrm>
          <a:prstGeom prst="clou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err="1"/>
              <a:t>Bạn</a:t>
            </a:r>
            <a:r>
              <a:rPr lang="vi-VN" sz="4000" dirty="0"/>
              <a:t> </a:t>
            </a:r>
            <a:r>
              <a:rPr lang="vi-VN" sz="4000" dirty="0" err="1"/>
              <a:t>đã</a:t>
            </a:r>
            <a:r>
              <a:rPr lang="vi-VN" sz="4000" dirty="0"/>
              <a:t> </a:t>
            </a:r>
            <a:r>
              <a:rPr lang="vi-VN" sz="4000" dirty="0" err="1"/>
              <a:t>bị</a:t>
            </a:r>
            <a:r>
              <a:rPr lang="vi-VN" sz="4000" dirty="0"/>
              <a:t> </a:t>
            </a:r>
            <a:r>
              <a:rPr lang="vi-VN" sz="4000" dirty="0" err="1"/>
              <a:t>trừ</a:t>
            </a:r>
            <a:r>
              <a:rPr lang="vi-VN" sz="4000" dirty="0"/>
              <a:t> 1 </a:t>
            </a:r>
            <a:r>
              <a:rPr lang="vi-VN" sz="4000" dirty="0" err="1"/>
              <a:t>điểm</a:t>
            </a:r>
            <a:r>
              <a:rPr lang="vi-VN" sz="4000" dirty="0"/>
              <a:t> </a:t>
            </a: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Nêu quy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nắm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phải</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8" action="ppaction://hlinksldjump"/>
          </p:cNvPr>
          <p:cNvSpPr/>
          <p:nvPr/>
        </p:nvSpPr>
        <p:spPr>
          <a:xfrm>
            <a:off x="4916393" y="5251406"/>
            <a:ext cx="2359211" cy="11049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Đám mây 1">
            <a:extLst>
              <a:ext uri="{FF2B5EF4-FFF2-40B4-BE49-F238E27FC236}">
                <a16:creationId xmlns:a16="http://schemas.microsoft.com/office/drawing/2014/main" id="{DE9642CD-A143-DDEE-81DE-CC6E3B130344}"/>
              </a:ext>
            </a:extLst>
          </p:cNvPr>
          <p:cNvSpPr/>
          <p:nvPr/>
        </p:nvSpPr>
        <p:spPr>
          <a:xfrm>
            <a:off x="313440" y="-45846"/>
            <a:ext cx="11944045" cy="5441105"/>
          </a:xfrm>
          <a:prstGeom prst="clou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i="0">
                <a:solidFill>
                  <a:srgbClr val="F8F44E"/>
                </a:solidFill>
                <a:effectLst/>
                <a:latin typeface="Open Sans" panose="02000000000000000000" pitchFamily="2" charset="0"/>
              </a:rPr>
              <a:t>Nắm bàn tay phải, rồi đặt sao cho bốn ngón tay hướng theo chiều dòng điện chạy qua các vòng dây thì ngón tay cái choãi ra chỉ chiều của đường sức từ trong lòng ống dây.</a:t>
            </a:r>
            <a:endParaRPr lang="vi-VN" sz="4000" b="1">
              <a:solidFill>
                <a:srgbClr val="F8F44E"/>
              </a:solidFill>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Nêu quy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tắc</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nắm</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tay </a:t>
            </a:r>
            <a:r>
              <a:rPr kumimoji="0" lang="vi-VN"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8" action="ppaction://hlinksldjump"/>
          </p:cNvPr>
          <p:cNvSpPr/>
          <p:nvPr/>
        </p:nvSpPr>
        <p:spPr>
          <a:xfrm>
            <a:off x="4667494" y="4702499"/>
            <a:ext cx="2359211" cy="11049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
        <p:nvSpPr>
          <p:cNvPr id="2" name="Đám mây 1">
            <a:extLst>
              <a:ext uri="{FF2B5EF4-FFF2-40B4-BE49-F238E27FC236}">
                <a16:creationId xmlns:a16="http://schemas.microsoft.com/office/drawing/2014/main" id="{BDC9EE39-C069-34F3-9E7B-D5F8FC1810AE}"/>
              </a:ext>
            </a:extLst>
          </p:cNvPr>
          <p:cNvSpPr/>
          <p:nvPr/>
        </p:nvSpPr>
        <p:spPr>
          <a:xfrm>
            <a:off x="3592461" y="2143594"/>
            <a:ext cx="5007077" cy="17922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err="1">
                <a:solidFill>
                  <a:srgbClr val="0000FF"/>
                </a:solidFill>
              </a:rPr>
              <a:t>Đề</a:t>
            </a:r>
            <a:r>
              <a:rPr lang="vi-VN" sz="3200" dirty="0">
                <a:solidFill>
                  <a:srgbClr val="0000FF"/>
                </a:solidFill>
              </a:rPr>
              <a:t> sai</a:t>
            </a: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trips(down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1061</Words>
  <Application>Microsoft Office PowerPoint</Application>
  <PresentationFormat>Màn hình rộng</PresentationFormat>
  <Paragraphs>93</Paragraphs>
  <Slides>25</Slides>
  <Notes>0</Notes>
  <HiddenSlides>0</HiddenSlides>
  <MMClips>1</MMClips>
  <ScaleCrop>false</ScaleCrop>
  <HeadingPairs>
    <vt:vector size="4" baseType="variant">
      <vt:variant>
        <vt:lpstr>Chủ đề</vt:lpstr>
      </vt:variant>
      <vt:variant>
        <vt:i4>1</vt:i4>
      </vt:variant>
      <vt:variant>
        <vt:lpstr>Tiêu đề Bản chiếu</vt:lpstr>
      </vt:variant>
      <vt:variant>
        <vt:i4>25</vt:i4>
      </vt:variant>
    </vt:vector>
  </HeadingPairs>
  <TitlesOfParts>
    <vt:vector size="26" baseType="lpstr">
      <vt:lpstr>Default Design</vt:lpstr>
      <vt:lpstr>Bản trình bày PowerPoint</vt:lpstr>
      <vt:lpstr>Câu hỏi may mắn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Câu hỏi kiểm tra bài cũ 1/ Hãy phát biểu quy tắc bàn tay trái?  2/ Hãy xác định chiều dòng điện chạy qua đoạn dây dẫn AB trong hình vẽ ?</vt:lpstr>
      <vt:lpstr>Các em xem một số hình ảnh động cơ sau:</vt:lpstr>
      <vt:lpstr> Nếu có dịp các em đến các công viên, các em sẽ được ngồi trên những toa của đoàn tàu nhỏ, chạy trên đường ray đặt cao ngang tầm nóc nhà để dạo quanh công viên, ngắm nhìn thành phố. Các em biết không đoàn tàu đó chạy rất êm, mà không hề nhả khói, không tiêu tốn xăng dầu mà chạy được nhờ dòng điện. Làm thế nào mà dòng điện có thể làm quay động cơ và vận hành cả một đoàn tàu hàng chục tấn?</vt:lpstr>
      <vt:lpstr>Bài 28</vt:lpstr>
      <vt:lpstr>BÀI 28: ĐỘNG CƠ ĐIỆN MỘT CHIỀU</vt:lpstr>
      <vt:lpstr>Bản trình bày PowerPoint</vt:lpstr>
      <vt:lpstr>Bản trình bày PowerPoint</vt:lpstr>
      <vt:lpstr>Bản trình bày PowerPoint</vt:lpstr>
      <vt:lpstr>Bản trình bày PowerPoint</vt:lpstr>
      <vt:lpstr>Bản trình bày PowerPoint</vt:lpstr>
      <vt:lpstr>2. Kết luận:  </vt:lpstr>
      <vt:lpstr>III. Sự biến đổi năng lượng trong đông cơ điện:</vt:lpstr>
      <vt:lpstr>Bản trình bày PowerPoint</vt:lpstr>
      <vt:lpstr>C6: Tại sao khi chế tạo động cơ điện có công suất lớn, người ta không dùng nam châm vĩnh cửu để tạo ra từ trường?</vt:lpstr>
      <vt:lpstr>C7. Kể một số ứng dụng của động cơ điện mà em biết?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vt</dc:creator>
  <cp:lastModifiedBy>Đức Hồ</cp:lastModifiedBy>
  <cp:revision>32</cp:revision>
  <dcterms:created xsi:type="dcterms:W3CDTF">2010-11-26T14:25:13Z</dcterms:created>
  <dcterms:modified xsi:type="dcterms:W3CDTF">2023-12-07T10:55:03Z</dcterms:modified>
</cp:coreProperties>
</file>