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258" r:id="rId4"/>
    <p:sldId id="259" r:id="rId5"/>
    <p:sldId id="260" r:id="rId6"/>
    <p:sldId id="286" r:id="rId7"/>
    <p:sldId id="261" r:id="rId8"/>
    <p:sldId id="287" r:id="rId9"/>
    <p:sldId id="288" r:id="rId10"/>
    <p:sldId id="264" r:id="rId11"/>
    <p:sldId id="289" r:id="rId12"/>
    <p:sldId id="265" r:id="rId13"/>
    <p:sldId id="266" r:id="rId14"/>
    <p:sldId id="290" r:id="rId15"/>
    <p:sldId id="268" r:id="rId16"/>
    <p:sldId id="269" r:id="rId17"/>
    <p:sldId id="270" r:id="rId18"/>
    <p:sldId id="271" r:id="rId19"/>
    <p:sldId id="272" r:id="rId20"/>
    <p:sldId id="273" r:id="rId21"/>
    <p:sldId id="274" r:id="rId22"/>
    <p:sldId id="285" r:id="rId23"/>
  </p:sldIdLst>
  <p:sldSz cx="18288000" cy="10287000"/>
  <p:notesSz cx="6858000" cy="9144000"/>
  <p:embeddedFontLst>
    <p:embeddedFont>
      <p:font typeface="Agrandir Narrow Heavy" panose="020B0604020202020204" charset="0"/>
      <p:regular r:id="rId25"/>
    </p:embeddedFont>
    <p:embeddedFont>
      <p:font typeface="Agrandir Narrow Medium" panose="020B0604020202020204" charset="0"/>
      <p:regular r:id="rId26"/>
    </p:embeddedFont>
    <p:embeddedFont>
      <p:font typeface="Agrandir Narrow Ultra-Bold" panose="020B0604020202020204" charset="0"/>
      <p:regular r:id="rId27"/>
    </p:embeddedFont>
    <p:embeddedFont>
      <p:font typeface="Calibri" panose="020F0502020204030204" pitchFamily="34" charset="0"/>
      <p:regular r:id="rId28"/>
      <p:bold r:id="rId29"/>
      <p:italic r:id="rId30"/>
      <p:boldItalic r:id="rId31"/>
    </p:embeddedFont>
    <p:embeddedFont>
      <p:font typeface="Inter" panose="020B0604020202020204" charset="0"/>
      <p:regular r:id="rId32"/>
    </p:embeddedFont>
    <p:embeddedFont>
      <p:font typeface="Lobster" panose="00000500000000000000" pitchFamily="2" charset="0"/>
      <p:regular r:id="rId33"/>
    </p:embeddedFont>
    <p:embeddedFont>
      <p:font typeface="Sukar Heavy"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1DA"/>
    <a:srgbClr val="F2C7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87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68DE42-1D29-49A0-AA71-6966DE5ABD37}" type="datetimeFigureOut">
              <a:rPr lang="en-US" smtClean="0"/>
              <a:t>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81C4BC-0DF7-4695-8435-6123FB9DA1D7}" type="slidenum">
              <a:rPr lang="en-US" smtClean="0"/>
              <a:t>‹#›</a:t>
            </a:fld>
            <a:endParaRPr lang="en-US"/>
          </a:p>
        </p:txBody>
      </p:sp>
    </p:spTree>
    <p:extLst>
      <p:ext uri="{BB962C8B-B14F-4D97-AF65-F5344CB8AC3E}">
        <p14:creationId xmlns:p14="http://schemas.microsoft.com/office/powerpoint/2010/main" val="849096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Câu</a:t>
            </a:r>
            <a:r>
              <a:rPr lang="en-US" dirty="0"/>
              <a:t> </a:t>
            </a:r>
            <a:r>
              <a:rPr lang="en-US" dirty="0" err="1"/>
              <a:t>hỏi</a:t>
            </a:r>
            <a:r>
              <a:rPr lang="en-US" dirty="0"/>
              <a:t> </a:t>
            </a:r>
            <a:r>
              <a:rPr lang="en-US" dirty="0" err="1"/>
              <a:t>thêm</a:t>
            </a:r>
            <a:r>
              <a:rPr lang="en-US" dirty="0"/>
              <a:t>: </a:t>
            </a:r>
            <a:r>
              <a:rPr lang="en-US" dirty="0" err="1"/>
              <a:t>Đố</a:t>
            </a:r>
            <a:r>
              <a:rPr lang="en-US" dirty="0"/>
              <a:t> </a:t>
            </a:r>
            <a:r>
              <a:rPr lang="en-US" dirty="0" err="1"/>
              <a:t>các</a:t>
            </a:r>
            <a:r>
              <a:rPr lang="en-US" dirty="0"/>
              <a:t> </a:t>
            </a:r>
            <a:r>
              <a:rPr lang="en-US" dirty="0" err="1"/>
              <a:t>em</a:t>
            </a:r>
            <a:r>
              <a:rPr lang="en-US" dirty="0"/>
              <a:t> </a:t>
            </a:r>
            <a:r>
              <a:rPr lang="en-US" dirty="0" err="1"/>
              <a:t>biết</a:t>
            </a:r>
            <a:r>
              <a:rPr lang="en-US" dirty="0"/>
              <a:t> </a:t>
            </a:r>
            <a:r>
              <a:rPr lang="en-US" dirty="0" err="1"/>
              <a:t>mục</a:t>
            </a:r>
            <a:r>
              <a:rPr lang="en-US" dirty="0"/>
              <a:t> </a:t>
            </a:r>
            <a:r>
              <a:rPr lang="en-US" dirty="0" err="1"/>
              <a:t>đích</a:t>
            </a:r>
            <a:r>
              <a:rPr lang="en-US" dirty="0"/>
              <a:t> </a:t>
            </a:r>
            <a:r>
              <a:rPr lang="en-US" dirty="0" err="1"/>
              <a:t>của</a:t>
            </a:r>
            <a:r>
              <a:rPr lang="en-US" dirty="0"/>
              <a:t> </a:t>
            </a:r>
            <a:r>
              <a:rPr lang="en-US" dirty="0" err="1"/>
              <a:t>việc</a:t>
            </a:r>
            <a:r>
              <a:rPr lang="en-US" dirty="0"/>
              <a:t> </a:t>
            </a:r>
            <a:r>
              <a:rPr lang="en-US" dirty="0" err="1"/>
              <a:t>treo</a:t>
            </a:r>
            <a:r>
              <a:rPr lang="en-US" dirty="0"/>
              <a:t> </a:t>
            </a:r>
            <a:r>
              <a:rPr lang="en-US" dirty="0" err="1"/>
              <a:t>quần</a:t>
            </a:r>
            <a:r>
              <a:rPr lang="en-US" dirty="0"/>
              <a:t> </a:t>
            </a:r>
            <a:r>
              <a:rPr lang="en-US" dirty="0" err="1"/>
              <a:t>tím</a:t>
            </a:r>
            <a:r>
              <a:rPr lang="en-US" dirty="0"/>
              <a:t> </a:t>
            </a:r>
            <a:r>
              <a:rPr lang="en-US" dirty="0" err="1"/>
              <a:t>trên</a:t>
            </a:r>
            <a:r>
              <a:rPr lang="en-US" dirty="0"/>
              <a:t> </a:t>
            </a:r>
            <a:r>
              <a:rPr lang="en-US" dirty="0" err="1"/>
              <a:t>cột</a:t>
            </a:r>
            <a:r>
              <a:rPr lang="en-US" dirty="0"/>
              <a:t> </a:t>
            </a:r>
            <a:r>
              <a:rPr lang="en-US" dirty="0" err="1"/>
              <a:t>làm</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fld id="{3781C4BC-0DF7-4695-8435-6123FB9DA1D7}" type="slidenum">
              <a:rPr lang="en-US" smtClean="0"/>
              <a:t>5</a:t>
            </a:fld>
            <a:endParaRPr lang="en-US"/>
          </a:p>
        </p:txBody>
      </p:sp>
    </p:spTree>
    <p:extLst>
      <p:ext uri="{BB962C8B-B14F-4D97-AF65-F5344CB8AC3E}">
        <p14:creationId xmlns:p14="http://schemas.microsoft.com/office/powerpoint/2010/main" val="1187450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81C4BC-0DF7-4695-8435-6123FB9DA1D7}" type="slidenum">
              <a:rPr lang="en-US" smtClean="0"/>
              <a:t>20</a:t>
            </a:fld>
            <a:endParaRPr lang="en-US"/>
          </a:p>
        </p:txBody>
      </p:sp>
    </p:spTree>
    <p:extLst>
      <p:ext uri="{BB962C8B-B14F-4D97-AF65-F5344CB8AC3E}">
        <p14:creationId xmlns:p14="http://schemas.microsoft.com/office/powerpoint/2010/main" val="1640792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1/8/2024</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47.svg"/></Relationships>
</file>

<file path=ppt/slides/_rels/slide12.xml.rels><?xml version="1.0" encoding="UTF-8" standalone="yes"?>
<Relationships xmlns="http://schemas.openxmlformats.org/package/2006/relationships"><Relationship Id="rId3" Type="http://schemas.openxmlformats.org/officeDocument/2006/relationships/hyperlink" Target="https://rimasdecolores.blogspot.com/2014/09/los-imanes-y-el-magnetismo.html" TargetMode="External"/><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18" Type="http://schemas.openxmlformats.org/officeDocument/2006/relationships/image" Target="../media/image64.png"/><Relationship Id="rId3" Type="http://schemas.openxmlformats.org/officeDocument/2006/relationships/image" Target="../media/image49.svg"/><Relationship Id="rId21" Type="http://schemas.openxmlformats.org/officeDocument/2006/relationships/image" Target="../media/image67.svg"/><Relationship Id="rId7" Type="http://schemas.openxmlformats.org/officeDocument/2006/relationships/image" Target="../media/image53.svg"/><Relationship Id="rId12" Type="http://schemas.openxmlformats.org/officeDocument/2006/relationships/image" Target="../media/image58.png"/><Relationship Id="rId17" Type="http://schemas.openxmlformats.org/officeDocument/2006/relationships/image" Target="../media/image63.svg"/><Relationship Id="rId25" Type="http://schemas.openxmlformats.org/officeDocument/2006/relationships/image" Target="../media/image26.svg"/><Relationship Id="rId2" Type="http://schemas.openxmlformats.org/officeDocument/2006/relationships/image" Target="../media/image48.pn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svg"/><Relationship Id="rId24" Type="http://schemas.openxmlformats.org/officeDocument/2006/relationships/image" Target="../media/image25.png"/><Relationship Id="rId5" Type="http://schemas.openxmlformats.org/officeDocument/2006/relationships/image" Target="../media/image51.svg"/><Relationship Id="rId15" Type="http://schemas.openxmlformats.org/officeDocument/2006/relationships/image" Target="../media/image61.svg"/><Relationship Id="rId23" Type="http://schemas.openxmlformats.org/officeDocument/2006/relationships/image" Target="../media/image69.svg"/><Relationship Id="rId10" Type="http://schemas.openxmlformats.org/officeDocument/2006/relationships/image" Target="../media/image56.png"/><Relationship Id="rId19" Type="http://schemas.openxmlformats.org/officeDocument/2006/relationships/image" Target="../media/image65.svg"/><Relationship Id="rId4" Type="http://schemas.openxmlformats.org/officeDocument/2006/relationships/image" Target="../media/image50.png"/><Relationship Id="rId9" Type="http://schemas.openxmlformats.org/officeDocument/2006/relationships/image" Target="../media/image55.svg"/><Relationship Id="rId14" Type="http://schemas.openxmlformats.org/officeDocument/2006/relationships/image" Target="../media/image60.png"/><Relationship Id="rId22" Type="http://schemas.openxmlformats.org/officeDocument/2006/relationships/image" Target="../media/image68.pn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5.svg"/><Relationship Id="rId3" Type="http://schemas.openxmlformats.org/officeDocument/2006/relationships/image" Target="../media/image49.svg"/><Relationship Id="rId7" Type="http://schemas.openxmlformats.org/officeDocument/2006/relationships/image" Target="../media/image55.svg"/><Relationship Id="rId12" Type="http://schemas.openxmlformats.org/officeDocument/2006/relationships/image" Target="../media/image64.png"/><Relationship Id="rId17" Type="http://schemas.openxmlformats.org/officeDocument/2006/relationships/hyperlink" Target="https://www.fundacioorienta.com/es/preguntas-sobre-temas-de-salud-mental/" TargetMode="External"/><Relationship Id="rId2" Type="http://schemas.openxmlformats.org/officeDocument/2006/relationships/image" Target="../media/image48.png"/><Relationship Id="rId16"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63.svg"/><Relationship Id="rId5" Type="http://schemas.openxmlformats.org/officeDocument/2006/relationships/image" Target="../media/image51.svg"/><Relationship Id="rId15" Type="http://schemas.openxmlformats.org/officeDocument/2006/relationships/image" Target="../media/image67.svg"/><Relationship Id="rId10" Type="http://schemas.openxmlformats.org/officeDocument/2006/relationships/image" Target="../media/image62.png"/><Relationship Id="rId4" Type="http://schemas.openxmlformats.org/officeDocument/2006/relationships/image" Target="../media/image50.png"/><Relationship Id="rId9" Type="http://schemas.openxmlformats.org/officeDocument/2006/relationships/image" Target="../media/image57.svg"/><Relationship Id="rId14" Type="http://schemas.openxmlformats.org/officeDocument/2006/relationships/image" Target="../media/image66.png"/></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hyperlink" Target="https://rimasdecolores.blogspot.com/2014/09/los-imanes-y-el-magnetismo.html" TargetMode="External"/><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jpe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hyperlink" Target="https://rimasdecolores.blogspot.com/2014/09/los-imanes-y-el-magnetismo.html" TargetMode="External"/><Relationship Id="rId5" Type="http://schemas.openxmlformats.org/officeDocument/2006/relationships/image" Target="../media/image11.svg"/><Relationship Id="rId10" Type="http://schemas.openxmlformats.org/officeDocument/2006/relationships/image" Target="../media/image35.jpg"/><Relationship Id="rId4" Type="http://schemas.openxmlformats.org/officeDocument/2006/relationships/image" Target="../media/image10.png"/><Relationship Id="rId9" Type="http://schemas.openxmlformats.org/officeDocument/2006/relationships/image" Target="../media/image34.svg"/></Relationships>
</file>

<file path=ppt/slides/_rels/slide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7.png"/><Relationship Id="rId7"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7.png"/><Relationship Id="rId7"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a:off x="-6634212" y="-150434"/>
            <a:ext cx="11856925" cy="10437434"/>
          </a:xfrm>
          <a:custGeom>
            <a:avLst/>
            <a:gdLst/>
            <a:ahLst/>
            <a:cxnLst/>
            <a:rect l="l" t="t" r="r" b="b"/>
            <a:pathLst>
              <a:path w="11856925" h="10437434">
                <a:moveTo>
                  <a:pt x="0" y="0"/>
                </a:moveTo>
                <a:lnTo>
                  <a:pt x="11856925" y="0"/>
                </a:lnTo>
                <a:lnTo>
                  <a:pt x="11856925" y="10437434"/>
                </a:lnTo>
                <a:lnTo>
                  <a:pt x="0" y="104374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521589">
            <a:off x="4077291" y="6880872"/>
            <a:ext cx="3135354" cy="2873125"/>
          </a:xfrm>
          <a:custGeom>
            <a:avLst/>
            <a:gdLst/>
            <a:ahLst/>
            <a:cxnLst/>
            <a:rect l="l" t="t" r="r" b="b"/>
            <a:pathLst>
              <a:path w="3135354" h="2873125">
                <a:moveTo>
                  <a:pt x="0" y="0"/>
                </a:moveTo>
                <a:lnTo>
                  <a:pt x="3135355" y="0"/>
                </a:lnTo>
                <a:lnTo>
                  <a:pt x="3135355" y="2873124"/>
                </a:lnTo>
                <a:lnTo>
                  <a:pt x="0" y="28731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5400000" flipV="1">
            <a:off x="11382783" y="-1401621"/>
            <a:ext cx="1818690" cy="4860642"/>
          </a:xfrm>
          <a:custGeom>
            <a:avLst/>
            <a:gdLst/>
            <a:ahLst/>
            <a:cxnLst/>
            <a:rect l="l" t="t" r="r" b="b"/>
            <a:pathLst>
              <a:path w="1818690" h="4860642">
                <a:moveTo>
                  <a:pt x="0" y="4860642"/>
                </a:moveTo>
                <a:lnTo>
                  <a:pt x="1818691" y="4860642"/>
                </a:lnTo>
                <a:lnTo>
                  <a:pt x="1818691" y="0"/>
                </a:lnTo>
                <a:lnTo>
                  <a:pt x="0" y="0"/>
                </a:lnTo>
                <a:lnTo>
                  <a:pt x="0" y="4860642"/>
                </a:lnTo>
                <a:close/>
              </a:path>
            </a:pathLst>
          </a:custGeom>
          <a:blipFill>
            <a:blip r:embed="rId6"/>
            <a:stretch>
              <a:fillRect/>
            </a:stretch>
          </a:blipFill>
        </p:spPr>
        <p:txBody>
          <a:bodyPr/>
          <a:lstStyle/>
          <a:p>
            <a:endParaRPr lang="en-US"/>
          </a:p>
        </p:txBody>
      </p:sp>
      <p:sp>
        <p:nvSpPr>
          <p:cNvPr id="5" name="Freeform 5"/>
          <p:cNvSpPr/>
          <p:nvPr/>
        </p:nvSpPr>
        <p:spPr>
          <a:xfrm rot="5400000">
            <a:off x="14173200" y="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5810088" y="2779784"/>
            <a:ext cx="2898424" cy="2898424"/>
          </a:xfrm>
          <a:custGeom>
            <a:avLst/>
            <a:gdLst/>
            <a:ahLst/>
            <a:cxnLst/>
            <a:rect l="l" t="t" r="r" b="b"/>
            <a:pathLst>
              <a:path w="2898424" h="2898424">
                <a:moveTo>
                  <a:pt x="0" y="0"/>
                </a:moveTo>
                <a:lnTo>
                  <a:pt x="2898424" y="0"/>
                </a:lnTo>
                <a:lnTo>
                  <a:pt x="2898424" y="2898424"/>
                </a:lnTo>
                <a:lnTo>
                  <a:pt x="0" y="28984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flipH="1">
            <a:off x="113203" y="-1859544"/>
            <a:ext cx="4742116" cy="5258395"/>
          </a:xfrm>
          <a:custGeom>
            <a:avLst/>
            <a:gdLst/>
            <a:ahLst/>
            <a:cxnLst/>
            <a:rect l="l" t="t" r="r" b="b"/>
            <a:pathLst>
              <a:path w="4742116" h="5258395">
                <a:moveTo>
                  <a:pt x="4742116" y="0"/>
                </a:moveTo>
                <a:lnTo>
                  <a:pt x="0" y="0"/>
                </a:lnTo>
                <a:lnTo>
                  <a:pt x="0" y="5258395"/>
                </a:lnTo>
                <a:lnTo>
                  <a:pt x="4742116" y="5258395"/>
                </a:lnTo>
                <a:lnTo>
                  <a:pt x="4742116"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9324687" y="5143500"/>
            <a:ext cx="4070045" cy="5773114"/>
          </a:xfrm>
          <a:custGeom>
            <a:avLst/>
            <a:gdLst/>
            <a:ahLst/>
            <a:cxnLst/>
            <a:rect l="l" t="t" r="r" b="b"/>
            <a:pathLst>
              <a:path w="4070045" h="5773114">
                <a:moveTo>
                  <a:pt x="0" y="0"/>
                </a:moveTo>
                <a:lnTo>
                  <a:pt x="4070045" y="0"/>
                </a:lnTo>
                <a:lnTo>
                  <a:pt x="4070045" y="5773114"/>
                </a:lnTo>
                <a:lnTo>
                  <a:pt x="0" y="5773114"/>
                </a:lnTo>
                <a:lnTo>
                  <a:pt x="0" y="0"/>
                </a:lnTo>
                <a:close/>
              </a:path>
            </a:pathLst>
          </a:custGeom>
          <a:blipFill>
            <a:blip r:embed="rId13"/>
            <a:stretch>
              <a:fillRect/>
            </a:stretch>
          </a:blipFill>
        </p:spPr>
        <p:txBody>
          <a:bodyPr/>
          <a:lstStyle/>
          <a:p>
            <a:endParaRPr lang="en-US"/>
          </a:p>
        </p:txBody>
      </p:sp>
      <p:sp>
        <p:nvSpPr>
          <p:cNvPr id="8" name="Freeform 8"/>
          <p:cNvSpPr/>
          <p:nvPr/>
        </p:nvSpPr>
        <p:spPr>
          <a:xfrm>
            <a:off x="762001" y="2779784"/>
            <a:ext cx="14769254" cy="4603056"/>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3" name="TextBox 13"/>
          <p:cNvSpPr txBox="1"/>
          <p:nvPr/>
        </p:nvSpPr>
        <p:spPr>
          <a:xfrm>
            <a:off x="1966811" y="3079826"/>
            <a:ext cx="13088331" cy="4180632"/>
          </a:xfrm>
          <a:prstGeom prst="rect">
            <a:avLst/>
          </a:prstGeom>
        </p:spPr>
        <p:txBody>
          <a:bodyPr wrap="square" lIns="0" tIns="0" rIns="0" bIns="0" rtlCol="0" anchor="t">
            <a:spAutoFit/>
          </a:bodyPr>
          <a:lstStyle/>
          <a:p>
            <a:pPr algn="ctr">
              <a:lnSpc>
                <a:spcPts val="10559"/>
              </a:lnSpc>
            </a:pPr>
            <a:r>
              <a:rPr lang="en-US" sz="11500" spc="1516" dirty="0">
                <a:solidFill>
                  <a:srgbClr val="F6F1DA"/>
                </a:solidFill>
                <a:latin typeface="Times New Roman" panose="02020603050405020304" pitchFamily="18" charset="0"/>
                <a:cs typeface="Times New Roman" panose="02020603050405020304" pitchFamily="18" charset="0"/>
              </a:rPr>
              <a:t>BÀI 31. HIỆN TƯỢNG CẢM ỨNG ĐIỆN TỪ</a:t>
            </a:r>
          </a:p>
        </p:txBody>
      </p:sp>
      <p:sp>
        <p:nvSpPr>
          <p:cNvPr id="10" name="Freeform 10"/>
          <p:cNvSpPr/>
          <p:nvPr/>
        </p:nvSpPr>
        <p:spPr>
          <a:xfrm>
            <a:off x="497356" y="5799212"/>
            <a:ext cx="1469455" cy="3681306"/>
          </a:xfrm>
          <a:custGeom>
            <a:avLst/>
            <a:gdLst/>
            <a:ahLst/>
            <a:cxnLst/>
            <a:rect l="l" t="t" r="r" b="b"/>
            <a:pathLst>
              <a:path w="1469455" h="3681306">
                <a:moveTo>
                  <a:pt x="0" y="0"/>
                </a:moveTo>
                <a:lnTo>
                  <a:pt x="1469455" y="0"/>
                </a:lnTo>
                <a:lnTo>
                  <a:pt x="1469455" y="3681307"/>
                </a:lnTo>
                <a:lnTo>
                  <a:pt x="0" y="3681307"/>
                </a:lnTo>
                <a:lnTo>
                  <a:pt x="0" y="0"/>
                </a:lnTo>
                <a:close/>
              </a:path>
            </a:pathLst>
          </a:custGeom>
          <a:blipFill>
            <a:blip r:embed="rId16"/>
            <a:stretch>
              <a:fillRect/>
            </a:stretch>
          </a:blipFill>
        </p:spPr>
        <p:txBody>
          <a:bodyPr/>
          <a:lstStyle/>
          <a:p>
            <a:endParaRPr lang="en-US"/>
          </a:p>
        </p:txBody>
      </p:sp>
      <p:sp>
        <p:nvSpPr>
          <p:cNvPr id="11" name="Freeform 11"/>
          <p:cNvSpPr/>
          <p:nvPr/>
        </p:nvSpPr>
        <p:spPr>
          <a:xfrm>
            <a:off x="15065328" y="7132614"/>
            <a:ext cx="4251372" cy="4251372"/>
          </a:xfrm>
          <a:custGeom>
            <a:avLst/>
            <a:gdLst/>
            <a:ahLst/>
            <a:cxnLst/>
            <a:rect l="l" t="t" r="r" b="b"/>
            <a:pathLst>
              <a:path w="4251372" h="4251372">
                <a:moveTo>
                  <a:pt x="0" y="0"/>
                </a:moveTo>
                <a:lnTo>
                  <a:pt x="4251372" y="0"/>
                </a:lnTo>
                <a:lnTo>
                  <a:pt x="4251372" y="4251372"/>
                </a:lnTo>
                <a:lnTo>
                  <a:pt x="0" y="425137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2" name="Freeform 12"/>
          <p:cNvSpPr/>
          <p:nvPr/>
        </p:nvSpPr>
        <p:spPr>
          <a:xfrm flipH="1">
            <a:off x="15060636" y="7132616"/>
            <a:ext cx="3813454" cy="2820367"/>
          </a:xfrm>
          <a:custGeom>
            <a:avLst/>
            <a:gdLst/>
            <a:ahLst/>
            <a:cxnLst/>
            <a:rect l="l" t="t" r="r" b="b"/>
            <a:pathLst>
              <a:path w="3813454" h="2820367">
                <a:moveTo>
                  <a:pt x="3813454" y="0"/>
                </a:moveTo>
                <a:lnTo>
                  <a:pt x="0" y="0"/>
                </a:lnTo>
                <a:lnTo>
                  <a:pt x="0" y="2820367"/>
                </a:lnTo>
                <a:lnTo>
                  <a:pt x="3813454" y="2820367"/>
                </a:lnTo>
                <a:lnTo>
                  <a:pt x="3813454" y="0"/>
                </a:lnTo>
                <a:close/>
              </a:path>
            </a:pathLst>
          </a:custGeom>
          <a:blipFill>
            <a:blip r:embed="rId19"/>
            <a:stretch>
              <a:fillRect/>
            </a:stretch>
          </a:blipFill>
        </p:spPr>
        <p:txBody>
          <a:bodyPr/>
          <a:lstStyle/>
          <a:p>
            <a:endParaRPr lang="en-US"/>
          </a:p>
        </p:txBody>
      </p:sp>
      <p:sp>
        <p:nvSpPr>
          <p:cNvPr id="14" name="Rectangle: Rounded Corners 13">
            <a:extLst>
              <a:ext uri="{FF2B5EF4-FFF2-40B4-BE49-F238E27FC236}">
                <a16:creationId xmlns:a16="http://schemas.microsoft.com/office/drawing/2014/main" id="{5BA3A0C0-2EC8-8F07-A4E0-0D38E5F10DF3}"/>
              </a:ext>
            </a:extLst>
          </p:cNvPr>
          <p:cNvSpPr/>
          <p:nvPr/>
        </p:nvSpPr>
        <p:spPr>
          <a:xfrm>
            <a:off x="4855318" y="379424"/>
            <a:ext cx="5752331" cy="155862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err="1">
                <a:latin typeface="Times New Roman" panose="02020603050405020304" pitchFamily="18" charset="0"/>
                <a:cs typeface="Times New Roman" panose="02020603050405020304" pitchFamily="18" charset="0"/>
              </a:rPr>
              <a:t>Tuần</a:t>
            </a:r>
            <a:r>
              <a:rPr lang="en-US" sz="6000" dirty="0">
                <a:latin typeface="Times New Roman" panose="02020603050405020304" pitchFamily="18" charset="0"/>
                <a:cs typeface="Times New Roman" panose="02020603050405020304" pitchFamily="18" charset="0"/>
              </a:rPr>
              <a:t> 19 – </a:t>
            </a:r>
            <a:r>
              <a:rPr lang="en-US" sz="6000" dirty="0" err="1">
                <a:latin typeface="Times New Roman" panose="02020603050405020304" pitchFamily="18" charset="0"/>
                <a:cs typeface="Times New Roman" panose="02020603050405020304" pitchFamily="18" charset="0"/>
              </a:rPr>
              <a:t>Tiết</a:t>
            </a:r>
            <a:r>
              <a:rPr lang="en-US" sz="6000" dirty="0">
                <a:latin typeface="Times New Roman" panose="02020603050405020304" pitchFamily="18" charset="0"/>
                <a:cs typeface="Times New Roman" panose="02020603050405020304" pitchFamily="18" charset="0"/>
              </a:rPr>
              <a:t> 37</a:t>
            </a: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943B"/>
        </a:solidFill>
        <a:effectLst/>
      </p:bgPr>
    </p:bg>
    <p:spTree>
      <p:nvGrpSpPr>
        <p:cNvPr id="1" name=""/>
        <p:cNvGrpSpPr/>
        <p:nvPr/>
      </p:nvGrpSpPr>
      <p:grpSpPr>
        <a:xfrm>
          <a:off x="0" y="0"/>
          <a:ext cx="0" cy="0"/>
          <a:chOff x="0" y="0"/>
          <a:chExt cx="0" cy="0"/>
        </a:xfrm>
      </p:grpSpPr>
      <p:grpSp>
        <p:nvGrpSpPr>
          <p:cNvPr id="2" name="Group 2"/>
          <p:cNvGrpSpPr/>
          <p:nvPr/>
        </p:nvGrpSpPr>
        <p:grpSpPr>
          <a:xfrm>
            <a:off x="773805" y="3162074"/>
            <a:ext cx="16740391" cy="6329459"/>
            <a:chOff x="0" y="0"/>
            <a:chExt cx="4408992" cy="1667018"/>
          </a:xfrm>
        </p:grpSpPr>
        <p:sp>
          <p:nvSpPr>
            <p:cNvPr id="3" name="Freeform 3"/>
            <p:cNvSpPr/>
            <p:nvPr/>
          </p:nvSpPr>
          <p:spPr>
            <a:xfrm>
              <a:off x="0" y="0"/>
              <a:ext cx="4408992" cy="1667018"/>
            </a:xfrm>
            <a:custGeom>
              <a:avLst/>
              <a:gdLst/>
              <a:ahLst/>
              <a:cxnLst/>
              <a:rect l="l" t="t" r="r" b="b"/>
              <a:pathLst>
                <a:path w="4408992" h="1667018">
                  <a:moveTo>
                    <a:pt x="4625" y="0"/>
                  </a:moveTo>
                  <a:lnTo>
                    <a:pt x="4404368" y="0"/>
                  </a:lnTo>
                  <a:cubicBezTo>
                    <a:pt x="4405594" y="0"/>
                    <a:pt x="4406770" y="487"/>
                    <a:pt x="4407638" y="1355"/>
                  </a:cubicBezTo>
                  <a:cubicBezTo>
                    <a:pt x="4408505" y="2222"/>
                    <a:pt x="4408992" y="3398"/>
                    <a:pt x="4408992" y="4625"/>
                  </a:cubicBezTo>
                  <a:lnTo>
                    <a:pt x="4408992" y="1662393"/>
                  </a:lnTo>
                  <a:cubicBezTo>
                    <a:pt x="4408992" y="1663620"/>
                    <a:pt x="4408505" y="1664796"/>
                    <a:pt x="4407638" y="1665664"/>
                  </a:cubicBezTo>
                  <a:cubicBezTo>
                    <a:pt x="4406770" y="1666531"/>
                    <a:pt x="4405594" y="1667018"/>
                    <a:pt x="4404368" y="1667018"/>
                  </a:cubicBezTo>
                  <a:lnTo>
                    <a:pt x="4625" y="1667018"/>
                  </a:lnTo>
                  <a:cubicBezTo>
                    <a:pt x="3398" y="1667018"/>
                    <a:pt x="2222" y="1666531"/>
                    <a:pt x="1355" y="1665664"/>
                  </a:cubicBezTo>
                  <a:cubicBezTo>
                    <a:pt x="487" y="1664796"/>
                    <a:pt x="0" y="1663620"/>
                    <a:pt x="0" y="1662393"/>
                  </a:cubicBezTo>
                  <a:lnTo>
                    <a:pt x="0" y="4625"/>
                  </a:lnTo>
                  <a:cubicBezTo>
                    <a:pt x="0" y="3398"/>
                    <a:pt x="487" y="2222"/>
                    <a:pt x="1355" y="1355"/>
                  </a:cubicBezTo>
                  <a:cubicBezTo>
                    <a:pt x="2222" y="487"/>
                    <a:pt x="3398" y="0"/>
                    <a:pt x="4625" y="0"/>
                  </a:cubicBezTo>
                  <a:close/>
                </a:path>
              </a:pathLst>
            </a:custGeom>
            <a:solidFill>
              <a:srgbClr val="F6F1DA"/>
            </a:solidFill>
          </p:spPr>
          <p:txBody>
            <a:bodyPr/>
            <a:lstStyle/>
            <a:p>
              <a:endParaRPr lang="en-US"/>
            </a:p>
          </p:txBody>
        </p:sp>
        <p:sp>
          <p:nvSpPr>
            <p:cNvPr id="4" name="TextBox 4"/>
            <p:cNvSpPr txBox="1"/>
            <p:nvPr/>
          </p:nvSpPr>
          <p:spPr>
            <a:xfrm>
              <a:off x="0" y="-38100"/>
              <a:ext cx="4408992" cy="1705118"/>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8497856" flipV="1">
            <a:off x="-128907" y="323673"/>
            <a:ext cx="2814550" cy="2773611"/>
          </a:xfrm>
          <a:custGeom>
            <a:avLst/>
            <a:gdLst/>
            <a:ahLst/>
            <a:cxnLst/>
            <a:rect l="l" t="t" r="r" b="b"/>
            <a:pathLst>
              <a:path w="2814550" h="2773611">
                <a:moveTo>
                  <a:pt x="0" y="2773611"/>
                </a:moveTo>
                <a:lnTo>
                  <a:pt x="2814550" y="2773611"/>
                </a:lnTo>
                <a:lnTo>
                  <a:pt x="2814550" y="0"/>
                </a:lnTo>
                <a:lnTo>
                  <a:pt x="0" y="0"/>
                </a:lnTo>
                <a:lnTo>
                  <a:pt x="0" y="277361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11"/>
          <p:cNvSpPr txBox="1"/>
          <p:nvPr/>
        </p:nvSpPr>
        <p:spPr>
          <a:xfrm>
            <a:off x="3369515" y="3314236"/>
            <a:ext cx="13098231" cy="7434984"/>
          </a:xfrm>
          <a:prstGeom prst="rect">
            <a:avLst/>
          </a:prstGeom>
        </p:spPr>
        <p:txBody>
          <a:bodyPr lIns="0" tIns="0" rIns="0" bIns="0" rtlCol="0" anchor="t">
            <a:spAutoFit/>
          </a:bodyPr>
          <a:lstStyle/>
          <a:p>
            <a:pPr algn="ctr">
              <a:lnSpc>
                <a:spcPct val="150000"/>
              </a:lnSpc>
              <a:spcBef>
                <a:spcPct val="0"/>
              </a:spcBef>
            </a:pPr>
            <a:r>
              <a:rPr lang="en-US" sz="6600" dirty="0" err="1">
                <a:solidFill>
                  <a:srgbClr val="000000"/>
                </a:solidFill>
                <a:latin typeface="Times New Roman" panose="02020603050405020304" pitchFamily="18" charset="0"/>
                <a:cs typeface="Times New Roman" panose="02020603050405020304" pitchFamily="18" charset="0"/>
              </a:rPr>
              <a:t>Kết</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luận</a:t>
            </a:r>
            <a:r>
              <a:rPr lang="en-US" sz="6600" dirty="0">
                <a:solidFill>
                  <a:srgbClr val="000000"/>
                </a:solidFill>
                <a:latin typeface="Times New Roman" panose="02020603050405020304" pitchFamily="18" charset="0"/>
                <a:cs typeface="Times New Roman" panose="02020603050405020304" pitchFamily="18" charset="0"/>
              </a:rPr>
              <a:t> 1: </a:t>
            </a:r>
            <a:r>
              <a:rPr lang="en-US" sz="6600" b="1" dirty="0" err="1">
                <a:solidFill>
                  <a:srgbClr val="0070C0"/>
                </a:solidFill>
                <a:latin typeface="Times New Roman" panose="02020603050405020304" pitchFamily="18" charset="0"/>
                <a:cs typeface="Times New Roman" pitchFamily="18" charset="0"/>
              </a:rPr>
              <a:t>Dòng</a:t>
            </a:r>
            <a:r>
              <a:rPr lang="en-US" sz="6600" b="1" dirty="0">
                <a:solidFill>
                  <a:srgbClr val="0070C0"/>
                </a:solidFill>
                <a:latin typeface="Times New Roman" panose="02020603050405020304" pitchFamily="18" charset="0"/>
                <a:cs typeface="Times New Roman" pitchFamily="18" charset="0"/>
              </a:rPr>
              <a:t> </a:t>
            </a:r>
            <a:r>
              <a:rPr lang="en-US" sz="6600" b="1" dirty="0" err="1">
                <a:solidFill>
                  <a:srgbClr val="0070C0"/>
                </a:solidFill>
                <a:latin typeface="Times New Roman" panose="02020603050405020304" pitchFamily="18" charset="0"/>
                <a:cs typeface="Times New Roman" pitchFamily="18" charset="0"/>
              </a:rPr>
              <a:t>điện</a:t>
            </a:r>
            <a:r>
              <a:rPr lang="en-US" sz="6600" b="1" dirty="0">
                <a:solidFill>
                  <a:srgbClr val="0070C0"/>
                </a:solidFill>
                <a:latin typeface="Times New Roman" panose="02020603050405020304" pitchFamily="18" charset="0"/>
                <a:cs typeface="Times New Roman" pitchFamily="18" charset="0"/>
              </a:rPr>
              <a:t> </a:t>
            </a:r>
            <a:r>
              <a:rPr lang="en-US" sz="6600" b="1" dirty="0" err="1">
                <a:solidFill>
                  <a:srgbClr val="0070C0"/>
                </a:solidFill>
                <a:latin typeface="Times New Roman" panose="02020603050405020304" pitchFamily="18" charset="0"/>
                <a:cs typeface="Times New Roman" pitchFamily="18" charset="0"/>
              </a:rPr>
              <a:t>xuất</a:t>
            </a:r>
            <a:r>
              <a:rPr lang="en-US" sz="6600" b="1" dirty="0">
                <a:solidFill>
                  <a:srgbClr val="0070C0"/>
                </a:solidFill>
                <a:latin typeface="Times New Roman" panose="02020603050405020304" pitchFamily="18" charset="0"/>
                <a:cs typeface="Times New Roman" pitchFamily="18" charset="0"/>
              </a:rPr>
              <a:t> </a:t>
            </a:r>
            <a:r>
              <a:rPr lang="en-US" sz="6600" b="1" dirty="0" err="1">
                <a:solidFill>
                  <a:srgbClr val="0070C0"/>
                </a:solidFill>
                <a:latin typeface="Times New Roman" panose="02020603050405020304" pitchFamily="18" charset="0"/>
                <a:cs typeface="Times New Roman" pitchFamily="18" charset="0"/>
              </a:rPr>
              <a:t>hiện</a:t>
            </a:r>
            <a:r>
              <a:rPr lang="en-US" sz="6600" b="1" dirty="0">
                <a:solidFill>
                  <a:srgbClr val="0070C0"/>
                </a:solidFill>
                <a:latin typeface="Times New Roman" panose="02020603050405020304" pitchFamily="18" charset="0"/>
                <a:cs typeface="Times New Roman" pitchFamily="18" charset="0"/>
              </a:rPr>
              <a:t> </a:t>
            </a:r>
            <a:r>
              <a:rPr lang="en-US" sz="6600" b="1" dirty="0" err="1">
                <a:solidFill>
                  <a:srgbClr val="0070C0"/>
                </a:solidFill>
                <a:latin typeface="Times New Roman" panose="02020603050405020304" pitchFamily="18" charset="0"/>
                <a:cs typeface="Times New Roman" pitchFamily="18" charset="0"/>
              </a:rPr>
              <a:t>trong</a:t>
            </a:r>
            <a:r>
              <a:rPr lang="en-US" sz="6600" b="1" dirty="0">
                <a:solidFill>
                  <a:srgbClr val="0070C0"/>
                </a:solidFill>
                <a:latin typeface="Times New Roman" panose="02020603050405020304" pitchFamily="18" charset="0"/>
                <a:cs typeface="Times New Roman" pitchFamily="18" charset="0"/>
              </a:rPr>
              <a:t> </a:t>
            </a:r>
            <a:r>
              <a:rPr lang="en-US" sz="6600" b="1" dirty="0" err="1">
                <a:solidFill>
                  <a:srgbClr val="0070C0"/>
                </a:solidFill>
                <a:latin typeface="Times New Roman" panose="02020603050405020304" pitchFamily="18" charset="0"/>
                <a:cs typeface="Times New Roman" pitchFamily="18" charset="0"/>
              </a:rPr>
              <a:t>cuộn</a:t>
            </a:r>
            <a:r>
              <a:rPr lang="en-US" sz="6600" b="1" dirty="0">
                <a:solidFill>
                  <a:srgbClr val="0070C0"/>
                </a:solidFill>
                <a:latin typeface="Times New Roman" panose="02020603050405020304" pitchFamily="18" charset="0"/>
                <a:cs typeface="Times New Roman" pitchFamily="18" charset="0"/>
              </a:rPr>
              <a:t> </a:t>
            </a:r>
            <a:r>
              <a:rPr lang="en-US" sz="6600" b="1" dirty="0" err="1">
                <a:solidFill>
                  <a:srgbClr val="0070C0"/>
                </a:solidFill>
                <a:latin typeface="Times New Roman" panose="02020603050405020304" pitchFamily="18" charset="0"/>
                <a:cs typeface="Times New Roman" pitchFamily="18" charset="0"/>
              </a:rPr>
              <a:t>dây</a:t>
            </a:r>
            <a:r>
              <a:rPr lang="en-US" sz="6600" b="1" dirty="0">
                <a:solidFill>
                  <a:srgbClr val="0070C0"/>
                </a:solidFill>
                <a:latin typeface="Times New Roman" panose="02020603050405020304" pitchFamily="18" charset="0"/>
                <a:cs typeface="Times New Roman" pitchFamily="18" charset="0"/>
              </a:rPr>
              <a:t> </a:t>
            </a:r>
            <a:r>
              <a:rPr lang="en-US" sz="6600" b="1" dirty="0" err="1">
                <a:solidFill>
                  <a:srgbClr val="0070C0"/>
                </a:solidFill>
                <a:latin typeface="Times New Roman" panose="02020603050405020304" pitchFamily="18" charset="0"/>
                <a:cs typeface="Times New Roman" pitchFamily="18" charset="0"/>
              </a:rPr>
              <a:t>dẫn</a:t>
            </a:r>
            <a:r>
              <a:rPr lang="en-US" sz="6600" b="1" dirty="0">
                <a:solidFill>
                  <a:srgbClr val="0070C0"/>
                </a:solidFill>
                <a:latin typeface="Times New Roman" panose="02020603050405020304" pitchFamily="18" charset="0"/>
                <a:cs typeface="Times New Roman" pitchFamily="18" charset="0"/>
              </a:rPr>
              <a:t> </a:t>
            </a:r>
            <a:r>
              <a:rPr lang="en-US" sz="6600" b="1" dirty="0" err="1">
                <a:solidFill>
                  <a:srgbClr val="0070C0"/>
                </a:solidFill>
                <a:latin typeface="Times New Roman" panose="02020603050405020304" pitchFamily="18" charset="0"/>
                <a:cs typeface="Times New Roman" pitchFamily="18" charset="0"/>
              </a:rPr>
              <a:t>kín</a:t>
            </a:r>
            <a:r>
              <a:rPr lang="en-US" sz="6600" b="1" dirty="0">
                <a:solidFill>
                  <a:srgbClr val="0070C0"/>
                </a:solidFill>
                <a:latin typeface="Times New Roman" panose="02020603050405020304" pitchFamily="18" charset="0"/>
                <a:cs typeface="Times New Roman" pitchFamily="18" charset="0"/>
              </a:rPr>
              <a:t> </a:t>
            </a:r>
            <a:r>
              <a:rPr lang="en-US" sz="6600" b="1" dirty="0" err="1">
                <a:solidFill>
                  <a:srgbClr val="0070C0"/>
                </a:solidFill>
                <a:latin typeface="Times New Roman" panose="02020603050405020304" pitchFamily="18" charset="0"/>
                <a:cs typeface="Times New Roman" pitchFamily="18" charset="0"/>
              </a:rPr>
              <a:t>khi</a:t>
            </a:r>
            <a:r>
              <a:rPr lang="en-US" sz="6600" b="1" dirty="0">
                <a:solidFill>
                  <a:srgbClr val="0070C0"/>
                </a:solidFill>
                <a:latin typeface="Times New Roman" panose="02020603050405020304" pitchFamily="18" charset="0"/>
                <a:cs typeface="Times New Roman" pitchFamily="18" charset="0"/>
              </a:rPr>
              <a:t> ta </a:t>
            </a:r>
            <a:r>
              <a:rPr lang="en-US" sz="6600" b="1" dirty="0" err="1">
                <a:solidFill>
                  <a:srgbClr val="FF0000"/>
                </a:solidFill>
                <a:latin typeface="Times New Roman" panose="02020603050405020304" pitchFamily="18" charset="0"/>
                <a:cs typeface="Times New Roman" pitchFamily="18" charset="0"/>
              </a:rPr>
              <a:t>đưa</a:t>
            </a:r>
            <a:r>
              <a:rPr lang="en-US" sz="6600" b="1" dirty="0">
                <a:solidFill>
                  <a:srgbClr val="FF0000"/>
                </a:solidFill>
                <a:latin typeface="Times New Roman" panose="02020603050405020304" pitchFamily="18" charset="0"/>
                <a:cs typeface="Times New Roman" pitchFamily="18" charset="0"/>
              </a:rPr>
              <a:t> </a:t>
            </a:r>
            <a:r>
              <a:rPr lang="en-US" sz="6600" b="1" dirty="0" err="1">
                <a:solidFill>
                  <a:srgbClr val="FF0000"/>
                </a:solidFill>
                <a:latin typeface="Times New Roman" panose="02020603050405020304" pitchFamily="18" charset="0"/>
                <a:cs typeface="Times New Roman" pitchFamily="18" charset="0"/>
              </a:rPr>
              <a:t>một</a:t>
            </a:r>
            <a:r>
              <a:rPr lang="en-US" sz="6600" b="1" dirty="0">
                <a:solidFill>
                  <a:srgbClr val="FF0000"/>
                </a:solidFill>
                <a:latin typeface="Times New Roman" panose="02020603050405020304" pitchFamily="18" charset="0"/>
                <a:cs typeface="Times New Roman" pitchFamily="18" charset="0"/>
              </a:rPr>
              <a:t> </a:t>
            </a:r>
            <a:r>
              <a:rPr lang="en-US" sz="6600" b="1" dirty="0" err="1">
                <a:solidFill>
                  <a:srgbClr val="FF0000"/>
                </a:solidFill>
                <a:latin typeface="Times New Roman" panose="02020603050405020304" pitchFamily="18" charset="0"/>
                <a:cs typeface="Times New Roman" pitchFamily="18" charset="0"/>
              </a:rPr>
              <a:t>cực</a:t>
            </a:r>
            <a:r>
              <a:rPr lang="en-US" sz="6600" b="1" dirty="0">
                <a:solidFill>
                  <a:srgbClr val="FF0000"/>
                </a:solidFill>
                <a:latin typeface="Times New Roman" panose="02020603050405020304" pitchFamily="18" charset="0"/>
                <a:cs typeface="Times New Roman" pitchFamily="18" charset="0"/>
              </a:rPr>
              <a:t> </a:t>
            </a:r>
            <a:r>
              <a:rPr lang="en-US" sz="6600" b="1" dirty="0" err="1">
                <a:solidFill>
                  <a:srgbClr val="FF0000"/>
                </a:solidFill>
                <a:latin typeface="Times New Roman" panose="02020603050405020304" pitchFamily="18" charset="0"/>
                <a:cs typeface="Times New Roman" pitchFamily="18" charset="0"/>
              </a:rPr>
              <a:t>của</a:t>
            </a:r>
            <a:r>
              <a:rPr lang="en-US" sz="6600" b="1" dirty="0">
                <a:solidFill>
                  <a:srgbClr val="FF0000"/>
                </a:solidFill>
                <a:latin typeface="Times New Roman" panose="02020603050405020304" pitchFamily="18" charset="0"/>
                <a:cs typeface="Times New Roman" pitchFamily="18" charset="0"/>
              </a:rPr>
              <a:t> </a:t>
            </a:r>
            <a:r>
              <a:rPr lang="en-US" sz="6600" b="1" dirty="0" err="1">
                <a:solidFill>
                  <a:srgbClr val="FF0000"/>
                </a:solidFill>
                <a:latin typeface="Times New Roman" panose="02020603050405020304" pitchFamily="18" charset="0"/>
                <a:cs typeface="Times New Roman" pitchFamily="18" charset="0"/>
              </a:rPr>
              <a:t>nam</a:t>
            </a:r>
            <a:r>
              <a:rPr lang="en-US" sz="6600" b="1" dirty="0">
                <a:solidFill>
                  <a:srgbClr val="FF0000"/>
                </a:solidFill>
                <a:latin typeface="Times New Roman" panose="02020603050405020304" pitchFamily="18" charset="0"/>
                <a:cs typeface="Times New Roman" pitchFamily="18" charset="0"/>
              </a:rPr>
              <a:t> </a:t>
            </a:r>
            <a:r>
              <a:rPr lang="en-US" sz="6600" b="1" dirty="0" err="1">
                <a:solidFill>
                  <a:srgbClr val="FF0000"/>
                </a:solidFill>
                <a:latin typeface="Times New Roman" panose="02020603050405020304" pitchFamily="18" charset="0"/>
                <a:cs typeface="Times New Roman" pitchFamily="18" charset="0"/>
              </a:rPr>
              <a:t>châm</a:t>
            </a:r>
            <a:r>
              <a:rPr lang="en-US" sz="6600" b="1" dirty="0">
                <a:solidFill>
                  <a:srgbClr val="FF0000"/>
                </a:solidFill>
                <a:latin typeface="Times New Roman" panose="02020603050405020304" pitchFamily="18" charset="0"/>
                <a:cs typeface="Times New Roman" pitchFamily="18" charset="0"/>
              </a:rPr>
              <a:t> </a:t>
            </a:r>
            <a:r>
              <a:rPr lang="en-US" sz="6600" b="1" dirty="0" err="1">
                <a:solidFill>
                  <a:srgbClr val="FF0000"/>
                </a:solidFill>
                <a:latin typeface="Times New Roman" panose="02020603050405020304" pitchFamily="18" charset="0"/>
                <a:cs typeface="Times New Roman" pitchFamily="18" charset="0"/>
              </a:rPr>
              <a:t>lại</a:t>
            </a:r>
            <a:r>
              <a:rPr lang="en-US" sz="6600" b="1" dirty="0">
                <a:solidFill>
                  <a:srgbClr val="FF0000"/>
                </a:solidFill>
                <a:latin typeface="Times New Roman" panose="02020603050405020304" pitchFamily="18" charset="0"/>
                <a:cs typeface="Times New Roman" pitchFamily="18" charset="0"/>
              </a:rPr>
              <a:t> </a:t>
            </a:r>
            <a:r>
              <a:rPr lang="en-US" sz="6600" b="1" dirty="0" err="1">
                <a:solidFill>
                  <a:srgbClr val="FF0000"/>
                </a:solidFill>
                <a:latin typeface="Times New Roman" panose="02020603050405020304" pitchFamily="18" charset="0"/>
                <a:cs typeface="Times New Roman" pitchFamily="18" charset="0"/>
              </a:rPr>
              <a:t>gần</a:t>
            </a:r>
            <a:r>
              <a:rPr lang="en-US" sz="6600" b="1" dirty="0">
                <a:solidFill>
                  <a:srgbClr val="FF0000"/>
                </a:solidFill>
                <a:latin typeface="Times New Roman" panose="02020603050405020304" pitchFamily="18" charset="0"/>
                <a:cs typeface="Times New Roman" pitchFamily="18" charset="0"/>
              </a:rPr>
              <a:t> hay </a:t>
            </a:r>
            <a:r>
              <a:rPr lang="en-US" sz="6600" b="1" dirty="0" err="1">
                <a:solidFill>
                  <a:srgbClr val="FF0000"/>
                </a:solidFill>
                <a:latin typeface="Times New Roman" panose="02020603050405020304" pitchFamily="18" charset="0"/>
                <a:cs typeface="Times New Roman" pitchFamily="18" charset="0"/>
              </a:rPr>
              <a:t>ra</a:t>
            </a:r>
            <a:r>
              <a:rPr lang="en-US" sz="6600" b="1" dirty="0">
                <a:solidFill>
                  <a:srgbClr val="FF0000"/>
                </a:solidFill>
                <a:latin typeface="Times New Roman" panose="02020603050405020304" pitchFamily="18" charset="0"/>
                <a:cs typeface="Times New Roman" pitchFamily="18" charset="0"/>
              </a:rPr>
              <a:t> xa </a:t>
            </a:r>
            <a:r>
              <a:rPr lang="en-US" sz="6600" b="1" dirty="0" err="1">
                <a:solidFill>
                  <a:srgbClr val="FF0000"/>
                </a:solidFill>
                <a:latin typeface="Times New Roman" panose="02020603050405020304" pitchFamily="18" charset="0"/>
                <a:cs typeface="Times New Roman" pitchFamily="18" charset="0"/>
              </a:rPr>
              <a:t>cuộn</a:t>
            </a:r>
            <a:r>
              <a:rPr lang="en-US" sz="6600" b="1" dirty="0">
                <a:solidFill>
                  <a:srgbClr val="FF0000"/>
                </a:solidFill>
                <a:latin typeface="Times New Roman" panose="02020603050405020304" pitchFamily="18" charset="0"/>
                <a:cs typeface="Times New Roman" pitchFamily="18" charset="0"/>
              </a:rPr>
              <a:t> </a:t>
            </a:r>
            <a:r>
              <a:rPr lang="en-US" sz="6600" b="1" dirty="0" err="1">
                <a:solidFill>
                  <a:srgbClr val="FF0000"/>
                </a:solidFill>
                <a:latin typeface="Times New Roman" panose="02020603050405020304" pitchFamily="18" charset="0"/>
                <a:cs typeface="Times New Roman" pitchFamily="18" charset="0"/>
              </a:rPr>
              <a:t>dây</a:t>
            </a:r>
            <a:r>
              <a:rPr lang="en-US" sz="6600" b="1" dirty="0">
                <a:latin typeface="Times New Roman" panose="02020603050405020304" pitchFamily="18" charset="0"/>
                <a:cs typeface="Times New Roman" pitchFamily="18" charset="0"/>
              </a:rPr>
              <a:t> </a:t>
            </a:r>
            <a:r>
              <a:rPr lang="en-US" sz="6600" b="1" dirty="0" err="1">
                <a:solidFill>
                  <a:srgbClr val="FF0000"/>
                </a:solidFill>
                <a:latin typeface="Times New Roman" panose="02020603050405020304" pitchFamily="18" charset="0"/>
                <a:cs typeface="Times New Roman" pitchFamily="18" charset="0"/>
              </a:rPr>
              <a:t>đó</a:t>
            </a:r>
            <a:r>
              <a:rPr lang="en-US" sz="6600" b="1" dirty="0">
                <a:latin typeface="Times New Roman" panose="02020603050405020304" pitchFamily="18" charset="0"/>
                <a:cs typeface="Times New Roman" pitchFamily="18" charset="0"/>
              </a:rPr>
              <a:t> </a:t>
            </a:r>
            <a:r>
              <a:rPr lang="en-US" sz="6600" b="1" dirty="0" err="1">
                <a:solidFill>
                  <a:srgbClr val="0070C0"/>
                </a:solidFill>
                <a:latin typeface="Times New Roman" panose="02020603050405020304" pitchFamily="18" charset="0"/>
                <a:cs typeface="Times New Roman" pitchFamily="18" charset="0"/>
              </a:rPr>
              <a:t>hoặc</a:t>
            </a:r>
            <a:r>
              <a:rPr lang="en-US" sz="6600" b="1" dirty="0">
                <a:solidFill>
                  <a:srgbClr val="0070C0"/>
                </a:solidFill>
                <a:latin typeface="Times New Roman" panose="02020603050405020304" pitchFamily="18" charset="0"/>
                <a:cs typeface="Times New Roman" pitchFamily="18" charset="0"/>
              </a:rPr>
              <a:t> </a:t>
            </a:r>
            <a:r>
              <a:rPr lang="en-US" sz="6600" b="1" dirty="0" err="1">
                <a:solidFill>
                  <a:srgbClr val="0070C0"/>
                </a:solidFill>
                <a:latin typeface="Times New Roman" panose="02020603050405020304" pitchFamily="18" charset="0"/>
                <a:cs typeface="Times New Roman" pitchFamily="18" charset="0"/>
              </a:rPr>
              <a:t>ngược</a:t>
            </a:r>
            <a:r>
              <a:rPr lang="en-US" sz="6600" b="1" dirty="0">
                <a:solidFill>
                  <a:srgbClr val="0070C0"/>
                </a:solidFill>
                <a:latin typeface="Times New Roman" panose="02020603050405020304" pitchFamily="18" charset="0"/>
                <a:cs typeface="Times New Roman" pitchFamily="18" charset="0"/>
              </a:rPr>
              <a:t> </a:t>
            </a:r>
            <a:r>
              <a:rPr lang="en-US" sz="6600" b="1" dirty="0" err="1">
                <a:solidFill>
                  <a:srgbClr val="0070C0"/>
                </a:solidFill>
                <a:latin typeface="Times New Roman" panose="02020603050405020304" pitchFamily="18" charset="0"/>
                <a:cs typeface="Times New Roman" pitchFamily="18" charset="0"/>
              </a:rPr>
              <a:t>lại</a:t>
            </a:r>
            <a:endParaRPr lang="en-US" sz="6600" b="1" dirty="0">
              <a:solidFill>
                <a:srgbClr val="0070C0"/>
              </a:solidFill>
              <a:latin typeface="Times New Roman" panose="02020603050405020304" pitchFamily="18" charset="0"/>
              <a:cs typeface="Times New Roman" pitchFamily="18" charset="0"/>
            </a:endParaRPr>
          </a:p>
          <a:p>
            <a:pPr algn="ctr">
              <a:lnSpc>
                <a:spcPct val="150000"/>
              </a:lnSpc>
              <a:spcBef>
                <a:spcPct val="0"/>
              </a:spcBef>
            </a:pPr>
            <a:endParaRPr lang="en-US" sz="6600" dirty="0">
              <a:solidFill>
                <a:srgbClr val="000000"/>
              </a:solidFill>
              <a:latin typeface="Times New Roman" panose="02020603050405020304" pitchFamily="18" charset="0"/>
              <a:cs typeface="Times New Roman" panose="02020603050405020304" pitchFamily="18" charset="0"/>
            </a:endParaRPr>
          </a:p>
        </p:txBody>
      </p:sp>
      <p:sp>
        <p:nvSpPr>
          <p:cNvPr id="12" name="Freeform 12"/>
          <p:cNvSpPr/>
          <p:nvPr/>
        </p:nvSpPr>
        <p:spPr>
          <a:xfrm rot="8499760">
            <a:off x="755195" y="3718255"/>
            <a:ext cx="2045735" cy="2135017"/>
          </a:xfrm>
          <a:custGeom>
            <a:avLst/>
            <a:gdLst/>
            <a:ahLst/>
            <a:cxnLst/>
            <a:rect l="l" t="t" r="r" b="b"/>
            <a:pathLst>
              <a:path w="2045735" h="2135017">
                <a:moveTo>
                  <a:pt x="0" y="0"/>
                </a:moveTo>
                <a:lnTo>
                  <a:pt x="2045734" y="0"/>
                </a:lnTo>
                <a:lnTo>
                  <a:pt x="2045734" y="2135017"/>
                </a:lnTo>
                <a:lnTo>
                  <a:pt x="0" y="21350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5">
            <a:extLst>
              <a:ext uri="{FF2B5EF4-FFF2-40B4-BE49-F238E27FC236}">
                <a16:creationId xmlns:a16="http://schemas.microsoft.com/office/drawing/2014/main" id="{A176D2D1-FA13-8B08-21F6-F1CC0149CBDD}"/>
              </a:ext>
            </a:extLst>
          </p:cNvPr>
          <p:cNvSpPr/>
          <p:nvPr/>
        </p:nvSpPr>
        <p:spPr>
          <a:xfrm>
            <a:off x="4241926" y="495300"/>
            <a:ext cx="7934905" cy="7302186"/>
          </a:xfrm>
          <a:custGeom>
            <a:avLst/>
            <a:gdLst/>
            <a:ahLst/>
            <a:cxnLst/>
            <a:rect l="l" t="t" r="r" b="b"/>
            <a:pathLst>
              <a:path w="7934905" h="7302186">
                <a:moveTo>
                  <a:pt x="0" y="0"/>
                </a:moveTo>
                <a:lnTo>
                  <a:pt x="7934905" y="0"/>
                </a:lnTo>
                <a:lnTo>
                  <a:pt x="7934905" y="7302187"/>
                </a:lnTo>
                <a:lnTo>
                  <a:pt x="0" y="7302187"/>
                </a:lnTo>
                <a:lnTo>
                  <a:pt x="0" y="0"/>
                </a:lnTo>
                <a:close/>
              </a:path>
            </a:pathLst>
          </a:custGeom>
          <a:blipFill>
            <a:blip r:embed="rId6"/>
            <a:stretch>
              <a:fillRect l="-22906"/>
            </a:stretch>
          </a:blipFill>
        </p:spPr>
        <p:txBody>
          <a:bodyPr/>
          <a:lstStyle/>
          <a:p>
            <a:endParaRPr lang="en-US"/>
          </a:p>
        </p:txBody>
      </p:sp>
      <p:sp>
        <p:nvSpPr>
          <p:cNvPr id="15" name="Freeform 5">
            <a:extLst>
              <a:ext uri="{FF2B5EF4-FFF2-40B4-BE49-F238E27FC236}">
                <a16:creationId xmlns:a16="http://schemas.microsoft.com/office/drawing/2014/main" id="{388AA7EF-4EC8-D8F3-7FEC-0BC3C9F136B5}"/>
              </a:ext>
            </a:extLst>
          </p:cNvPr>
          <p:cNvSpPr/>
          <p:nvPr/>
        </p:nvSpPr>
        <p:spPr>
          <a:xfrm>
            <a:off x="8095045" y="1883632"/>
            <a:ext cx="7934905" cy="7302186"/>
          </a:xfrm>
          <a:custGeom>
            <a:avLst/>
            <a:gdLst/>
            <a:ahLst/>
            <a:cxnLst/>
            <a:rect l="l" t="t" r="r" b="b"/>
            <a:pathLst>
              <a:path w="7934905" h="7302186">
                <a:moveTo>
                  <a:pt x="0" y="0"/>
                </a:moveTo>
                <a:lnTo>
                  <a:pt x="7934905" y="0"/>
                </a:lnTo>
                <a:lnTo>
                  <a:pt x="7934905" y="7302187"/>
                </a:lnTo>
                <a:lnTo>
                  <a:pt x="0" y="7302187"/>
                </a:lnTo>
                <a:lnTo>
                  <a:pt x="0" y="0"/>
                </a:lnTo>
                <a:close/>
              </a:path>
            </a:pathLst>
          </a:custGeom>
          <a:blipFill>
            <a:blip r:embed="rId6"/>
            <a:stretch>
              <a:fillRect l="-22906"/>
            </a:stretch>
          </a:blipFill>
        </p:spPr>
        <p:txBody>
          <a:bodyPr/>
          <a:lstStyle/>
          <a:p>
            <a:endParaRPr lang="en-US"/>
          </a:p>
        </p:txBody>
      </p:sp>
      <p:sp>
        <p:nvSpPr>
          <p:cNvPr id="16" name="Freeform 5">
            <a:extLst>
              <a:ext uri="{FF2B5EF4-FFF2-40B4-BE49-F238E27FC236}">
                <a16:creationId xmlns:a16="http://schemas.microsoft.com/office/drawing/2014/main" id="{43CDDAA9-2488-D9B0-E138-46D5113BF69C}"/>
              </a:ext>
            </a:extLst>
          </p:cNvPr>
          <p:cNvSpPr/>
          <p:nvPr/>
        </p:nvSpPr>
        <p:spPr>
          <a:xfrm>
            <a:off x="9532230" y="805792"/>
            <a:ext cx="7934905" cy="7302186"/>
          </a:xfrm>
          <a:custGeom>
            <a:avLst/>
            <a:gdLst/>
            <a:ahLst/>
            <a:cxnLst/>
            <a:rect l="l" t="t" r="r" b="b"/>
            <a:pathLst>
              <a:path w="7934905" h="7302186">
                <a:moveTo>
                  <a:pt x="0" y="0"/>
                </a:moveTo>
                <a:lnTo>
                  <a:pt x="7934905" y="0"/>
                </a:lnTo>
                <a:lnTo>
                  <a:pt x="7934905" y="7302187"/>
                </a:lnTo>
                <a:lnTo>
                  <a:pt x="0" y="7302187"/>
                </a:lnTo>
                <a:lnTo>
                  <a:pt x="0" y="0"/>
                </a:lnTo>
                <a:close/>
              </a:path>
            </a:pathLst>
          </a:custGeom>
          <a:blipFill>
            <a:blip r:embed="rId6"/>
            <a:stretch>
              <a:fillRect l="-22906"/>
            </a:stretch>
          </a:blipFill>
        </p:spPr>
        <p:txBody>
          <a:bodyPr/>
          <a:lstStyle/>
          <a:p>
            <a:endParaRPr lang="en-US"/>
          </a:p>
        </p:txBody>
      </p:sp>
      <p:sp>
        <p:nvSpPr>
          <p:cNvPr id="17" name="Freeform 5">
            <a:extLst>
              <a:ext uri="{FF2B5EF4-FFF2-40B4-BE49-F238E27FC236}">
                <a16:creationId xmlns:a16="http://schemas.microsoft.com/office/drawing/2014/main" id="{D1BA39CB-DEAB-CDF1-F821-7C10676EDF2E}"/>
              </a:ext>
            </a:extLst>
          </p:cNvPr>
          <p:cNvSpPr/>
          <p:nvPr/>
        </p:nvSpPr>
        <p:spPr>
          <a:xfrm>
            <a:off x="1450552" y="2013826"/>
            <a:ext cx="7934905" cy="7302186"/>
          </a:xfrm>
          <a:custGeom>
            <a:avLst/>
            <a:gdLst/>
            <a:ahLst/>
            <a:cxnLst/>
            <a:rect l="l" t="t" r="r" b="b"/>
            <a:pathLst>
              <a:path w="7934905" h="7302186">
                <a:moveTo>
                  <a:pt x="0" y="0"/>
                </a:moveTo>
                <a:lnTo>
                  <a:pt x="7934905" y="0"/>
                </a:lnTo>
                <a:lnTo>
                  <a:pt x="7934905" y="7302187"/>
                </a:lnTo>
                <a:lnTo>
                  <a:pt x="0" y="7302187"/>
                </a:lnTo>
                <a:lnTo>
                  <a:pt x="0" y="0"/>
                </a:lnTo>
                <a:close/>
              </a:path>
            </a:pathLst>
          </a:custGeom>
          <a:blipFill>
            <a:blip r:embed="rId6"/>
            <a:stretch>
              <a:fillRect l="-22906"/>
            </a:stretch>
          </a:blipFill>
        </p:spPr>
        <p:txBody>
          <a:bodyPr/>
          <a:lstStyle/>
          <a:p>
            <a:endParaRPr lang="en-US"/>
          </a:p>
        </p:txBody>
      </p:sp>
      <p:sp>
        <p:nvSpPr>
          <p:cNvPr id="18" name="Freeform 5">
            <a:extLst>
              <a:ext uri="{FF2B5EF4-FFF2-40B4-BE49-F238E27FC236}">
                <a16:creationId xmlns:a16="http://schemas.microsoft.com/office/drawing/2014/main" id="{7714DABD-FE55-5F10-5F39-F16BCB67D388}"/>
              </a:ext>
            </a:extLst>
          </p:cNvPr>
          <p:cNvSpPr/>
          <p:nvPr/>
        </p:nvSpPr>
        <p:spPr>
          <a:xfrm>
            <a:off x="6740856" y="2324318"/>
            <a:ext cx="7934905" cy="7302186"/>
          </a:xfrm>
          <a:custGeom>
            <a:avLst/>
            <a:gdLst/>
            <a:ahLst/>
            <a:cxnLst/>
            <a:rect l="l" t="t" r="r" b="b"/>
            <a:pathLst>
              <a:path w="7934905" h="7302186">
                <a:moveTo>
                  <a:pt x="0" y="0"/>
                </a:moveTo>
                <a:lnTo>
                  <a:pt x="7934905" y="0"/>
                </a:lnTo>
                <a:lnTo>
                  <a:pt x="7934905" y="7302187"/>
                </a:lnTo>
                <a:lnTo>
                  <a:pt x="0" y="7302187"/>
                </a:lnTo>
                <a:lnTo>
                  <a:pt x="0" y="0"/>
                </a:lnTo>
                <a:close/>
              </a:path>
            </a:pathLst>
          </a:custGeom>
          <a:blipFill>
            <a:blip r:embed="rId6"/>
            <a:stretch>
              <a:fillRect l="-22906"/>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5" name="AutoShape 2">
            <a:extLst>
              <a:ext uri="{FF2B5EF4-FFF2-40B4-BE49-F238E27FC236}">
                <a16:creationId xmlns:a16="http://schemas.microsoft.com/office/drawing/2014/main" id="{F62E05DC-8096-DE47-4108-B6A2002A3BF5}"/>
              </a:ext>
            </a:extLst>
          </p:cNvPr>
          <p:cNvSpPr/>
          <p:nvPr/>
        </p:nvSpPr>
        <p:spPr>
          <a:xfrm>
            <a:off x="0" y="2447866"/>
            <a:ext cx="18436132" cy="0"/>
          </a:xfrm>
          <a:prstGeom prst="line">
            <a:avLst/>
          </a:prstGeom>
          <a:ln w="9525" cap="flat">
            <a:solidFill>
              <a:srgbClr val="000000"/>
            </a:solidFill>
            <a:prstDash val="solid"/>
            <a:headEnd type="none" w="sm" len="sm"/>
            <a:tailEnd type="none" w="sm" len="sm"/>
          </a:ln>
        </p:spPr>
        <p:txBody>
          <a:bodyPr/>
          <a:lstStyle/>
          <a:p>
            <a:endParaRPr lang="en-US"/>
          </a:p>
        </p:txBody>
      </p:sp>
      <p:sp>
        <p:nvSpPr>
          <p:cNvPr id="6" name="Freeform 12">
            <a:extLst>
              <a:ext uri="{FF2B5EF4-FFF2-40B4-BE49-F238E27FC236}">
                <a16:creationId xmlns:a16="http://schemas.microsoft.com/office/drawing/2014/main" id="{43764FF0-73A2-1A74-632F-A72FD323C22A}"/>
              </a:ext>
            </a:extLst>
          </p:cNvPr>
          <p:cNvSpPr/>
          <p:nvPr/>
        </p:nvSpPr>
        <p:spPr>
          <a:xfrm>
            <a:off x="16263936" y="-1599284"/>
            <a:ext cx="3747898" cy="4013648"/>
          </a:xfrm>
          <a:custGeom>
            <a:avLst/>
            <a:gdLst/>
            <a:ahLst/>
            <a:cxnLst/>
            <a:rect l="l" t="t" r="r" b="b"/>
            <a:pathLst>
              <a:path w="4503075" h="4514361">
                <a:moveTo>
                  <a:pt x="0" y="0"/>
                </a:moveTo>
                <a:lnTo>
                  <a:pt x="4503075" y="0"/>
                </a:lnTo>
                <a:lnTo>
                  <a:pt x="4503075" y="4514361"/>
                </a:lnTo>
                <a:lnTo>
                  <a:pt x="0" y="45143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15">
            <a:extLst>
              <a:ext uri="{FF2B5EF4-FFF2-40B4-BE49-F238E27FC236}">
                <a16:creationId xmlns:a16="http://schemas.microsoft.com/office/drawing/2014/main" id="{7A064C97-7722-738D-14FC-97EEE19F2FD5}"/>
              </a:ext>
            </a:extLst>
          </p:cNvPr>
          <p:cNvSpPr txBox="1"/>
          <p:nvPr/>
        </p:nvSpPr>
        <p:spPr>
          <a:xfrm>
            <a:off x="1028700" y="876300"/>
            <a:ext cx="14297102" cy="1436291"/>
          </a:xfrm>
          <a:prstGeom prst="rect">
            <a:avLst/>
          </a:prstGeom>
        </p:spPr>
        <p:txBody>
          <a:bodyPr lIns="0" tIns="0" rIns="0" bIns="0" rtlCol="0" anchor="t">
            <a:spAutoFit/>
          </a:bodyPr>
          <a:lstStyle/>
          <a:p>
            <a:pPr>
              <a:lnSpc>
                <a:spcPts val="11200"/>
              </a:lnSpc>
            </a:pPr>
            <a:r>
              <a:rPr lang="en-US" sz="8000" dirty="0">
                <a:solidFill>
                  <a:schemeClr val="accent5">
                    <a:lumMod val="75000"/>
                  </a:schemeClr>
                </a:solidFill>
                <a:latin typeface="Sukar Heavy"/>
              </a:rPr>
              <a:t>THÍ NGHIỆM</a:t>
            </a:r>
          </a:p>
        </p:txBody>
      </p:sp>
      <p:sp>
        <p:nvSpPr>
          <p:cNvPr id="8" name="TextBox 23">
            <a:extLst>
              <a:ext uri="{FF2B5EF4-FFF2-40B4-BE49-F238E27FC236}">
                <a16:creationId xmlns:a16="http://schemas.microsoft.com/office/drawing/2014/main" id="{829110C4-6319-2E77-9F0A-85C4305C0347}"/>
              </a:ext>
            </a:extLst>
          </p:cNvPr>
          <p:cNvSpPr txBox="1"/>
          <p:nvPr/>
        </p:nvSpPr>
        <p:spPr>
          <a:xfrm>
            <a:off x="6781799" y="1542970"/>
            <a:ext cx="7493003" cy="566245"/>
          </a:xfrm>
          <a:prstGeom prst="rect">
            <a:avLst/>
          </a:prstGeom>
        </p:spPr>
        <p:txBody>
          <a:bodyPr wrap="square" lIns="0" tIns="0" rIns="0" bIns="0" rtlCol="0" anchor="t">
            <a:spAutoFit/>
          </a:bodyPr>
          <a:lstStyle/>
          <a:p>
            <a:pPr algn="ctr">
              <a:lnSpc>
                <a:spcPts val="4200"/>
              </a:lnSpc>
            </a:pPr>
            <a:r>
              <a:rPr lang="en-US" sz="5400" dirty="0" err="1">
                <a:solidFill>
                  <a:srgbClr val="000000"/>
                </a:solidFill>
                <a:latin typeface="Times New Roman" panose="02020603050405020304" pitchFamily="18" charset="0"/>
                <a:cs typeface="Times New Roman" panose="02020603050405020304" pitchFamily="18" charset="0"/>
              </a:rPr>
              <a:t>Dùng</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nam</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châm</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điện</a:t>
            </a:r>
            <a:endParaRPr lang="en-US" sz="5400" dirty="0">
              <a:solidFill>
                <a:srgbClr val="000000"/>
              </a:solidFill>
              <a:latin typeface="Times New Roman" panose="02020603050405020304" pitchFamily="18" charset="0"/>
              <a:cs typeface="Times New Roman" panose="02020603050405020304" pitchFamily="18" charset="0"/>
            </a:endParaRPr>
          </a:p>
        </p:txBody>
      </p:sp>
      <p:sp>
        <p:nvSpPr>
          <p:cNvPr id="9" name="1/">
            <a:extLst>
              <a:ext uri="{FF2B5EF4-FFF2-40B4-BE49-F238E27FC236}">
                <a16:creationId xmlns:a16="http://schemas.microsoft.com/office/drawing/2014/main" id="{7577D969-5090-2A45-0090-309DD92F26C4}"/>
              </a:ext>
            </a:extLst>
          </p:cNvPr>
          <p:cNvSpPr/>
          <p:nvPr/>
        </p:nvSpPr>
        <p:spPr>
          <a:xfrm>
            <a:off x="458554" y="8387442"/>
            <a:ext cx="16651636" cy="1542932"/>
          </a:xfrm>
          <a:prstGeom prst="round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latin typeface="Times New Roman" panose="02020603050405020304" pitchFamily="18" charset="0"/>
                <a:cs typeface="Times New Roman" panose="02020603050405020304" pitchFamily="18" charset="0"/>
              </a:rPr>
              <a:t>TH 1: Trong </a:t>
            </a:r>
            <a:r>
              <a:rPr lang="en-US" sz="4800" dirty="0" err="1">
                <a:latin typeface="Times New Roman" panose="02020603050405020304" pitchFamily="18" charset="0"/>
                <a:cs typeface="Times New Roman" panose="02020603050405020304" pitchFamily="18" charset="0"/>
              </a:rPr>
              <a:t>khi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đóng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mạch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nam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châm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điện</a:t>
            </a:r>
            <a:endParaRPr lang="en-US" sz="4800" dirty="0">
              <a:latin typeface="Times New Roman" panose="02020603050405020304" pitchFamily="18" charset="0"/>
              <a:cs typeface="Times New Roman" panose="02020603050405020304" pitchFamily="18" charset="0"/>
            </a:endParaRPr>
          </a:p>
        </p:txBody>
      </p:sp>
      <p:sp>
        <p:nvSpPr>
          <p:cNvPr id="10" name="2/">
            <a:extLst>
              <a:ext uri="{FF2B5EF4-FFF2-40B4-BE49-F238E27FC236}">
                <a16:creationId xmlns:a16="http://schemas.microsoft.com/office/drawing/2014/main" id="{BD8AED79-6EF6-F7D2-8D3F-E16C5A65A1D6}"/>
              </a:ext>
            </a:extLst>
          </p:cNvPr>
          <p:cNvSpPr/>
          <p:nvPr/>
        </p:nvSpPr>
        <p:spPr>
          <a:xfrm>
            <a:off x="520092" y="8385889"/>
            <a:ext cx="16651636" cy="1542932"/>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latin typeface="Times New Roman" panose="02020603050405020304" pitchFamily="18" charset="0"/>
                <a:cs typeface="Times New Roman" panose="02020603050405020304" pitchFamily="18" charset="0"/>
              </a:rPr>
              <a:t>TH 2: Khi </a:t>
            </a:r>
            <a:r>
              <a:rPr lang="en-US" sz="4800" dirty="0" err="1">
                <a:latin typeface="Times New Roman" panose="02020603050405020304" pitchFamily="18" charset="0"/>
                <a:cs typeface="Times New Roman" panose="02020603050405020304" pitchFamily="18" charset="0"/>
              </a:rPr>
              <a:t>dòng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ổn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định</a:t>
            </a:r>
            <a:endParaRPr lang="en-US" sz="4800" dirty="0">
              <a:latin typeface="Times New Roman" panose="02020603050405020304" pitchFamily="18" charset="0"/>
              <a:cs typeface="Times New Roman" panose="02020603050405020304" pitchFamily="18" charset="0"/>
            </a:endParaRPr>
          </a:p>
        </p:txBody>
      </p:sp>
      <p:sp>
        <p:nvSpPr>
          <p:cNvPr id="12" name="3/">
            <a:extLst>
              <a:ext uri="{FF2B5EF4-FFF2-40B4-BE49-F238E27FC236}">
                <a16:creationId xmlns:a16="http://schemas.microsoft.com/office/drawing/2014/main" id="{9F34D01E-4533-28A6-8E71-73F8D8D89A42}"/>
              </a:ext>
            </a:extLst>
          </p:cNvPr>
          <p:cNvSpPr/>
          <p:nvPr/>
        </p:nvSpPr>
        <p:spPr>
          <a:xfrm>
            <a:off x="483928" y="8398159"/>
            <a:ext cx="16651636" cy="1542932"/>
          </a:xfrm>
          <a:prstGeom prst="round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latin typeface="Times New Roman" panose="02020603050405020304" pitchFamily="18" charset="0"/>
                <a:cs typeface="Times New Roman" panose="02020603050405020304" pitchFamily="18" charset="0"/>
              </a:rPr>
              <a:t>TH 3: Trong </a:t>
            </a:r>
            <a:r>
              <a:rPr lang="en-US" sz="4800" dirty="0" err="1">
                <a:latin typeface="Times New Roman" panose="02020603050405020304" pitchFamily="18" charset="0"/>
                <a:cs typeface="Times New Roman" panose="02020603050405020304" pitchFamily="18" charset="0"/>
              </a:rPr>
              <a:t>khi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ngắt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mạch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nam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châm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điện</a:t>
            </a:r>
            <a:endParaRPr lang="en-US" sz="4800" dirty="0">
              <a:latin typeface="Times New Roman" panose="02020603050405020304" pitchFamily="18" charset="0"/>
              <a:cs typeface="Times New Roman" panose="02020603050405020304" pitchFamily="18" charset="0"/>
            </a:endParaRPr>
          </a:p>
        </p:txBody>
      </p:sp>
      <p:sp>
        <p:nvSpPr>
          <p:cNvPr id="11" name="4/">
            <a:extLst>
              <a:ext uri="{FF2B5EF4-FFF2-40B4-BE49-F238E27FC236}">
                <a16:creationId xmlns:a16="http://schemas.microsoft.com/office/drawing/2014/main" id="{F149BA3A-D6F1-A67C-953B-469329319861}"/>
              </a:ext>
            </a:extLst>
          </p:cNvPr>
          <p:cNvSpPr/>
          <p:nvPr/>
        </p:nvSpPr>
        <p:spPr>
          <a:xfrm>
            <a:off x="483928" y="8379227"/>
            <a:ext cx="16651636" cy="1542932"/>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latin typeface="Times New Roman" panose="02020603050405020304" pitchFamily="18" charset="0"/>
                <a:cs typeface="Times New Roman" panose="02020603050405020304" pitchFamily="18" charset="0"/>
              </a:rPr>
              <a:t>TH 4: Sau </a:t>
            </a:r>
            <a:r>
              <a:rPr lang="en-US" sz="4800" dirty="0" err="1">
                <a:latin typeface="Times New Roman" panose="02020603050405020304" pitchFamily="18" charset="0"/>
                <a:cs typeface="Times New Roman" panose="02020603050405020304" pitchFamily="18" charset="0"/>
              </a:rPr>
              <a:t>khi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ngắt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mạch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điện</a:t>
            </a:r>
            <a:endParaRPr lang="en-US" sz="4800" dirty="0">
              <a:latin typeface="Times New Roman" panose="02020603050405020304" pitchFamily="18" charset="0"/>
              <a:cs typeface="Times New Roman" panose="02020603050405020304" pitchFamily="18" charset="0"/>
            </a:endParaRPr>
          </a:p>
        </p:txBody>
      </p:sp>
      <p:pic>
        <p:nvPicPr>
          <p:cNvPr id="14" name="Graphic 13" descr="Eyes with solid fill">
            <a:extLst>
              <a:ext uri="{FF2B5EF4-FFF2-40B4-BE49-F238E27FC236}">
                <a16:creationId xmlns:a16="http://schemas.microsoft.com/office/drawing/2014/main" id="{798A32FB-F1A4-81EA-DA20-37D2742541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879" y="2423351"/>
            <a:ext cx="1645870" cy="1645870"/>
          </a:xfrm>
          <a:prstGeom prst="rect">
            <a:avLst/>
          </a:prstGeom>
        </p:spPr>
      </p:pic>
      <p:sp>
        <p:nvSpPr>
          <p:cNvPr id="13" name="TextBox 12">
            <a:extLst>
              <a:ext uri="{FF2B5EF4-FFF2-40B4-BE49-F238E27FC236}">
                <a16:creationId xmlns:a16="http://schemas.microsoft.com/office/drawing/2014/main" id="{C1362E4C-C3E7-4270-C150-B8895F5F402F}"/>
              </a:ext>
            </a:extLst>
          </p:cNvPr>
          <p:cNvSpPr txBox="1"/>
          <p:nvPr/>
        </p:nvSpPr>
        <p:spPr>
          <a:xfrm>
            <a:off x="152400" y="3591690"/>
            <a:ext cx="3611304" cy="1628010"/>
          </a:xfrm>
          <a:prstGeom prst="rect">
            <a:avLst/>
          </a:prstGeom>
          <a:noFill/>
        </p:spPr>
        <p:txBody>
          <a:bodyPr wrap="square">
            <a:spAutoFit/>
          </a:bodyPr>
          <a:lstStyle/>
          <a:p>
            <a:pPr>
              <a:lnSpc>
                <a:spcPts val="6219"/>
              </a:lnSpc>
            </a:pPr>
            <a:r>
              <a:rPr lang="en-US" sz="4800" dirty="0" err="1">
                <a:solidFill>
                  <a:srgbClr val="000000"/>
                </a:solidFill>
                <a:latin typeface="Times New Roman" panose="02020603050405020304" pitchFamily="18" charset="0"/>
                <a:cs typeface="Times New Roman" panose="02020603050405020304" pitchFamily="18" charset="0"/>
              </a:rPr>
              <a:t>Nhiệm</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vụ</a:t>
            </a:r>
            <a:r>
              <a:rPr lang="en-US" sz="4800" dirty="0">
                <a:solidFill>
                  <a:srgbClr val="000000"/>
                </a:solidFill>
                <a:latin typeface="Times New Roman" panose="02020603050405020304" pitchFamily="18" charset="0"/>
                <a:cs typeface="Times New Roman" panose="02020603050405020304" pitchFamily="18" charset="0"/>
              </a:rPr>
              <a:t> 3: Quan </a:t>
            </a:r>
            <a:r>
              <a:rPr lang="en-US" sz="4800" dirty="0" err="1">
                <a:solidFill>
                  <a:srgbClr val="000000"/>
                </a:solidFill>
                <a:latin typeface="Times New Roman" panose="02020603050405020304" pitchFamily="18" charset="0"/>
                <a:cs typeface="Times New Roman" panose="02020603050405020304" pitchFamily="18" charset="0"/>
              </a:rPr>
              <a:t>sát</a:t>
            </a:r>
            <a:r>
              <a:rPr lang="en-US" sz="4800" dirty="0">
                <a:solidFill>
                  <a:srgbClr val="000000"/>
                </a:solidFill>
                <a:latin typeface="Times New Roman" panose="02020603050405020304" pitchFamily="18" charset="0"/>
                <a:cs typeface="Times New Roman" panose="02020603050405020304" pitchFamily="18" charset="0"/>
              </a:rPr>
              <a:t> TN</a:t>
            </a:r>
          </a:p>
        </p:txBody>
      </p:sp>
      <p:sp>
        <p:nvSpPr>
          <p:cNvPr id="47225" name="Freeform 6">
            <a:extLst>
              <a:ext uri="{FF2B5EF4-FFF2-40B4-BE49-F238E27FC236}">
                <a16:creationId xmlns:a16="http://schemas.microsoft.com/office/drawing/2014/main" id="{7CCEAA9F-2DD6-4DBD-1CAF-998F385D5615}"/>
              </a:ext>
            </a:extLst>
          </p:cNvPr>
          <p:cNvSpPr>
            <a:spLocks/>
          </p:cNvSpPr>
          <p:nvPr/>
        </p:nvSpPr>
        <p:spPr bwMode="auto">
          <a:xfrm>
            <a:off x="8462964" y="3731194"/>
            <a:ext cx="250826" cy="376238"/>
          </a:xfrm>
          <a:custGeom>
            <a:avLst/>
            <a:gdLst>
              <a:gd name="T0" fmla="*/ 0 w 68"/>
              <a:gd name="T1" fmla="*/ 2147483646 h 136"/>
              <a:gd name="T2" fmla="*/ 2147483646 w 68"/>
              <a:gd name="T3" fmla="*/ 2147483646 h 136"/>
              <a:gd name="T4" fmla="*/ 2147483646 w 68"/>
              <a:gd name="T5" fmla="*/ 0 h 136"/>
              <a:gd name="T6" fmla="*/ 0 60000 65536"/>
              <a:gd name="T7" fmla="*/ 0 60000 65536"/>
              <a:gd name="T8" fmla="*/ 0 60000 65536"/>
              <a:gd name="T9" fmla="*/ 0 w 68"/>
              <a:gd name="T10" fmla="*/ 0 h 136"/>
              <a:gd name="T11" fmla="*/ 68 w 68"/>
              <a:gd name="T12" fmla="*/ 136 h 136"/>
            </a:gdLst>
            <a:ahLst/>
            <a:cxnLst>
              <a:cxn ang="T6">
                <a:pos x="T0" y="T1"/>
              </a:cxn>
              <a:cxn ang="T7">
                <a:pos x="T2" y="T3"/>
              </a:cxn>
              <a:cxn ang="T8">
                <a:pos x="T4" y="T5"/>
              </a:cxn>
            </a:cxnLst>
            <a:rect l="T9" t="T10" r="T11" b="T12"/>
            <a:pathLst>
              <a:path w="68" h="136">
                <a:moveTo>
                  <a:pt x="0" y="136"/>
                </a:moveTo>
                <a:cubicBezTo>
                  <a:pt x="9" y="127"/>
                  <a:pt x="45" y="107"/>
                  <a:pt x="56" y="84"/>
                </a:cubicBezTo>
                <a:cubicBezTo>
                  <a:pt x="67" y="61"/>
                  <a:pt x="66" y="17"/>
                  <a:pt x="68" y="0"/>
                </a:cubicBezTo>
              </a:path>
            </a:pathLst>
          </a:cu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47226" name="Freeform 8">
            <a:extLst>
              <a:ext uri="{FF2B5EF4-FFF2-40B4-BE49-F238E27FC236}">
                <a16:creationId xmlns:a16="http://schemas.microsoft.com/office/drawing/2014/main" id="{ADDEF001-14DC-B222-E868-9BF09D961137}"/>
              </a:ext>
            </a:extLst>
          </p:cNvPr>
          <p:cNvSpPr>
            <a:spLocks/>
          </p:cNvSpPr>
          <p:nvPr/>
        </p:nvSpPr>
        <p:spPr bwMode="auto">
          <a:xfrm>
            <a:off x="8764592" y="3747863"/>
            <a:ext cx="209550" cy="397668"/>
          </a:xfrm>
          <a:custGeom>
            <a:avLst/>
            <a:gdLst>
              <a:gd name="T0" fmla="*/ 2147483646 w 57"/>
              <a:gd name="T1" fmla="*/ 2147483646 h 144"/>
              <a:gd name="T2" fmla="*/ 2147483646 w 57"/>
              <a:gd name="T3" fmla="*/ 2147483646 h 144"/>
              <a:gd name="T4" fmla="*/ 2147483646 w 57"/>
              <a:gd name="T5" fmla="*/ 0 h 144"/>
              <a:gd name="T6" fmla="*/ 0 60000 65536"/>
              <a:gd name="T7" fmla="*/ 0 60000 65536"/>
              <a:gd name="T8" fmla="*/ 0 60000 65536"/>
              <a:gd name="T9" fmla="*/ 0 w 57"/>
              <a:gd name="T10" fmla="*/ 0 h 144"/>
              <a:gd name="T11" fmla="*/ 57 w 57"/>
              <a:gd name="T12" fmla="*/ 144 h 144"/>
            </a:gdLst>
            <a:ahLst/>
            <a:cxnLst>
              <a:cxn ang="T6">
                <a:pos x="T0" y="T1"/>
              </a:cxn>
              <a:cxn ang="T7">
                <a:pos x="T2" y="T3"/>
              </a:cxn>
              <a:cxn ang="T8">
                <a:pos x="T4" y="T5"/>
              </a:cxn>
            </a:cxnLst>
            <a:rect l="T9" t="T10" r="T11" b="T12"/>
            <a:pathLst>
              <a:path w="57" h="144">
                <a:moveTo>
                  <a:pt x="57" y="144"/>
                </a:moveTo>
                <a:cubicBezTo>
                  <a:pt x="37" y="132"/>
                  <a:pt x="18" y="120"/>
                  <a:pt x="9" y="96"/>
                </a:cubicBezTo>
                <a:cubicBezTo>
                  <a:pt x="0" y="72"/>
                  <a:pt x="3" y="20"/>
                  <a:pt x="1" y="0"/>
                </a:cubicBezTo>
              </a:path>
            </a:pathLst>
          </a:cu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47227" name="Freeform 9">
            <a:extLst>
              <a:ext uri="{FF2B5EF4-FFF2-40B4-BE49-F238E27FC236}">
                <a16:creationId xmlns:a16="http://schemas.microsoft.com/office/drawing/2014/main" id="{DD8064F9-8AF1-356A-CFAB-5C042956AA85}"/>
              </a:ext>
            </a:extLst>
          </p:cNvPr>
          <p:cNvSpPr>
            <a:spLocks/>
          </p:cNvSpPr>
          <p:nvPr/>
        </p:nvSpPr>
        <p:spPr bwMode="auto">
          <a:xfrm flipH="1">
            <a:off x="9326563" y="3728813"/>
            <a:ext cx="206376" cy="397668"/>
          </a:xfrm>
          <a:custGeom>
            <a:avLst/>
            <a:gdLst>
              <a:gd name="T0" fmla="*/ 0 w 56"/>
              <a:gd name="T1" fmla="*/ 2147483646 h 144"/>
              <a:gd name="T2" fmla="*/ 2147483646 w 56"/>
              <a:gd name="T3" fmla="*/ 2147483646 h 144"/>
              <a:gd name="T4" fmla="*/ 2147483646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32"/>
                  <a:pt x="40" y="120"/>
                  <a:pt x="48" y="96"/>
                </a:cubicBezTo>
                <a:cubicBezTo>
                  <a:pt x="56" y="72"/>
                  <a:pt x="52" y="36"/>
                  <a:pt x="48" y="0"/>
                </a:cubicBezTo>
              </a:path>
            </a:pathLst>
          </a:cu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47228" name="Line 16">
            <a:extLst>
              <a:ext uri="{FF2B5EF4-FFF2-40B4-BE49-F238E27FC236}">
                <a16:creationId xmlns:a16="http://schemas.microsoft.com/office/drawing/2014/main" id="{E5EAE1EF-CDFE-9B76-4D56-18092BCB6CA1}"/>
              </a:ext>
            </a:extLst>
          </p:cNvPr>
          <p:cNvSpPr>
            <a:spLocks noChangeShapeType="1"/>
          </p:cNvSpPr>
          <p:nvPr/>
        </p:nvSpPr>
        <p:spPr bwMode="auto">
          <a:xfrm>
            <a:off x="12272963" y="5798119"/>
            <a:ext cx="0" cy="51911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229" name="Line 17">
            <a:extLst>
              <a:ext uri="{FF2B5EF4-FFF2-40B4-BE49-F238E27FC236}">
                <a16:creationId xmlns:a16="http://schemas.microsoft.com/office/drawing/2014/main" id="{73C65081-A584-D2C7-B9C5-E62D405FFB0A}"/>
              </a:ext>
            </a:extLst>
          </p:cNvPr>
          <p:cNvSpPr>
            <a:spLocks noChangeShapeType="1"/>
          </p:cNvSpPr>
          <p:nvPr/>
        </p:nvSpPr>
        <p:spPr bwMode="auto">
          <a:xfrm>
            <a:off x="12425363" y="5943375"/>
            <a:ext cx="0" cy="259556"/>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230" name="Freeform 18">
            <a:extLst>
              <a:ext uri="{FF2B5EF4-FFF2-40B4-BE49-F238E27FC236}">
                <a16:creationId xmlns:a16="http://schemas.microsoft.com/office/drawing/2014/main" id="{41C94804-E2F8-2D1A-5DC5-B45C9F7320B1}"/>
              </a:ext>
            </a:extLst>
          </p:cNvPr>
          <p:cNvSpPr>
            <a:spLocks/>
          </p:cNvSpPr>
          <p:nvPr/>
        </p:nvSpPr>
        <p:spPr bwMode="auto">
          <a:xfrm>
            <a:off x="12425366" y="4895626"/>
            <a:ext cx="352426" cy="1193006"/>
          </a:xfrm>
          <a:custGeom>
            <a:avLst/>
            <a:gdLst>
              <a:gd name="T0" fmla="*/ 0 w 96"/>
              <a:gd name="T1" fmla="*/ 2147483646 h 432"/>
              <a:gd name="T2" fmla="*/ 2147483646 w 96"/>
              <a:gd name="T3" fmla="*/ 2147483646 h 432"/>
              <a:gd name="T4" fmla="*/ 2147483646 w 96"/>
              <a:gd name="T5" fmla="*/ 0 h 432"/>
              <a:gd name="T6" fmla="*/ 0 60000 65536"/>
              <a:gd name="T7" fmla="*/ 0 60000 65536"/>
              <a:gd name="T8" fmla="*/ 0 60000 65536"/>
              <a:gd name="T9" fmla="*/ 0 w 96"/>
              <a:gd name="T10" fmla="*/ 0 h 432"/>
              <a:gd name="T11" fmla="*/ 96 w 96"/>
              <a:gd name="T12" fmla="*/ 432 h 432"/>
            </a:gdLst>
            <a:ahLst/>
            <a:cxnLst>
              <a:cxn ang="T6">
                <a:pos x="T0" y="T1"/>
              </a:cxn>
              <a:cxn ang="T7">
                <a:pos x="T2" y="T3"/>
              </a:cxn>
              <a:cxn ang="T8">
                <a:pos x="T4" y="T5"/>
              </a:cxn>
            </a:cxnLst>
            <a:rect l="T9" t="T10" r="T11" b="T12"/>
            <a:pathLst>
              <a:path w="96" h="432">
                <a:moveTo>
                  <a:pt x="0" y="432"/>
                </a:moveTo>
                <a:lnTo>
                  <a:pt x="96" y="432"/>
                </a:lnTo>
                <a:lnTo>
                  <a:pt x="96" y="0"/>
                </a:lnTo>
              </a:path>
            </a:pathLst>
          </a:cu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47231" name="Line 19">
            <a:extLst>
              <a:ext uri="{FF2B5EF4-FFF2-40B4-BE49-F238E27FC236}">
                <a16:creationId xmlns:a16="http://schemas.microsoft.com/office/drawing/2014/main" id="{3AA5B74F-B62E-F01E-FD39-CCFD6D10ACFD}"/>
              </a:ext>
            </a:extLst>
          </p:cNvPr>
          <p:cNvSpPr>
            <a:spLocks noChangeShapeType="1"/>
          </p:cNvSpPr>
          <p:nvPr/>
        </p:nvSpPr>
        <p:spPr bwMode="auto">
          <a:xfrm flipV="1">
            <a:off x="11425239" y="5824314"/>
            <a:ext cx="352424" cy="264318"/>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232" name="Line 20">
            <a:extLst>
              <a:ext uri="{FF2B5EF4-FFF2-40B4-BE49-F238E27FC236}">
                <a16:creationId xmlns:a16="http://schemas.microsoft.com/office/drawing/2014/main" id="{4C35AED7-A5FB-EF38-274C-B9C64E71831B}"/>
              </a:ext>
            </a:extLst>
          </p:cNvPr>
          <p:cNvSpPr>
            <a:spLocks noChangeShapeType="1"/>
          </p:cNvSpPr>
          <p:nvPr/>
        </p:nvSpPr>
        <p:spPr bwMode="auto">
          <a:xfrm>
            <a:off x="11358566" y="6088631"/>
            <a:ext cx="352426"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233" name="Freeform 21">
            <a:extLst>
              <a:ext uri="{FF2B5EF4-FFF2-40B4-BE49-F238E27FC236}">
                <a16:creationId xmlns:a16="http://schemas.microsoft.com/office/drawing/2014/main" id="{FA955656-5518-BF6B-C85F-8E145D2B6C17}"/>
              </a:ext>
            </a:extLst>
          </p:cNvPr>
          <p:cNvSpPr>
            <a:spLocks/>
          </p:cNvSpPr>
          <p:nvPr/>
        </p:nvSpPr>
        <p:spPr bwMode="auto">
          <a:xfrm>
            <a:off x="11206163" y="4526532"/>
            <a:ext cx="180976" cy="552450"/>
          </a:xfrm>
          <a:custGeom>
            <a:avLst/>
            <a:gdLst>
              <a:gd name="T0" fmla="*/ 2147483646 w 49"/>
              <a:gd name="T1" fmla="*/ 0 h 200"/>
              <a:gd name="T2" fmla="*/ 2147483646 w 49"/>
              <a:gd name="T3" fmla="*/ 2147483646 h 200"/>
              <a:gd name="T4" fmla="*/ 2147483646 w 49"/>
              <a:gd name="T5" fmla="*/ 2147483646 h 200"/>
              <a:gd name="T6" fmla="*/ 2147483646 w 49"/>
              <a:gd name="T7" fmla="*/ 2147483646 h 200"/>
              <a:gd name="T8" fmla="*/ 2147483646 w 49"/>
              <a:gd name="T9" fmla="*/ 2147483646 h 200"/>
              <a:gd name="T10" fmla="*/ 0 60000 65536"/>
              <a:gd name="T11" fmla="*/ 0 60000 65536"/>
              <a:gd name="T12" fmla="*/ 0 60000 65536"/>
              <a:gd name="T13" fmla="*/ 0 60000 65536"/>
              <a:gd name="T14" fmla="*/ 0 60000 65536"/>
              <a:gd name="T15" fmla="*/ 0 w 49"/>
              <a:gd name="T16" fmla="*/ 0 h 200"/>
              <a:gd name="T17" fmla="*/ 49 w 49"/>
              <a:gd name="T18" fmla="*/ 200 h 200"/>
            </a:gdLst>
            <a:ahLst/>
            <a:cxnLst>
              <a:cxn ang="T10">
                <a:pos x="T0" y="T1"/>
              </a:cxn>
              <a:cxn ang="T11">
                <a:pos x="T2" y="T3"/>
              </a:cxn>
              <a:cxn ang="T12">
                <a:pos x="T4" y="T5"/>
              </a:cxn>
              <a:cxn ang="T13">
                <a:pos x="T6" y="T7"/>
              </a:cxn>
              <a:cxn ang="T14">
                <a:pos x="T8" y="T9"/>
              </a:cxn>
            </a:cxnLst>
            <a:rect l="T15" t="T16" r="T17" b="T18"/>
            <a:pathLst>
              <a:path w="49" h="200">
                <a:moveTo>
                  <a:pt x="49" y="0"/>
                </a:moveTo>
                <a:cubicBezTo>
                  <a:pt x="43" y="7"/>
                  <a:pt x="21" y="27"/>
                  <a:pt x="13" y="44"/>
                </a:cubicBezTo>
                <a:cubicBezTo>
                  <a:pt x="5" y="61"/>
                  <a:pt x="2" y="84"/>
                  <a:pt x="1" y="104"/>
                </a:cubicBezTo>
                <a:cubicBezTo>
                  <a:pt x="0" y="124"/>
                  <a:pt x="5" y="148"/>
                  <a:pt x="9" y="164"/>
                </a:cubicBezTo>
                <a:cubicBezTo>
                  <a:pt x="13" y="180"/>
                  <a:pt x="22" y="193"/>
                  <a:pt x="25" y="200"/>
                </a:cubicBezTo>
              </a:path>
            </a:pathLst>
          </a:cu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47234" name="Freeform 22">
            <a:extLst>
              <a:ext uri="{FF2B5EF4-FFF2-40B4-BE49-F238E27FC236}">
                <a16:creationId xmlns:a16="http://schemas.microsoft.com/office/drawing/2014/main" id="{AA1C9F43-C247-CC2B-62F7-7773B21B3D08}"/>
              </a:ext>
            </a:extLst>
          </p:cNvPr>
          <p:cNvSpPr>
            <a:spLocks/>
          </p:cNvSpPr>
          <p:nvPr/>
        </p:nvSpPr>
        <p:spPr bwMode="auto">
          <a:xfrm>
            <a:off x="11358563" y="4526532"/>
            <a:ext cx="180976" cy="552450"/>
          </a:xfrm>
          <a:custGeom>
            <a:avLst/>
            <a:gdLst>
              <a:gd name="T0" fmla="*/ 2147483646 w 49"/>
              <a:gd name="T1" fmla="*/ 0 h 200"/>
              <a:gd name="T2" fmla="*/ 2147483646 w 49"/>
              <a:gd name="T3" fmla="*/ 2147483646 h 200"/>
              <a:gd name="T4" fmla="*/ 2147483646 w 49"/>
              <a:gd name="T5" fmla="*/ 2147483646 h 200"/>
              <a:gd name="T6" fmla="*/ 2147483646 w 49"/>
              <a:gd name="T7" fmla="*/ 2147483646 h 200"/>
              <a:gd name="T8" fmla="*/ 2147483646 w 49"/>
              <a:gd name="T9" fmla="*/ 2147483646 h 200"/>
              <a:gd name="T10" fmla="*/ 0 60000 65536"/>
              <a:gd name="T11" fmla="*/ 0 60000 65536"/>
              <a:gd name="T12" fmla="*/ 0 60000 65536"/>
              <a:gd name="T13" fmla="*/ 0 60000 65536"/>
              <a:gd name="T14" fmla="*/ 0 60000 65536"/>
              <a:gd name="T15" fmla="*/ 0 w 49"/>
              <a:gd name="T16" fmla="*/ 0 h 200"/>
              <a:gd name="T17" fmla="*/ 49 w 49"/>
              <a:gd name="T18" fmla="*/ 200 h 200"/>
            </a:gdLst>
            <a:ahLst/>
            <a:cxnLst>
              <a:cxn ang="T10">
                <a:pos x="T0" y="T1"/>
              </a:cxn>
              <a:cxn ang="T11">
                <a:pos x="T2" y="T3"/>
              </a:cxn>
              <a:cxn ang="T12">
                <a:pos x="T4" y="T5"/>
              </a:cxn>
              <a:cxn ang="T13">
                <a:pos x="T6" y="T7"/>
              </a:cxn>
              <a:cxn ang="T14">
                <a:pos x="T8" y="T9"/>
              </a:cxn>
            </a:cxnLst>
            <a:rect l="T15" t="T16" r="T17" b="T18"/>
            <a:pathLst>
              <a:path w="49" h="200">
                <a:moveTo>
                  <a:pt x="49" y="0"/>
                </a:moveTo>
                <a:cubicBezTo>
                  <a:pt x="43" y="7"/>
                  <a:pt x="21" y="27"/>
                  <a:pt x="13" y="44"/>
                </a:cubicBezTo>
                <a:cubicBezTo>
                  <a:pt x="5" y="61"/>
                  <a:pt x="2" y="84"/>
                  <a:pt x="1" y="104"/>
                </a:cubicBezTo>
                <a:cubicBezTo>
                  <a:pt x="0" y="124"/>
                  <a:pt x="5" y="148"/>
                  <a:pt x="9" y="164"/>
                </a:cubicBezTo>
                <a:cubicBezTo>
                  <a:pt x="13" y="180"/>
                  <a:pt x="22" y="193"/>
                  <a:pt x="25" y="200"/>
                </a:cubicBezTo>
              </a:path>
            </a:pathLst>
          </a:cu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47235" name="Freeform 23">
            <a:extLst>
              <a:ext uri="{FF2B5EF4-FFF2-40B4-BE49-F238E27FC236}">
                <a16:creationId xmlns:a16="http://schemas.microsoft.com/office/drawing/2014/main" id="{E7A0EDF4-C3DC-1509-A9C4-BBE9EF2B36EB}"/>
              </a:ext>
            </a:extLst>
          </p:cNvPr>
          <p:cNvSpPr>
            <a:spLocks/>
          </p:cNvSpPr>
          <p:nvPr/>
        </p:nvSpPr>
        <p:spPr bwMode="auto">
          <a:xfrm>
            <a:off x="11510963" y="4526532"/>
            <a:ext cx="180976" cy="552450"/>
          </a:xfrm>
          <a:custGeom>
            <a:avLst/>
            <a:gdLst>
              <a:gd name="T0" fmla="*/ 2147483646 w 49"/>
              <a:gd name="T1" fmla="*/ 0 h 200"/>
              <a:gd name="T2" fmla="*/ 2147483646 w 49"/>
              <a:gd name="T3" fmla="*/ 2147483646 h 200"/>
              <a:gd name="T4" fmla="*/ 2147483646 w 49"/>
              <a:gd name="T5" fmla="*/ 2147483646 h 200"/>
              <a:gd name="T6" fmla="*/ 2147483646 w 49"/>
              <a:gd name="T7" fmla="*/ 2147483646 h 200"/>
              <a:gd name="T8" fmla="*/ 2147483646 w 49"/>
              <a:gd name="T9" fmla="*/ 2147483646 h 200"/>
              <a:gd name="T10" fmla="*/ 0 60000 65536"/>
              <a:gd name="T11" fmla="*/ 0 60000 65536"/>
              <a:gd name="T12" fmla="*/ 0 60000 65536"/>
              <a:gd name="T13" fmla="*/ 0 60000 65536"/>
              <a:gd name="T14" fmla="*/ 0 60000 65536"/>
              <a:gd name="T15" fmla="*/ 0 w 49"/>
              <a:gd name="T16" fmla="*/ 0 h 200"/>
              <a:gd name="T17" fmla="*/ 49 w 49"/>
              <a:gd name="T18" fmla="*/ 200 h 200"/>
            </a:gdLst>
            <a:ahLst/>
            <a:cxnLst>
              <a:cxn ang="T10">
                <a:pos x="T0" y="T1"/>
              </a:cxn>
              <a:cxn ang="T11">
                <a:pos x="T2" y="T3"/>
              </a:cxn>
              <a:cxn ang="T12">
                <a:pos x="T4" y="T5"/>
              </a:cxn>
              <a:cxn ang="T13">
                <a:pos x="T6" y="T7"/>
              </a:cxn>
              <a:cxn ang="T14">
                <a:pos x="T8" y="T9"/>
              </a:cxn>
            </a:cxnLst>
            <a:rect l="T15" t="T16" r="T17" b="T18"/>
            <a:pathLst>
              <a:path w="49" h="200">
                <a:moveTo>
                  <a:pt x="49" y="0"/>
                </a:moveTo>
                <a:cubicBezTo>
                  <a:pt x="43" y="7"/>
                  <a:pt x="21" y="27"/>
                  <a:pt x="13" y="44"/>
                </a:cubicBezTo>
                <a:cubicBezTo>
                  <a:pt x="5" y="61"/>
                  <a:pt x="2" y="84"/>
                  <a:pt x="1" y="104"/>
                </a:cubicBezTo>
                <a:cubicBezTo>
                  <a:pt x="0" y="124"/>
                  <a:pt x="5" y="148"/>
                  <a:pt x="9" y="164"/>
                </a:cubicBezTo>
                <a:cubicBezTo>
                  <a:pt x="13" y="180"/>
                  <a:pt x="22" y="193"/>
                  <a:pt x="25" y="200"/>
                </a:cubicBezTo>
              </a:path>
            </a:pathLst>
          </a:cu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47236" name="Freeform 24">
            <a:extLst>
              <a:ext uri="{FF2B5EF4-FFF2-40B4-BE49-F238E27FC236}">
                <a16:creationId xmlns:a16="http://schemas.microsoft.com/office/drawing/2014/main" id="{D8713463-1367-B72F-7DFE-4E55F4786BB5}"/>
              </a:ext>
            </a:extLst>
          </p:cNvPr>
          <p:cNvSpPr>
            <a:spLocks/>
          </p:cNvSpPr>
          <p:nvPr/>
        </p:nvSpPr>
        <p:spPr bwMode="auto">
          <a:xfrm>
            <a:off x="11815763" y="4526532"/>
            <a:ext cx="180976" cy="552450"/>
          </a:xfrm>
          <a:custGeom>
            <a:avLst/>
            <a:gdLst>
              <a:gd name="T0" fmla="*/ 2147483646 w 49"/>
              <a:gd name="T1" fmla="*/ 0 h 200"/>
              <a:gd name="T2" fmla="*/ 2147483646 w 49"/>
              <a:gd name="T3" fmla="*/ 2147483646 h 200"/>
              <a:gd name="T4" fmla="*/ 2147483646 w 49"/>
              <a:gd name="T5" fmla="*/ 2147483646 h 200"/>
              <a:gd name="T6" fmla="*/ 2147483646 w 49"/>
              <a:gd name="T7" fmla="*/ 2147483646 h 200"/>
              <a:gd name="T8" fmla="*/ 2147483646 w 49"/>
              <a:gd name="T9" fmla="*/ 2147483646 h 200"/>
              <a:gd name="T10" fmla="*/ 0 60000 65536"/>
              <a:gd name="T11" fmla="*/ 0 60000 65536"/>
              <a:gd name="T12" fmla="*/ 0 60000 65536"/>
              <a:gd name="T13" fmla="*/ 0 60000 65536"/>
              <a:gd name="T14" fmla="*/ 0 60000 65536"/>
              <a:gd name="T15" fmla="*/ 0 w 49"/>
              <a:gd name="T16" fmla="*/ 0 h 200"/>
              <a:gd name="T17" fmla="*/ 49 w 49"/>
              <a:gd name="T18" fmla="*/ 200 h 200"/>
            </a:gdLst>
            <a:ahLst/>
            <a:cxnLst>
              <a:cxn ang="T10">
                <a:pos x="T0" y="T1"/>
              </a:cxn>
              <a:cxn ang="T11">
                <a:pos x="T2" y="T3"/>
              </a:cxn>
              <a:cxn ang="T12">
                <a:pos x="T4" y="T5"/>
              </a:cxn>
              <a:cxn ang="T13">
                <a:pos x="T6" y="T7"/>
              </a:cxn>
              <a:cxn ang="T14">
                <a:pos x="T8" y="T9"/>
              </a:cxn>
            </a:cxnLst>
            <a:rect l="T15" t="T16" r="T17" b="T18"/>
            <a:pathLst>
              <a:path w="49" h="200">
                <a:moveTo>
                  <a:pt x="49" y="0"/>
                </a:moveTo>
                <a:cubicBezTo>
                  <a:pt x="43" y="7"/>
                  <a:pt x="21" y="27"/>
                  <a:pt x="13" y="44"/>
                </a:cubicBezTo>
                <a:cubicBezTo>
                  <a:pt x="5" y="61"/>
                  <a:pt x="2" y="84"/>
                  <a:pt x="1" y="104"/>
                </a:cubicBezTo>
                <a:cubicBezTo>
                  <a:pt x="0" y="124"/>
                  <a:pt x="5" y="148"/>
                  <a:pt x="9" y="164"/>
                </a:cubicBezTo>
                <a:cubicBezTo>
                  <a:pt x="13" y="180"/>
                  <a:pt x="22" y="193"/>
                  <a:pt x="25" y="200"/>
                </a:cubicBezTo>
              </a:path>
            </a:pathLst>
          </a:cu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47237" name="Freeform 25">
            <a:extLst>
              <a:ext uri="{FF2B5EF4-FFF2-40B4-BE49-F238E27FC236}">
                <a16:creationId xmlns:a16="http://schemas.microsoft.com/office/drawing/2014/main" id="{92AF50FC-9050-7FF9-7BA5-CA5AB17F9B70}"/>
              </a:ext>
            </a:extLst>
          </p:cNvPr>
          <p:cNvSpPr>
            <a:spLocks/>
          </p:cNvSpPr>
          <p:nvPr/>
        </p:nvSpPr>
        <p:spPr bwMode="auto">
          <a:xfrm>
            <a:off x="11968163" y="4526532"/>
            <a:ext cx="180976" cy="552450"/>
          </a:xfrm>
          <a:custGeom>
            <a:avLst/>
            <a:gdLst>
              <a:gd name="T0" fmla="*/ 2147483646 w 49"/>
              <a:gd name="T1" fmla="*/ 0 h 200"/>
              <a:gd name="T2" fmla="*/ 2147483646 w 49"/>
              <a:gd name="T3" fmla="*/ 2147483646 h 200"/>
              <a:gd name="T4" fmla="*/ 2147483646 w 49"/>
              <a:gd name="T5" fmla="*/ 2147483646 h 200"/>
              <a:gd name="T6" fmla="*/ 2147483646 w 49"/>
              <a:gd name="T7" fmla="*/ 2147483646 h 200"/>
              <a:gd name="T8" fmla="*/ 2147483646 w 49"/>
              <a:gd name="T9" fmla="*/ 2147483646 h 200"/>
              <a:gd name="T10" fmla="*/ 0 60000 65536"/>
              <a:gd name="T11" fmla="*/ 0 60000 65536"/>
              <a:gd name="T12" fmla="*/ 0 60000 65536"/>
              <a:gd name="T13" fmla="*/ 0 60000 65536"/>
              <a:gd name="T14" fmla="*/ 0 60000 65536"/>
              <a:gd name="T15" fmla="*/ 0 w 49"/>
              <a:gd name="T16" fmla="*/ 0 h 200"/>
              <a:gd name="T17" fmla="*/ 49 w 49"/>
              <a:gd name="T18" fmla="*/ 200 h 200"/>
            </a:gdLst>
            <a:ahLst/>
            <a:cxnLst>
              <a:cxn ang="T10">
                <a:pos x="T0" y="T1"/>
              </a:cxn>
              <a:cxn ang="T11">
                <a:pos x="T2" y="T3"/>
              </a:cxn>
              <a:cxn ang="T12">
                <a:pos x="T4" y="T5"/>
              </a:cxn>
              <a:cxn ang="T13">
                <a:pos x="T6" y="T7"/>
              </a:cxn>
              <a:cxn ang="T14">
                <a:pos x="T8" y="T9"/>
              </a:cxn>
            </a:cxnLst>
            <a:rect l="T15" t="T16" r="T17" b="T18"/>
            <a:pathLst>
              <a:path w="49" h="200">
                <a:moveTo>
                  <a:pt x="49" y="0"/>
                </a:moveTo>
                <a:cubicBezTo>
                  <a:pt x="43" y="7"/>
                  <a:pt x="21" y="27"/>
                  <a:pt x="13" y="44"/>
                </a:cubicBezTo>
                <a:cubicBezTo>
                  <a:pt x="5" y="61"/>
                  <a:pt x="2" y="84"/>
                  <a:pt x="1" y="104"/>
                </a:cubicBezTo>
                <a:cubicBezTo>
                  <a:pt x="0" y="124"/>
                  <a:pt x="5" y="148"/>
                  <a:pt x="9" y="164"/>
                </a:cubicBezTo>
                <a:cubicBezTo>
                  <a:pt x="13" y="180"/>
                  <a:pt x="22" y="193"/>
                  <a:pt x="25" y="200"/>
                </a:cubicBezTo>
              </a:path>
            </a:pathLst>
          </a:cu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47238" name="Freeform 26">
            <a:extLst>
              <a:ext uri="{FF2B5EF4-FFF2-40B4-BE49-F238E27FC236}">
                <a16:creationId xmlns:a16="http://schemas.microsoft.com/office/drawing/2014/main" id="{F745EEB7-92BD-6060-CBAE-CECB65FC133C}"/>
              </a:ext>
            </a:extLst>
          </p:cNvPr>
          <p:cNvSpPr>
            <a:spLocks/>
          </p:cNvSpPr>
          <p:nvPr/>
        </p:nvSpPr>
        <p:spPr bwMode="auto">
          <a:xfrm>
            <a:off x="12120563" y="4526532"/>
            <a:ext cx="180976" cy="552450"/>
          </a:xfrm>
          <a:custGeom>
            <a:avLst/>
            <a:gdLst>
              <a:gd name="T0" fmla="*/ 2147483646 w 49"/>
              <a:gd name="T1" fmla="*/ 0 h 200"/>
              <a:gd name="T2" fmla="*/ 2147483646 w 49"/>
              <a:gd name="T3" fmla="*/ 2147483646 h 200"/>
              <a:gd name="T4" fmla="*/ 2147483646 w 49"/>
              <a:gd name="T5" fmla="*/ 2147483646 h 200"/>
              <a:gd name="T6" fmla="*/ 2147483646 w 49"/>
              <a:gd name="T7" fmla="*/ 2147483646 h 200"/>
              <a:gd name="T8" fmla="*/ 2147483646 w 49"/>
              <a:gd name="T9" fmla="*/ 2147483646 h 200"/>
              <a:gd name="T10" fmla="*/ 0 60000 65536"/>
              <a:gd name="T11" fmla="*/ 0 60000 65536"/>
              <a:gd name="T12" fmla="*/ 0 60000 65536"/>
              <a:gd name="T13" fmla="*/ 0 60000 65536"/>
              <a:gd name="T14" fmla="*/ 0 60000 65536"/>
              <a:gd name="T15" fmla="*/ 0 w 49"/>
              <a:gd name="T16" fmla="*/ 0 h 200"/>
              <a:gd name="T17" fmla="*/ 49 w 49"/>
              <a:gd name="T18" fmla="*/ 200 h 200"/>
            </a:gdLst>
            <a:ahLst/>
            <a:cxnLst>
              <a:cxn ang="T10">
                <a:pos x="T0" y="T1"/>
              </a:cxn>
              <a:cxn ang="T11">
                <a:pos x="T2" y="T3"/>
              </a:cxn>
              <a:cxn ang="T12">
                <a:pos x="T4" y="T5"/>
              </a:cxn>
              <a:cxn ang="T13">
                <a:pos x="T6" y="T7"/>
              </a:cxn>
              <a:cxn ang="T14">
                <a:pos x="T8" y="T9"/>
              </a:cxn>
            </a:cxnLst>
            <a:rect l="T15" t="T16" r="T17" b="T18"/>
            <a:pathLst>
              <a:path w="49" h="200">
                <a:moveTo>
                  <a:pt x="49" y="0"/>
                </a:moveTo>
                <a:cubicBezTo>
                  <a:pt x="43" y="7"/>
                  <a:pt x="21" y="27"/>
                  <a:pt x="13" y="44"/>
                </a:cubicBezTo>
                <a:cubicBezTo>
                  <a:pt x="5" y="61"/>
                  <a:pt x="2" y="84"/>
                  <a:pt x="1" y="104"/>
                </a:cubicBezTo>
                <a:cubicBezTo>
                  <a:pt x="0" y="124"/>
                  <a:pt x="5" y="148"/>
                  <a:pt x="9" y="164"/>
                </a:cubicBezTo>
                <a:cubicBezTo>
                  <a:pt x="13" y="180"/>
                  <a:pt x="22" y="193"/>
                  <a:pt x="25" y="200"/>
                </a:cubicBezTo>
              </a:path>
            </a:pathLst>
          </a:cu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47239" name="Freeform 27">
            <a:extLst>
              <a:ext uri="{FF2B5EF4-FFF2-40B4-BE49-F238E27FC236}">
                <a16:creationId xmlns:a16="http://schemas.microsoft.com/office/drawing/2014/main" id="{B56F24D0-806A-9BC5-95FD-841973CF80B7}"/>
              </a:ext>
            </a:extLst>
          </p:cNvPr>
          <p:cNvSpPr>
            <a:spLocks/>
          </p:cNvSpPr>
          <p:nvPr/>
        </p:nvSpPr>
        <p:spPr bwMode="auto">
          <a:xfrm>
            <a:off x="12272963" y="4526532"/>
            <a:ext cx="180976" cy="552450"/>
          </a:xfrm>
          <a:custGeom>
            <a:avLst/>
            <a:gdLst>
              <a:gd name="T0" fmla="*/ 2147483646 w 49"/>
              <a:gd name="T1" fmla="*/ 0 h 200"/>
              <a:gd name="T2" fmla="*/ 2147483646 w 49"/>
              <a:gd name="T3" fmla="*/ 2147483646 h 200"/>
              <a:gd name="T4" fmla="*/ 2147483646 w 49"/>
              <a:gd name="T5" fmla="*/ 2147483646 h 200"/>
              <a:gd name="T6" fmla="*/ 2147483646 w 49"/>
              <a:gd name="T7" fmla="*/ 2147483646 h 200"/>
              <a:gd name="T8" fmla="*/ 2147483646 w 49"/>
              <a:gd name="T9" fmla="*/ 2147483646 h 200"/>
              <a:gd name="T10" fmla="*/ 0 60000 65536"/>
              <a:gd name="T11" fmla="*/ 0 60000 65536"/>
              <a:gd name="T12" fmla="*/ 0 60000 65536"/>
              <a:gd name="T13" fmla="*/ 0 60000 65536"/>
              <a:gd name="T14" fmla="*/ 0 60000 65536"/>
              <a:gd name="T15" fmla="*/ 0 w 49"/>
              <a:gd name="T16" fmla="*/ 0 h 200"/>
              <a:gd name="T17" fmla="*/ 49 w 49"/>
              <a:gd name="T18" fmla="*/ 200 h 200"/>
            </a:gdLst>
            <a:ahLst/>
            <a:cxnLst>
              <a:cxn ang="T10">
                <a:pos x="T0" y="T1"/>
              </a:cxn>
              <a:cxn ang="T11">
                <a:pos x="T2" y="T3"/>
              </a:cxn>
              <a:cxn ang="T12">
                <a:pos x="T4" y="T5"/>
              </a:cxn>
              <a:cxn ang="T13">
                <a:pos x="T6" y="T7"/>
              </a:cxn>
              <a:cxn ang="T14">
                <a:pos x="T8" y="T9"/>
              </a:cxn>
            </a:cxnLst>
            <a:rect l="T15" t="T16" r="T17" b="T18"/>
            <a:pathLst>
              <a:path w="49" h="200">
                <a:moveTo>
                  <a:pt x="49" y="0"/>
                </a:moveTo>
                <a:cubicBezTo>
                  <a:pt x="43" y="7"/>
                  <a:pt x="21" y="27"/>
                  <a:pt x="13" y="44"/>
                </a:cubicBezTo>
                <a:cubicBezTo>
                  <a:pt x="5" y="61"/>
                  <a:pt x="2" y="84"/>
                  <a:pt x="1" y="104"/>
                </a:cubicBezTo>
                <a:cubicBezTo>
                  <a:pt x="0" y="124"/>
                  <a:pt x="5" y="148"/>
                  <a:pt x="9" y="164"/>
                </a:cubicBezTo>
                <a:cubicBezTo>
                  <a:pt x="13" y="180"/>
                  <a:pt x="22" y="193"/>
                  <a:pt x="25" y="200"/>
                </a:cubicBezTo>
              </a:path>
            </a:pathLst>
          </a:cu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47240" name="Freeform 28">
            <a:extLst>
              <a:ext uri="{FF2B5EF4-FFF2-40B4-BE49-F238E27FC236}">
                <a16:creationId xmlns:a16="http://schemas.microsoft.com/office/drawing/2014/main" id="{63FB38F6-9B69-0E40-11A3-8DCF8B38D0CA}"/>
              </a:ext>
            </a:extLst>
          </p:cNvPr>
          <p:cNvSpPr>
            <a:spLocks/>
          </p:cNvSpPr>
          <p:nvPr/>
        </p:nvSpPr>
        <p:spPr bwMode="auto">
          <a:xfrm>
            <a:off x="12425363" y="4526532"/>
            <a:ext cx="180976" cy="552450"/>
          </a:xfrm>
          <a:custGeom>
            <a:avLst/>
            <a:gdLst>
              <a:gd name="T0" fmla="*/ 2147483646 w 49"/>
              <a:gd name="T1" fmla="*/ 0 h 200"/>
              <a:gd name="T2" fmla="*/ 2147483646 w 49"/>
              <a:gd name="T3" fmla="*/ 2147483646 h 200"/>
              <a:gd name="T4" fmla="*/ 2147483646 w 49"/>
              <a:gd name="T5" fmla="*/ 2147483646 h 200"/>
              <a:gd name="T6" fmla="*/ 2147483646 w 49"/>
              <a:gd name="T7" fmla="*/ 2147483646 h 200"/>
              <a:gd name="T8" fmla="*/ 2147483646 w 49"/>
              <a:gd name="T9" fmla="*/ 2147483646 h 200"/>
              <a:gd name="T10" fmla="*/ 0 60000 65536"/>
              <a:gd name="T11" fmla="*/ 0 60000 65536"/>
              <a:gd name="T12" fmla="*/ 0 60000 65536"/>
              <a:gd name="T13" fmla="*/ 0 60000 65536"/>
              <a:gd name="T14" fmla="*/ 0 60000 65536"/>
              <a:gd name="T15" fmla="*/ 0 w 49"/>
              <a:gd name="T16" fmla="*/ 0 h 200"/>
              <a:gd name="T17" fmla="*/ 49 w 49"/>
              <a:gd name="T18" fmla="*/ 200 h 200"/>
            </a:gdLst>
            <a:ahLst/>
            <a:cxnLst>
              <a:cxn ang="T10">
                <a:pos x="T0" y="T1"/>
              </a:cxn>
              <a:cxn ang="T11">
                <a:pos x="T2" y="T3"/>
              </a:cxn>
              <a:cxn ang="T12">
                <a:pos x="T4" y="T5"/>
              </a:cxn>
              <a:cxn ang="T13">
                <a:pos x="T6" y="T7"/>
              </a:cxn>
              <a:cxn ang="T14">
                <a:pos x="T8" y="T9"/>
              </a:cxn>
            </a:cxnLst>
            <a:rect l="T15" t="T16" r="T17" b="T18"/>
            <a:pathLst>
              <a:path w="49" h="200">
                <a:moveTo>
                  <a:pt x="49" y="0"/>
                </a:moveTo>
                <a:cubicBezTo>
                  <a:pt x="43" y="7"/>
                  <a:pt x="21" y="27"/>
                  <a:pt x="13" y="44"/>
                </a:cubicBezTo>
                <a:cubicBezTo>
                  <a:pt x="5" y="61"/>
                  <a:pt x="2" y="84"/>
                  <a:pt x="1" y="104"/>
                </a:cubicBezTo>
                <a:cubicBezTo>
                  <a:pt x="0" y="124"/>
                  <a:pt x="5" y="148"/>
                  <a:pt x="9" y="164"/>
                </a:cubicBezTo>
                <a:cubicBezTo>
                  <a:pt x="13" y="180"/>
                  <a:pt x="22" y="193"/>
                  <a:pt x="25" y="200"/>
                </a:cubicBezTo>
              </a:path>
            </a:pathLst>
          </a:cu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47241" name="Freeform 29">
            <a:extLst>
              <a:ext uri="{FF2B5EF4-FFF2-40B4-BE49-F238E27FC236}">
                <a16:creationId xmlns:a16="http://schemas.microsoft.com/office/drawing/2014/main" id="{B4317E62-6E80-E11A-3F4D-FD0D621AF713}"/>
              </a:ext>
            </a:extLst>
          </p:cNvPr>
          <p:cNvSpPr>
            <a:spLocks/>
          </p:cNvSpPr>
          <p:nvPr/>
        </p:nvSpPr>
        <p:spPr bwMode="auto">
          <a:xfrm>
            <a:off x="12577763" y="4526532"/>
            <a:ext cx="180976" cy="552450"/>
          </a:xfrm>
          <a:custGeom>
            <a:avLst/>
            <a:gdLst>
              <a:gd name="T0" fmla="*/ 2147483646 w 49"/>
              <a:gd name="T1" fmla="*/ 0 h 200"/>
              <a:gd name="T2" fmla="*/ 2147483646 w 49"/>
              <a:gd name="T3" fmla="*/ 2147483646 h 200"/>
              <a:gd name="T4" fmla="*/ 2147483646 w 49"/>
              <a:gd name="T5" fmla="*/ 2147483646 h 200"/>
              <a:gd name="T6" fmla="*/ 2147483646 w 49"/>
              <a:gd name="T7" fmla="*/ 2147483646 h 200"/>
              <a:gd name="T8" fmla="*/ 2147483646 w 49"/>
              <a:gd name="T9" fmla="*/ 2147483646 h 200"/>
              <a:gd name="T10" fmla="*/ 0 60000 65536"/>
              <a:gd name="T11" fmla="*/ 0 60000 65536"/>
              <a:gd name="T12" fmla="*/ 0 60000 65536"/>
              <a:gd name="T13" fmla="*/ 0 60000 65536"/>
              <a:gd name="T14" fmla="*/ 0 60000 65536"/>
              <a:gd name="T15" fmla="*/ 0 w 49"/>
              <a:gd name="T16" fmla="*/ 0 h 200"/>
              <a:gd name="T17" fmla="*/ 49 w 49"/>
              <a:gd name="T18" fmla="*/ 200 h 200"/>
            </a:gdLst>
            <a:ahLst/>
            <a:cxnLst>
              <a:cxn ang="T10">
                <a:pos x="T0" y="T1"/>
              </a:cxn>
              <a:cxn ang="T11">
                <a:pos x="T2" y="T3"/>
              </a:cxn>
              <a:cxn ang="T12">
                <a:pos x="T4" y="T5"/>
              </a:cxn>
              <a:cxn ang="T13">
                <a:pos x="T6" y="T7"/>
              </a:cxn>
              <a:cxn ang="T14">
                <a:pos x="T8" y="T9"/>
              </a:cxn>
            </a:cxnLst>
            <a:rect l="T15" t="T16" r="T17" b="T18"/>
            <a:pathLst>
              <a:path w="49" h="200">
                <a:moveTo>
                  <a:pt x="49" y="0"/>
                </a:moveTo>
                <a:cubicBezTo>
                  <a:pt x="43" y="7"/>
                  <a:pt x="21" y="27"/>
                  <a:pt x="13" y="44"/>
                </a:cubicBezTo>
                <a:cubicBezTo>
                  <a:pt x="5" y="61"/>
                  <a:pt x="2" y="84"/>
                  <a:pt x="1" y="104"/>
                </a:cubicBezTo>
                <a:cubicBezTo>
                  <a:pt x="0" y="124"/>
                  <a:pt x="5" y="148"/>
                  <a:pt x="9" y="164"/>
                </a:cubicBezTo>
                <a:cubicBezTo>
                  <a:pt x="13" y="180"/>
                  <a:pt x="22" y="193"/>
                  <a:pt x="25" y="200"/>
                </a:cubicBezTo>
              </a:path>
            </a:pathLst>
          </a:cu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47242" name="Freeform 30">
            <a:extLst>
              <a:ext uri="{FF2B5EF4-FFF2-40B4-BE49-F238E27FC236}">
                <a16:creationId xmlns:a16="http://schemas.microsoft.com/office/drawing/2014/main" id="{A04EDA1F-95DE-C22A-6AE1-226EC05A7DBC}"/>
              </a:ext>
            </a:extLst>
          </p:cNvPr>
          <p:cNvSpPr>
            <a:spLocks/>
          </p:cNvSpPr>
          <p:nvPr/>
        </p:nvSpPr>
        <p:spPr bwMode="auto">
          <a:xfrm>
            <a:off x="11025192" y="4514626"/>
            <a:ext cx="180974" cy="552450"/>
          </a:xfrm>
          <a:custGeom>
            <a:avLst/>
            <a:gdLst>
              <a:gd name="T0" fmla="*/ 2147483646 w 49"/>
              <a:gd name="T1" fmla="*/ 0 h 200"/>
              <a:gd name="T2" fmla="*/ 2147483646 w 49"/>
              <a:gd name="T3" fmla="*/ 2147483646 h 200"/>
              <a:gd name="T4" fmla="*/ 2147483646 w 49"/>
              <a:gd name="T5" fmla="*/ 2147483646 h 200"/>
              <a:gd name="T6" fmla="*/ 2147483646 w 49"/>
              <a:gd name="T7" fmla="*/ 2147483646 h 200"/>
              <a:gd name="T8" fmla="*/ 2147483646 w 49"/>
              <a:gd name="T9" fmla="*/ 2147483646 h 200"/>
              <a:gd name="T10" fmla="*/ 0 60000 65536"/>
              <a:gd name="T11" fmla="*/ 0 60000 65536"/>
              <a:gd name="T12" fmla="*/ 0 60000 65536"/>
              <a:gd name="T13" fmla="*/ 0 60000 65536"/>
              <a:gd name="T14" fmla="*/ 0 60000 65536"/>
              <a:gd name="T15" fmla="*/ 0 w 49"/>
              <a:gd name="T16" fmla="*/ 0 h 200"/>
              <a:gd name="T17" fmla="*/ 49 w 49"/>
              <a:gd name="T18" fmla="*/ 200 h 200"/>
            </a:gdLst>
            <a:ahLst/>
            <a:cxnLst>
              <a:cxn ang="T10">
                <a:pos x="T0" y="T1"/>
              </a:cxn>
              <a:cxn ang="T11">
                <a:pos x="T2" y="T3"/>
              </a:cxn>
              <a:cxn ang="T12">
                <a:pos x="T4" y="T5"/>
              </a:cxn>
              <a:cxn ang="T13">
                <a:pos x="T6" y="T7"/>
              </a:cxn>
              <a:cxn ang="T14">
                <a:pos x="T8" y="T9"/>
              </a:cxn>
            </a:cxnLst>
            <a:rect l="T15" t="T16" r="T17" b="T18"/>
            <a:pathLst>
              <a:path w="49" h="200">
                <a:moveTo>
                  <a:pt x="49" y="0"/>
                </a:moveTo>
                <a:cubicBezTo>
                  <a:pt x="43" y="7"/>
                  <a:pt x="21" y="27"/>
                  <a:pt x="13" y="44"/>
                </a:cubicBezTo>
                <a:cubicBezTo>
                  <a:pt x="5" y="61"/>
                  <a:pt x="2" y="84"/>
                  <a:pt x="1" y="104"/>
                </a:cubicBezTo>
                <a:cubicBezTo>
                  <a:pt x="0" y="124"/>
                  <a:pt x="5" y="148"/>
                  <a:pt x="9" y="164"/>
                </a:cubicBezTo>
                <a:cubicBezTo>
                  <a:pt x="13" y="180"/>
                  <a:pt x="22" y="193"/>
                  <a:pt x="25" y="200"/>
                </a:cubicBezTo>
              </a:path>
            </a:pathLst>
          </a:cu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47243" name="Freeform 31">
            <a:extLst>
              <a:ext uri="{FF2B5EF4-FFF2-40B4-BE49-F238E27FC236}">
                <a16:creationId xmlns:a16="http://schemas.microsoft.com/office/drawing/2014/main" id="{16446509-4EDE-339D-F7FE-F5244C627C86}"/>
              </a:ext>
            </a:extLst>
          </p:cNvPr>
          <p:cNvSpPr>
            <a:spLocks/>
          </p:cNvSpPr>
          <p:nvPr/>
        </p:nvSpPr>
        <p:spPr bwMode="auto">
          <a:xfrm>
            <a:off x="10901363" y="4574157"/>
            <a:ext cx="177800" cy="264320"/>
          </a:xfrm>
          <a:custGeom>
            <a:avLst/>
            <a:gdLst>
              <a:gd name="T0" fmla="*/ 2147483646 w 48"/>
              <a:gd name="T1" fmla="*/ 0 h 96"/>
              <a:gd name="T2" fmla="*/ 2147483646 w 48"/>
              <a:gd name="T3" fmla="*/ 2147483646 h 96"/>
              <a:gd name="T4" fmla="*/ 0 w 48"/>
              <a:gd name="T5" fmla="*/ 2147483646 h 96"/>
              <a:gd name="T6" fmla="*/ 0 60000 65536"/>
              <a:gd name="T7" fmla="*/ 0 60000 65536"/>
              <a:gd name="T8" fmla="*/ 0 60000 65536"/>
              <a:gd name="T9" fmla="*/ 0 w 48"/>
              <a:gd name="T10" fmla="*/ 0 h 96"/>
              <a:gd name="T11" fmla="*/ 48 w 48"/>
              <a:gd name="T12" fmla="*/ 96 h 96"/>
            </a:gdLst>
            <a:ahLst/>
            <a:cxnLst>
              <a:cxn ang="T6">
                <a:pos x="T0" y="T1"/>
              </a:cxn>
              <a:cxn ang="T7">
                <a:pos x="T2" y="T3"/>
              </a:cxn>
              <a:cxn ang="T8">
                <a:pos x="T4" y="T5"/>
              </a:cxn>
            </a:cxnLst>
            <a:rect l="T9" t="T10" r="T11" b="T12"/>
            <a:pathLst>
              <a:path w="48" h="96">
                <a:moveTo>
                  <a:pt x="48" y="0"/>
                </a:moveTo>
                <a:cubicBezTo>
                  <a:pt x="43" y="5"/>
                  <a:pt x="24" y="16"/>
                  <a:pt x="16" y="32"/>
                </a:cubicBezTo>
                <a:cubicBezTo>
                  <a:pt x="8" y="48"/>
                  <a:pt x="3" y="83"/>
                  <a:pt x="0" y="96"/>
                </a:cubicBezTo>
              </a:path>
            </a:pathLst>
          </a:cu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47244" name="Freeform 32">
            <a:extLst>
              <a:ext uri="{FF2B5EF4-FFF2-40B4-BE49-F238E27FC236}">
                <a16:creationId xmlns:a16="http://schemas.microsoft.com/office/drawing/2014/main" id="{AE415433-8B3F-3F76-3040-26BF476C14BA}"/>
              </a:ext>
            </a:extLst>
          </p:cNvPr>
          <p:cNvSpPr>
            <a:spLocks/>
          </p:cNvSpPr>
          <p:nvPr/>
        </p:nvSpPr>
        <p:spPr bwMode="auto">
          <a:xfrm>
            <a:off x="11663363" y="4533676"/>
            <a:ext cx="180976" cy="552450"/>
          </a:xfrm>
          <a:custGeom>
            <a:avLst/>
            <a:gdLst>
              <a:gd name="T0" fmla="*/ 2147483646 w 49"/>
              <a:gd name="T1" fmla="*/ 0 h 200"/>
              <a:gd name="T2" fmla="*/ 2147483646 w 49"/>
              <a:gd name="T3" fmla="*/ 2147483646 h 200"/>
              <a:gd name="T4" fmla="*/ 2147483646 w 49"/>
              <a:gd name="T5" fmla="*/ 2147483646 h 200"/>
              <a:gd name="T6" fmla="*/ 2147483646 w 49"/>
              <a:gd name="T7" fmla="*/ 2147483646 h 200"/>
              <a:gd name="T8" fmla="*/ 2147483646 w 49"/>
              <a:gd name="T9" fmla="*/ 2147483646 h 200"/>
              <a:gd name="T10" fmla="*/ 0 60000 65536"/>
              <a:gd name="T11" fmla="*/ 0 60000 65536"/>
              <a:gd name="T12" fmla="*/ 0 60000 65536"/>
              <a:gd name="T13" fmla="*/ 0 60000 65536"/>
              <a:gd name="T14" fmla="*/ 0 60000 65536"/>
              <a:gd name="T15" fmla="*/ 0 w 49"/>
              <a:gd name="T16" fmla="*/ 0 h 200"/>
              <a:gd name="T17" fmla="*/ 49 w 49"/>
              <a:gd name="T18" fmla="*/ 200 h 200"/>
            </a:gdLst>
            <a:ahLst/>
            <a:cxnLst>
              <a:cxn ang="T10">
                <a:pos x="T0" y="T1"/>
              </a:cxn>
              <a:cxn ang="T11">
                <a:pos x="T2" y="T3"/>
              </a:cxn>
              <a:cxn ang="T12">
                <a:pos x="T4" y="T5"/>
              </a:cxn>
              <a:cxn ang="T13">
                <a:pos x="T6" y="T7"/>
              </a:cxn>
              <a:cxn ang="T14">
                <a:pos x="T8" y="T9"/>
              </a:cxn>
            </a:cxnLst>
            <a:rect l="T15" t="T16" r="T17" b="T18"/>
            <a:pathLst>
              <a:path w="49" h="200">
                <a:moveTo>
                  <a:pt x="49" y="0"/>
                </a:moveTo>
                <a:cubicBezTo>
                  <a:pt x="43" y="7"/>
                  <a:pt x="21" y="27"/>
                  <a:pt x="13" y="44"/>
                </a:cubicBezTo>
                <a:cubicBezTo>
                  <a:pt x="5" y="61"/>
                  <a:pt x="2" y="84"/>
                  <a:pt x="1" y="104"/>
                </a:cubicBezTo>
                <a:cubicBezTo>
                  <a:pt x="0" y="124"/>
                  <a:pt x="5" y="148"/>
                  <a:pt x="9" y="164"/>
                </a:cubicBezTo>
                <a:cubicBezTo>
                  <a:pt x="13" y="180"/>
                  <a:pt x="22" y="193"/>
                  <a:pt x="25" y="200"/>
                </a:cubicBezTo>
              </a:path>
            </a:pathLst>
          </a:cu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47245" name="Oval 3">
            <a:extLst>
              <a:ext uri="{FF2B5EF4-FFF2-40B4-BE49-F238E27FC236}">
                <a16:creationId xmlns:a16="http://schemas.microsoft.com/office/drawing/2014/main" id="{7C96F3ED-9EC9-C5A8-90C1-36FC3E22CD45}"/>
              </a:ext>
            </a:extLst>
          </p:cNvPr>
          <p:cNvSpPr>
            <a:spLocks noChangeArrowheads="1"/>
          </p:cNvSpPr>
          <p:nvPr/>
        </p:nvSpPr>
        <p:spPr bwMode="auto">
          <a:xfrm rot="-779677">
            <a:off x="5707063" y="3385914"/>
            <a:ext cx="371476" cy="95726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3600"/>
          </a:p>
        </p:txBody>
      </p:sp>
      <p:sp>
        <p:nvSpPr>
          <p:cNvPr id="47246" name="Oval 4">
            <a:extLst>
              <a:ext uri="{FF2B5EF4-FFF2-40B4-BE49-F238E27FC236}">
                <a16:creationId xmlns:a16="http://schemas.microsoft.com/office/drawing/2014/main" id="{EBC29039-2F14-2200-34DD-F21965D1167F}"/>
              </a:ext>
            </a:extLst>
          </p:cNvPr>
          <p:cNvSpPr>
            <a:spLocks noChangeArrowheads="1"/>
          </p:cNvSpPr>
          <p:nvPr/>
        </p:nvSpPr>
        <p:spPr bwMode="auto">
          <a:xfrm rot="-779677">
            <a:off x="6164263" y="3043013"/>
            <a:ext cx="381000" cy="102870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3600"/>
          </a:p>
        </p:txBody>
      </p:sp>
      <p:sp>
        <p:nvSpPr>
          <p:cNvPr id="47247" name="Rectangle 5">
            <a:extLst>
              <a:ext uri="{FF2B5EF4-FFF2-40B4-BE49-F238E27FC236}">
                <a16:creationId xmlns:a16="http://schemas.microsoft.com/office/drawing/2014/main" id="{511439EB-8879-649B-5F5D-77334940F2E2}"/>
              </a:ext>
            </a:extLst>
          </p:cNvPr>
          <p:cNvSpPr>
            <a:spLocks noChangeArrowheads="1"/>
          </p:cNvSpPr>
          <p:nvPr/>
        </p:nvSpPr>
        <p:spPr bwMode="auto">
          <a:xfrm rot="-779677">
            <a:off x="5726113" y="4264593"/>
            <a:ext cx="685800" cy="16430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z="3600"/>
          </a:p>
        </p:txBody>
      </p:sp>
      <p:sp>
        <p:nvSpPr>
          <p:cNvPr id="47248" name="Rectangle 6">
            <a:extLst>
              <a:ext uri="{FF2B5EF4-FFF2-40B4-BE49-F238E27FC236}">
                <a16:creationId xmlns:a16="http://schemas.microsoft.com/office/drawing/2014/main" id="{46F78806-1990-F33C-DCEB-626CB32ED365}"/>
              </a:ext>
            </a:extLst>
          </p:cNvPr>
          <p:cNvSpPr>
            <a:spLocks noChangeArrowheads="1"/>
          </p:cNvSpPr>
          <p:nvPr/>
        </p:nvSpPr>
        <p:spPr bwMode="auto">
          <a:xfrm rot="-779677">
            <a:off x="6167439" y="3964555"/>
            <a:ext cx="685800" cy="16430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z="3600"/>
          </a:p>
        </p:txBody>
      </p:sp>
      <p:sp>
        <p:nvSpPr>
          <p:cNvPr id="47249" name="Freeform 8" descr="Small grid">
            <a:extLst>
              <a:ext uri="{FF2B5EF4-FFF2-40B4-BE49-F238E27FC236}">
                <a16:creationId xmlns:a16="http://schemas.microsoft.com/office/drawing/2014/main" id="{645AAD9D-8E1A-8136-4E12-BF0E33C32ADD}"/>
              </a:ext>
            </a:extLst>
          </p:cNvPr>
          <p:cNvSpPr>
            <a:spLocks/>
          </p:cNvSpPr>
          <p:nvPr/>
        </p:nvSpPr>
        <p:spPr bwMode="auto">
          <a:xfrm>
            <a:off x="5821363" y="3807393"/>
            <a:ext cx="1219200" cy="3200400"/>
          </a:xfrm>
          <a:custGeom>
            <a:avLst/>
            <a:gdLst>
              <a:gd name="T0" fmla="*/ 2147483646 w 384"/>
              <a:gd name="T1" fmla="*/ 2147483646 h 1344"/>
              <a:gd name="T2" fmla="*/ 0 w 384"/>
              <a:gd name="T3" fmla="*/ 2147483646 h 1344"/>
              <a:gd name="T4" fmla="*/ 0 w 384"/>
              <a:gd name="T5" fmla="*/ 2147483646 h 1344"/>
              <a:gd name="T6" fmla="*/ 2147483646 w 384"/>
              <a:gd name="T7" fmla="*/ 0 h 1344"/>
              <a:gd name="T8" fmla="*/ 2147483646 w 384"/>
              <a:gd name="T9" fmla="*/ 2147483646 h 1344"/>
              <a:gd name="T10" fmla="*/ 2147483646 w 384"/>
              <a:gd name="T11" fmla="*/ 2147483646 h 1344"/>
              <a:gd name="T12" fmla="*/ 2147483646 w 384"/>
              <a:gd name="T13" fmla="*/ 2147483646 h 1344"/>
              <a:gd name="T14" fmla="*/ 0 60000 65536"/>
              <a:gd name="T15" fmla="*/ 0 60000 65536"/>
              <a:gd name="T16" fmla="*/ 0 60000 65536"/>
              <a:gd name="T17" fmla="*/ 0 60000 65536"/>
              <a:gd name="T18" fmla="*/ 0 60000 65536"/>
              <a:gd name="T19" fmla="*/ 0 60000 65536"/>
              <a:gd name="T20" fmla="*/ 0 60000 65536"/>
              <a:gd name="T21" fmla="*/ 0 w 384"/>
              <a:gd name="T22" fmla="*/ 0 h 1344"/>
              <a:gd name="T23" fmla="*/ 384 w 384"/>
              <a:gd name="T24" fmla="*/ 1344 h 13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4" h="1344">
                <a:moveTo>
                  <a:pt x="192" y="1152"/>
                </a:moveTo>
                <a:lnTo>
                  <a:pt x="0" y="1344"/>
                </a:lnTo>
                <a:lnTo>
                  <a:pt x="0" y="336"/>
                </a:lnTo>
                <a:lnTo>
                  <a:pt x="384" y="0"/>
                </a:lnTo>
                <a:lnTo>
                  <a:pt x="384" y="192"/>
                </a:lnTo>
                <a:lnTo>
                  <a:pt x="144" y="420"/>
                </a:lnTo>
                <a:lnTo>
                  <a:pt x="192" y="1152"/>
                </a:lnTo>
                <a:close/>
              </a:path>
            </a:pathLst>
          </a:custGeom>
          <a:pattFill prst="smGrid">
            <a:fgClr>
              <a:schemeClr val="bg1"/>
            </a:fgClr>
            <a:bgClr>
              <a:srgbClr val="525252"/>
            </a:bgClr>
          </a:pattFill>
          <a:ln w="19050">
            <a:solidFill>
              <a:schemeClr val="tx1"/>
            </a:solidFill>
            <a:round/>
            <a:headEnd/>
            <a:tailEnd/>
          </a:ln>
        </p:spPr>
        <p:txBody>
          <a:bodyPr/>
          <a:lstStyle/>
          <a:p>
            <a:endParaRPr lang="en-US" sz="3600"/>
          </a:p>
        </p:txBody>
      </p:sp>
      <p:sp>
        <p:nvSpPr>
          <p:cNvPr id="47250" name="Freeform 9">
            <a:extLst>
              <a:ext uri="{FF2B5EF4-FFF2-40B4-BE49-F238E27FC236}">
                <a16:creationId xmlns:a16="http://schemas.microsoft.com/office/drawing/2014/main" id="{B3B2804C-6D4B-7AD0-52B6-6DE1171E2DB1}"/>
              </a:ext>
            </a:extLst>
          </p:cNvPr>
          <p:cNvSpPr>
            <a:spLocks/>
          </p:cNvSpPr>
          <p:nvPr/>
        </p:nvSpPr>
        <p:spPr bwMode="auto">
          <a:xfrm>
            <a:off x="6964363" y="4271737"/>
            <a:ext cx="4114800" cy="1714500"/>
          </a:xfrm>
          <a:custGeom>
            <a:avLst/>
            <a:gdLst>
              <a:gd name="T0" fmla="*/ 0 w 1296"/>
              <a:gd name="T1" fmla="*/ 0 h 720"/>
              <a:gd name="T2" fmla="*/ 0 w 1296"/>
              <a:gd name="T3" fmla="*/ 2147483646 h 720"/>
              <a:gd name="T4" fmla="*/ 2147483646 w 1296"/>
              <a:gd name="T5" fmla="*/ 2147483646 h 720"/>
              <a:gd name="T6" fmla="*/ 2147483646 w 1296"/>
              <a:gd name="T7" fmla="*/ 0 h 720"/>
              <a:gd name="T8" fmla="*/ 0 60000 65536"/>
              <a:gd name="T9" fmla="*/ 0 60000 65536"/>
              <a:gd name="T10" fmla="*/ 0 60000 65536"/>
              <a:gd name="T11" fmla="*/ 0 60000 65536"/>
              <a:gd name="T12" fmla="*/ 0 w 1296"/>
              <a:gd name="T13" fmla="*/ 0 h 720"/>
              <a:gd name="T14" fmla="*/ 1296 w 1296"/>
              <a:gd name="T15" fmla="*/ 720 h 720"/>
            </a:gdLst>
            <a:ahLst/>
            <a:cxnLst>
              <a:cxn ang="T8">
                <a:pos x="T0" y="T1"/>
              </a:cxn>
              <a:cxn ang="T9">
                <a:pos x="T2" y="T3"/>
              </a:cxn>
              <a:cxn ang="T10">
                <a:pos x="T4" y="T5"/>
              </a:cxn>
              <a:cxn ang="T11">
                <a:pos x="T6" y="T7"/>
              </a:cxn>
            </a:cxnLst>
            <a:rect l="T12" t="T13" r="T14" b="T15"/>
            <a:pathLst>
              <a:path w="1296" h="720">
                <a:moveTo>
                  <a:pt x="0" y="0"/>
                </a:moveTo>
                <a:lnTo>
                  <a:pt x="0" y="720"/>
                </a:lnTo>
                <a:lnTo>
                  <a:pt x="1296" y="720"/>
                </a:lnTo>
                <a:lnTo>
                  <a:pt x="1296" y="0"/>
                </a:lnTo>
              </a:path>
            </a:pathLst>
          </a:custGeom>
          <a:gradFill rotWithShape="1">
            <a:gsLst>
              <a:gs pos="0">
                <a:srgbClr val="B2B2B2"/>
              </a:gs>
              <a:gs pos="100000">
                <a:srgbClr val="525252"/>
              </a:gs>
            </a:gsLst>
            <a:lin ang="5400000" scaled="1"/>
          </a:gradFill>
          <a:ln w="9525">
            <a:solidFill>
              <a:srgbClr val="FFFFFF"/>
            </a:solidFill>
            <a:round/>
            <a:headEnd/>
            <a:tailEnd/>
          </a:ln>
        </p:spPr>
        <p:txBody>
          <a:bodyPr/>
          <a:lstStyle/>
          <a:p>
            <a:endParaRPr lang="en-US" sz="3600"/>
          </a:p>
        </p:txBody>
      </p:sp>
      <p:sp>
        <p:nvSpPr>
          <p:cNvPr id="47251" name="Freeform 10">
            <a:extLst>
              <a:ext uri="{FF2B5EF4-FFF2-40B4-BE49-F238E27FC236}">
                <a16:creationId xmlns:a16="http://schemas.microsoft.com/office/drawing/2014/main" id="{5CB5B000-EBF1-3A08-8E02-333D65056DBE}"/>
              </a:ext>
            </a:extLst>
          </p:cNvPr>
          <p:cNvSpPr>
            <a:spLocks/>
          </p:cNvSpPr>
          <p:nvPr/>
        </p:nvSpPr>
        <p:spPr bwMode="auto">
          <a:xfrm>
            <a:off x="6069016" y="5979095"/>
            <a:ext cx="5238750" cy="557212"/>
          </a:xfrm>
          <a:custGeom>
            <a:avLst/>
            <a:gdLst>
              <a:gd name="T0" fmla="*/ 2147483646 w 1650"/>
              <a:gd name="T1" fmla="*/ 0 h 234"/>
              <a:gd name="T2" fmla="*/ 2147483646 w 1650"/>
              <a:gd name="T3" fmla="*/ 0 h 234"/>
              <a:gd name="T4" fmla="*/ 0 w 1650"/>
              <a:gd name="T5" fmla="*/ 2147483646 h 234"/>
              <a:gd name="T6" fmla="*/ 2147483646 w 1650"/>
              <a:gd name="T7" fmla="*/ 2147483646 h 234"/>
              <a:gd name="T8" fmla="*/ 2147483646 w 1650"/>
              <a:gd name="T9" fmla="*/ 0 h 234"/>
              <a:gd name="T10" fmla="*/ 0 60000 65536"/>
              <a:gd name="T11" fmla="*/ 0 60000 65536"/>
              <a:gd name="T12" fmla="*/ 0 60000 65536"/>
              <a:gd name="T13" fmla="*/ 0 60000 65536"/>
              <a:gd name="T14" fmla="*/ 0 60000 65536"/>
              <a:gd name="T15" fmla="*/ 0 w 1650"/>
              <a:gd name="T16" fmla="*/ 0 h 234"/>
              <a:gd name="T17" fmla="*/ 1650 w 1650"/>
              <a:gd name="T18" fmla="*/ 234 h 234"/>
            </a:gdLst>
            <a:ahLst/>
            <a:cxnLst>
              <a:cxn ang="T10">
                <a:pos x="T0" y="T1"/>
              </a:cxn>
              <a:cxn ang="T11">
                <a:pos x="T2" y="T3"/>
              </a:cxn>
              <a:cxn ang="T12">
                <a:pos x="T4" y="T5"/>
              </a:cxn>
              <a:cxn ang="T13">
                <a:pos x="T6" y="T7"/>
              </a:cxn>
              <a:cxn ang="T14">
                <a:pos x="T8" y="T9"/>
              </a:cxn>
            </a:cxnLst>
            <a:rect l="T15" t="T16" r="T17" b="T18"/>
            <a:pathLst>
              <a:path w="1650" h="234">
                <a:moveTo>
                  <a:pt x="1650" y="0"/>
                </a:moveTo>
                <a:lnTo>
                  <a:pt x="258" y="0"/>
                </a:lnTo>
                <a:lnTo>
                  <a:pt x="0" y="234"/>
                </a:lnTo>
                <a:lnTo>
                  <a:pt x="1308" y="234"/>
                </a:lnTo>
                <a:lnTo>
                  <a:pt x="1590" y="0"/>
                </a:lnTo>
              </a:path>
            </a:pathLst>
          </a:custGeom>
          <a:gradFill rotWithShape="1">
            <a:gsLst>
              <a:gs pos="0">
                <a:srgbClr val="B2B2B2"/>
              </a:gs>
              <a:gs pos="100000">
                <a:srgbClr val="525252"/>
              </a:gs>
            </a:gsLst>
            <a:lin ang="0" scaled="1"/>
          </a:gradFill>
          <a:ln w="9525">
            <a:solidFill>
              <a:srgbClr val="FFFFFF"/>
            </a:solidFill>
            <a:round/>
            <a:headEnd/>
            <a:tailEnd/>
          </a:ln>
        </p:spPr>
        <p:txBody>
          <a:bodyPr/>
          <a:lstStyle/>
          <a:p>
            <a:endParaRPr lang="en-US" sz="3600"/>
          </a:p>
        </p:txBody>
      </p:sp>
      <p:sp>
        <p:nvSpPr>
          <p:cNvPr id="47252" name="Freeform 11">
            <a:extLst>
              <a:ext uri="{FF2B5EF4-FFF2-40B4-BE49-F238E27FC236}">
                <a16:creationId xmlns:a16="http://schemas.microsoft.com/office/drawing/2014/main" id="{8A52E75B-5A53-6FA3-7025-96CB2D6E6F15}"/>
              </a:ext>
            </a:extLst>
          </p:cNvPr>
          <p:cNvSpPr>
            <a:spLocks/>
          </p:cNvSpPr>
          <p:nvPr/>
        </p:nvSpPr>
        <p:spPr bwMode="auto">
          <a:xfrm>
            <a:off x="6088066" y="4271739"/>
            <a:ext cx="5238750" cy="557212"/>
          </a:xfrm>
          <a:custGeom>
            <a:avLst/>
            <a:gdLst>
              <a:gd name="T0" fmla="*/ 2147483646 w 1650"/>
              <a:gd name="T1" fmla="*/ 0 h 234"/>
              <a:gd name="T2" fmla="*/ 2147483646 w 1650"/>
              <a:gd name="T3" fmla="*/ 0 h 234"/>
              <a:gd name="T4" fmla="*/ 0 w 1650"/>
              <a:gd name="T5" fmla="*/ 2147483646 h 234"/>
              <a:gd name="T6" fmla="*/ 2147483646 w 1650"/>
              <a:gd name="T7" fmla="*/ 2147483646 h 234"/>
              <a:gd name="T8" fmla="*/ 2147483646 w 1650"/>
              <a:gd name="T9" fmla="*/ 0 h 234"/>
              <a:gd name="T10" fmla="*/ 0 60000 65536"/>
              <a:gd name="T11" fmla="*/ 0 60000 65536"/>
              <a:gd name="T12" fmla="*/ 0 60000 65536"/>
              <a:gd name="T13" fmla="*/ 0 60000 65536"/>
              <a:gd name="T14" fmla="*/ 0 60000 65536"/>
              <a:gd name="T15" fmla="*/ 0 w 1650"/>
              <a:gd name="T16" fmla="*/ 0 h 234"/>
              <a:gd name="T17" fmla="*/ 1650 w 1650"/>
              <a:gd name="T18" fmla="*/ 234 h 234"/>
            </a:gdLst>
            <a:ahLst/>
            <a:cxnLst>
              <a:cxn ang="T10">
                <a:pos x="T0" y="T1"/>
              </a:cxn>
              <a:cxn ang="T11">
                <a:pos x="T2" y="T3"/>
              </a:cxn>
              <a:cxn ang="T12">
                <a:pos x="T4" y="T5"/>
              </a:cxn>
              <a:cxn ang="T13">
                <a:pos x="T6" y="T7"/>
              </a:cxn>
              <a:cxn ang="T14">
                <a:pos x="T8" y="T9"/>
              </a:cxn>
            </a:cxnLst>
            <a:rect l="T15" t="T16" r="T17" b="T18"/>
            <a:pathLst>
              <a:path w="1650" h="234">
                <a:moveTo>
                  <a:pt x="1650" y="0"/>
                </a:moveTo>
                <a:lnTo>
                  <a:pt x="258" y="0"/>
                </a:lnTo>
                <a:lnTo>
                  <a:pt x="0" y="234"/>
                </a:lnTo>
                <a:lnTo>
                  <a:pt x="1308" y="234"/>
                </a:lnTo>
                <a:lnTo>
                  <a:pt x="1590" y="0"/>
                </a:lnTo>
              </a:path>
            </a:pathLst>
          </a:custGeom>
          <a:solidFill>
            <a:srgbClr val="B2B2B2"/>
          </a:solidFill>
          <a:ln w="9525">
            <a:solidFill>
              <a:srgbClr val="FFFFFF"/>
            </a:solidFill>
            <a:round/>
            <a:headEnd/>
            <a:tailEnd/>
          </a:ln>
        </p:spPr>
        <p:txBody>
          <a:bodyPr/>
          <a:lstStyle/>
          <a:p>
            <a:endParaRPr lang="en-US" sz="3600"/>
          </a:p>
        </p:txBody>
      </p:sp>
      <p:sp>
        <p:nvSpPr>
          <p:cNvPr id="47253" name="Freeform 12" descr="Small grid">
            <a:extLst>
              <a:ext uri="{FF2B5EF4-FFF2-40B4-BE49-F238E27FC236}">
                <a16:creationId xmlns:a16="http://schemas.microsoft.com/office/drawing/2014/main" id="{B90D5033-0F0F-A2D5-B32D-17CBB91B50EC}"/>
              </a:ext>
            </a:extLst>
          </p:cNvPr>
          <p:cNvSpPr>
            <a:spLocks/>
          </p:cNvSpPr>
          <p:nvPr/>
        </p:nvSpPr>
        <p:spPr bwMode="auto">
          <a:xfrm>
            <a:off x="10155239" y="3828826"/>
            <a:ext cx="1190624" cy="3007518"/>
          </a:xfrm>
          <a:custGeom>
            <a:avLst/>
            <a:gdLst/>
            <a:ahLst/>
            <a:cxnLst>
              <a:cxn ang="0">
                <a:pos x="375" y="0"/>
              </a:cxn>
              <a:cxn ang="0">
                <a:pos x="369" y="936"/>
              </a:cxn>
              <a:cxn ang="0">
                <a:pos x="369" y="945"/>
              </a:cxn>
              <a:cxn ang="0">
                <a:pos x="0" y="1263"/>
              </a:cxn>
              <a:cxn ang="0">
                <a:pos x="9" y="1155"/>
              </a:cxn>
              <a:cxn ang="0">
                <a:pos x="297" y="915"/>
              </a:cxn>
              <a:cxn ang="0">
                <a:pos x="297" y="195"/>
              </a:cxn>
              <a:cxn ang="0">
                <a:pos x="9" y="435"/>
              </a:cxn>
              <a:cxn ang="0">
                <a:pos x="3" y="276"/>
              </a:cxn>
              <a:cxn ang="0">
                <a:pos x="375" y="0"/>
              </a:cxn>
            </a:cxnLst>
            <a:rect l="0" t="0" r="r" b="b"/>
            <a:pathLst>
              <a:path w="375" h="1263">
                <a:moveTo>
                  <a:pt x="375" y="0"/>
                </a:moveTo>
                <a:lnTo>
                  <a:pt x="369" y="936"/>
                </a:lnTo>
                <a:lnTo>
                  <a:pt x="369" y="945"/>
                </a:lnTo>
                <a:lnTo>
                  <a:pt x="0" y="1263"/>
                </a:lnTo>
                <a:lnTo>
                  <a:pt x="9" y="1155"/>
                </a:lnTo>
                <a:lnTo>
                  <a:pt x="297" y="915"/>
                </a:lnTo>
                <a:lnTo>
                  <a:pt x="297" y="195"/>
                </a:lnTo>
                <a:lnTo>
                  <a:pt x="9" y="435"/>
                </a:lnTo>
                <a:lnTo>
                  <a:pt x="3" y="276"/>
                </a:lnTo>
                <a:lnTo>
                  <a:pt x="375" y="0"/>
                </a:lnTo>
                <a:close/>
              </a:path>
            </a:pathLst>
          </a:custGeom>
          <a:pattFill prst="smGrid">
            <a:fgClr>
              <a:schemeClr val="bg2"/>
            </a:fgClr>
            <a:bgClr>
              <a:schemeClr val="bg1"/>
            </a:bgClr>
          </a:pattFill>
          <a:ln w="9525">
            <a:noFill/>
            <a:round/>
            <a:headEnd/>
            <a:tailEnd/>
          </a:ln>
          <a:effectLst>
            <a:outerShdw dist="68392" dir="17508085" algn="ctr" rotWithShape="0">
              <a:schemeClr val="bg2"/>
            </a:outerShdw>
          </a:effectLst>
        </p:spPr>
        <p:txBody>
          <a:bodyPr/>
          <a:lstStyle/>
          <a:p>
            <a:pPr eaLnBrk="1" hangingPunct="1">
              <a:defRPr/>
            </a:pPr>
            <a:endParaRPr lang="en-US" sz="3600"/>
          </a:p>
        </p:txBody>
      </p:sp>
      <p:sp>
        <p:nvSpPr>
          <p:cNvPr id="47254" name="Line 13">
            <a:extLst>
              <a:ext uri="{FF2B5EF4-FFF2-40B4-BE49-F238E27FC236}">
                <a16:creationId xmlns:a16="http://schemas.microsoft.com/office/drawing/2014/main" id="{D1C95B9F-7975-A6B4-3E45-CCA4321BA18C}"/>
              </a:ext>
            </a:extLst>
          </p:cNvPr>
          <p:cNvSpPr>
            <a:spLocks noChangeShapeType="1"/>
          </p:cNvSpPr>
          <p:nvPr/>
        </p:nvSpPr>
        <p:spPr bwMode="auto">
          <a:xfrm>
            <a:off x="6697663" y="4393181"/>
            <a:ext cx="304800" cy="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255" name="Line 14">
            <a:extLst>
              <a:ext uri="{FF2B5EF4-FFF2-40B4-BE49-F238E27FC236}">
                <a16:creationId xmlns:a16="http://schemas.microsoft.com/office/drawing/2014/main" id="{9450AE0C-8551-69B7-3941-99D7209FED2B}"/>
              </a:ext>
            </a:extLst>
          </p:cNvPr>
          <p:cNvSpPr>
            <a:spLocks noChangeShapeType="1"/>
          </p:cNvSpPr>
          <p:nvPr/>
        </p:nvSpPr>
        <p:spPr bwMode="auto">
          <a:xfrm flipV="1">
            <a:off x="7002463" y="4278881"/>
            <a:ext cx="152400" cy="11430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256" name="Line 15">
            <a:extLst>
              <a:ext uri="{FF2B5EF4-FFF2-40B4-BE49-F238E27FC236}">
                <a16:creationId xmlns:a16="http://schemas.microsoft.com/office/drawing/2014/main" id="{C46D96EB-4A5F-1A73-DA1E-917C7732A670}"/>
              </a:ext>
            </a:extLst>
          </p:cNvPr>
          <p:cNvSpPr>
            <a:spLocks noChangeShapeType="1"/>
          </p:cNvSpPr>
          <p:nvPr/>
        </p:nvSpPr>
        <p:spPr bwMode="auto">
          <a:xfrm flipH="1">
            <a:off x="6469063" y="4269355"/>
            <a:ext cx="762000" cy="57150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257" name="Line 16">
            <a:extLst>
              <a:ext uri="{FF2B5EF4-FFF2-40B4-BE49-F238E27FC236}">
                <a16:creationId xmlns:a16="http://schemas.microsoft.com/office/drawing/2014/main" id="{58A1C0D0-E729-351E-0C36-42480D942D01}"/>
              </a:ext>
            </a:extLst>
          </p:cNvPr>
          <p:cNvSpPr>
            <a:spLocks noChangeShapeType="1"/>
          </p:cNvSpPr>
          <p:nvPr/>
        </p:nvSpPr>
        <p:spPr bwMode="auto">
          <a:xfrm flipH="1">
            <a:off x="6583363" y="4259831"/>
            <a:ext cx="762000" cy="57150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258" name="Line 17">
            <a:extLst>
              <a:ext uri="{FF2B5EF4-FFF2-40B4-BE49-F238E27FC236}">
                <a16:creationId xmlns:a16="http://schemas.microsoft.com/office/drawing/2014/main" id="{896AE242-B58F-14BC-33E2-82E698D8BC31}"/>
              </a:ext>
            </a:extLst>
          </p:cNvPr>
          <p:cNvSpPr>
            <a:spLocks noChangeShapeType="1"/>
          </p:cNvSpPr>
          <p:nvPr/>
        </p:nvSpPr>
        <p:spPr bwMode="auto">
          <a:xfrm flipH="1">
            <a:off x="6697663" y="4259831"/>
            <a:ext cx="762000" cy="57150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grpSp>
        <p:nvGrpSpPr>
          <p:cNvPr id="47259" name="Group 18">
            <a:extLst>
              <a:ext uri="{FF2B5EF4-FFF2-40B4-BE49-F238E27FC236}">
                <a16:creationId xmlns:a16="http://schemas.microsoft.com/office/drawing/2014/main" id="{E96541C9-BA25-CE2E-98AB-B2786EF68678}"/>
              </a:ext>
            </a:extLst>
          </p:cNvPr>
          <p:cNvGrpSpPr>
            <a:grpSpLocks/>
          </p:cNvGrpSpPr>
          <p:nvPr/>
        </p:nvGrpSpPr>
        <p:grpSpPr bwMode="auto">
          <a:xfrm>
            <a:off x="6799263" y="4259832"/>
            <a:ext cx="990600" cy="581026"/>
            <a:chOff x="2088" y="2536"/>
            <a:chExt cx="312" cy="244"/>
          </a:xfrm>
        </p:grpSpPr>
        <p:sp>
          <p:nvSpPr>
            <p:cNvPr id="47260" name="Line 19">
              <a:extLst>
                <a:ext uri="{FF2B5EF4-FFF2-40B4-BE49-F238E27FC236}">
                  <a16:creationId xmlns:a16="http://schemas.microsoft.com/office/drawing/2014/main" id="{3FD9B7D2-614E-D4C2-D923-C233AA16A35C}"/>
                </a:ext>
              </a:extLst>
            </p:cNvPr>
            <p:cNvSpPr>
              <a:spLocks noChangeShapeType="1"/>
            </p:cNvSpPr>
            <p:nvPr/>
          </p:nvSpPr>
          <p:spPr bwMode="auto">
            <a:xfrm flipH="1">
              <a:off x="2088" y="2540"/>
              <a:ext cx="240" cy="24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261" name="Line 20">
              <a:extLst>
                <a:ext uri="{FF2B5EF4-FFF2-40B4-BE49-F238E27FC236}">
                  <a16:creationId xmlns:a16="http://schemas.microsoft.com/office/drawing/2014/main" id="{284AC573-5FCA-6599-5C20-556E00120A25}"/>
                </a:ext>
              </a:extLst>
            </p:cNvPr>
            <p:cNvSpPr>
              <a:spLocks noChangeShapeType="1"/>
            </p:cNvSpPr>
            <p:nvPr/>
          </p:nvSpPr>
          <p:spPr bwMode="auto">
            <a:xfrm flipH="1">
              <a:off x="2124" y="2536"/>
              <a:ext cx="240" cy="24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262" name="Line 21">
              <a:extLst>
                <a:ext uri="{FF2B5EF4-FFF2-40B4-BE49-F238E27FC236}">
                  <a16:creationId xmlns:a16="http://schemas.microsoft.com/office/drawing/2014/main" id="{80492A35-EFB6-62BD-3DB1-EFA96FB24284}"/>
                </a:ext>
              </a:extLst>
            </p:cNvPr>
            <p:cNvSpPr>
              <a:spLocks noChangeShapeType="1"/>
            </p:cNvSpPr>
            <p:nvPr/>
          </p:nvSpPr>
          <p:spPr bwMode="auto">
            <a:xfrm flipH="1">
              <a:off x="2160" y="2536"/>
              <a:ext cx="240" cy="24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grpSp>
      <p:grpSp>
        <p:nvGrpSpPr>
          <p:cNvPr id="47263" name="Group 22">
            <a:extLst>
              <a:ext uri="{FF2B5EF4-FFF2-40B4-BE49-F238E27FC236}">
                <a16:creationId xmlns:a16="http://schemas.microsoft.com/office/drawing/2014/main" id="{6FFCC3A0-759A-55C4-DE4D-3154CF305BB1}"/>
              </a:ext>
            </a:extLst>
          </p:cNvPr>
          <p:cNvGrpSpPr>
            <a:grpSpLocks/>
          </p:cNvGrpSpPr>
          <p:nvPr/>
        </p:nvGrpSpPr>
        <p:grpSpPr bwMode="auto">
          <a:xfrm>
            <a:off x="7129463" y="4259832"/>
            <a:ext cx="990600" cy="581026"/>
            <a:chOff x="2088" y="2536"/>
            <a:chExt cx="312" cy="244"/>
          </a:xfrm>
        </p:grpSpPr>
        <p:sp>
          <p:nvSpPr>
            <p:cNvPr id="47264" name="Line 23">
              <a:extLst>
                <a:ext uri="{FF2B5EF4-FFF2-40B4-BE49-F238E27FC236}">
                  <a16:creationId xmlns:a16="http://schemas.microsoft.com/office/drawing/2014/main" id="{CE71E3C6-1E8F-E1ED-DD89-C2A92F951D6F}"/>
                </a:ext>
              </a:extLst>
            </p:cNvPr>
            <p:cNvSpPr>
              <a:spLocks noChangeShapeType="1"/>
            </p:cNvSpPr>
            <p:nvPr/>
          </p:nvSpPr>
          <p:spPr bwMode="auto">
            <a:xfrm flipH="1">
              <a:off x="2088" y="2540"/>
              <a:ext cx="240" cy="24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265" name="Line 24">
              <a:extLst>
                <a:ext uri="{FF2B5EF4-FFF2-40B4-BE49-F238E27FC236}">
                  <a16:creationId xmlns:a16="http://schemas.microsoft.com/office/drawing/2014/main" id="{170A964E-0416-6D26-BFE2-6767008D6635}"/>
                </a:ext>
              </a:extLst>
            </p:cNvPr>
            <p:cNvSpPr>
              <a:spLocks noChangeShapeType="1"/>
            </p:cNvSpPr>
            <p:nvPr/>
          </p:nvSpPr>
          <p:spPr bwMode="auto">
            <a:xfrm flipH="1">
              <a:off x="2124" y="2536"/>
              <a:ext cx="240" cy="24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266" name="Line 25">
              <a:extLst>
                <a:ext uri="{FF2B5EF4-FFF2-40B4-BE49-F238E27FC236}">
                  <a16:creationId xmlns:a16="http://schemas.microsoft.com/office/drawing/2014/main" id="{324CB9B9-ABDA-CB9F-EE36-66F27210AFE8}"/>
                </a:ext>
              </a:extLst>
            </p:cNvPr>
            <p:cNvSpPr>
              <a:spLocks noChangeShapeType="1"/>
            </p:cNvSpPr>
            <p:nvPr/>
          </p:nvSpPr>
          <p:spPr bwMode="auto">
            <a:xfrm flipH="1">
              <a:off x="2160" y="2536"/>
              <a:ext cx="240" cy="24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grpSp>
      <p:grpSp>
        <p:nvGrpSpPr>
          <p:cNvPr id="47267" name="Group 26">
            <a:extLst>
              <a:ext uri="{FF2B5EF4-FFF2-40B4-BE49-F238E27FC236}">
                <a16:creationId xmlns:a16="http://schemas.microsoft.com/office/drawing/2014/main" id="{79B6DF80-6FB0-BD87-5755-1FA422A7BE51}"/>
              </a:ext>
            </a:extLst>
          </p:cNvPr>
          <p:cNvGrpSpPr>
            <a:grpSpLocks/>
          </p:cNvGrpSpPr>
          <p:nvPr/>
        </p:nvGrpSpPr>
        <p:grpSpPr bwMode="auto">
          <a:xfrm>
            <a:off x="7459663" y="4259832"/>
            <a:ext cx="990600" cy="581026"/>
            <a:chOff x="2088" y="2536"/>
            <a:chExt cx="312" cy="244"/>
          </a:xfrm>
        </p:grpSpPr>
        <p:sp>
          <p:nvSpPr>
            <p:cNvPr id="47268" name="Line 27">
              <a:extLst>
                <a:ext uri="{FF2B5EF4-FFF2-40B4-BE49-F238E27FC236}">
                  <a16:creationId xmlns:a16="http://schemas.microsoft.com/office/drawing/2014/main" id="{60C13741-D464-2F74-9728-4F253D1EC1D6}"/>
                </a:ext>
              </a:extLst>
            </p:cNvPr>
            <p:cNvSpPr>
              <a:spLocks noChangeShapeType="1"/>
            </p:cNvSpPr>
            <p:nvPr/>
          </p:nvSpPr>
          <p:spPr bwMode="auto">
            <a:xfrm flipH="1">
              <a:off x="2088" y="2540"/>
              <a:ext cx="240" cy="24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269" name="Line 28">
              <a:extLst>
                <a:ext uri="{FF2B5EF4-FFF2-40B4-BE49-F238E27FC236}">
                  <a16:creationId xmlns:a16="http://schemas.microsoft.com/office/drawing/2014/main" id="{08BDA8D0-676A-F2B0-23E3-6AB3BECA054E}"/>
                </a:ext>
              </a:extLst>
            </p:cNvPr>
            <p:cNvSpPr>
              <a:spLocks noChangeShapeType="1"/>
            </p:cNvSpPr>
            <p:nvPr/>
          </p:nvSpPr>
          <p:spPr bwMode="auto">
            <a:xfrm flipH="1">
              <a:off x="2124" y="2536"/>
              <a:ext cx="240" cy="24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270" name="Line 29">
              <a:extLst>
                <a:ext uri="{FF2B5EF4-FFF2-40B4-BE49-F238E27FC236}">
                  <a16:creationId xmlns:a16="http://schemas.microsoft.com/office/drawing/2014/main" id="{6DA789CC-7567-8E3A-3B29-73B013E7DA7E}"/>
                </a:ext>
              </a:extLst>
            </p:cNvPr>
            <p:cNvSpPr>
              <a:spLocks noChangeShapeType="1"/>
            </p:cNvSpPr>
            <p:nvPr/>
          </p:nvSpPr>
          <p:spPr bwMode="auto">
            <a:xfrm flipH="1">
              <a:off x="2160" y="2536"/>
              <a:ext cx="240" cy="24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grpSp>
      <p:grpSp>
        <p:nvGrpSpPr>
          <p:cNvPr id="47271" name="Group 30">
            <a:extLst>
              <a:ext uri="{FF2B5EF4-FFF2-40B4-BE49-F238E27FC236}">
                <a16:creationId xmlns:a16="http://schemas.microsoft.com/office/drawing/2014/main" id="{8F1CFFC7-6C29-C018-21B9-F85A559F0E13}"/>
              </a:ext>
            </a:extLst>
          </p:cNvPr>
          <p:cNvGrpSpPr>
            <a:grpSpLocks/>
          </p:cNvGrpSpPr>
          <p:nvPr/>
        </p:nvGrpSpPr>
        <p:grpSpPr bwMode="auto">
          <a:xfrm>
            <a:off x="7789863" y="4259832"/>
            <a:ext cx="990600" cy="581026"/>
            <a:chOff x="2088" y="2536"/>
            <a:chExt cx="312" cy="244"/>
          </a:xfrm>
        </p:grpSpPr>
        <p:sp>
          <p:nvSpPr>
            <p:cNvPr id="47272" name="Line 31">
              <a:extLst>
                <a:ext uri="{FF2B5EF4-FFF2-40B4-BE49-F238E27FC236}">
                  <a16:creationId xmlns:a16="http://schemas.microsoft.com/office/drawing/2014/main" id="{4B9E53A2-DA3A-FFC0-6AD1-B9705BABCEC0}"/>
                </a:ext>
              </a:extLst>
            </p:cNvPr>
            <p:cNvSpPr>
              <a:spLocks noChangeShapeType="1"/>
            </p:cNvSpPr>
            <p:nvPr/>
          </p:nvSpPr>
          <p:spPr bwMode="auto">
            <a:xfrm flipH="1">
              <a:off x="2088" y="2540"/>
              <a:ext cx="240" cy="24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273" name="Line 32">
              <a:extLst>
                <a:ext uri="{FF2B5EF4-FFF2-40B4-BE49-F238E27FC236}">
                  <a16:creationId xmlns:a16="http://schemas.microsoft.com/office/drawing/2014/main" id="{E05EB307-8997-5530-6AC6-28166B04B08C}"/>
                </a:ext>
              </a:extLst>
            </p:cNvPr>
            <p:cNvSpPr>
              <a:spLocks noChangeShapeType="1"/>
            </p:cNvSpPr>
            <p:nvPr/>
          </p:nvSpPr>
          <p:spPr bwMode="auto">
            <a:xfrm flipH="1">
              <a:off x="2124" y="2536"/>
              <a:ext cx="240" cy="24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274" name="Line 33">
              <a:extLst>
                <a:ext uri="{FF2B5EF4-FFF2-40B4-BE49-F238E27FC236}">
                  <a16:creationId xmlns:a16="http://schemas.microsoft.com/office/drawing/2014/main" id="{7C16C849-75C2-ADA2-3723-B20006E09231}"/>
                </a:ext>
              </a:extLst>
            </p:cNvPr>
            <p:cNvSpPr>
              <a:spLocks noChangeShapeType="1"/>
            </p:cNvSpPr>
            <p:nvPr/>
          </p:nvSpPr>
          <p:spPr bwMode="auto">
            <a:xfrm flipH="1">
              <a:off x="2160" y="2536"/>
              <a:ext cx="240" cy="24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grpSp>
      <p:grpSp>
        <p:nvGrpSpPr>
          <p:cNvPr id="47275" name="Group 34">
            <a:extLst>
              <a:ext uri="{FF2B5EF4-FFF2-40B4-BE49-F238E27FC236}">
                <a16:creationId xmlns:a16="http://schemas.microsoft.com/office/drawing/2014/main" id="{4B605C6E-68ED-FF9C-8BDB-4086B1E34CE2}"/>
              </a:ext>
            </a:extLst>
          </p:cNvPr>
          <p:cNvGrpSpPr>
            <a:grpSpLocks/>
          </p:cNvGrpSpPr>
          <p:nvPr/>
        </p:nvGrpSpPr>
        <p:grpSpPr bwMode="auto">
          <a:xfrm>
            <a:off x="8120063" y="4259832"/>
            <a:ext cx="990600" cy="581026"/>
            <a:chOff x="2088" y="2536"/>
            <a:chExt cx="312" cy="244"/>
          </a:xfrm>
        </p:grpSpPr>
        <p:sp>
          <p:nvSpPr>
            <p:cNvPr id="47276" name="Line 35">
              <a:extLst>
                <a:ext uri="{FF2B5EF4-FFF2-40B4-BE49-F238E27FC236}">
                  <a16:creationId xmlns:a16="http://schemas.microsoft.com/office/drawing/2014/main" id="{CD69E64A-EC2C-B7A5-E0FD-2DE710633F1D}"/>
                </a:ext>
              </a:extLst>
            </p:cNvPr>
            <p:cNvSpPr>
              <a:spLocks noChangeShapeType="1"/>
            </p:cNvSpPr>
            <p:nvPr/>
          </p:nvSpPr>
          <p:spPr bwMode="auto">
            <a:xfrm flipH="1">
              <a:off x="2088" y="2540"/>
              <a:ext cx="240" cy="24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277" name="Line 36">
              <a:extLst>
                <a:ext uri="{FF2B5EF4-FFF2-40B4-BE49-F238E27FC236}">
                  <a16:creationId xmlns:a16="http://schemas.microsoft.com/office/drawing/2014/main" id="{E10D4E6B-E176-8CA0-D190-E9BED2601212}"/>
                </a:ext>
              </a:extLst>
            </p:cNvPr>
            <p:cNvSpPr>
              <a:spLocks noChangeShapeType="1"/>
            </p:cNvSpPr>
            <p:nvPr/>
          </p:nvSpPr>
          <p:spPr bwMode="auto">
            <a:xfrm flipH="1">
              <a:off x="2124" y="2536"/>
              <a:ext cx="240" cy="24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278" name="Line 37">
              <a:extLst>
                <a:ext uri="{FF2B5EF4-FFF2-40B4-BE49-F238E27FC236}">
                  <a16:creationId xmlns:a16="http://schemas.microsoft.com/office/drawing/2014/main" id="{92ACE12D-A06E-1ED6-3E78-82F0AF121EE3}"/>
                </a:ext>
              </a:extLst>
            </p:cNvPr>
            <p:cNvSpPr>
              <a:spLocks noChangeShapeType="1"/>
            </p:cNvSpPr>
            <p:nvPr/>
          </p:nvSpPr>
          <p:spPr bwMode="auto">
            <a:xfrm flipH="1">
              <a:off x="2160" y="2536"/>
              <a:ext cx="240" cy="24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grpSp>
      <p:grpSp>
        <p:nvGrpSpPr>
          <p:cNvPr id="47279" name="Group 38">
            <a:extLst>
              <a:ext uri="{FF2B5EF4-FFF2-40B4-BE49-F238E27FC236}">
                <a16:creationId xmlns:a16="http://schemas.microsoft.com/office/drawing/2014/main" id="{A4C51785-4A42-7408-9080-2DE2393C07BB}"/>
              </a:ext>
            </a:extLst>
          </p:cNvPr>
          <p:cNvGrpSpPr>
            <a:grpSpLocks/>
          </p:cNvGrpSpPr>
          <p:nvPr/>
        </p:nvGrpSpPr>
        <p:grpSpPr bwMode="auto">
          <a:xfrm>
            <a:off x="8437563" y="4269356"/>
            <a:ext cx="990600" cy="581026"/>
            <a:chOff x="2088" y="2536"/>
            <a:chExt cx="312" cy="244"/>
          </a:xfrm>
        </p:grpSpPr>
        <p:sp>
          <p:nvSpPr>
            <p:cNvPr id="47280" name="Line 39">
              <a:extLst>
                <a:ext uri="{FF2B5EF4-FFF2-40B4-BE49-F238E27FC236}">
                  <a16:creationId xmlns:a16="http://schemas.microsoft.com/office/drawing/2014/main" id="{9A462C15-F231-AA78-F2CD-6B63E0EDAA00}"/>
                </a:ext>
              </a:extLst>
            </p:cNvPr>
            <p:cNvSpPr>
              <a:spLocks noChangeShapeType="1"/>
            </p:cNvSpPr>
            <p:nvPr/>
          </p:nvSpPr>
          <p:spPr bwMode="auto">
            <a:xfrm flipH="1">
              <a:off x="2088" y="2540"/>
              <a:ext cx="240" cy="24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281" name="Line 40">
              <a:extLst>
                <a:ext uri="{FF2B5EF4-FFF2-40B4-BE49-F238E27FC236}">
                  <a16:creationId xmlns:a16="http://schemas.microsoft.com/office/drawing/2014/main" id="{C7574AFC-A672-8EFF-689A-3C79B0B539FA}"/>
                </a:ext>
              </a:extLst>
            </p:cNvPr>
            <p:cNvSpPr>
              <a:spLocks noChangeShapeType="1"/>
            </p:cNvSpPr>
            <p:nvPr/>
          </p:nvSpPr>
          <p:spPr bwMode="auto">
            <a:xfrm flipH="1">
              <a:off x="2124" y="2536"/>
              <a:ext cx="240" cy="24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282" name="Line 41">
              <a:extLst>
                <a:ext uri="{FF2B5EF4-FFF2-40B4-BE49-F238E27FC236}">
                  <a16:creationId xmlns:a16="http://schemas.microsoft.com/office/drawing/2014/main" id="{FCE2EF9C-6DF6-002D-6258-5FD8F11104CB}"/>
                </a:ext>
              </a:extLst>
            </p:cNvPr>
            <p:cNvSpPr>
              <a:spLocks noChangeShapeType="1"/>
            </p:cNvSpPr>
            <p:nvPr/>
          </p:nvSpPr>
          <p:spPr bwMode="auto">
            <a:xfrm flipH="1">
              <a:off x="2160" y="2536"/>
              <a:ext cx="240" cy="24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grpSp>
      <p:grpSp>
        <p:nvGrpSpPr>
          <p:cNvPr id="47283" name="Group 42">
            <a:extLst>
              <a:ext uri="{FF2B5EF4-FFF2-40B4-BE49-F238E27FC236}">
                <a16:creationId xmlns:a16="http://schemas.microsoft.com/office/drawing/2014/main" id="{F62A0451-174B-3A4F-9347-46614236A144}"/>
              </a:ext>
            </a:extLst>
          </p:cNvPr>
          <p:cNvGrpSpPr>
            <a:grpSpLocks/>
          </p:cNvGrpSpPr>
          <p:nvPr/>
        </p:nvGrpSpPr>
        <p:grpSpPr bwMode="auto">
          <a:xfrm>
            <a:off x="8780463" y="4259832"/>
            <a:ext cx="990600" cy="581026"/>
            <a:chOff x="2088" y="2536"/>
            <a:chExt cx="312" cy="244"/>
          </a:xfrm>
        </p:grpSpPr>
        <p:sp>
          <p:nvSpPr>
            <p:cNvPr id="47284" name="Line 43">
              <a:extLst>
                <a:ext uri="{FF2B5EF4-FFF2-40B4-BE49-F238E27FC236}">
                  <a16:creationId xmlns:a16="http://schemas.microsoft.com/office/drawing/2014/main" id="{D8DFD452-EC7A-461B-799F-A578678B549D}"/>
                </a:ext>
              </a:extLst>
            </p:cNvPr>
            <p:cNvSpPr>
              <a:spLocks noChangeShapeType="1"/>
            </p:cNvSpPr>
            <p:nvPr/>
          </p:nvSpPr>
          <p:spPr bwMode="auto">
            <a:xfrm flipH="1">
              <a:off x="2088" y="2540"/>
              <a:ext cx="240" cy="24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285" name="Line 44">
              <a:extLst>
                <a:ext uri="{FF2B5EF4-FFF2-40B4-BE49-F238E27FC236}">
                  <a16:creationId xmlns:a16="http://schemas.microsoft.com/office/drawing/2014/main" id="{AD9258BD-39B6-45EA-9B94-DC9ECAD1B7AA}"/>
                </a:ext>
              </a:extLst>
            </p:cNvPr>
            <p:cNvSpPr>
              <a:spLocks noChangeShapeType="1"/>
            </p:cNvSpPr>
            <p:nvPr/>
          </p:nvSpPr>
          <p:spPr bwMode="auto">
            <a:xfrm flipH="1">
              <a:off x="2124" y="2536"/>
              <a:ext cx="240" cy="24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286" name="Line 45">
              <a:extLst>
                <a:ext uri="{FF2B5EF4-FFF2-40B4-BE49-F238E27FC236}">
                  <a16:creationId xmlns:a16="http://schemas.microsoft.com/office/drawing/2014/main" id="{6A5C38FF-AEC2-C865-8609-36241D9DE100}"/>
                </a:ext>
              </a:extLst>
            </p:cNvPr>
            <p:cNvSpPr>
              <a:spLocks noChangeShapeType="1"/>
            </p:cNvSpPr>
            <p:nvPr/>
          </p:nvSpPr>
          <p:spPr bwMode="auto">
            <a:xfrm flipH="1">
              <a:off x="2160" y="2536"/>
              <a:ext cx="240" cy="24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grpSp>
      <p:grpSp>
        <p:nvGrpSpPr>
          <p:cNvPr id="47287" name="Group 46">
            <a:extLst>
              <a:ext uri="{FF2B5EF4-FFF2-40B4-BE49-F238E27FC236}">
                <a16:creationId xmlns:a16="http://schemas.microsoft.com/office/drawing/2014/main" id="{64CF2A3A-6ADD-0A1B-1C64-7FCC569A9287}"/>
              </a:ext>
            </a:extLst>
          </p:cNvPr>
          <p:cNvGrpSpPr>
            <a:grpSpLocks/>
          </p:cNvGrpSpPr>
          <p:nvPr/>
        </p:nvGrpSpPr>
        <p:grpSpPr bwMode="auto">
          <a:xfrm>
            <a:off x="9110663" y="4259832"/>
            <a:ext cx="990600" cy="581026"/>
            <a:chOff x="2088" y="2536"/>
            <a:chExt cx="312" cy="244"/>
          </a:xfrm>
        </p:grpSpPr>
        <p:sp>
          <p:nvSpPr>
            <p:cNvPr id="47288" name="Line 47">
              <a:extLst>
                <a:ext uri="{FF2B5EF4-FFF2-40B4-BE49-F238E27FC236}">
                  <a16:creationId xmlns:a16="http://schemas.microsoft.com/office/drawing/2014/main" id="{D4575A1C-0C42-D6CD-807E-E92D5DE17F31}"/>
                </a:ext>
              </a:extLst>
            </p:cNvPr>
            <p:cNvSpPr>
              <a:spLocks noChangeShapeType="1"/>
            </p:cNvSpPr>
            <p:nvPr/>
          </p:nvSpPr>
          <p:spPr bwMode="auto">
            <a:xfrm flipH="1">
              <a:off x="2088" y="2540"/>
              <a:ext cx="240" cy="24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289" name="Line 48">
              <a:extLst>
                <a:ext uri="{FF2B5EF4-FFF2-40B4-BE49-F238E27FC236}">
                  <a16:creationId xmlns:a16="http://schemas.microsoft.com/office/drawing/2014/main" id="{D2B7C25B-3E9D-0C0C-CCCD-D0AF5289E6AD}"/>
                </a:ext>
              </a:extLst>
            </p:cNvPr>
            <p:cNvSpPr>
              <a:spLocks noChangeShapeType="1"/>
            </p:cNvSpPr>
            <p:nvPr/>
          </p:nvSpPr>
          <p:spPr bwMode="auto">
            <a:xfrm flipH="1">
              <a:off x="2124" y="2536"/>
              <a:ext cx="240" cy="24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290" name="Line 49">
              <a:extLst>
                <a:ext uri="{FF2B5EF4-FFF2-40B4-BE49-F238E27FC236}">
                  <a16:creationId xmlns:a16="http://schemas.microsoft.com/office/drawing/2014/main" id="{A3BE6B53-E118-0447-C74D-E8D7EF4F8478}"/>
                </a:ext>
              </a:extLst>
            </p:cNvPr>
            <p:cNvSpPr>
              <a:spLocks noChangeShapeType="1"/>
            </p:cNvSpPr>
            <p:nvPr/>
          </p:nvSpPr>
          <p:spPr bwMode="auto">
            <a:xfrm flipH="1">
              <a:off x="2160" y="2536"/>
              <a:ext cx="240" cy="24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grpSp>
      <p:grpSp>
        <p:nvGrpSpPr>
          <p:cNvPr id="47291" name="Group 50">
            <a:extLst>
              <a:ext uri="{FF2B5EF4-FFF2-40B4-BE49-F238E27FC236}">
                <a16:creationId xmlns:a16="http://schemas.microsoft.com/office/drawing/2014/main" id="{168FDFE1-4688-4B6D-7744-ED621193513C}"/>
              </a:ext>
            </a:extLst>
          </p:cNvPr>
          <p:cNvGrpSpPr>
            <a:grpSpLocks/>
          </p:cNvGrpSpPr>
          <p:nvPr/>
        </p:nvGrpSpPr>
        <p:grpSpPr bwMode="auto">
          <a:xfrm>
            <a:off x="9428163" y="4269356"/>
            <a:ext cx="990600" cy="581026"/>
            <a:chOff x="2088" y="2536"/>
            <a:chExt cx="312" cy="244"/>
          </a:xfrm>
        </p:grpSpPr>
        <p:sp>
          <p:nvSpPr>
            <p:cNvPr id="47292" name="Line 51">
              <a:extLst>
                <a:ext uri="{FF2B5EF4-FFF2-40B4-BE49-F238E27FC236}">
                  <a16:creationId xmlns:a16="http://schemas.microsoft.com/office/drawing/2014/main" id="{854E2D2B-EE7B-6D23-5136-5FC3CC5B0749}"/>
                </a:ext>
              </a:extLst>
            </p:cNvPr>
            <p:cNvSpPr>
              <a:spLocks noChangeShapeType="1"/>
            </p:cNvSpPr>
            <p:nvPr/>
          </p:nvSpPr>
          <p:spPr bwMode="auto">
            <a:xfrm flipH="1">
              <a:off x="2088" y="2540"/>
              <a:ext cx="240" cy="24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293" name="Line 52">
              <a:extLst>
                <a:ext uri="{FF2B5EF4-FFF2-40B4-BE49-F238E27FC236}">
                  <a16:creationId xmlns:a16="http://schemas.microsoft.com/office/drawing/2014/main" id="{47562872-4B5A-5CAB-09E0-20C6FB7A3E3D}"/>
                </a:ext>
              </a:extLst>
            </p:cNvPr>
            <p:cNvSpPr>
              <a:spLocks noChangeShapeType="1"/>
            </p:cNvSpPr>
            <p:nvPr/>
          </p:nvSpPr>
          <p:spPr bwMode="auto">
            <a:xfrm flipH="1">
              <a:off x="2124" y="2536"/>
              <a:ext cx="240" cy="24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294" name="Line 53">
              <a:extLst>
                <a:ext uri="{FF2B5EF4-FFF2-40B4-BE49-F238E27FC236}">
                  <a16:creationId xmlns:a16="http://schemas.microsoft.com/office/drawing/2014/main" id="{04E8482B-B3FF-9FA1-5CA2-CA2CD27DDCE3}"/>
                </a:ext>
              </a:extLst>
            </p:cNvPr>
            <p:cNvSpPr>
              <a:spLocks noChangeShapeType="1"/>
            </p:cNvSpPr>
            <p:nvPr/>
          </p:nvSpPr>
          <p:spPr bwMode="auto">
            <a:xfrm flipH="1">
              <a:off x="2160" y="2536"/>
              <a:ext cx="240" cy="24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grpSp>
      <p:sp>
        <p:nvSpPr>
          <p:cNvPr id="47295" name="Line 54">
            <a:extLst>
              <a:ext uri="{FF2B5EF4-FFF2-40B4-BE49-F238E27FC236}">
                <a16:creationId xmlns:a16="http://schemas.microsoft.com/office/drawing/2014/main" id="{FDB15287-9F8D-C170-F47D-A9E73CD7926E}"/>
              </a:ext>
            </a:extLst>
          </p:cNvPr>
          <p:cNvSpPr>
            <a:spLocks noChangeShapeType="1"/>
          </p:cNvSpPr>
          <p:nvPr/>
        </p:nvSpPr>
        <p:spPr bwMode="auto">
          <a:xfrm flipH="1">
            <a:off x="6373813" y="4547964"/>
            <a:ext cx="381000" cy="278606"/>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296" name="Line 55">
            <a:extLst>
              <a:ext uri="{FF2B5EF4-FFF2-40B4-BE49-F238E27FC236}">
                <a16:creationId xmlns:a16="http://schemas.microsoft.com/office/drawing/2014/main" id="{F034CCBA-08E8-439A-B944-EDD1FC93B2E8}"/>
              </a:ext>
            </a:extLst>
          </p:cNvPr>
          <p:cNvSpPr>
            <a:spLocks noChangeShapeType="1"/>
          </p:cNvSpPr>
          <p:nvPr/>
        </p:nvSpPr>
        <p:spPr bwMode="auto">
          <a:xfrm flipH="1">
            <a:off x="6497642" y="4550343"/>
            <a:ext cx="257174" cy="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297" name="Line 56">
            <a:extLst>
              <a:ext uri="{FF2B5EF4-FFF2-40B4-BE49-F238E27FC236}">
                <a16:creationId xmlns:a16="http://schemas.microsoft.com/office/drawing/2014/main" id="{2EDA945C-7F4C-3EAE-0B63-52A5A9505E97}"/>
              </a:ext>
            </a:extLst>
          </p:cNvPr>
          <p:cNvSpPr>
            <a:spLocks noChangeShapeType="1"/>
          </p:cNvSpPr>
          <p:nvPr/>
        </p:nvSpPr>
        <p:spPr bwMode="auto">
          <a:xfrm>
            <a:off x="6002339" y="4271737"/>
            <a:ext cx="152400" cy="1143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298" name="Line 57">
            <a:extLst>
              <a:ext uri="{FF2B5EF4-FFF2-40B4-BE49-F238E27FC236}">
                <a16:creationId xmlns:a16="http://schemas.microsoft.com/office/drawing/2014/main" id="{D22DD510-B8AB-07F8-7B46-E110216049C7}"/>
              </a:ext>
            </a:extLst>
          </p:cNvPr>
          <p:cNvSpPr>
            <a:spLocks noChangeShapeType="1"/>
          </p:cNvSpPr>
          <p:nvPr/>
        </p:nvSpPr>
        <p:spPr bwMode="auto">
          <a:xfrm>
            <a:off x="6151563" y="4247925"/>
            <a:ext cx="50800" cy="10715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299" name="Rectangle 58">
            <a:extLst>
              <a:ext uri="{FF2B5EF4-FFF2-40B4-BE49-F238E27FC236}">
                <a16:creationId xmlns:a16="http://schemas.microsoft.com/office/drawing/2014/main" id="{B8B05CE7-C376-E5EB-D1A1-633D247C1521}"/>
              </a:ext>
            </a:extLst>
          </p:cNvPr>
          <p:cNvSpPr>
            <a:spLocks noChangeArrowheads="1"/>
          </p:cNvSpPr>
          <p:nvPr/>
        </p:nvSpPr>
        <p:spPr bwMode="auto">
          <a:xfrm rot="-779677">
            <a:off x="6227766" y="3888358"/>
            <a:ext cx="488950" cy="80962"/>
          </a:xfrm>
          <a:prstGeom prst="rect">
            <a:avLst/>
          </a:prstGeom>
          <a:solidFill>
            <a:schemeClr val="tx1"/>
          </a:solidFill>
          <a:ln w="9525">
            <a:solidFill>
              <a:srgbClr val="FF9933"/>
            </a:solidFill>
            <a:miter lim="800000"/>
            <a:headEnd/>
            <a:tailEnd/>
          </a:ln>
        </p:spPr>
        <p:txBody>
          <a:bodyPr wrap="none" anchor="ctr"/>
          <a:lstStyle/>
          <a:p>
            <a:pPr eaLnBrk="1" hangingPunct="1"/>
            <a:endParaRPr lang="en-US" sz="3600"/>
          </a:p>
        </p:txBody>
      </p:sp>
      <p:sp>
        <p:nvSpPr>
          <p:cNvPr id="47300" name="Line 59">
            <a:extLst>
              <a:ext uri="{FF2B5EF4-FFF2-40B4-BE49-F238E27FC236}">
                <a16:creationId xmlns:a16="http://schemas.microsoft.com/office/drawing/2014/main" id="{9CC6A2C0-093D-D764-96BF-2F3E4229E844}"/>
              </a:ext>
            </a:extLst>
          </p:cNvPr>
          <p:cNvSpPr>
            <a:spLocks noChangeShapeType="1"/>
          </p:cNvSpPr>
          <p:nvPr/>
        </p:nvSpPr>
        <p:spPr bwMode="auto">
          <a:xfrm>
            <a:off x="6430963" y="3964555"/>
            <a:ext cx="0" cy="22860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301" name="Line 60">
            <a:extLst>
              <a:ext uri="{FF2B5EF4-FFF2-40B4-BE49-F238E27FC236}">
                <a16:creationId xmlns:a16="http://schemas.microsoft.com/office/drawing/2014/main" id="{23D1B9A4-000F-8742-810A-CC2FFD8483B1}"/>
              </a:ext>
            </a:extLst>
          </p:cNvPr>
          <p:cNvSpPr>
            <a:spLocks noChangeShapeType="1"/>
          </p:cNvSpPr>
          <p:nvPr/>
        </p:nvSpPr>
        <p:spPr bwMode="auto">
          <a:xfrm>
            <a:off x="6564313" y="3907405"/>
            <a:ext cx="0" cy="22860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302" name="Rectangle 61">
            <a:extLst>
              <a:ext uri="{FF2B5EF4-FFF2-40B4-BE49-F238E27FC236}">
                <a16:creationId xmlns:a16="http://schemas.microsoft.com/office/drawing/2014/main" id="{08A534CD-E70A-30A1-0ED8-D6C52652C21D}"/>
              </a:ext>
            </a:extLst>
          </p:cNvPr>
          <p:cNvSpPr>
            <a:spLocks noChangeArrowheads="1"/>
          </p:cNvSpPr>
          <p:nvPr/>
        </p:nvSpPr>
        <p:spPr bwMode="auto">
          <a:xfrm rot="-779677">
            <a:off x="5821366" y="4202682"/>
            <a:ext cx="488950" cy="80962"/>
          </a:xfrm>
          <a:prstGeom prst="rect">
            <a:avLst/>
          </a:prstGeom>
          <a:solidFill>
            <a:srgbClr val="FF3300"/>
          </a:solidFill>
          <a:ln w="9525">
            <a:solidFill>
              <a:schemeClr val="bg1"/>
            </a:solidFill>
            <a:miter lim="800000"/>
            <a:headEnd/>
            <a:tailEnd/>
          </a:ln>
        </p:spPr>
        <p:txBody>
          <a:bodyPr wrap="none" anchor="ctr"/>
          <a:lstStyle/>
          <a:p>
            <a:pPr eaLnBrk="1" hangingPunct="1"/>
            <a:endParaRPr lang="en-US" sz="3600"/>
          </a:p>
        </p:txBody>
      </p:sp>
      <p:sp>
        <p:nvSpPr>
          <p:cNvPr id="47303" name="Oval 62">
            <a:extLst>
              <a:ext uri="{FF2B5EF4-FFF2-40B4-BE49-F238E27FC236}">
                <a16:creationId xmlns:a16="http://schemas.microsoft.com/office/drawing/2014/main" id="{20D7D54C-169B-7EBD-BC8E-ED8F6FE5800D}"/>
              </a:ext>
            </a:extLst>
          </p:cNvPr>
          <p:cNvSpPr>
            <a:spLocks noChangeArrowheads="1"/>
          </p:cNvSpPr>
          <p:nvPr/>
        </p:nvSpPr>
        <p:spPr bwMode="auto">
          <a:xfrm flipH="1" flipV="1">
            <a:off x="6538913" y="4193155"/>
            <a:ext cx="152400" cy="114300"/>
          </a:xfrm>
          <a:prstGeom prst="ellipse">
            <a:avLst/>
          </a:prstGeom>
          <a:solidFill>
            <a:schemeClr val="accent1"/>
          </a:solidFill>
          <a:ln w="9525">
            <a:solidFill>
              <a:schemeClr val="tx1"/>
            </a:solidFill>
            <a:round/>
            <a:headEnd/>
            <a:tailEnd/>
          </a:ln>
        </p:spPr>
        <p:txBody>
          <a:bodyPr wrap="none" anchor="ctr"/>
          <a:lstStyle/>
          <a:p>
            <a:pPr eaLnBrk="1" hangingPunct="1"/>
            <a:endParaRPr lang="en-US" sz="3600"/>
          </a:p>
        </p:txBody>
      </p:sp>
      <p:sp>
        <p:nvSpPr>
          <p:cNvPr id="47304" name="Oval 63">
            <a:extLst>
              <a:ext uri="{FF2B5EF4-FFF2-40B4-BE49-F238E27FC236}">
                <a16:creationId xmlns:a16="http://schemas.microsoft.com/office/drawing/2014/main" id="{36C08E68-CB66-285E-9436-2207E67CF982}"/>
              </a:ext>
            </a:extLst>
          </p:cNvPr>
          <p:cNvSpPr>
            <a:spLocks noChangeArrowheads="1"/>
          </p:cNvSpPr>
          <p:nvPr/>
        </p:nvSpPr>
        <p:spPr bwMode="auto">
          <a:xfrm flipH="1" flipV="1">
            <a:off x="6208713" y="4416993"/>
            <a:ext cx="152400" cy="114300"/>
          </a:xfrm>
          <a:prstGeom prst="ellipse">
            <a:avLst/>
          </a:prstGeom>
          <a:solidFill>
            <a:schemeClr val="accent1"/>
          </a:solidFill>
          <a:ln w="9525">
            <a:solidFill>
              <a:schemeClr val="tx1"/>
            </a:solidFill>
            <a:round/>
            <a:headEnd/>
            <a:tailEnd/>
          </a:ln>
        </p:spPr>
        <p:txBody>
          <a:bodyPr wrap="none" anchor="ctr"/>
          <a:lstStyle/>
          <a:p>
            <a:pPr eaLnBrk="1" hangingPunct="1"/>
            <a:endParaRPr lang="en-US" sz="3600"/>
          </a:p>
        </p:txBody>
      </p:sp>
      <p:sp>
        <p:nvSpPr>
          <p:cNvPr id="47305" name="Oval 64">
            <a:extLst>
              <a:ext uri="{FF2B5EF4-FFF2-40B4-BE49-F238E27FC236}">
                <a16:creationId xmlns:a16="http://schemas.microsoft.com/office/drawing/2014/main" id="{8329AB30-9909-A594-AB39-CD47A96590A5}"/>
              </a:ext>
            </a:extLst>
          </p:cNvPr>
          <p:cNvSpPr>
            <a:spLocks noChangeArrowheads="1"/>
          </p:cNvSpPr>
          <p:nvPr/>
        </p:nvSpPr>
        <p:spPr bwMode="auto">
          <a:xfrm flipH="1" flipV="1">
            <a:off x="6380163" y="4302693"/>
            <a:ext cx="152400" cy="114300"/>
          </a:xfrm>
          <a:prstGeom prst="ellipse">
            <a:avLst/>
          </a:prstGeom>
          <a:solidFill>
            <a:schemeClr val="accent1"/>
          </a:solidFill>
          <a:ln w="9525">
            <a:solidFill>
              <a:schemeClr val="tx1"/>
            </a:solidFill>
            <a:round/>
            <a:headEnd/>
            <a:tailEnd/>
          </a:ln>
        </p:spPr>
        <p:txBody>
          <a:bodyPr wrap="none" anchor="ctr"/>
          <a:lstStyle/>
          <a:p>
            <a:pPr eaLnBrk="1" hangingPunct="1"/>
            <a:endParaRPr lang="en-US" sz="3600"/>
          </a:p>
        </p:txBody>
      </p:sp>
      <p:sp>
        <p:nvSpPr>
          <p:cNvPr id="47306" name="Freeform 65">
            <a:extLst>
              <a:ext uri="{FF2B5EF4-FFF2-40B4-BE49-F238E27FC236}">
                <a16:creationId xmlns:a16="http://schemas.microsoft.com/office/drawing/2014/main" id="{EF8D5F71-7451-277F-2ABD-C07193CC691C}"/>
              </a:ext>
            </a:extLst>
          </p:cNvPr>
          <p:cNvSpPr>
            <a:spLocks/>
          </p:cNvSpPr>
          <p:nvPr/>
        </p:nvSpPr>
        <p:spPr bwMode="auto">
          <a:xfrm>
            <a:off x="6088063" y="4828949"/>
            <a:ext cx="4114800" cy="1714500"/>
          </a:xfrm>
          <a:custGeom>
            <a:avLst/>
            <a:gdLst>
              <a:gd name="T0" fmla="*/ 0 w 1296"/>
              <a:gd name="T1" fmla="*/ 0 h 720"/>
              <a:gd name="T2" fmla="*/ 0 w 1296"/>
              <a:gd name="T3" fmla="*/ 2147483646 h 720"/>
              <a:gd name="T4" fmla="*/ 2147483646 w 1296"/>
              <a:gd name="T5" fmla="*/ 2147483646 h 720"/>
              <a:gd name="T6" fmla="*/ 2147483646 w 1296"/>
              <a:gd name="T7" fmla="*/ 0 h 720"/>
              <a:gd name="T8" fmla="*/ 0 60000 65536"/>
              <a:gd name="T9" fmla="*/ 0 60000 65536"/>
              <a:gd name="T10" fmla="*/ 0 60000 65536"/>
              <a:gd name="T11" fmla="*/ 0 60000 65536"/>
              <a:gd name="T12" fmla="*/ 0 w 1296"/>
              <a:gd name="T13" fmla="*/ 0 h 720"/>
              <a:gd name="T14" fmla="*/ 1296 w 1296"/>
              <a:gd name="T15" fmla="*/ 720 h 720"/>
            </a:gdLst>
            <a:ahLst/>
            <a:cxnLst>
              <a:cxn ang="T8">
                <a:pos x="T0" y="T1"/>
              </a:cxn>
              <a:cxn ang="T9">
                <a:pos x="T2" y="T3"/>
              </a:cxn>
              <a:cxn ang="T10">
                <a:pos x="T4" y="T5"/>
              </a:cxn>
              <a:cxn ang="T11">
                <a:pos x="T6" y="T7"/>
              </a:cxn>
            </a:cxnLst>
            <a:rect l="T12" t="T13" r="T14" b="T15"/>
            <a:pathLst>
              <a:path w="1296" h="720">
                <a:moveTo>
                  <a:pt x="0" y="0"/>
                </a:moveTo>
                <a:lnTo>
                  <a:pt x="0" y="720"/>
                </a:lnTo>
                <a:lnTo>
                  <a:pt x="1296" y="720"/>
                </a:lnTo>
                <a:lnTo>
                  <a:pt x="1296" y="0"/>
                </a:lnTo>
              </a:path>
            </a:pathLst>
          </a:custGeom>
          <a:gradFill rotWithShape="1">
            <a:gsLst>
              <a:gs pos="0">
                <a:srgbClr val="B2B2B2"/>
              </a:gs>
              <a:gs pos="100000">
                <a:srgbClr val="525252"/>
              </a:gs>
            </a:gsLst>
            <a:lin ang="5400000" scaled="1"/>
          </a:gradFill>
          <a:ln w="9525">
            <a:solidFill>
              <a:srgbClr val="FFFFFF"/>
            </a:solidFill>
            <a:round/>
            <a:headEnd/>
            <a:tailEnd/>
          </a:ln>
        </p:spPr>
        <p:txBody>
          <a:bodyPr/>
          <a:lstStyle/>
          <a:p>
            <a:endParaRPr lang="en-US" sz="3600"/>
          </a:p>
        </p:txBody>
      </p:sp>
      <p:sp>
        <p:nvSpPr>
          <p:cNvPr id="47307" name="Line 66">
            <a:extLst>
              <a:ext uri="{FF2B5EF4-FFF2-40B4-BE49-F238E27FC236}">
                <a16:creationId xmlns:a16="http://schemas.microsoft.com/office/drawing/2014/main" id="{F921BE1A-5262-56EE-8A5D-3FEF3C3F6DD9}"/>
              </a:ext>
            </a:extLst>
          </p:cNvPr>
          <p:cNvSpPr>
            <a:spLocks noChangeShapeType="1"/>
          </p:cNvSpPr>
          <p:nvPr/>
        </p:nvSpPr>
        <p:spPr bwMode="auto">
          <a:xfrm>
            <a:off x="6481763" y="4821805"/>
            <a:ext cx="0" cy="171450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308" name="Line 67">
            <a:extLst>
              <a:ext uri="{FF2B5EF4-FFF2-40B4-BE49-F238E27FC236}">
                <a16:creationId xmlns:a16="http://schemas.microsoft.com/office/drawing/2014/main" id="{E02A2890-227D-2DBA-9D6D-1ECEA0A50EB4}"/>
              </a:ext>
            </a:extLst>
          </p:cNvPr>
          <p:cNvSpPr>
            <a:spLocks noChangeShapeType="1"/>
          </p:cNvSpPr>
          <p:nvPr/>
        </p:nvSpPr>
        <p:spPr bwMode="auto">
          <a:xfrm>
            <a:off x="6586539" y="4814663"/>
            <a:ext cx="0" cy="171450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309" name="Line 68">
            <a:extLst>
              <a:ext uri="{FF2B5EF4-FFF2-40B4-BE49-F238E27FC236}">
                <a16:creationId xmlns:a16="http://schemas.microsoft.com/office/drawing/2014/main" id="{23A0AE61-711B-5C00-3B1F-60CF3725C190}"/>
              </a:ext>
            </a:extLst>
          </p:cNvPr>
          <p:cNvSpPr>
            <a:spLocks noChangeShapeType="1"/>
          </p:cNvSpPr>
          <p:nvPr/>
        </p:nvSpPr>
        <p:spPr bwMode="auto">
          <a:xfrm>
            <a:off x="6700839" y="4814663"/>
            <a:ext cx="0" cy="171450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grpSp>
        <p:nvGrpSpPr>
          <p:cNvPr id="47310" name="Group 69">
            <a:extLst>
              <a:ext uri="{FF2B5EF4-FFF2-40B4-BE49-F238E27FC236}">
                <a16:creationId xmlns:a16="http://schemas.microsoft.com/office/drawing/2014/main" id="{0C8CF1D2-4A14-C067-2246-CA0CDA3CD300}"/>
              </a:ext>
            </a:extLst>
          </p:cNvPr>
          <p:cNvGrpSpPr>
            <a:grpSpLocks/>
          </p:cNvGrpSpPr>
          <p:nvPr/>
        </p:nvGrpSpPr>
        <p:grpSpPr bwMode="auto">
          <a:xfrm>
            <a:off x="6815142" y="4814663"/>
            <a:ext cx="219074" cy="1721644"/>
            <a:chOff x="1996" y="2673"/>
            <a:chExt cx="69" cy="723"/>
          </a:xfrm>
        </p:grpSpPr>
        <p:sp>
          <p:nvSpPr>
            <p:cNvPr id="47311" name="Line 70">
              <a:extLst>
                <a:ext uri="{FF2B5EF4-FFF2-40B4-BE49-F238E27FC236}">
                  <a16:creationId xmlns:a16="http://schemas.microsoft.com/office/drawing/2014/main" id="{FCDAEAE6-D20C-2EF1-C488-8ED4C4D825CD}"/>
                </a:ext>
              </a:extLst>
            </p:cNvPr>
            <p:cNvSpPr>
              <a:spLocks noChangeShapeType="1"/>
            </p:cNvSpPr>
            <p:nvPr/>
          </p:nvSpPr>
          <p:spPr bwMode="auto">
            <a:xfrm>
              <a:off x="1996" y="2676"/>
              <a:ext cx="0" cy="72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312" name="Line 71">
              <a:extLst>
                <a:ext uri="{FF2B5EF4-FFF2-40B4-BE49-F238E27FC236}">
                  <a16:creationId xmlns:a16="http://schemas.microsoft.com/office/drawing/2014/main" id="{73F6EDF1-7ECA-9AC8-EC78-B7F39FE43EEF}"/>
                </a:ext>
              </a:extLst>
            </p:cNvPr>
            <p:cNvSpPr>
              <a:spLocks noChangeShapeType="1"/>
            </p:cNvSpPr>
            <p:nvPr/>
          </p:nvSpPr>
          <p:spPr bwMode="auto">
            <a:xfrm>
              <a:off x="2029" y="2673"/>
              <a:ext cx="0" cy="72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313" name="Line 72">
              <a:extLst>
                <a:ext uri="{FF2B5EF4-FFF2-40B4-BE49-F238E27FC236}">
                  <a16:creationId xmlns:a16="http://schemas.microsoft.com/office/drawing/2014/main" id="{D7DC9038-3331-3406-A981-53B0ED2C88E1}"/>
                </a:ext>
              </a:extLst>
            </p:cNvPr>
            <p:cNvSpPr>
              <a:spLocks noChangeShapeType="1"/>
            </p:cNvSpPr>
            <p:nvPr/>
          </p:nvSpPr>
          <p:spPr bwMode="auto">
            <a:xfrm>
              <a:off x="2065" y="2673"/>
              <a:ext cx="0" cy="72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grpSp>
      <p:grpSp>
        <p:nvGrpSpPr>
          <p:cNvPr id="47314" name="Group 73">
            <a:extLst>
              <a:ext uri="{FF2B5EF4-FFF2-40B4-BE49-F238E27FC236}">
                <a16:creationId xmlns:a16="http://schemas.microsoft.com/office/drawing/2014/main" id="{57C9D7B8-2966-864B-B3AD-11313A1BFD9A}"/>
              </a:ext>
            </a:extLst>
          </p:cNvPr>
          <p:cNvGrpSpPr>
            <a:grpSpLocks/>
          </p:cNvGrpSpPr>
          <p:nvPr/>
        </p:nvGrpSpPr>
        <p:grpSpPr bwMode="auto">
          <a:xfrm>
            <a:off x="7135813" y="4821807"/>
            <a:ext cx="219076" cy="1721644"/>
            <a:chOff x="1996" y="2673"/>
            <a:chExt cx="69" cy="723"/>
          </a:xfrm>
        </p:grpSpPr>
        <p:sp>
          <p:nvSpPr>
            <p:cNvPr id="47315" name="Line 74">
              <a:extLst>
                <a:ext uri="{FF2B5EF4-FFF2-40B4-BE49-F238E27FC236}">
                  <a16:creationId xmlns:a16="http://schemas.microsoft.com/office/drawing/2014/main" id="{D20FD65F-3F48-C988-9BAB-3D514E541F0D}"/>
                </a:ext>
              </a:extLst>
            </p:cNvPr>
            <p:cNvSpPr>
              <a:spLocks noChangeShapeType="1"/>
            </p:cNvSpPr>
            <p:nvPr/>
          </p:nvSpPr>
          <p:spPr bwMode="auto">
            <a:xfrm>
              <a:off x="1996" y="2676"/>
              <a:ext cx="0" cy="72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316" name="Line 75">
              <a:extLst>
                <a:ext uri="{FF2B5EF4-FFF2-40B4-BE49-F238E27FC236}">
                  <a16:creationId xmlns:a16="http://schemas.microsoft.com/office/drawing/2014/main" id="{781A42E1-F2CF-90C3-11E6-33A028A31DD6}"/>
                </a:ext>
              </a:extLst>
            </p:cNvPr>
            <p:cNvSpPr>
              <a:spLocks noChangeShapeType="1"/>
            </p:cNvSpPr>
            <p:nvPr/>
          </p:nvSpPr>
          <p:spPr bwMode="auto">
            <a:xfrm>
              <a:off x="2029" y="2673"/>
              <a:ext cx="0" cy="72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317" name="Line 76">
              <a:extLst>
                <a:ext uri="{FF2B5EF4-FFF2-40B4-BE49-F238E27FC236}">
                  <a16:creationId xmlns:a16="http://schemas.microsoft.com/office/drawing/2014/main" id="{0C457F32-4D54-51B1-4951-D27CD3734035}"/>
                </a:ext>
              </a:extLst>
            </p:cNvPr>
            <p:cNvSpPr>
              <a:spLocks noChangeShapeType="1"/>
            </p:cNvSpPr>
            <p:nvPr/>
          </p:nvSpPr>
          <p:spPr bwMode="auto">
            <a:xfrm>
              <a:off x="2065" y="2673"/>
              <a:ext cx="0" cy="72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grpSp>
      <p:grpSp>
        <p:nvGrpSpPr>
          <p:cNvPr id="47318" name="Group 77">
            <a:extLst>
              <a:ext uri="{FF2B5EF4-FFF2-40B4-BE49-F238E27FC236}">
                <a16:creationId xmlns:a16="http://schemas.microsoft.com/office/drawing/2014/main" id="{EC0478CE-FEC4-9B58-BADB-D7B4D7B6583F}"/>
              </a:ext>
            </a:extLst>
          </p:cNvPr>
          <p:cNvGrpSpPr>
            <a:grpSpLocks/>
          </p:cNvGrpSpPr>
          <p:nvPr/>
        </p:nvGrpSpPr>
        <p:grpSpPr bwMode="auto">
          <a:xfrm>
            <a:off x="7469192" y="4821807"/>
            <a:ext cx="219074" cy="1721644"/>
            <a:chOff x="1996" y="2673"/>
            <a:chExt cx="69" cy="723"/>
          </a:xfrm>
        </p:grpSpPr>
        <p:sp>
          <p:nvSpPr>
            <p:cNvPr id="47319" name="Line 78">
              <a:extLst>
                <a:ext uri="{FF2B5EF4-FFF2-40B4-BE49-F238E27FC236}">
                  <a16:creationId xmlns:a16="http://schemas.microsoft.com/office/drawing/2014/main" id="{2E5163F8-BCFC-B5A4-AC86-0DE881536EF0}"/>
                </a:ext>
              </a:extLst>
            </p:cNvPr>
            <p:cNvSpPr>
              <a:spLocks noChangeShapeType="1"/>
            </p:cNvSpPr>
            <p:nvPr/>
          </p:nvSpPr>
          <p:spPr bwMode="auto">
            <a:xfrm>
              <a:off x="1996" y="2676"/>
              <a:ext cx="0" cy="72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320" name="Line 79">
              <a:extLst>
                <a:ext uri="{FF2B5EF4-FFF2-40B4-BE49-F238E27FC236}">
                  <a16:creationId xmlns:a16="http://schemas.microsoft.com/office/drawing/2014/main" id="{996EA799-2313-FD64-C6F7-816818FDC3F9}"/>
                </a:ext>
              </a:extLst>
            </p:cNvPr>
            <p:cNvSpPr>
              <a:spLocks noChangeShapeType="1"/>
            </p:cNvSpPr>
            <p:nvPr/>
          </p:nvSpPr>
          <p:spPr bwMode="auto">
            <a:xfrm>
              <a:off x="2029" y="2673"/>
              <a:ext cx="0" cy="72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321" name="Line 80">
              <a:extLst>
                <a:ext uri="{FF2B5EF4-FFF2-40B4-BE49-F238E27FC236}">
                  <a16:creationId xmlns:a16="http://schemas.microsoft.com/office/drawing/2014/main" id="{CE38FB6D-9F2C-AEBD-44D2-99CB8C3BD07A}"/>
                </a:ext>
              </a:extLst>
            </p:cNvPr>
            <p:cNvSpPr>
              <a:spLocks noChangeShapeType="1"/>
            </p:cNvSpPr>
            <p:nvPr/>
          </p:nvSpPr>
          <p:spPr bwMode="auto">
            <a:xfrm>
              <a:off x="2065" y="2673"/>
              <a:ext cx="0" cy="72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grpSp>
      <p:grpSp>
        <p:nvGrpSpPr>
          <p:cNvPr id="47322" name="Group 81">
            <a:extLst>
              <a:ext uri="{FF2B5EF4-FFF2-40B4-BE49-F238E27FC236}">
                <a16:creationId xmlns:a16="http://schemas.microsoft.com/office/drawing/2014/main" id="{EEF2A10F-6003-6171-4DB4-70455733F483}"/>
              </a:ext>
            </a:extLst>
          </p:cNvPr>
          <p:cNvGrpSpPr>
            <a:grpSpLocks/>
          </p:cNvGrpSpPr>
          <p:nvPr/>
        </p:nvGrpSpPr>
        <p:grpSpPr bwMode="auto">
          <a:xfrm>
            <a:off x="7793042" y="4814663"/>
            <a:ext cx="219074" cy="1721644"/>
            <a:chOff x="1996" y="2673"/>
            <a:chExt cx="69" cy="723"/>
          </a:xfrm>
        </p:grpSpPr>
        <p:sp>
          <p:nvSpPr>
            <p:cNvPr id="47323" name="Line 82">
              <a:extLst>
                <a:ext uri="{FF2B5EF4-FFF2-40B4-BE49-F238E27FC236}">
                  <a16:creationId xmlns:a16="http://schemas.microsoft.com/office/drawing/2014/main" id="{A09E2F93-A835-4E12-CB9B-6D3E5FAC1C49}"/>
                </a:ext>
              </a:extLst>
            </p:cNvPr>
            <p:cNvSpPr>
              <a:spLocks noChangeShapeType="1"/>
            </p:cNvSpPr>
            <p:nvPr/>
          </p:nvSpPr>
          <p:spPr bwMode="auto">
            <a:xfrm>
              <a:off x="1996" y="2676"/>
              <a:ext cx="0" cy="72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324" name="Line 83">
              <a:extLst>
                <a:ext uri="{FF2B5EF4-FFF2-40B4-BE49-F238E27FC236}">
                  <a16:creationId xmlns:a16="http://schemas.microsoft.com/office/drawing/2014/main" id="{CE88853A-8B09-ECEA-9929-B33B0E697E3D}"/>
                </a:ext>
              </a:extLst>
            </p:cNvPr>
            <p:cNvSpPr>
              <a:spLocks noChangeShapeType="1"/>
            </p:cNvSpPr>
            <p:nvPr/>
          </p:nvSpPr>
          <p:spPr bwMode="auto">
            <a:xfrm>
              <a:off x="2029" y="2673"/>
              <a:ext cx="0" cy="72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325" name="Line 84">
              <a:extLst>
                <a:ext uri="{FF2B5EF4-FFF2-40B4-BE49-F238E27FC236}">
                  <a16:creationId xmlns:a16="http://schemas.microsoft.com/office/drawing/2014/main" id="{FC169B09-5A0F-7566-A53B-FC831ACFBC62}"/>
                </a:ext>
              </a:extLst>
            </p:cNvPr>
            <p:cNvSpPr>
              <a:spLocks noChangeShapeType="1"/>
            </p:cNvSpPr>
            <p:nvPr/>
          </p:nvSpPr>
          <p:spPr bwMode="auto">
            <a:xfrm>
              <a:off x="2065" y="2673"/>
              <a:ext cx="0" cy="72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grpSp>
      <p:grpSp>
        <p:nvGrpSpPr>
          <p:cNvPr id="47326" name="Group 85">
            <a:extLst>
              <a:ext uri="{FF2B5EF4-FFF2-40B4-BE49-F238E27FC236}">
                <a16:creationId xmlns:a16="http://schemas.microsoft.com/office/drawing/2014/main" id="{9BD39B2B-4B89-9091-C67E-E8BCEB92A4BA}"/>
              </a:ext>
            </a:extLst>
          </p:cNvPr>
          <p:cNvGrpSpPr>
            <a:grpSpLocks/>
          </p:cNvGrpSpPr>
          <p:nvPr/>
        </p:nvGrpSpPr>
        <p:grpSpPr bwMode="auto">
          <a:xfrm>
            <a:off x="8126413" y="4814663"/>
            <a:ext cx="219076" cy="1721644"/>
            <a:chOff x="1996" y="2673"/>
            <a:chExt cx="69" cy="723"/>
          </a:xfrm>
        </p:grpSpPr>
        <p:sp>
          <p:nvSpPr>
            <p:cNvPr id="47327" name="Line 86">
              <a:extLst>
                <a:ext uri="{FF2B5EF4-FFF2-40B4-BE49-F238E27FC236}">
                  <a16:creationId xmlns:a16="http://schemas.microsoft.com/office/drawing/2014/main" id="{E67B9558-F0D5-4D38-19C2-05388D1CDDF2}"/>
                </a:ext>
              </a:extLst>
            </p:cNvPr>
            <p:cNvSpPr>
              <a:spLocks noChangeShapeType="1"/>
            </p:cNvSpPr>
            <p:nvPr/>
          </p:nvSpPr>
          <p:spPr bwMode="auto">
            <a:xfrm>
              <a:off x="1996" y="2676"/>
              <a:ext cx="0" cy="72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328" name="Line 87">
              <a:extLst>
                <a:ext uri="{FF2B5EF4-FFF2-40B4-BE49-F238E27FC236}">
                  <a16:creationId xmlns:a16="http://schemas.microsoft.com/office/drawing/2014/main" id="{FAE75F28-D9B0-6778-6A50-18D71ACB71EC}"/>
                </a:ext>
              </a:extLst>
            </p:cNvPr>
            <p:cNvSpPr>
              <a:spLocks noChangeShapeType="1"/>
            </p:cNvSpPr>
            <p:nvPr/>
          </p:nvSpPr>
          <p:spPr bwMode="auto">
            <a:xfrm>
              <a:off x="2029" y="2673"/>
              <a:ext cx="0" cy="72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329" name="Line 88">
              <a:extLst>
                <a:ext uri="{FF2B5EF4-FFF2-40B4-BE49-F238E27FC236}">
                  <a16:creationId xmlns:a16="http://schemas.microsoft.com/office/drawing/2014/main" id="{26A43D55-3D69-BA2D-254A-F9AEF9BC2B20}"/>
                </a:ext>
              </a:extLst>
            </p:cNvPr>
            <p:cNvSpPr>
              <a:spLocks noChangeShapeType="1"/>
            </p:cNvSpPr>
            <p:nvPr/>
          </p:nvSpPr>
          <p:spPr bwMode="auto">
            <a:xfrm>
              <a:off x="2065" y="2673"/>
              <a:ext cx="0" cy="72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grpSp>
      <p:grpSp>
        <p:nvGrpSpPr>
          <p:cNvPr id="47330" name="Group 89">
            <a:extLst>
              <a:ext uri="{FF2B5EF4-FFF2-40B4-BE49-F238E27FC236}">
                <a16:creationId xmlns:a16="http://schemas.microsoft.com/office/drawing/2014/main" id="{885768F1-7A9C-E545-FFA4-37AAEC7AB11B}"/>
              </a:ext>
            </a:extLst>
          </p:cNvPr>
          <p:cNvGrpSpPr>
            <a:grpSpLocks/>
          </p:cNvGrpSpPr>
          <p:nvPr/>
        </p:nvGrpSpPr>
        <p:grpSpPr bwMode="auto">
          <a:xfrm>
            <a:off x="8450263" y="4828949"/>
            <a:ext cx="219076" cy="1721644"/>
            <a:chOff x="1996" y="2673"/>
            <a:chExt cx="69" cy="723"/>
          </a:xfrm>
        </p:grpSpPr>
        <p:sp>
          <p:nvSpPr>
            <p:cNvPr id="47331" name="Line 90">
              <a:extLst>
                <a:ext uri="{FF2B5EF4-FFF2-40B4-BE49-F238E27FC236}">
                  <a16:creationId xmlns:a16="http://schemas.microsoft.com/office/drawing/2014/main" id="{9F516C5B-5328-2D59-0ABD-6B5C319F5EF8}"/>
                </a:ext>
              </a:extLst>
            </p:cNvPr>
            <p:cNvSpPr>
              <a:spLocks noChangeShapeType="1"/>
            </p:cNvSpPr>
            <p:nvPr/>
          </p:nvSpPr>
          <p:spPr bwMode="auto">
            <a:xfrm>
              <a:off x="1996" y="2676"/>
              <a:ext cx="0" cy="72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332" name="Line 91">
              <a:extLst>
                <a:ext uri="{FF2B5EF4-FFF2-40B4-BE49-F238E27FC236}">
                  <a16:creationId xmlns:a16="http://schemas.microsoft.com/office/drawing/2014/main" id="{A3CD5267-B091-5C26-0EDB-758F6E402D80}"/>
                </a:ext>
              </a:extLst>
            </p:cNvPr>
            <p:cNvSpPr>
              <a:spLocks noChangeShapeType="1"/>
            </p:cNvSpPr>
            <p:nvPr/>
          </p:nvSpPr>
          <p:spPr bwMode="auto">
            <a:xfrm>
              <a:off x="2029" y="2673"/>
              <a:ext cx="0" cy="72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333" name="Line 92">
              <a:extLst>
                <a:ext uri="{FF2B5EF4-FFF2-40B4-BE49-F238E27FC236}">
                  <a16:creationId xmlns:a16="http://schemas.microsoft.com/office/drawing/2014/main" id="{9DEA3A3F-52ED-7EAB-3354-3AE35AD65F63}"/>
                </a:ext>
              </a:extLst>
            </p:cNvPr>
            <p:cNvSpPr>
              <a:spLocks noChangeShapeType="1"/>
            </p:cNvSpPr>
            <p:nvPr/>
          </p:nvSpPr>
          <p:spPr bwMode="auto">
            <a:xfrm>
              <a:off x="2065" y="2673"/>
              <a:ext cx="0" cy="72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grpSp>
      <p:grpSp>
        <p:nvGrpSpPr>
          <p:cNvPr id="47334" name="Group 93">
            <a:extLst>
              <a:ext uri="{FF2B5EF4-FFF2-40B4-BE49-F238E27FC236}">
                <a16:creationId xmlns:a16="http://schemas.microsoft.com/office/drawing/2014/main" id="{42BE817C-F25C-2C87-E5EA-E27F9947EF57}"/>
              </a:ext>
            </a:extLst>
          </p:cNvPr>
          <p:cNvGrpSpPr>
            <a:grpSpLocks/>
          </p:cNvGrpSpPr>
          <p:nvPr/>
        </p:nvGrpSpPr>
        <p:grpSpPr bwMode="auto">
          <a:xfrm>
            <a:off x="8783642" y="4828949"/>
            <a:ext cx="219074" cy="1721644"/>
            <a:chOff x="1996" y="2673"/>
            <a:chExt cx="69" cy="723"/>
          </a:xfrm>
        </p:grpSpPr>
        <p:sp>
          <p:nvSpPr>
            <p:cNvPr id="47335" name="Line 94">
              <a:extLst>
                <a:ext uri="{FF2B5EF4-FFF2-40B4-BE49-F238E27FC236}">
                  <a16:creationId xmlns:a16="http://schemas.microsoft.com/office/drawing/2014/main" id="{E701EA72-A5A5-2621-A3EB-B64FEDFC768E}"/>
                </a:ext>
              </a:extLst>
            </p:cNvPr>
            <p:cNvSpPr>
              <a:spLocks noChangeShapeType="1"/>
            </p:cNvSpPr>
            <p:nvPr/>
          </p:nvSpPr>
          <p:spPr bwMode="auto">
            <a:xfrm>
              <a:off x="1996" y="2676"/>
              <a:ext cx="0" cy="72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336" name="Line 95">
              <a:extLst>
                <a:ext uri="{FF2B5EF4-FFF2-40B4-BE49-F238E27FC236}">
                  <a16:creationId xmlns:a16="http://schemas.microsoft.com/office/drawing/2014/main" id="{5CA45A2D-2519-AA97-E8FD-EE772F1A07B8}"/>
                </a:ext>
              </a:extLst>
            </p:cNvPr>
            <p:cNvSpPr>
              <a:spLocks noChangeShapeType="1"/>
            </p:cNvSpPr>
            <p:nvPr/>
          </p:nvSpPr>
          <p:spPr bwMode="auto">
            <a:xfrm>
              <a:off x="2029" y="2673"/>
              <a:ext cx="0" cy="72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337" name="Line 96">
              <a:extLst>
                <a:ext uri="{FF2B5EF4-FFF2-40B4-BE49-F238E27FC236}">
                  <a16:creationId xmlns:a16="http://schemas.microsoft.com/office/drawing/2014/main" id="{FEFEAD26-C854-14A4-35D1-C56192D46F19}"/>
                </a:ext>
              </a:extLst>
            </p:cNvPr>
            <p:cNvSpPr>
              <a:spLocks noChangeShapeType="1"/>
            </p:cNvSpPr>
            <p:nvPr/>
          </p:nvSpPr>
          <p:spPr bwMode="auto">
            <a:xfrm>
              <a:off x="2065" y="2673"/>
              <a:ext cx="0" cy="72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grpSp>
      <p:grpSp>
        <p:nvGrpSpPr>
          <p:cNvPr id="47338" name="Group 97">
            <a:extLst>
              <a:ext uri="{FF2B5EF4-FFF2-40B4-BE49-F238E27FC236}">
                <a16:creationId xmlns:a16="http://schemas.microsoft.com/office/drawing/2014/main" id="{2533463F-22D6-A36D-522C-D5B00143CEF4}"/>
              </a:ext>
            </a:extLst>
          </p:cNvPr>
          <p:cNvGrpSpPr>
            <a:grpSpLocks/>
          </p:cNvGrpSpPr>
          <p:nvPr/>
        </p:nvGrpSpPr>
        <p:grpSpPr bwMode="auto">
          <a:xfrm>
            <a:off x="9117013" y="4828949"/>
            <a:ext cx="219076" cy="1721644"/>
            <a:chOff x="1996" y="2673"/>
            <a:chExt cx="69" cy="723"/>
          </a:xfrm>
        </p:grpSpPr>
        <p:sp>
          <p:nvSpPr>
            <p:cNvPr id="47339" name="Line 98">
              <a:extLst>
                <a:ext uri="{FF2B5EF4-FFF2-40B4-BE49-F238E27FC236}">
                  <a16:creationId xmlns:a16="http://schemas.microsoft.com/office/drawing/2014/main" id="{3C4446D7-CFFA-BC83-741D-E7392080B944}"/>
                </a:ext>
              </a:extLst>
            </p:cNvPr>
            <p:cNvSpPr>
              <a:spLocks noChangeShapeType="1"/>
            </p:cNvSpPr>
            <p:nvPr/>
          </p:nvSpPr>
          <p:spPr bwMode="auto">
            <a:xfrm>
              <a:off x="1996" y="2676"/>
              <a:ext cx="0" cy="72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340" name="Line 99">
              <a:extLst>
                <a:ext uri="{FF2B5EF4-FFF2-40B4-BE49-F238E27FC236}">
                  <a16:creationId xmlns:a16="http://schemas.microsoft.com/office/drawing/2014/main" id="{E15D9A1F-57F5-427F-2349-6D731782795D}"/>
                </a:ext>
              </a:extLst>
            </p:cNvPr>
            <p:cNvSpPr>
              <a:spLocks noChangeShapeType="1"/>
            </p:cNvSpPr>
            <p:nvPr/>
          </p:nvSpPr>
          <p:spPr bwMode="auto">
            <a:xfrm>
              <a:off x="2029" y="2673"/>
              <a:ext cx="0" cy="72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341" name="Line 100">
              <a:extLst>
                <a:ext uri="{FF2B5EF4-FFF2-40B4-BE49-F238E27FC236}">
                  <a16:creationId xmlns:a16="http://schemas.microsoft.com/office/drawing/2014/main" id="{0BD9C81A-8168-814F-8A4D-D61F54B4715F}"/>
                </a:ext>
              </a:extLst>
            </p:cNvPr>
            <p:cNvSpPr>
              <a:spLocks noChangeShapeType="1"/>
            </p:cNvSpPr>
            <p:nvPr/>
          </p:nvSpPr>
          <p:spPr bwMode="auto">
            <a:xfrm>
              <a:off x="2065" y="2673"/>
              <a:ext cx="0" cy="72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grpSp>
      <p:grpSp>
        <p:nvGrpSpPr>
          <p:cNvPr id="47342" name="Group 101">
            <a:extLst>
              <a:ext uri="{FF2B5EF4-FFF2-40B4-BE49-F238E27FC236}">
                <a16:creationId xmlns:a16="http://schemas.microsoft.com/office/drawing/2014/main" id="{3E726993-34C3-892F-1FB2-A72A7757C1DE}"/>
              </a:ext>
            </a:extLst>
          </p:cNvPr>
          <p:cNvGrpSpPr>
            <a:grpSpLocks/>
          </p:cNvGrpSpPr>
          <p:nvPr/>
        </p:nvGrpSpPr>
        <p:grpSpPr bwMode="auto">
          <a:xfrm>
            <a:off x="9450392" y="4828949"/>
            <a:ext cx="219074" cy="1721644"/>
            <a:chOff x="1996" y="2673"/>
            <a:chExt cx="69" cy="723"/>
          </a:xfrm>
        </p:grpSpPr>
        <p:sp>
          <p:nvSpPr>
            <p:cNvPr id="47343" name="Line 102">
              <a:extLst>
                <a:ext uri="{FF2B5EF4-FFF2-40B4-BE49-F238E27FC236}">
                  <a16:creationId xmlns:a16="http://schemas.microsoft.com/office/drawing/2014/main" id="{FBAFA8DB-732B-2BF7-0313-8538C5AFEAB8}"/>
                </a:ext>
              </a:extLst>
            </p:cNvPr>
            <p:cNvSpPr>
              <a:spLocks noChangeShapeType="1"/>
            </p:cNvSpPr>
            <p:nvPr/>
          </p:nvSpPr>
          <p:spPr bwMode="auto">
            <a:xfrm>
              <a:off x="1996" y="2676"/>
              <a:ext cx="0" cy="72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344" name="Line 103">
              <a:extLst>
                <a:ext uri="{FF2B5EF4-FFF2-40B4-BE49-F238E27FC236}">
                  <a16:creationId xmlns:a16="http://schemas.microsoft.com/office/drawing/2014/main" id="{9D26DD56-37CC-8AEF-DC81-293DEF950C04}"/>
                </a:ext>
              </a:extLst>
            </p:cNvPr>
            <p:cNvSpPr>
              <a:spLocks noChangeShapeType="1"/>
            </p:cNvSpPr>
            <p:nvPr/>
          </p:nvSpPr>
          <p:spPr bwMode="auto">
            <a:xfrm>
              <a:off x="2029" y="2673"/>
              <a:ext cx="0" cy="72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345" name="Line 104">
              <a:extLst>
                <a:ext uri="{FF2B5EF4-FFF2-40B4-BE49-F238E27FC236}">
                  <a16:creationId xmlns:a16="http://schemas.microsoft.com/office/drawing/2014/main" id="{D38C97C1-B4D9-5364-0D0A-D9A7FB75E244}"/>
                </a:ext>
              </a:extLst>
            </p:cNvPr>
            <p:cNvSpPr>
              <a:spLocks noChangeShapeType="1"/>
            </p:cNvSpPr>
            <p:nvPr/>
          </p:nvSpPr>
          <p:spPr bwMode="auto">
            <a:xfrm>
              <a:off x="2065" y="2673"/>
              <a:ext cx="0" cy="72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grpSp>
      <p:sp>
        <p:nvSpPr>
          <p:cNvPr id="47346" name="Line 105">
            <a:extLst>
              <a:ext uri="{FF2B5EF4-FFF2-40B4-BE49-F238E27FC236}">
                <a16:creationId xmlns:a16="http://schemas.microsoft.com/office/drawing/2014/main" id="{E5636007-FE29-0B33-F2EB-E2A4A6331AC6}"/>
              </a:ext>
            </a:extLst>
          </p:cNvPr>
          <p:cNvSpPr>
            <a:spLocks noChangeShapeType="1"/>
          </p:cNvSpPr>
          <p:nvPr/>
        </p:nvSpPr>
        <p:spPr bwMode="auto">
          <a:xfrm>
            <a:off x="6376989" y="4814663"/>
            <a:ext cx="0" cy="1714500"/>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347" name="Freeform 106" descr="Small grid">
            <a:extLst>
              <a:ext uri="{FF2B5EF4-FFF2-40B4-BE49-F238E27FC236}">
                <a16:creationId xmlns:a16="http://schemas.microsoft.com/office/drawing/2014/main" id="{6B5A7057-BED7-661E-C969-4AB4E06D3BFE}"/>
              </a:ext>
            </a:extLst>
          </p:cNvPr>
          <p:cNvSpPr>
            <a:spLocks/>
          </p:cNvSpPr>
          <p:nvPr/>
        </p:nvSpPr>
        <p:spPr bwMode="auto">
          <a:xfrm>
            <a:off x="9917113" y="4459856"/>
            <a:ext cx="304800" cy="2562226"/>
          </a:xfrm>
          <a:custGeom>
            <a:avLst/>
            <a:gdLst>
              <a:gd name="T0" fmla="*/ 0 w 96"/>
              <a:gd name="T1" fmla="*/ 2147483646 h 1076"/>
              <a:gd name="T2" fmla="*/ 0 w 96"/>
              <a:gd name="T3" fmla="*/ 2147483646 h 1076"/>
              <a:gd name="T4" fmla="*/ 2147483646 w 96"/>
              <a:gd name="T5" fmla="*/ 2147483646 h 1076"/>
              <a:gd name="T6" fmla="*/ 2147483646 w 96"/>
              <a:gd name="T7" fmla="*/ 0 h 1076"/>
              <a:gd name="T8" fmla="*/ 0 w 96"/>
              <a:gd name="T9" fmla="*/ 2147483646 h 1076"/>
              <a:gd name="T10" fmla="*/ 0 60000 65536"/>
              <a:gd name="T11" fmla="*/ 0 60000 65536"/>
              <a:gd name="T12" fmla="*/ 0 60000 65536"/>
              <a:gd name="T13" fmla="*/ 0 60000 65536"/>
              <a:gd name="T14" fmla="*/ 0 60000 65536"/>
              <a:gd name="T15" fmla="*/ 0 w 96"/>
              <a:gd name="T16" fmla="*/ 0 h 1076"/>
              <a:gd name="T17" fmla="*/ 96 w 96"/>
              <a:gd name="T18" fmla="*/ 1076 h 1076"/>
            </a:gdLst>
            <a:ahLst/>
            <a:cxnLst>
              <a:cxn ang="T10">
                <a:pos x="T0" y="T1"/>
              </a:cxn>
              <a:cxn ang="T11">
                <a:pos x="T2" y="T3"/>
              </a:cxn>
              <a:cxn ang="T12">
                <a:pos x="T4" y="T5"/>
              </a:cxn>
              <a:cxn ang="T13">
                <a:pos x="T6" y="T7"/>
              </a:cxn>
              <a:cxn ang="T14">
                <a:pos x="T8" y="T9"/>
              </a:cxn>
            </a:cxnLst>
            <a:rect l="T15" t="T16" r="T17" b="T18"/>
            <a:pathLst>
              <a:path w="96" h="1076">
                <a:moveTo>
                  <a:pt x="0" y="68"/>
                </a:moveTo>
                <a:lnTo>
                  <a:pt x="0" y="1076"/>
                </a:lnTo>
                <a:lnTo>
                  <a:pt x="96" y="980"/>
                </a:lnTo>
                <a:lnTo>
                  <a:pt x="96" y="0"/>
                </a:lnTo>
                <a:lnTo>
                  <a:pt x="0" y="68"/>
                </a:lnTo>
                <a:close/>
              </a:path>
            </a:pathLst>
          </a:custGeom>
          <a:pattFill prst="smGrid">
            <a:fgClr>
              <a:schemeClr val="bg2"/>
            </a:fgClr>
            <a:bgClr>
              <a:schemeClr val="bg1"/>
            </a:bgClr>
          </a:pattFill>
          <a:ln>
            <a:noFill/>
          </a:ln>
          <a:effectLst>
            <a:prstShdw prst="shdw13" dist="12700" dir="10800000">
              <a:schemeClr val="tx2">
                <a:alpha val="50000"/>
              </a:schemeClr>
            </a:prst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p>
        </p:txBody>
      </p:sp>
      <p:grpSp>
        <p:nvGrpSpPr>
          <p:cNvPr id="47348" name="Group 107">
            <a:extLst>
              <a:ext uri="{FF2B5EF4-FFF2-40B4-BE49-F238E27FC236}">
                <a16:creationId xmlns:a16="http://schemas.microsoft.com/office/drawing/2014/main" id="{1752D8BA-D2B1-BE9C-9907-307DD3A99081}"/>
              </a:ext>
            </a:extLst>
          </p:cNvPr>
          <p:cNvGrpSpPr>
            <a:grpSpLocks/>
          </p:cNvGrpSpPr>
          <p:nvPr/>
        </p:nvGrpSpPr>
        <p:grpSpPr bwMode="auto">
          <a:xfrm>
            <a:off x="10298113" y="5107555"/>
            <a:ext cx="5921376" cy="800100"/>
            <a:chOff x="3039" y="1536"/>
            <a:chExt cx="1865" cy="336"/>
          </a:xfrm>
        </p:grpSpPr>
        <p:sp>
          <p:nvSpPr>
            <p:cNvPr id="47349" name="AutoShape 108">
              <a:extLst>
                <a:ext uri="{FF2B5EF4-FFF2-40B4-BE49-F238E27FC236}">
                  <a16:creationId xmlns:a16="http://schemas.microsoft.com/office/drawing/2014/main" id="{7144D19F-1F44-23A6-FBA1-C8FC52FA6DFA}"/>
                </a:ext>
              </a:extLst>
            </p:cNvPr>
            <p:cNvSpPr>
              <a:spLocks noChangeArrowheads="1"/>
            </p:cNvSpPr>
            <p:nvPr/>
          </p:nvSpPr>
          <p:spPr bwMode="auto">
            <a:xfrm rot="5400000">
              <a:off x="3123" y="1556"/>
              <a:ext cx="120" cy="288"/>
            </a:xfrm>
            <a:prstGeom prst="can">
              <a:avLst>
                <a:gd name="adj" fmla="val 48744"/>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tx1"/>
              </a:solidFill>
              <a:round/>
              <a:headEnd/>
              <a:tailEnd/>
            </a:ln>
            <a:effectLst/>
          </p:spPr>
          <p:txBody>
            <a:bodyPr wrap="none" anchor="ctr"/>
            <a:lstStyle/>
            <a:p>
              <a:pPr eaLnBrk="1" hangingPunct="1">
                <a:defRPr/>
              </a:pPr>
              <a:endParaRPr lang="en-US" sz="3600"/>
            </a:p>
          </p:txBody>
        </p:sp>
        <p:sp>
          <p:nvSpPr>
            <p:cNvPr id="47350" name="AutoShape 109">
              <a:extLst>
                <a:ext uri="{FF2B5EF4-FFF2-40B4-BE49-F238E27FC236}">
                  <a16:creationId xmlns:a16="http://schemas.microsoft.com/office/drawing/2014/main" id="{5E6F15BD-F0CF-18DB-8997-047BE8284A4F}"/>
                </a:ext>
              </a:extLst>
            </p:cNvPr>
            <p:cNvSpPr>
              <a:spLocks noChangeArrowheads="1"/>
            </p:cNvSpPr>
            <p:nvPr/>
          </p:nvSpPr>
          <p:spPr bwMode="auto">
            <a:xfrm rot="5400000">
              <a:off x="3816" y="944"/>
              <a:ext cx="248" cy="1512"/>
            </a:xfrm>
            <a:prstGeom prst="can">
              <a:avLst>
                <a:gd name="adj" fmla="val 52613"/>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tx1"/>
              </a:solidFill>
              <a:round/>
              <a:headEnd/>
              <a:tailEnd/>
            </a:ln>
            <a:effectLst/>
          </p:spPr>
          <p:txBody>
            <a:bodyPr rot="10800000" vert="eaVert" wrap="none" anchor="ctr"/>
            <a:lstStyle/>
            <a:p>
              <a:pPr algn="ctr" eaLnBrk="1" hangingPunct="1">
                <a:defRPr/>
              </a:pPr>
              <a:endParaRPr lang="en-US" sz="5600"/>
            </a:p>
          </p:txBody>
        </p:sp>
        <p:grpSp>
          <p:nvGrpSpPr>
            <p:cNvPr id="47351" name="Group 110">
              <a:extLst>
                <a:ext uri="{FF2B5EF4-FFF2-40B4-BE49-F238E27FC236}">
                  <a16:creationId xmlns:a16="http://schemas.microsoft.com/office/drawing/2014/main" id="{0C635DDE-4241-CB5A-77A3-3B40786FCD72}"/>
                </a:ext>
              </a:extLst>
            </p:cNvPr>
            <p:cNvGrpSpPr>
              <a:grpSpLocks/>
            </p:cNvGrpSpPr>
            <p:nvPr/>
          </p:nvGrpSpPr>
          <p:grpSpPr bwMode="auto">
            <a:xfrm flipH="1">
              <a:off x="3293" y="1536"/>
              <a:ext cx="1235" cy="336"/>
              <a:chOff x="2165" y="1632"/>
              <a:chExt cx="1235" cy="336"/>
            </a:xfrm>
          </p:grpSpPr>
          <p:sp>
            <p:nvSpPr>
              <p:cNvPr id="47353" name="Freeform 111">
                <a:extLst>
                  <a:ext uri="{FF2B5EF4-FFF2-40B4-BE49-F238E27FC236}">
                    <a16:creationId xmlns:a16="http://schemas.microsoft.com/office/drawing/2014/main" id="{D971BDAD-30C6-AC8F-7902-FA03F40DB9B8}"/>
                  </a:ext>
                </a:extLst>
              </p:cNvPr>
              <p:cNvSpPr>
                <a:spLocks/>
              </p:cNvSpPr>
              <p:nvPr/>
            </p:nvSpPr>
            <p:spPr bwMode="auto">
              <a:xfrm rot="5400000">
                <a:off x="2466" y="1738"/>
                <a:ext cx="336" cy="123"/>
              </a:xfrm>
              <a:custGeom>
                <a:avLst/>
                <a:gdLst>
                  <a:gd name="T0" fmla="*/ 1 w 612"/>
                  <a:gd name="T1" fmla="*/ 0 h 405"/>
                  <a:gd name="T2" fmla="*/ 1 w 612"/>
                  <a:gd name="T3" fmla="*/ 0 h 405"/>
                  <a:gd name="T4" fmla="*/ 1 w 612"/>
                  <a:gd name="T5" fmla="*/ 0 h 405"/>
                  <a:gd name="T6" fmla="*/ 1 w 612"/>
                  <a:gd name="T7" fmla="*/ 0 h 405"/>
                  <a:gd name="T8" fmla="*/ 1 w 612"/>
                  <a:gd name="T9" fmla="*/ 0 h 405"/>
                  <a:gd name="T10" fmla="*/ 1 w 612"/>
                  <a:gd name="T11" fmla="*/ 0 h 405"/>
                  <a:gd name="T12" fmla="*/ 0 60000 65536"/>
                  <a:gd name="T13" fmla="*/ 0 60000 65536"/>
                  <a:gd name="T14" fmla="*/ 0 60000 65536"/>
                  <a:gd name="T15" fmla="*/ 0 60000 65536"/>
                  <a:gd name="T16" fmla="*/ 0 60000 65536"/>
                  <a:gd name="T17" fmla="*/ 0 60000 65536"/>
                  <a:gd name="T18" fmla="*/ 0 w 612"/>
                  <a:gd name="T19" fmla="*/ 0 h 405"/>
                  <a:gd name="T20" fmla="*/ 612 w 612"/>
                  <a:gd name="T21" fmla="*/ 405 h 405"/>
                </a:gdLst>
                <a:ahLst/>
                <a:cxnLst>
                  <a:cxn ang="T12">
                    <a:pos x="T0" y="T1"/>
                  </a:cxn>
                  <a:cxn ang="T13">
                    <a:pos x="T2" y="T3"/>
                  </a:cxn>
                  <a:cxn ang="T14">
                    <a:pos x="T4" y="T5"/>
                  </a:cxn>
                  <a:cxn ang="T15">
                    <a:pos x="T6" y="T7"/>
                  </a:cxn>
                  <a:cxn ang="T16">
                    <a:pos x="T8" y="T9"/>
                  </a:cxn>
                  <a:cxn ang="T17">
                    <a:pos x="T10" y="T11"/>
                  </a:cxn>
                </a:cxnLst>
                <a:rect l="T18" t="T19" r="T20" b="T21"/>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47354" name="Freeform 112">
                <a:extLst>
                  <a:ext uri="{FF2B5EF4-FFF2-40B4-BE49-F238E27FC236}">
                    <a16:creationId xmlns:a16="http://schemas.microsoft.com/office/drawing/2014/main" id="{B086F993-64C5-9B39-7EE4-75042884471A}"/>
                  </a:ext>
                </a:extLst>
              </p:cNvPr>
              <p:cNvSpPr>
                <a:spLocks/>
              </p:cNvSpPr>
              <p:nvPr/>
            </p:nvSpPr>
            <p:spPr bwMode="auto">
              <a:xfrm rot="5400000">
                <a:off x="2387" y="1738"/>
                <a:ext cx="336" cy="123"/>
              </a:xfrm>
              <a:custGeom>
                <a:avLst/>
                <a:gdLst>
                  <a:gd name="T0" fmla="*/ 1 w 612"/>
                  <a:gd name="T1" fmla="*/ 0 h 405"/>
                  <a:gd name="T2" fmla="*/ 1 w 612"/>
                  <a:gd name="T3" fmla="*/ 0 h 405"/>
                  <a:gd name="T4" fmla="*/ 1 w 612"/>
                  <a:gd name="T5" fmla="*/ 0 h 405"/>
                  <a:gd name="T6" fmla="*/ 1 w 612"/>
                  <a:gd name="T7" fmla="*/ 0 h 405"/>
                  <a:gd name="T8" fmla="*/ 1 w 612"/>
                  <a:gd name="T9" fmla="*/ 0 h 405"/>
                  <a:gd name="T10" fmla="*/ 1 w 612"/>
                  <a:gd name="T11" fmla="*/ 0 h 405"/>
                  <a:gd name="T12" fmla="*/ 0 60000 65536"/>
                  <a:gd name="T13" fmla="*/ 0 60000 65536"/>
                  <a:gd name="T14" fmla="*/ 0 60000 65536"/>
                  <a:gd name="T15" fmla="*/ 0 60000 65536"/>
                  <a:gd name="T16" fmla="*/ 0 60000 65536"/>
                  <a:gd name="T17" fmla="*/ 0 60000 65536"/>
                  <a:gd name="T18" fmla="*/ 0 w 612"/>
                  <a:gd name="T19" fmla="*/ 0 h 405"/>
                  <a:gd name="T20" fmla="*/ 612 w 612"/>
                  <a:gd name="T21" fmla="*/ 405 h 405"/>
                </a:gdLst>
                <a:ahLst/>
                <a:cxnLst>
                  <a:cxn ang="T12">
                    <a:pos x="T0" y="T1"/>
                  </a:cxn>
                  <a:cxn ang="T13">
                    <a:pos x="T2" y="T3"/>
                  </a:cxn>
                  <a:cxn ang="T14">
                    <a:pos x="T4" y="T5"/>
                  </a:cxn>
                  <a:cxn ang="T15">
                    <a:pos x="T6" y="T7"/>
                  </a:cxn>
                  <a:cxn ang="T16">
                    <a:pos x="T8" y="T9"/>
                  </a:cxn>
                  <a:cxn ang="T17">
                    <a:pos x="T10" y="T11"/>
                  </a:cxn>
                </a:cxnLst>
                <a:rect l="T18" t="T19" r="T20" b="T21"/>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47355" name="Freeform 113">
                <a:extLst>
                  <a:ext uri="{FF2B5EF4-FFF2-40B4-BE49-F238E27FC236}">
                    <a16:creationId xmlns:a16="http://schemas.microsoft.com/office/drawing/2014/main" id="{F70B2367-6FB6-5477-983A-EB630FFCBD0C}"/>
                  </a:ext>
                </a:extLst>
              </p:cNvPr>
              <p:cNvSpPr>
                <a:spLocks/>
              </p:cNvSpPr>
              <p:nvPr/>
            </p:nvSpPr>
            <p:spPr bwMode="auto">
              <a:xfrm rot="5400000">
                <a:off x="2229" y="1738"/>
                <a:ext cx="336" cy="123"/>
              </a:xfrm>
              <a:custGeom>
                <a:avLst/>
                <a:gdLst>
                  <a:gd name="T0" fmla="*/ 1 w 612"/>
                  <a:gd name="T1" fmla="*/ 0 h 405"/>
                  <a:gd name="T2" fmla="*/ 1 w 612"/>
                  <a:gd name="T3" fmla="*/ 0 h 405"/>
                  <a:gd name="T4" fmla="*/ 1 w 612"/>
                  <a:gd name="T5" fmla="*/ 0 h 405"/>
                  <a:gd name="T6" fmla="*/ 1 w 612"/>
                  <a:gd name="T7" fmla="*/ 0 h 405"/>
                  <a:gd name="T8" fmla="*/ 1 w 612"/>
                  <a:gd name="T9" fmla="*/ 0 h 405"/>
                  <a:gd name="T10" fmla="*/ 1 w 612"/>
                  <a:gd name="T11" fmla="*/ 0 h 405"/>
                  <a:gd name="T12" fmla="*/ 0 60000 65536"/>
                  <a:gd name="T13" fmla="*/ 0 60000 65536"/>
                  <a:gd name="T14" fmla="*/ 0 60000 65536"/>
                  <a:gd name="T15" fmla="*/ 0 60000 65536"/>
                  <a:gd name="T16" fmla="*/ 0 60000 65536"/>
                  <a:gd name="T17" fmla="*/ 0 60000 65536"/>
                  <a:gd name="T18" fmla="*/ 0 w 612"/>
                  <a:gd name="T19" fmla="*/ 0 h 405"/>
                  <a:gd name="T20" fmla="*/ 612 w 612"/>
                  <a:gd name="T21" fmla="*/ 405 h 405"/>
                </a:gdLst>
                <a:ahLst/>
                <a:cxnLst>
                  <a:cxn ang="T12">
                    <a:pos x="T0" y="T1"/>
                  </a:cxn>
                  <a:cxn ang="T13">
                    <a:pos x="T2" y="T3"/>
                  </a:cxn>
                  <a:cxn ang="T14">
                    <a:pos x="T4" y="T5"/>
                  </a:cxn>
                  <a:cxn ang="T15">
                    <a:pos x="T6" y="T7"/>
                  </a:cxn>
                  <a:cxn ang="T16">
                    <a:pos x="T8" y="T9"/>
                  </a:cxn>
                  <a:cxn ang="T17">
                    <a:pos x="T10" y="T11"/>
                  </a:cxn>
                </a:cxnLst>
                <a:rect l="T18" t="T19" r="T20" b="T21"/>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47356" name="Freeform 114">
                <a:extLst>
                  <a:ext uri="{FF2B5EF4-FFF2-40B4-BE49-F238E27FC236}">
                    <a16:creationId xmlns:a16="http://schemas.microsoft.com/office/drawing/2014/main" id="{3EE0D398-4453-E029-08D5-85D09EDBD697}"/>
                  </a:ext>
                </a:extLst>
              </p:cNvPr>
              <p:cNvSpPr>
                <a:spLocks/>
              </p:cNvSpPr>
              <p:nvPr/>
            </p:nvSpPr>
            <p:spPr bwMode="auto">
              <a:xfrm rot="5400000">
                <a:off x="2306" y="1738"/>
                <a:ext cx="336" cy="123"/>
              </a:xfrm>
              <a:custGeom>
                <a:avLst/>
                <a:gdLst>
                  <a:gd name="T0" fmla="*/ 1 w 612"/>
                  <a:gd name="T1" fmla="*/ 0 h 405"/>
                  <a:gd name="T2" fmla="*/ 1 w 612"/>
                  <a:gd name="T3" fmla="*/ 0 h 405"/>
                  <a:gd name="T4" fmla="*/ 1 w 612"/>
                  <a:gd name="T5" fmla="*/ 0 h 405"/>
                  <a:gd name="T6" fmla="*/ 1 w 612"/>
                  <a:gd name="T7" fmla="*/ 0 h 405"/>
                  <a:gd name="T8" fmla="*/ 1 w 612"/>
                  <a:gd name="T9" fmla="*/ 0 h 405"/>
                  <a:gd name="T10" fmla="*/ 1 w 612"/>
                  <a:gd name="T11" fmla="*/ 0 h 405"/>
                  <a:gd name="T12" fmla="*/ 0 60000 65536"/>
                  <a:gd name="T13" fmla="*/ 0 60000 65536"/>
                  <a:gd name="T14" fmla="*/ 0 60000 65536"/>
                  <a:gd name="T15" fmla="*/ 0 60000 65536"/>
                  <a:gd name="T16" fmla="*/ 0 60000 65536"/>
                  <a:gd name="T17" fmla="*/ 0 60000 65536"/>
                  <a:gd name="T18" fmla="*/ 0 w 612"/>
                  <a:gd name="T19" fmla="*/ 0 h 405"/>
                  <a:gd name="T20" fmla="*/ 612 w 612"/>
                  <a:gd name="T21" fmla="*/ 405 h 405"/>
                </a:gdLst>
                <a:ahLst/>
                <a:cxnLst>
                  <a:cxn ang="T12">
                    <a:pos x="T0" y="T1"/>
                  </a:cxn>
                  <a:cxn ang="T13">
                    <a:pos x="T2" y="T3"/>
                  </a:cxn>
                  <a:cxn ang="T14">
                    <a:pos x="T4" y="T5"/>
                  </a:cxn>
                  <a:cxn ang="T15">
                    <a:pos x="T6" y="T7"/>
                  </a:cxn>
                  <a:cxn ang="T16">
                    <a:pos x="T8" y="T9"/>
                  </a:cxn>
                  <a:cxn ang="T17">
                    <a:pos x="T10" y="T11"/>
                  </a:cxn>
                </a:cxnLst>
                <a:rect l="T18" t="T19" r="T20" b="T21"/>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47357" name="Freeform 115">
                <a:extLst>
                  <a:ext uri="{FF2B5EF4-FFF2-40B4-BE49-F238E27FC236}">
                    <a16:creationId xmlns:a16="http://schemas.microsoft.com/office/drawing/2014/main" id="{0305008C-7D07-FF8B-1F18-6C9BFA617C44}"/>
                  </a:ext>
                </a:extLst>
              </p:cNvPr>
              <p:cNvSpPr>
                <a:spLocks/>
              </p:cNvSpPr>
              <p:nvPr/>
            </p:nvSpPr>
            <p:spPr bwMode="auto">
              <a:xfrm rot="5400000">
                <a:off x="2142" y="1739"/>
                <a:ext cx="336" cy="122"/>
              </a:xfrm>
              <a:custGeom>
                <a:avLst/>
                <a:gdLst>
                  <a:gd name="T0" fmla="*/ 1 w 612"/>
                  <a:gd name="T1" fmla="*/ 0 h 405"/>
                  <a:gd name="T2" fmla="*/ 1 w 612"/>
                  <a:gd name="T3" fmla="*/ 0 h 405"/>
                  <a:gd name="T4" fmla="*/ 1 w 612"/>
                  <a:gd name="T5" fmla="*/ 0 h 405"/>
                  <a:gd name="T6" fmla="*/ 1 w 612"/>
                  <a:gd name="T7" fmla="*/ 0 h 405"/>
                  <a:gd name="T8" fmla="*/ 1 w 612"/>
                  <a:gd name="T9" fmla="*/ 0 h 405"/>
                  <a:gd name="T10" fmla="*/ 1 w 612"/>
                  <a:gd name="T11" fmla="*/ 0 h 405"/>
                  <a:gd name="T12" fmla="*/ 0 60000 65536"/>
                  <a:gd name="T13" fmla="*/ 0 60000 65536"/>
                  <a:gd name="T14" fmla="*/ 0 60000 65536"/>
                  <a:gd name="T15" fmla="*/ 0 60000 65536"/>
                  <a:gd name="T16" fmla="*/ 0 60000 65536"/>
                  <a:gd name="T17" fmla="*/ 0 60000 65536"/>
                  <a:gd name="T18" fmla="*/ 0 w 612"/>
                  <a:gd name="T19" fmla="*/ 0 h 405"/>
                  <a:gd name="T20" fmla="*/ 612 w 612"/>
                  <a:gd name="T21" fmla="*/ 405 h 405"/>
                </a:gdLst>
                <a:ahLst/>
                <a:cxnLst>
                  <a:cxn ang="T12">
                    <a:pos x="T0" y="T1"/>
                  </a:cxn>
                  <a:cxn ang="T13">
                    <a:pos x="T2" y="T3"/>
                  </a:cxn>
                  <a:cxn ang="T14">
                    <a:pos x="T4" y="T5"/>
                  </a:cxn>
                  <a:cxn ang="T15">
                    <a:pos x="T6" y="T7"/>
                  </a:cxn>
                  <a:cxn ang="T16">
                    <a:pos x="T8" y="T9"/>
                  </a:cxn>
                  <a:cxn ang="T17">
                    <a:pos x="T10" y="T11"/>
                  </a:cxn>
                </a:cxnLst>
                <a:rect l="T18" t="T19" r="T20" b="T21"/>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47358" name="Freeform 116">
                <a:extLst>
                  <a:ext uri="{FF2B5EF4-FFF2-40B4-BE49-F238E27FC236}">
                    <a16:creationId xmlns:a16="http://schemas.microsoft.com/office/drawing/2014/main" id="{D3203F2A-B9B7-5F44-585F-B2A75037D511}"/>
                  </a:ext>
                </a:extLst>
              </p:cNvPr>
              <p:cNvSpPr>
                <a:spLocks/>
              </p:cNvSpPr>
              <p:nvPr/>
            </p:nvSpPr>
            <p:spPr bwMode="auto">
              <a:xfrm rot="5400000">
                <a:off x="2059" y="1738"/>
                <a:ext cx="336" cy="123"/>
              </a:xfrm>
              <a:custGeom>
                <a:avLst/>
                <a:gdLst>
                  <a:gd name="T0" fmla="*/ 1 w 612"/>
                  <a:gd name="T1" fmla="*/ 0 h 405"/>
                  <a:gd name="T2" fmla="*/ 1 w 612"/>
                  <a:gd name="T3" fmla="*/ 0 h 405"/>
                  <a:gd name="T4" fmla="*/ 1 w 612"/>
                  <a:gd name="T5" fmla="*/ 0 h 405"/>
                  <a:gd name="T6" fmla="*/ 1 w 612"/>
                  <a:gd name="T7" fmla="*/ 0 h 405"/>
                  <a:gd name="T8" fmla="*/ 1 w 612"/>
                  <a:gd name="T9" fmla="*/ 0 h 405"/>
                  <a:gd name="T10" fmla="*/ 1 w 612"/>
                  <a:gd name="T11" fmla="*/ 0 h 405"/>
                  <a:gd name="T12" fmla="*/ 0 60000 65536"/>
                  <a:gd name="T13" fmla="*/ 0 60000 65536"/>
                  <a:gd name="T14" fmla="*/ 0 60000 65536"/>
                  <a:gd name="T15" fmla="*/ 0 60000 65536"/>
                  <a:gd name="T16" fmla="*/ 0 60000 65536"/>
                  <a:gd name="T17" fmla="*/ 0 60000 65536"/>
                  <a:gd name="T18" fmla="*/ 0 w 612"/>
                  <a:gd name="T19" fmla="*/ 0 h 405"/>
                  <a:gd name="T20" fmla="*/ 612 w 612"/>
                  <a:gd name="T21" fmla="*/ 405 h 405"/>
                </a:gdLst>
                <a:ahLst/>
                <a:cxnLst>
                  <a:cxn ang="T12">
                    <a:pos x="T0" y="T1"/>
                  </a:cxn>
                  <a:cxn ang="T13">
                    <a:pos x="T2" y="T3"/>
                  </a:cxn>
                  <a:cxn ang="T14">
                    <a:pos x="T4" y="T5"/>
                  </a:cxn>
                  <a:cxn ang="T15">
                    <a:pos x="T6" y="T7"/>
                  </a:cxn>
                  <a:cxn ang="T16">
                    <a:pos x="T8" y="T9"/>
                  </a:cxn>
                  <a:cxn ang="T17">
                    <a:pos x="T10" y="T11"/>
                  </a:cxn>
                </a:cxnLst>
                <a:rect l="T18" t="T19" r="T20" b="T21"/>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47359" name="Freeform 117">
                <a:extLst>
                  <a:ext uri="{FF2B5EF4-FFF2-40B4-BE49-F238E27FC236}">
                    <a16:creationId xmlns:a16="http://schemas.microsoft.com/office/drawing/2014/main" id="{E07FE5BD-522D-FF17-0C6D-81232ECCC9F4}"/>
                  </a:ext>
                </a:extLst>
              </p:cNvPr>
              <p:cNvSpPr>
                <a:spLocks/>
              </p:cNvSpPr>
              <p:nvPr/>
            </p:nvSpPr>
            <p:spPr bwMode="auto">
              <a:xfrm rot="5400000">
                <a:off x="2939" y="1738"/>
                <a:ext cx="336" cy="123"/>
              </a:xfrm>
              <a:custGeom>
                <a:avLst/>
                <a:gdLst>
                  <a:gd name="T0" fmla="*/ 1 w 612"/>
                  <a:gd name="T1" fmla="*/ 0 h 405"/>
                  <a:gd name="T2" fmla="*/ 1 w 612"/>
                  <a:gd name="T3" fmla="*/ 0 h 405"/>
                  <a:gd name="T4" fmla="*/ 1 w 612"/>
                  <a:gd name="T5" fmla="*/ 0 h 405"/>
                  <a:gd name="T6" fmla="*/ 1 w 612"/>
                  <a:gd name="T7" fmla="*/ 0 h 405"/>
                  <a:gd name="T8" fmla="*/ 1 w 612"/>
                  <a:gd name="T9" fmla="*/ 0 h 405"/>
                  <a:gd name="T10" fmla="*/ 1 w 612"/>
                  <a:gd name="T11" fmla="*/ 0 h 405"/>
                  <a:gd name="T12" fmla="*/ 0 60000 65536"/>
                  <a:gd name="T13" fmla="*/ 0 60000 65536"/>
                  <a:gd name="T14" fmla="*/ 0 60000 65536"/>
                  <a:gd name="T15" fmla="*/ 0 60000 65536"/>
                  <a:gd name="T16" fmla="*/ 0 60000 65536"/>
                  <a:gd name="T17" fmla="*/ 0 60000 65536"/>
                  <a:gd name="T18" fmla="*/ 0 w 612"/>
                  <a:gd name="T19" fmla="*/ 0 h 405"/>
                  <a:gd name="T20" fmla="*/ 612 w 612"/>
                  <a:gd name="T21" fmla="*/ 405 h 405"/>
                </a:gdLst>
                <a:ahLst/>
                <a:cxnLst>
                  <a:cxn ang="T12">
                    <a:pos x="T0" y="T1"/>
                  </a:cxn>
                  <a:cxn ang="T13">
                    <a:pos x="T2" y="T3"/>
                  </a:cxn>
                  <a:cxn ang="T14">
                    <a:pos x="T4" y="T5"/>
                  </a:cxn>
                  <a:cxn ang="T15">
                    <a:pos x="T6" y="T7"/>
                  </a:cxn>
                  <a:cxn ang="T16">
                    <a:pos x="T8" y="T9"/>
                  </a:cxn>
                  <a:cxn ang="T17">
                    <a:pos x="T10" y="T11"/>
                  </a:cxn>
                </a:cxnLst>
                <a:rect l="T18" t="T19" r="T20" b="T21"/>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47360" name="Freeform 118">
                <a:extLst>
                  <a:ext uri="{FF2B5EF4-FFF2-40B4-BE49-F238E27FC236}">
                    <a16:creationId xmlns:a16="http://schemas.microsoft.com/office/drawing/2014/main" id="{A56615D0-1624-9864-27F4-A2B19A8FF762}"/>
                  </a:ext>
                </a:extLst>
              </p:cNvPr>
              <p:cNvSpPr>
                <a:spLocks/>
              </p:cNvSpPr>
              <p:nvPr/>
            </p:nvSpPr>
            <p:spPr bwMode="auto">
              <a:xfrm rot="5400000">
                <a:off x="2860" y="1738"/>
                <a:ext cx="336" cy="123"/>
              </a:xfrm>
              <a:custGeom>
                <a:avLst/>
                <a:gdLst>
                  <a:gd name="T0" fmla="*/ 1 w 612"/>
                  <a:gd name="T1" fmla="*/ 0 h 405"/>
                  <a:gd name="T2" fmla="*/ 1 w 612"/>
                  <a:gd name="T3" fmla="*/ 0 h 405"/>
                  <a:gd name="T4" fmla="*/ 1 w 612"/>
                  <a:gd name="T5" fmla="*/ 0 h 405"/>
                  <a:gd name="T6" fmla="*/ 1 w 612"/>
                  <a:gd name="T7" fmla="*/ 0 h 405"/>
                  <a:gd name="T8" fmla="*/ 1 w 612"/>
                  <a:gd name="T9" fmla="*/ 0 h 405"/>
                  <a:gd name="T10" fmla="*/ 1 w 612"/>
                  <a:gd name="T11" fmla="*/ 0 h 405"/>
                  <a:gd name="T12" fmla="*/ 0 60000 65536"/>
                  <a:gd name="T13" fmla="*/ 0 60000 65536"/>
                  <a:gd name="T14" fmla="*/ 0 60000 65536"/>
                  <a:gd name="T15" fmla="*/ 0 60000 65536"/>
                  <a:gd name="T16" fmla="*/ 0 60000 65536"/>
                  <a:gd name="T17" fmla="*/ 0 60000 65536"/>
                  <a:gd name="T18" fmla="*/ 0 w 612"/>
                  <a:gd name="T19" fmla="*/ 0 h 405"/>
                  <a:gd name="T20" fmla="*/ 612 w 612"/>
                  <a:gd name="T21" fmla="*/ 405 h 405"/>
                </a:gdLst>
                <a:ahLst/>
                <a:cxnLst>
                  <a:cxn ang="T12">
                    <a:pos x="T0" y="T1"/>
                  </a:cxn>
                  <a:cxn ang="T13">
                    <a:pos x="T2" y="T3"/>
                  </a:cxn>
                  <a:cxn ang="T14">
                    <a:pos x="T4" y="T5"/>
                  </a:cxn>
                  <a:cxn ang="T15">
                    <a:pos x="T6" y="T7"/>
                  </a:cxn>
                  <a:cxn ang="T16">
                    <a:pos x="T8" y="T9"/>
                  </a:cxn>
                  <a:cxn ang="T17">
                    <a:pos x="T10" y="T11"/>
                  </a:cxn>
                </a:cxnLst>
                <a:rect l="T18" t="T19" r="T20" b="T21"/>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47361" name="Freeform 119">
                <a:extLst>
                  <a:ext uri="{FF2B5EF4-FFF2-40B4-BE49-F238E27FC236}">
                    <a16:creationId xmlns:a16="http://schemas.microsoft.com/office/drawing/2014/main" id="{15BA50DA-7817-B399-4506-297C6E576FE7}"/>
                  </a:ext>
                </a:extLst>
              </p:cNvPr>
              <p:cNvSpPr>
                <a:spLocks/>
              </p:cNvSpPr>
              <p:nvPr/>
            </p:nvSpPr>
            <p:spPr bwMode="auto">
              <a:xfrm rot="5400000">
                <a:off x="2702" y="1738"/>
                <a:ext cx="336" cy="123"/>
              </a:xfrm>
              <a:custGeom>
                <a:avLst/>
                <a:gdLst>
                  <a:gd name="T0" fmla="*/ 1 w 612"/>
                  <a:gd name="T1" fmla="*/ 0 h 405"/>
                  <a:gd name="T2" fmla="*/ 1 w 612"/>
                  <a:gd name="T3" fmla="*/ 0 h 405"/>
                  <a:gd name="T4" fmla="*/ 1 w 612"/>
                  <a:gd name="T5" fmla="*/ 0 h 405"/>
                  <a:gd name="T6" fmla="*/ 1 w 612"/>
                  <a:gd name="T7" fmla="*/ 0 h 405"/>
                  <a:gd name="T8" fmla="*/ 1 w 612"/>
                  <a:gd name="T9" fmla="*/ 0 h 405"/>
                  <a:gd name="T10" fmla="*/ 1 w 612"/>
                  <a:gd name="T11" fmla="*/ 0 h 405"/>
                  <a:gd name="T12" fmla="*/ 0 60000 65536"/>
                  <a:gd name="T13" fmla="*/ 0 60000 65536"/>
                  <a:gd name="T14" fmla="*/ 0 60000 65536"/>
                  <a:gd name="T15" fmla="*/ 0 60000 65536"/>
                  <a:gd name="T16" fmla="*/ 0 60000 65536"/>
                  <a:gd name="T17" fmla="*/ 0 60000 65536"/>
                  <a:gd name="T18" fmla="*/ 0 w 612"/>
                  <a:gd name="T19" fmla="*/ 0 h 405"/>
                  <a:gd name="T20" fmla="*/ 612 w 612"/>
                  <a:gd name="T21" fmla="*/ 405 h 405"/>
                </a:gdLst>
                <a:ahLst/>
                <a:cxnLst>
                  <a:cxn ang="T12">
                    <a:pos x="T0" y="T1"/>
                  </a:cxn>
                  <a:cxn ang="T13">
                    <a:pos x="T2" y="T3"/>
                  </a:cxn>
                  <a:cxn ang="T14">
                    <a:pos x="T4" y="T5"/>
                  </a:cxn>
                  <a:cxn ang="T15">
                    <a:pos x="T6" y="T7"/>
                  </a:cxn>
                  <a:cxn ang="T16">
                    <a:pos x="T8" y="T9"/>
                  </a:cxn>
                  <a:cxn ang="T17">
                    <a:pos x="T10" y="T11"/>
                  </a:cxn>
                </a:cxnLst>
                <a:rect l="T18" t="T19" r="T20" b="T21"/>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47362" name="Freeform 120">
                <a:extLst>
                  <a:ext uri="{FF2B5EF4-FFF2-40B4-BE49-F238E27FC236}">
                    <a16:creationId xmlns:a16="http://schemas.microsoft.com/office/drawing/2014/main" id="{F347F0B7-FCE3-D8F9-7B44-19C4513412FE}"/>
                  </a:ext>
                </a:extLst>
              </p:cNvPr>
              <p:cNvSpPr>
                <a:spLocks/>
              </p:cNvSpPr>
              <p:nvPr/>
            </p:nvSpPr>
            <p:spPr bwMode="auto">
              <a:xfrm rot="5400000">
                <a:off x="2779" y="1738"/>
                <a:ext cx="336" cy="123"/>
              </a:xfrm>
              <a:custGeom>
                <a:avLst/>
                <a:gdLst>
                  <a:gd name="T0" fmla="*/ 1 w 612"/>
                  <a:gd name="T1" fmla="*/ 0 h 405"/>
                  <a:gd name="T2" fmla="*/ 1 w 612"/>
                  <a:gd name="T3" fmla="*/ 0 h 405"/>
                  <a:gd name="T4" fmla="*/ 1 w 612"/>
                  <a:gd name="T5" fmla="*/ 0 h 405"/>
                  <a:gd name="T6" fmla="*/ 1 w 612"/>
                  <a:gd name="T7" fmla="*/ 0 h 405"/>
                  <a:gd name="T8" fmla="*/ 1 w 612"/>
                  <a:gd name="T9" fmla="*/ 0 h 405"/>
                  <a:gd name="T10" fmla="*/ 1 w 612"/>
                  <a:gd name="T11" fmla="*/ 0 h 405"/>
                  <a:gd name="T12" fmla="*/ 0 60000 65536"/>
                  <a:gd name="T13" fmla="*/ 0 60000 65536"/>
                  <a:gd name="T14" fmla="*/ 0 60000 65536"/>
                  <a:gd name="T15" fmla="*/ 0 60000 65536"/>
                  <a:gd name="T16" fmla="*/ 0 60000 65536"/>
                  <a:gd name="T17" fmla="*/ 0 60000 65536"/>
                  <a:gd name="T18" fmla="*/ 0 w 612"/>
                  <a:gd name="T19" fmla="*/ 0 h 405"/>
                  <a:gd name="T20" fmla="*/ 612 w 612"/>
                  <a:gd name="T21" fmla="*/ 405 h 405"/>
                </a:gdLst>
                <a:ahLst/>
                <a:cxnLst>
                  <a:cxn ang="T12">
                    <a:pos x="T0" y="T1"/>
                  </a:cxn>
                  <a:cxn ang="T13">
                    <a:pos x="T2" y="T3"/>
                  </a:cxn>
                  <a:cxn ang="T14">
                    <a:pos x="T4" y="T5"/>
                  </a:cxn>
                  <a:cxn ang="T15">
                    <a:pos x="T6" y="T7"/>
                  </a:cxn>
                  <a:cxn ang="T16">
                    <a:pos x="T8" y="T9"/>
                  </a:cxn>
                  <a:cxn ang="T17">
                    <a:pos x="T10" y="T11"/>
                  </a:cxn>
                </a:cxnLst>
                <a:rect l="T18" t="T19" r="T20" b="T21"/>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47363" name="Freeform 121">
                <a:extLst>
                  <a:ext uri="{FF2B5EF4-FFF2-40B4-BE49-F238E27FC236}">
                    <a16:creationId xmlns:a16="http://schemas.microsoft.com/office/drawing/2014/main" id="{33D73DB6-28C7-1ED3-E027-AE7F2D9D5C85}"/>
                  </a:ext>
                </a:extLst>
              </p:cNvPr>
              <p:cNvSpPr>
                <a:spLocks/>
              </p:cNvSpPr>
              <p:nvPr/>
            </p:nvSpPr>
            <p:spPr bwMode="auto">
              <a:xfrm rot="5400000">
                <a:off x="2615" y="1739"/>
                <a:ext cx="336" cy="122"/>
              </a:xfrm>
              <a:custGeom>
                <a:avLst/>
                <a:gdLst>
                  <a:gd name="T0" fmla="*/ 1 w 612"/>
                  <a:gd name="T1" fmla="*/ 0 h 405"/>
                  <a:gd name="T2" fmla="*/ 1 w 612"/>
                  <a:gd name="T3" fmla="*/ 0 h 405"/>
                  <a:gd name="T4" fmla="*/ 1 w 612"/>
                  <a:gd name="T5" fmla="*/ 0 h 405"/>
                  <a:gd name="T6" fmla="*/ 1 w 612"/>
                  <a:gd name="T7" fmla="*/ 0 h 405"/>
                  <a:gd name="T8" fmla="*/ 1 w 612"/>
                  <a:gd name="T9" fmla="*/ 0 h 405"/>
                  <a:gd name="T10" fmla="*/ 1 w 612"/>
                  <a:gd name="T11" fmla="*/ 0 h 405"/>
                  <a:gd name="T12" fmla="*/ 0 60000 65536"/>
                  <a:gd name="T13" fmla="*/ 0 60000 65536"/>
                  <a:gd name="T14" fmla="*/ 0 60000 65536"/>
                  <a:gd name="T15" fmla="*/ 0 60000 65536"/>
                  <a:gd name="T16" fmla="*/ 0 60000 65536"/>
                  <a:gd name="T17" fmla="*/ 0 60000 65536"/>
                  <a:gd name="T18" fmla="*/ 0 w 612"/>
                  <a:gd name="T19" fmla="*/ 0 h 405"/>
                  <a:gd name="T20" fmla="*/ 612 w 612"/>
                  <a:gd name="T21" fmla="*/ 405 h 405"/>
                </a:gdLst>
                <a:ahLst/>
                <a:cxnLst>
                  <a:cxn ang="T12">
                    <a:pos x="T0" y="T1"/>
                  </a:cxn>
                  <a:cxn ang="T13">
                    <a:pos x="T2" y="T3"/>
                  </a:cxn>
                  <a:cxn ang="T14">
                    <a:pos x="T4" y="T5"/>
                  </a:cxn>
                  <a:cxn ang="T15">
                    <a:pos x="T6" y="T7"/>
                  </a:cxn>
                  <a:cxn ang="T16">
                    <a:pos x="T8" y="T9"/>
                  </a:cxn>
                  <a:cxn ang="T17">
                    <a:pos x="T10" y="T11"/>
                  </a:cxn>
                </a:cxnLst>
                <a:rect l="T18" t="T19" r="T20" b="T21"/>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47364" name="Freeform 122">
                <a:extLst>
                  <a:ext uri="{FF2B5EF4-FFF2-40B4-BE49-F238E27FC236}">
                    <a16:creationId xmlns:a16="http://schemas.microsoft.com/office/drawing/2014/main" id="{DD17ED57-5BD7-327A-14D6-FA793400C3A2}"/>
                  </a:ext>
                </a:extLst>
              </p:cNvPr>
              <p:cNvSpPr>
                <a:spLocks/>
              </p:cNvSpPr>
              <p:nvPr/>
            </p:nvSpPr>
            <p:spPr bwMode="auto">
              <a:xfrm rot="5400000">
                <a:off x="2532" y="1738"/>
                <a:ext cx="336" cy="123"/>
              </a:xfrm>
              <a:custGeom>
                <a:avLst/>
                <a:gdLst>
                  <a:gd name="T0" fmla="*/ 1 w 612"/>
                  <a:gd name="T1" fmla="*/ 0 h 405"/>
                  <a:gd name="T2" fmla="*/ 1 w 612"/>
                  <a:gd name="T3" fmla="*/ 0 h 405"/>
                  <a:gd name="T4" fmla="*/ 1 w 612"/>
                  <a:gd name="T5" fmla="*/ 0 h 405"/>
                  <a:gd name="T6" fmla="*/ 1 w 612"/>
                  <a:gd name="T7" fmla="*/ 0 h 405"/>
                  <a:gd name="T8" fmla="*/ 1 w 612"/>
                  <a:gd name="T9" fmla="*/ 0 h 405"/>
                  <a:gd name="T10" fmla="*/ 1 w 612"/>
                  <a:gd name="T11" fmla="*/ 0 h 405"/>
                  <a:gd name="T12" fmla="*/ 0 60000 65536"/>
                  <a:gd name="T13" fmla="*/ 0 60000 65536"/>
                  <a:gd name="T14" fmla="*/ 0 60000 65536"/>
                  <a:gd name="T15" fmla="*/ 0 60000 65536"/>
                  <a:gd name="T16" fmla="*/ 0 60000 65536"/>
                  <a:gd name="T17" fmla="*/ 0 60000 65536"/>
                  <a:gd name="T18" fmla="*/ 0 w 612"/>
                  <a:gd name="T19" fmla="*/ 0 h 405"/>
                  <a:gd name="T20" fmla="*/ 612 w 612"/>
                  <a:gd name="T21" fmla="*/ 405 h 405"/>
                </a:gdLst>
                <a:ahLst/>
                <a:cxnLst>
                  <a:cxn ang="T12">
                    <a:pos x="T0" y="T1"/>
                  </a:cxn>
                  <a:cxn ang="T13">
                    <a:pos x="T2" y="T3"/>
                  </a:cxn>
                  <a:cxn ang="T14">
                    <a:pos x="T4" y="T5"/>
                  </a:cxn>
                  <a:cxn ang="T15">
                    <a:pos x="T6" y="T7"/>
                  </a:cxn>
                  <a:cxn ang="T16">
                    <a:pos x="T8" y="T9"/>
                  </a:cxn>
                  <a:cxn ang="T17">
                    <a:pos x="T10" y="T11"/>
                  </a:cxn>
                </a:cxnLst>
                <a:rect l="T18" t="T19" r="T20" b="T21"/>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47365" name="Freeform 123">
                <a:extLst>
                  <a:ext uri="{FF2B5EF4-FFF2-40B4-BE49-F238E27FC236}">
                    <a16:creationId xmlns:a16="http://schemas.microsoft.com/office/drawing/2014/main" id="{4896EB4A-49A3-9B62-442A-9D657FB0E46F}"/>
                  </a:ext>
                </a:extLst>
              </p:cNvPr>
              <p:cNvSpPr>
                <a:spLocks/>
              </p:cNvSpPr>
              <p:nvPr/>
            </p:nvSpPr>
            <p:spPr bwMode="auto">
              <a:xfrm rot="5400000">
                <a:off x="3171" y="1738"/>
                <a:ext cx="336" cy="123"/>
              </a:xfrm>
              <a:custGeom>
                <a:avLst/>
                <a:gdLst>
                  <a:gd name="T0" fmla="*/ 1 w 612"/>
                  <a:gd name="T1" fmla="*/ 0 h 405"/>
                  <a:gd name="T2" fmla="*/ 1 w 612"/>
                  <a:gd name="T3" fmla="*/ 0 h 405"/>
                  <a:gd name="T4" fmla="*/ 1 w 612"/>
                  <a:gd name="T5" fmla="*/ 0 h 405"/>
                  <a:gd name="T6" fmla="*/ 1 w 612"/>
                  <a:gd name="T7" fmla="*/ 0 h 405"/>
                  <a:gd name="T8" fmla="*/ 1 w 612"/>
                  <a:gd name="T9" fmla="*/ 0 h 405"/>
                  <a:gd name="T10" fmla="*/ 1 w 612"/>
                  <a:gd name="T11" fmla="*/ 0 h 405"/>
                  <a:gd name="T12" fmla="*/ 0 60000 65536"/>
                  <a:gd name="T13" fmla="*/ 0 60000 65536"/>
                  <a:gd name="T14" fmla="*/ 0 60000 65536"/>
                  <a:gd name="T15" fmla="*/ 0 60000 65536"/>
                  <a:gd name="T16" fmla="*/ 0 60000 65536"/>
                  <a:gd name="T17" fmla="*/ 0 60000 65536"/>
                  <a:gd name="T18" fmla="*/ 0 w 612"/>
                  <a:gd name="T19" fmla="*/ 0 h 405"/>
                  <a:gd name="T20" fmla="*/ 612 w 612"/>
                  <a:gd name="T21" fmla="*/ 405 h 405"/>
                </a:gdLst>
                <a:ahLst/>
                <a:cxnLst>
                  <a:cxn ang="T12">
                    <a:pos x="T0" y="T1"/>
                  </a:cxn>
                  <a:cxn ang="T13">
                    <a:pos x="T2" y="T3"/>
                  </a:cxn>
                  <a:cxn ang="T14">
                    <a:pos x="T4" y="T5"/>
                  </a:cxn>
                  <a:cxn ang="T15">
                    <a:pos x="T6" y="T7"/>
                  </a:cxn>
                  <a:cxn ang="T16">
                    <a:pos x="T8" y="T9"/>
                  </a:cxn>
                  <a:cxn ang="T17">
                    <a:pos x="T10" y="T11"/>
                  </a:cxn>
                </a:cxnLst>
                <a:rect l="T18" t="T19" r="T20" b="T21"/>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47366" name="Freeform 124">
                <a:extLst>
                  <a:ext uri="{FF2B5EF4-FFF2-40B4-BE49-F238E27FC236}">
                    <a16:creationId xmlns:a16="http://schemas.microsoft.com/office/drawing/2014/main" id="{8E9300C0-7968-BFE3-5151-540DDC219CDD}"/>
                  </a:ext>
                </a:extLst>
              </p:cNvPr>
              <p:cNvSpPr>
                <a:spLocks/>
              </p:cNvSpPr>
              <p:nvPr/>
            </p:nvSpPr>
            <p:spPr bwMode="auto">
              <a:xfrm rot="5400000">
                <a:off x="3092" y="1738"/>
                <a:ext cx="336" cy="123"/>
              </a:xfrm>
              <a:custGeom>
                <a:avLst/>
                <a:gdLst>
                  <a:gd name="T0" fmla="*/ 1 w 612"/>
                  <a:gd name="T1" fmla="*/ 0 h 405"/>
                  <a:gd name="T2" fmla="*/ 1 w 612"/>
                  <a:gd name="T3" fmla="*/ 0 h 405"/>
                  <a:gd name="T4" fmla="*/ 1 w 612"/>
                  <a:gd name="T5" fmla="*/ 0 h 405"/>
                  <a:gd name="T6" fmla="*/ 1 w 612"/>
                  <a:gd name="T7" fmla="*/ 0 h 405"/>
                  <a:gd name="T8" fmla="*/ 1 w 612"/>
                  <a:gd name="T9" fmla="*/ 0 h 405"/>
                  <a:gd name="T10" fmla="*/ 1 w 612"/>
                  <a:gd name="T11" fmla="*/ 0 h 405"/>
                  <a:gd name="T12" fmla="*/ 0 60000 65536"/>
                  <a:gd name="T13" fmla="*/ 0 60000 65536"/>
                  <a:gd name="T14" fmla="*/ 0 60000 65536"/>
                  <a:gd name="T15" fmla="*/ 0 60000 65536"/>
                  <a:gd name="T16" fmla="*/ 0 60000 65536"/>
                  <a:gd name="T17" fmla="*/ 0 60000 65536"/>
                  <a:gd name="T18" fmla="*/ 0 w 612"/>
                  <a:gd name="T19" fmla="*/ 0 h 405"/>
                  <a:gd name="T20" fmla="*/ 612 w 612"/>
                  <a:gd name="T21" fmla="*/ 405 h 405"/>
                </a:gdLst>
                <a:ahLst/>
                <a:cxnLst>
                  <a:cxn ang="T12">
                    <a:pos x="T0" y="T1"/>
                  </a:cxn>
                  <a:cxn ang="T13">
                    <a:pos x="T2" y="T3"/>
                  </a:cxn>
                  <a:cxn ang="T14">
                    <a:pos x="T4" y="T5"/>
                  </a:cxn>
                  <a:cxn ang="T15">
                    <a:pos x="T6" y="T7"/>
                  </a:cxn>
                  <a:cxn ang="T16">
                    <a:pos x="T8" y="T9"/>
                  </a:cxn>
                  <a:cxn ang="T17">
                    <a:pos x="T10" y="T11"/>
                  </a:cxn>
                </a:cxnLst>
                <a:rect l="T18" t="T19" r="T20" b="T21"/>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47367" name="Freeform 125">
                <a:extLst>
                  <a:ext uri="{FF2B5EF4-FFF2-40B4-BE49-F238E27FC236}">
                    <a16:creationId xmlns:a16="http://schemas.microsoft.com/office/drawing/2014/main" id="{92934129-A57D-3CD0-0A54-1084CAFB4ADD}"/>
                  </a:ext>
                </a:extLst>
              </p:cNvPr>
              <p:cNvSpPr>
                <a:spLocks/>
              </p:cNvSpPr>
              <p:nvPr/>
            </p:nvSpPr>
            <p:spPr bwMode="auto">
              <a:xfrm rot="5400000">
                <a:off x="3011" y="1738"/>
                <a:ext cx="336" cy="123"/>
              </a:xfrm>
              <a:custGeom>
                <a:avLst/>
                <a:gdLst>
                  <a:gd name="T0" fmla="*/ 1 w 612"/>
                  <a:gd name="T1" fmla="*/ 0 h 405"/>
                  <a:gd name="T2" fmla="*/ 1 w 612"/>
                  <a:gd name="T3" fmla="*/ 0 h 405"/>
                  <a:gd name="T4" fmla="*/ 1 w 612"/>
                  <a:gd name="T5" fmla="*/ 0 h 405"/>
                  <a:gd name="T6" fmla="*/ 1 w 612"/>
                  <a:gd name="T7" fmla="*/ 0 h 405"/>
                  <a:gd name="T8" fmla="*/ 1 w 612"/>
                  <a:gd name="T9" fmla="*/ 0 h 405"/>
                  <a:gd name="T10" fmla="*/ 1 w 612"/>
                  <a:gd name="T11" fmla="*/ 0 h 405"/>
                  <a:gd name="T12" fmla="*/ 0 60000 65536"/>
                  <a:gd name="T13" fmla="*/ 0 60000 65536"/>
                  <a:gd name="T14" fmla="*/ 0 60000 65536"/>
                  <a:gd name="T15" fmla="*/ 0 60000 65536"/>
                  <a:gd name="T16" fmla="*/ 0 60000 65536"/>
                  <a:gd name="T17" fmla="*/ 0 60000 65536"/>
                  <a:gd name="T18" fmla="*/ 0 w 612"/>
                  <a:gd name="T19" fmla="*/ 0 h 405"/>
                  <a:gd name="T20" fmla="*/ 612 w 612"/>
                  <a:gd name="T21" fmla="*/ 405 h 405"/>
                </a:gdLst>
                <a:ahLst/>
                <a:cxnLst>
                  <a:cxn ang="T12">
                    <a:pos x="T0" y="T1"/>
                  </a:cxn>
                  <a:cxn ang="T13">
                    <a:pos x="T2" y="T3"/>
                  </a:cxn>
                  <a:cxn ang="T14">
                    <a:pos x="T4" y="T5"/>
                  </a:cxn>
                  <a:cxn ang="T15">
                    <a:pos x="T6" y="T7"/>
                  </a:cxn>
                  <a:cxn ang="T16">
                    <a:pos x="T8" y="T9"/>
                  </a:cxn>
                  <a:cxn ang="T17">
                    <a:pos x="T10" y="T11"/>
                  </a:cxn>
                </a:cxnLst>
                <a:rect l="T18" t="T19" r="T20" b="T21"/>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grpSp>
        <p:sp>
          <p:nvSpPr>
            <p:cNvPr id="47352" name="AutoShape 126">
              <a:extLst>
                <a:ext uri="{FF2B5EF4-FFF2-40B4-BE49-F238E27FC236}">
                  <a16:creationId xmlns:a16="http://schemas.microsoft.com/office/drawing/2014/main" id="{1805E185-F30C-04A0-2966-46B1A22692B6}"/>
                </a:ext>
              </a:extLst>
            </p:cNvPr>
            <p:cNvSpPr>
              <a:spLocks noChangeArrowheads="1"/>
            </p:cNvSpPr>
            <p:nvPr/>
          </p:nvSpPr>
          <p:spPr bwMode="auto">
            <a:xfrm rot="5400000">
              <a:off x="4700" y="1564"/>
              <a:ext cx="120" cy="288"/>
            </a:xfrm>
            <a:prstGeom prst="can">
              <a:avLst>
                <a:gd name="adj" fmla="val 48744"/>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tx1"/>
              </a:solidFill>
              <a:round/>
              <a:headEnd/>
              <a:tailEnd/>
            </a:ln>
            <a:effectLst/>
          </p:spPr>
          <p:txBody>
            <a:bodyPr wrap="none" anchor="ctr"/>
            <a:lstStyle/>
            <a:p>
              <a:pPr eaLnBrk="1" hangingPunct="1">
                <a:defRPr/>
              </a:pPr>
              <a:endParaRPr lang="en-US" sz="3600"/>
            </a:p>
          </p:txBody>
        </p:sp>
      </p:grpSp>
      <p:sp>
        <p:nvSpPr>
          <p:cNvPr id="47368" name="Rectangle 127">
            <a:extLst>
              <a:ext uri="{FF2B5EF4-FFF2-40B4-BE49-F238E27FC236}">
                <a16:creationId xmlns:a16="http://schemas.microsoft.com/office/drawing/2014/main" id="{F2C80F88-3ED7-837C-F2B8-5D9CF2C426CA}"/>
              </a:ext>
            </a:extLst>
          </p:cNvPr>
          <p:cNvSpPr>
            <a:spLocks noChangeArrowheads="1"/>
          </p:cNvSpPr>
          <p:nvPr/>
        </p:nvSpPr>
        <p:spPr bwMode="auto">
          <a:xfrm>
            <a:off x="6469063" y="7229251"/>
            <a:ext cx="2133600" cy="128588"/>
          </a:xfrm>
          <a:prstGeom prst="rect">
            <a:avLst/>
          </a:prstGeom>
          <a:solidFill>
            <a:srgbClr val="FF9933"/>
          </a:solidFill>
          <a:ln w="9525">
            <a:miter lim="800000"/>
            <a:headEnd/>
            <a:tailEnd/>
          </a:ln>
          <a:scene3d>
            <a:camera prst="legacyPerspectiveTopRight">
              <a:rot lat="360000" lon="300000" rev="0"/>
            </a:camera>
            <a:lightRig rig="legacyFlat4" dir="b"/>
          </a:scene3d>
          <a:sp3d extrusionH="887400" prstMaterial="legacyMatte">
            <a:bevelT w="13500" h="13500" prst="angle"/>
            <a:bevelB w="13500" h="13500" prst="angle"/>
            <a:extrusionClr>
              <a:srgbClr val="FF9933"/>
            </a:extrusionClr>
          </a:sp3d>
        </p:spPr>
        <p:txBody>
          <a:bodyPr wrap="none" anchor="ctr">
            <a:flatTx/>
          </a:bodyPr>
          <a:lstStyle/>
          <a:p>
            <a:pPr eaLnBrk="1" hangingPunct="1"/>
            <a:endParaRPr lang="en-US" sz="3600"/>
          </a:p>
        </p:txBody>
      </p:sp>
      <p:sp>
        <p:nvSpPr>
          <p:cNvPr id="47369" name="Rectangle 128">
            <a:extLst>
              <a:ext uri="{FF2B5EF4-FFF2-40B4-BE49-F238E27FC236}">
                <a16:creationId xmlns:a16="http://schemas.microsoft.com/office/drawing/2014/main" id="{801DE3E0-F79F-59FE-981C-CBB48BA1E7F7}"/>
              </a:ext>
            </a:extLst>
          </p:cNvPr>
          <p:cNvSpPr>
            <a:spLocks noChangeArrowheads="1"/>
          </p:cNvSpPr>
          <p:nvPr/>
        </p:nvSpPr>
        <p:spPr bwMode="auto">
          <a:xfrm>
            <a:off x="11193463" y="6964931"/>
            <a:ext cx="2286000" cy="121444"/>
          </a:xfrm>
          <a:prstGeom prst="rect">
            <a:avLst/>
          </a:prstGeom>
          <a:solidFill>
            <a:srgbClr val="FF9933"/>
          </a:solidFill>
          <a:ln w="9525">
            <a:miter lim="800000"/>
            <a:headEnd/>
            <a:tailEnd/>
          </a:ln>
          <a:scene3d>
            <a:camera prst="legacyPerspectiveTopRight">
              <a:rot lat="180000" lon="21419979" rev="0"/>
            </a:camera>
            <a:lightRig rig="legacyFlat4" dir="b"/>
          </a:scene3d>
          <a:sp3d extrusionH="887400" prstMaterial="legacyMatte">
            <a:bevelT w="13500" h="13500" prst="angle"/>
            <a:bevelB w="13500" h="13500" prst="angle"/>
            <a:extrusionClr>
              <a:srgbClr val="FF9933"/>
            </a:extrusionClr>
          </a:sp3d>
        </p:spPr>
        <p:txBody>
          <a:bodyPr wrap="none" anchor="ctr">
            <a:flatTx/>
          </a:bodyPr>
          <a:lstStyle/>
          <a:p>
            <a:pPr eaLnBrk="1" hangingPunct="1"/>
            <a:endParaRPr lang="en-US" sz="3600"/>
          </a:p>
        </p:txBody>
      </p:sp>
      <p:sp>
        <p:nvSpPr>
          <p:cNvPr id="47370" name="AutoShape 129">
            <a:extLst>
              <a:ext uri="{FF2B5EF4-FFF2-40B4-BE49-F238E27FC236}">
                <a16:creationId xmlns:a16="http://schemas.microsoft.com/office/drawing/2014/main" id="{90148A56-5A40-5A5F-B992-31EF4026F2AD}"/>
              </a:ext>
            </a:extLst>
          </p:cNvPr>
          <p:cNvSpPr>
            <a:spLocks noChangeArrowheads="1"/>
          </p:cNvSpPr>
          <p:nvPr/>
        </p:nvSpPr>
        <p:spPr bwMode="auto">
          <a:xfrm rot="5400000">
            <a:off x="7954963" y="6281513"/>
            <a:ext cx="228600" cy="1066800"/>
          </a:xfrm>
          <a:prstGeom prst="can">
            <a:avLst>
              <a:gd name="adj" fmla="val 49486"/>
            </a:avLst>
          </a:prstGeom>
          <a:solidFill>
            <a:srgbClr val="FF3300"/>
          </a:solidFill>
          <a:ln w="9525">
            <a:solidFill>
              <a:schemeClr val="bg1"/>
            </a:solidFill>
            <a:round/>
            <a:headEnd/>
            <a:tailEnd/>
          </a:ln>
        </p:spPr>
        <p:txBody>
          <a:bodyPr wrap="none" anchor="ctr"/>
          <a:lstStyle/>
          <a:p>
            <a:pPr eaLnBrk="1" hangingPunct="1"/>
            <a:endParaRPr lang="en-US" sz="3600"/>
          </a:p>
        </p:txBody>
      </p:sp>
      <p:sp>
        <p:nvSpPr>
          <p:cNvPr id="47371" name="Oval 130">
            <a:extLst>
              <a:ext uri="{FF2B5EF4-FFF2-40B4-BE49-F238E27FC236}">
                <a16:creationId xmlns:a16="http://schemas.microsoft.com/office/drawing/2014/main" id="{9A014042-0B40-53CB-6986-8BBFEAFCBA94}"/>
              </a:ext>
            </a:extLst>
          </p:cNvPr>
          <p:cNvSpPr>
            <a:spLocks noChangeArrowheads="1"/>
          </p:cNvSpPr>
          <p:nvPr/>
        </p:nvSpPr>
        <p:spPr bwMode="auto">
          <a:xfrm rot="21096553" flipH="1">
            <a:off x="8504239" y="6774432"/>
            <a:ext cx="73024" cy="54770"/>
          </a:xfrm>
          <a:prstGeom prst="ellipse">
            <a:avLst/>
          </a:prstGeom>
          <a:solidFill>
            <a:schemeClr val="accent1"/>
          </a:solidFill>
          <a:ln w="9525">
            <a:solidFill>
              <a:schemeClr val="tx1"/>
            </a:solidFill>
            <a:round/>
            <a:headEnd/>
            <a:tailEnd/>
          </a:ln>
        </p:spPr>
        <p:txBody>
          <a:bodyPr wrap="none" anchor="ctr"/>
          <a:lstStyle/>
          <a:p>
            <a:pPr eaLnBrk="1" hangingPunct="1"/>
            <a:endParaRPr lang="en-US" sz="3600"/>
          </a:p>
        </p:txBody>
      </p:sp>
      <p:grpSp>
        <p:nvGrpSpPr>
          <p:cNvPr id="47372" name="Group 131">
            <a:extLst>
              <a:ext uri="{FF2B5EF4-FFF2-40B4-BE49-F238E27FC236}">
                <a16:creationId xmlns:a16="http://schemas.microsoft.com/office/drawing/2014/main" id="{A1596D06-4C7C-6103-6248-329DF1D135FA}"/>
              </a:ext>
            </a:extLst>
          </p:cNvPr>
          <p:cNvGrpSpPr>
            <a:grpSpLocks/>
          </p:cNvGrpSpPr>
          <p:nvPr/>
        </p:nvGrpSpPr>
        <p:grpSpPr bwMode="auto">
          <a:xfrm>
            <a:off x="7345363" y="6805387"/>
            <a:ext cx="1066800" cy="228600"/>
            <a:chOff x="2160" y="3168"/>
            <a:chExt cx="336" cy="96"/>
          </a:xfrm>
        </p:grpSpPr>
        <p:sp>
          <p:nvSpPr>
            <p:cNvPr id="47373" name="AutoShape 132">
              <a:extLst>
                <a:ext uri="{FF2B5EF4-FFF2-40B4-BE49-F238E27FC236}">
                  <a16:creationId xmlns:a16="http://schemas.microsoft.com/office/drawing/2014/main" id="{98DDABFB-88BD-53F6-A7D9-4CBB6A4FCE8D}"/>
                </a:ext>
              </a:extLst>
            </p:cNvPr>
            <p:cNvSpPr>
              <a:spLocks noChangeArrowheads="1"/>
            </p:cNvSpPr>
            <p:nvPr/>
          </p:nvSpPr>
          <p:spPr bwMode="auto">
            <a:xfrm rot="5400000">
              <a:off x="2280" y="3048"/>
              <a:ext cx="96" cy="336"/>
            </a:xfrm>
            <a:prstGeom prst="can">
              <a:avLst>
                <a:gd name="adj" fmla="val 49486"/>
              </a:avLst>
            </a:prstGeom>
            <a:solidFill>
              <a:srgbClr val="FF3300"/>
            </a:solidFill>
            <a:ln w="9525">
              <a:solidFill>
                <a:schemeClr val="bg1"/>
              </a:solidFill>
              <a:round/>
              <a:headEnd/>
              <a:tailEnd/>
            </a:ln>
          </p:spPr>
          <p:txBody>
            <a:bodyPr wrap="none" anchor="ctr"/>
            <a:lstStyle/>
            <a:p>
              <a:pPr eaLnBrk="1" hangingPunct="1"/>
              <a:endParaRPr lang="en-US" sz="3600"/>
            </a:p>
          </p:txBody>
        </p:sp>
        <p:sp>
          <p:nvSpPr>
            <p:cNvPr id="47374" name="Oval 133">
              <a:extLst>
                <a:ext uri="{FF2B5EF4-FFF2-40B4-BE49-F238E27FC236}">
                  <a16:creationId xmlns:a16="http://schemas.microsoft.com/office/drawing/2014/main" id="{F90CCF88-4F0E-C9EB-7374-C70D59A35E55}"/>
                </a:ext>
              </a:extLst>
            </p:cNvPr>
            <p:cNvSpPr>
              <a:spLocks noChangeArrowheads="1"/>
            </p:cNvSpPr>
            <p:nvPr/>
          </p:nvSpPr>
          <p:spPr bwMode="auto">
            <a:xfrm rot="21096553" flipH="1">
              <a:off x="2465" y="3199"/>
              <a:ext cx="23" cy="23"/>
            </a:xfrm>
            <a:prstGeom prst="ellipse">
              <a:avLst/>
            </a:prstGeom>
            <a:solidFill>
              <a:schemeClr val="accent1"/>
            </a:solidFill>
            <a:ln w="9525">
              <a:solidFill>
                <a:schemeClr val="tx1"/>
              </a:solidFill>
              <a:round/>
              <a:headEnd/>
              <a:tailEnd/>
            </a:ln>
          </p:spPr>
          <p:txBody>
            <a:bodyPr wrap="none" anchor="ctr"/>
            <a:lstStyle/>
            <a:p>
              <a:pPr eaLnBrk="1" hangingPunct="1"/>
              <a:endParaRPr lang="en-US" sz="3600"/>
            </a:p>
          </p:txBody>
        </p:sp>
      </p:grpSp>
      <p:grpSp>
        <p:nvGrpSpPr>
          <p:cNvPr id="47375" name="Group 134">
            <a:extLst>
              <a:ext uri="{FF2B5EF4-FFF2-40B4-BE49-F238E27FC236}">
                <a16:creationId xmlns:a16="http://schemas.microsoft.com/office/drawing/2014/main" id="{50BFF142-4E47-57B5-72AF-B6E00AE4DC5D}"/>
              </a:ext>
            </a:extLst>
          </p:cNvPr>
          <p:cNvGrpSpPr>
            <a:grpSpLocks/>
          </p:cNvGrpSpPr>
          <p:nvPr/>
        </p:nvGrpSpPr>
        <p:grpSpPr bwMode="auto">
          <a:xfrm>
            <a:off x="7116763" y="6929213"/>
            <a:ext cx="1066800" cy="228600"/>
            <a:chOff x="2160" y="3168"/>
            <a:chExt cx="336" cy="96"/>
          </a:xfrm>
        </p:grpSpPr>
        <p:sp>
          <p:nvSpPr>
            <p:cNvPr id="47376" name="AutoShape 135">
              <a:extLst>
                <a:ext uri="{FF2B5EF4-FFF2-40B4-BE49-F238E27FC236}">
                  <a16:creationId xmlns:a16="http://schemas.microsoft.com/office/drawing/2014/main" id="{366E5BB5-2630-B399-09A6-F51A30660696}"/>
                </a:ext>
              </a:extLst>
            </p:cNvPr>
            <p:cNvSpPr>
              <a:spLocks noChangeArrowheads="1"/>
            </p:cNvSpPr>
            <p:nvPr/>
          </p:nvSpPr>
          <p:spPr bwMode="auto">
            <a:xfrm rot="5400000">
              <a:off x="2280" y="3048"/>
              <a:ext cx="96" cy="336"/>
            </a:xfrm>
            <a:prstGeom prst="can">
              <a:avLst>
                <a:gd name="adj" fmla="val 49486"/>
              </a:avLst>
            </a:prstGeom>
            <a:solidFill>
              <a:srgbClr val="FF3300"/>
            </a:solidFill>
            <a:ln w="9525">
              <a:solidFill>
                <a:schemeClr val="bg1"/>
              </a:solidFill>
              <a:round/>
              <a:headEnd/>
              <a:tailEnd/>
            </a:ln>
          </p:spPr>
          <p:txBody>
            <a:bodyPr wrap="none" anchor="ctr"/>
            <a:lstStyle/>
            <a:p>
              <a:pPr eaLnBrk="1" hangingPunct="1"/>
              <a:endParaRPr lang="en-US" sz="3600"/>
            </a:p>
          </p:txBody>
        </p:sp>
        <p:sp>
          <p:nvSpPr>
            <p:cNvPr id="47377" name="Oval 136">
              <a:extLst>
                <a:ext uri="{FF2B5EF4-FFF2-40B4-BE49-F238E27FC236}">
                  <a16:creationId xmlns:a16="http://schemas.microsoft.com/office/drawing/2014/main" id="{5F33BE74-4A15-2789-30C0-716C06741B37}"/>
                </a:ext>
              </a:extLst>
            </p:cNvPr>
            <p:cNvSpPr>
              <a:spLocks noChangeArrowheads="1"/>
            </p:cNvSpPr>
            <p:nvPr/>
          </p:nvSpPr>
          <p:spPr bwMode="auto">
            <a:xfrm rot="21096553" flipH="1">
              <a:off x="2465" y="3199"/>
              <a:ext cx="23" cy="23"/>
            </a:xfrm>
            <a:prstGeom prst="ellipse">
              <a:avLst/>
            </a:prstGeom>
            <a:solidFill>
              <a:schemeClr val="accent1"/>
            </a:solidFill>
            <a:ln w="9525">
              <a:solidFill>
                <a:schemeClr val="tx1"/>
              </a:solidFill>
              <a:round/>
              <a:headEnd/>
              <a:tailEnd/>
            </a:ln>
          </p:spPr>
          <p:txBody>
            <a:bodyPr wrap="none" anchor="ctr"/>
            <a:lstStyle/>
            <a:p>
              <a:pPr eaLnBrk="1" hangingPunct="1"/>
              <a:endParaRPr lang="en-US" sz="3600"/>
            </a:p>
          </p:txBody>
        </p:sp>
      </p:grpSp>
      <p:sp>
        <p:nvSpPr>
          <p:cNvPr id="47378" name="AutoShape 137">
            <a:extLst>
              <a:ext uri="{FF2B5EF4-FFF2-40B4-BE49-F238E27FC236}">
                <a16:creationId xmlns:a16="http://schemas.microsoft.com/office/drawing/2014/main" id="{BBA0DF74-24A5-F48A-E0EF-25E5410C8F46}"/>
              </a:ext>
            </a:extLst>
          </p:cNvPr>
          <p:cNvSpPr>
            <a:spLocks noChangeArrowheads="1"/>
          </p:cNvSpPr>
          <p:nvPr/>
        </p:nvSpPr>
        <p:spPr bwMode="auto">
          <a:xfrm>
            <a:off x="8564563" y="6888731"/>
            <a:ext cx="152400" cy="228600"/>
          </a:xfrm>
          <a:prstGeom prst="plus">
            <a:avLst>
              <a:gd name="adj" fmla="val 25000"/>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z="3600"/>
          </a:p>
        </p:txBody>
      </p:sp>
      <p:sp>
        <p:nvSpPr>
          <p:cNvPr id="47379" name="AutoShape 138">
            <a:extLst>
              <a:ext uri="{FF2B5EF4-FFF2-40B4-BE49-F238E27FC236}">
                <a16:creationId xmlns:a16="http://schemas.microsoft.com/office/drawing/2014/main" id="{E50B62C9-F067-0465-F2A7-A34EB29A2739}"/>
              </a:ext>
            </a:extLst>
          </p:cNvPr>
          <p:cNvSpPr>
            <a:spLocks noChangeArrowheads="1"/>
          </p:cNvSpPr>
          <p:nvPr/>
        </p:nvSpPr>
        <p:spPr bwMode="auto">
          <a:xfrm>
            <a:off x="6964363" y="6843487"/>
            <a:ext cx="152400" cy="228600"/>
          </a:xfrm>
          <a:prstGeom prst="plus">
            <a:avLst>
              <a:gd name="adj" fmla="val 25000"/>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z="3600"/>
          </a:p>
        </p:txBody>
      </p:sp>
      <p:sp>
        <p:nvSpPr>
          <p:cNvPr id="47380" name="Text Box 139">
            <a:extLst>
              <a:ext uri="{FF2B5EF4-FFF2-40B4-BE49-F238E27FC236}">
                <a16:creationId xmlns:a16="http://schemas.microsoft.com/office/drawing/2014/main" id="{C56C3FA5-D72B-B636-189E-9E9DE02FFFA5}"/>
              </a:ext>
            </a:extLst>
          </p:cNvPr>
          <p:cNvSpPr txBox="1">
            <a:spLocks noChangeArrowheads="1"/>
          </p:cNvSpPr>
          <p:nvPr/>
        </p:nvSpPr>
        <p:spPr bwMode="auto">
          <a:xfrm>
            <a:off x="12361863" y="6152926"/>
            <a:ext cx="4812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r>
              <a:rPr lang="en-US" b="1"/>
              <a:t>K</a:t>
            </a:r>
          </a:p>
        </p:txBody>
      </p:sp>
      <p:sp>
        <p:nvSpPr>
          <p:cNvPr id="47381" name="Oval 140">
            <a:extLst>
              <a:ext uri="{FF2B5EF4-FFF2-40B4-BE49-F238E27FC236}">
                <a16:creationId xmlns:a16="http://schemas.microsoft.com/office/drawing/2014/main" id="{F75E7455-F6BE-D36D-918D-E576641AD7B5}"/>
              </a:ext>
            </a:extLst>
          </p:cNvPr>
          <p:cNvSpPr>
            <a:spLocks noChangeArrowheads="1"/>
          </p:cNvSpPr>
          <p:nvPr/>
        </p:nvSpPr>
        <p:spPr bwMode="auto">
          <a:xfrm>
            <a:off x="12168192" y="6748239"/>
            <a:ext cx="92074" cy="69056"/>
          </a:xfrm>
          <a:prstGeom prst="ellipse">
            <a:avLst/>
          </a:prstGeom>
          <a:solidFill>
            <a:schemeClr val="tx1"/>
          </a:solidFill>
          <a:ln w="9525">
            <a:solidFill>
              <a:schemeClr val="bg1"/>
            </a:solidFill>
            <a:round/>
            <a:headEnd/>
            <a:tailEnd/>
          </a:ln>
        </p:spPr>
        <p:txBody>
          <a:bodyPr wrap="none" anchor="ctr"/>
          <a:lstStyle/>
          <a:p>
            <a:pPr eaLnBrk="1" hangingPunct="1"/>
            <a:endParaRPr lang="en-US" sz="3600"/>
          </a:p>
        </p:txBody>
      </p:sp>
      <p:sp>
        <p:nvSpPr>
          <p:cNvPr id="47382" name="AutoShape 141">
            <a:extLst>
              <a:ext uri="{FF2B5EF4-FFF2-40B4-BE49-F238E27FC236}">
                <a16:creationId xmlns:a16="http://schemas.microsoft.com/office/drawing/2014/main" id="{F3EF4D28-68FC-5B92-FF59-561ED7A60BE3}"/>
              </a:ext>
            </a:extLst>
          </p:cNvPr>
          <p:cNvSpPr>
            <a:spLocks noChangeArrowheads="1"/>
          </p:cNvSpPr>
          <p:nvPr/>
        </p:nvSpPr>
        <p:spPr bwMode="auto">
          <a:xfrm>
            <a:off x="11593513" y="6636319"/>
            <a:ext cx="152400" cy="228600"/>
          </a:xfrm>
          <a:prstGeom prst="plus">
            <a:avLst>
              <a:gd name="adj" fmla="val 25000"/>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z="3600"/>
          </a:p>
        </p:txBody>
      </p:sp>
      <p:sp>
        <p:nvSpPr>
          <p:cNvPr id="47383" name="AutoShape 142">
            <a:extLst>
              <a:ext uri="{FF2B5EF4-FFF2-40B4-BE49-F238E27FC236}">
                <a16:creationId xmlns:a16="http://schemas.microsoft.com/office/drawing/2014/main" id="{CB772597-66CE-C480-B126-34C78215F227}"/>
              </a:ext>
            </a:extLst>
          </p:cNvPr>
          <p:cNvSpPr>
            <a:spLocks noChangeArrowheads="1"/>
          </p:cNvSpPr>
          <p:nvPr/>
        </p:nvSpPr>
        <p:spPr bwMode="auto">
          <a:xfrm>
            <a:off x="13308013" y="6641081"/>
            <a:ext cx="152400" cy="228600"/>
          </a:xfrm>
          <a:prstGeom prst="plus">
            <a:avLst>
              <a:gd name="adj" fmla="val 25000"/>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z="3600"/>
          </a:p>
        </p:txBody>
      </p:sp>
      <p:grpSp>
        <p:nvGrpSpPr>
          <p:cNvPr id="47384" name="Group 143">
            <a:extLst>
              <a:ext uri="{FF2B5EF4-FFF2-40B4-BE49-F238E27FC236}">
                <a16:creationId xmlns:a16="http://schemas.microsoft.com/office/drawing/2014/main" id="{322FB828-A2D3-EF99-65C2-F244FBE11DD4}"/>
              </a:ext>
            </a:extLst>
          </p:cNvPr>
          <p:cNvGrpSpPr>
            <a:grpSpLocks/>
          </p:cNvGrpSpPr>
          <p:nvPr/>
        </p:nvGrpSpPr>
        <p:grpSpPr bwMode="auto">
          <a:xfrm rot="-1349821">
            <a:off x="11193463" y="6014814"/>
            <a:ext cx="1943100" cy="1457326"/>
            <a:chOff x="1008" y="2304"/>
            <a:chExt cx="612" cy="612"/>
          </a:xfrm>
        </p:grpSpPr>
        <p:sp>
          <p:nvSpPr>
            <p:cNvPr id="47385" name="Rectangle 144">
              <a:extLst>
                <a:ext uri="{FF2B5EF4-FFF2-40B4-BE49-F238E27FC236}">
                  <a16:creationId xmlns:a16="http://schemas.microsoft.com/office/drawing/2014/main" id="{1D4C071B-6CA6-EFB8-E07C-1156B50F46C3}"/>
                </a:ext>
              </a:extLst>
            </p:cNvPr>
            <p:cNvSpPr>
              <a:spLocks noChangeArrowheads="1"/>
            </p:cNvSpPr>
            <p:nvPr/>
          </p:nvSpPr>
          <p:spPr bwMode="auto">
            <a:xfrm>
              <a:off x="1296" y="2592"/>
              <a:ext cx="288" cy="48"/>
            </a:xfrm>
            <a:prstGeom prst="rect">
              <a:avLst/>
            </a:prstGeom>
            <a:solidFill>
              <a:srgbClr val="0099FF"/>
            </a:solidFill>
            <a:ln w="9525">
              <a:solidFill>
                <a:srgbClr val="66FF33"/>
              </a:solidFill>
              <a:miter lim="800000"/>
              <a:headEnd/>
              <a:tailEnd/>
            </a:ln>
          </p:spPr>
          <p:txBody>
            <a:bodyPr wrap="none" anchor="ctr"/>
            <a:lstStyle/>
            <a:p>
              <a:pPr eaLnBrk="1" hangingPunct="1"/>
              <a:endParaRPr lang="en-US" sz="3600"/>
            </a:p>
          </p:txBody>
        </p:sp>
        <p:sp>
          <p:nvSpPr>
            <p:cNvPr id="47386" name="Oval 145">
              <a:extLst>
                <a:ext uri="{FF2B5EF4-FFF2-40B4-BE49-F238E27FC236}">
                  <a16:creationId xmlns:a16="http://schemas.microsoft.com/office/drawing/2014/main" id="{C2AAEFF3-648E-3034-538A-2C3508FBB13A}"/>
                </a:ext>
              </a:extLst>
            </p:cNvPr>
            <p:cNvSpPr>
              <a:spLocks noChangeArrowheads="1"/>
            </p:cNvSpPr>
            <p:nvPr/>
          </p:nvSpPr>
          <p:spPr bwMode="auto">
            <a:xfrm>
              <a:off x="1008" y="2304"/>
              <a:ext cx="612" cy="61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3600"/>
            </a:p>
          </p:txBody>
        </p:sp>
      </p:grpSp>
      <p:sp>
        <p:nvSpPr>
          <p:cNvPr id="47387" name="Oval 146">
            <a:extLst>
              <a:ext uri="{FF2B5EF4-FFF2-40B4-BE49-F238E27FC236}">
                <a16:creationId xmlns:a16="http://schemas.microsoft.com/office/drawing/2014/main" id="{3F8F2F30-2837-9E8C-866A-D0462E841BCE}"/>
              </a:ext>
            </a:extLst>
          </p:cNvPr>
          <p:cNvSpPr>
            <a:spLocks noChangeArrowheads="1"/>
          </p:cNvSpPr>
          <p:nvPr/>
        </p:nvSpPr>
        <p:spPr bwMode="auto">
          <a:xfrm>
            <a:off x="12123742" y="6733952"/>
            <a:ext cx="146050" cy="109538"/>
          </a:xfrm>
          <a:prstGeom prst="ellipse">
            <a:avLst/>
          </a:prstGeom>
          <a:solidFill>
            <a:schemeClr val="tx1"/>
          </a:solidFill>
          <a:ln w="9525">
            <a:solidFill>
              <a:schemeClr val="bg1"/>
            </a:solidFill>
            <a:round/>
            <a:headEnd/>
            <a:tailEnd/>
          </a:ln>
        </p:spPr>
        <p:txBody>
          <a:bodyPr wrap="none" anchor="ctr"/>
          <a:lstStyle/>
          <a:p>
            <a:pPr eaLnBrk="1" hangingPunct="1"/>
            <a:endParaRPr lang="en-US" sz="3600"/>
          </a:p>
        </p:txBody>
      </p:sp>
      <p:sp>
        <p:nvSpPr>
          <p:cNvPr id="47388" name="Oval 147">
            <a:extLst>
              <a:ext uri="{FF2B5EF4-FFF2-40B4-BE49-F238E27FC236}">
                <a16:creationId xmlns:a16="http://schemas.microsoft.com/office/drawing/2014/main" id="{206FCC60-741F-5808-A688-29B445EB7626}"/>
              </a:ext>
            </a:extLst>
          </p:cNvPr>
          <p:cNvSpPr>
            <a:spLocks noChangeArrowheads="1"/>
          </p:cNvSpPr>
          <p:nvPr/>
        </p:nvSpPr>
        <p:spPr bwMode="auto">
          <a:xfrm>
            <a:off x="12847642" y="6743476"/>
            <a:ext cx="146050" cy="109538"/>
          </a:xfrm>
          <a:prstGeom prst="ellipse">
            <a:avLst/>
          </a:prstGeom>
          <a:solidFill>
            <a:schemeClr val="tx1"/>
          </a:solidFill>
          <a:ln w="9525">
            <a:solidFill>
              <a:schemeClr val="bg1"/>
            </a:solidFill>
            <a:round/>
            <a:headEnd/>
            <a:tailEnd/>
          </a:ln>
        </p:spPr>
        <p:txBody>
          <a:bodyPr wrap="none" anchor="ctr"/>
          <a:lstStyle/>
          <a:p>
            <a:pPr eaLnBrk="1" hangingPunct="1"/>
            <a:endParaRPr lang="en-US" sz="3600"/>
          </a:p>
        </p:txBody>
      </p:sp>
      <p:sp>
        <p:nvSpPr>
          <p:cNvPr id="47389" name="Freeform 148">
            <a:extLst>
              <a:ext uri="{FF2B5EF4-FFF2-40B4-BE49-F238E27FC236}">
                <a16:creationId xmlns:a16="http://schemas.microsoft.com/office/drawing/2014/main" id="{6E8B485A-F823-95A3-96F4-9A9297A531F4}"/>
              </a:ext>
            </a:extLst>
          </p:cNvPr>
          <p:cNvSpPr>
            <a:spLocks/>
          </p:cNvSpPr>
          <p:nvPr/>
        </p:nvSpPr>
        <p:spPr bwMode="auto">
          <a:xfrm>
            <a:off x="6630992" y="5824314"/>
            <a:ext cx="4537074" cy="1283494"/>
          </a:xfrm>
          <a:custGeom>
            <a:avLst/>
            <a:gdLst>
              <a:gd name="T0" fmla="*/ 2147483646 w 1429"/>
              <a:gd name="T1" fmla="*/ 0 h 539"/>
              <a:gd name="T2" fmla="*/ 2147483646 w 1429"/>
              <a:gd name="T3" fmla="*/ 2147483646 h 539"/>
              <a:gd name="T4" fmla="*/ 2147483646 w 1429"/>
              <a:gd name="T5" fmla="*/ 2147483646 h 539"/>
              <a:gd name="T6" fmla="*/ 2147483646 w 1429"/>
              <a:gd name="T7" fmla="*/ 2147483646 h 539"/>
              <a:gd name="T8" fmla="*/ 2147483646 w 1429"/>
              <a:gd name="T9" fmla="*/ 2147483646 h 539"/>
              <a:gd name="T10" fmla="*/ 2147483646 w 1429"/>
              <a:gd name="T11" fmla="*/ 2147483646 h 539"/>
              <a:gd name="T12" fmla="*/ 2147483646 w 1429"/>
              <a:gd name="T13" fmla="*/ 2147483646 h 539"/>
              <a:gd name="T14" fmla="*/ 2147483646 w 1429"/>
              <a:gd name="T15" fmla="*/ 2147483646 h 539"/>
              <a:gd name="T16" fmla="*/ 0 60000 65536"/>
              <a:gd name="T17" fmla="*/ 0 60000 65536"/>
              <a:gd name="T18" fmla="*/ 0 60000 65536"/>
              <a:gd name="T19" fmla="*/ 0 60000 65536"/>
              <a:gd name="T20" fmla="*/ 0 60000 65536"/>
              <a:gd name="T21" fmla="*/ 0 60000 65536"/>
              <a:gd name="T22" fmla="*/ 0 60000 65536"/>
              <a:gd name="T23" fmla="*/ 0 60000 65536"/>
              <a:gd name="T24" fmla="*/ 0 w 1429"/>
              <a:gd name="T25" fmla="*/ 0 h 539"/>
              <a:gd name="T26" fmla="*/ 1429 w 1429"/>
              <a:gd name="T27" fmla="*/ 539 h 5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9" h="539">
                <a:moveTo>
                  <a:pt x="1429" y="0"/>
                </a:moveTo>
                <a:cubicBezTo>
                  <a:pt x="1406" y="47"/>
                  <a:pt x="1330" y="196"/>
                  <a:pt x="1293" y="272"/>
                </a:cubicBezTo>
                <a:cubicBezTo>
                  <a:pt x="1256" y="348"/>
                  <a:pt x="1265" y="415"/>
                  <a:pt x="1205" y="456"/>
                </a:cubicBezTo>
                <a:cubicBezTo>
                  <a:pt x="1145" y="497"/>
                  <a:pt x="1033" y="539"/>
                  <a:pt x="933" y="520"/>
                </a:cubicBezTo>
                <a:cubicBezTo>
                  <a:pt x="833" y="501"/>
                  <a:pt x="736" y="375"/>
                  <a:pt x="605" y="344"/>
                </a:cubicBezTo>
                <a:cubicBezTo>
                  <a:pt x="474" y="313"/>
                  <a:pt x="249" y="319"/>
                  <a:pt x="149" y="336"/>
                </a:cubicBezTo>
                <a:cubicBezTo>
                  <a:pt x="49" y="353"/>
                  <a:pt x="10" y="421"/>
                  <a:pt x="5" y="448"/>
                </a:cubicBezTo>
                <a:cubicBezTo>
                  <a:pt x="0" y="475"/>
                  <a:pt x="94" y="486"/>
                  <a:pt x="117" y="496"/>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47390" name="Oval 149">
            <a:extLst>
              <a:ext uri="{FF2B5EF4-FFF2-40B4-BE49-F238E27FC236}">
                <a16:creationId xmlns:a16="http://schemas.microsoft.com/office/drawing/2014/main" id="{E4881612-43E3-170E-B206-3A49CC6696F6}"/>
              </a:ext>
            </a:extLst>
          </p:cNvPr>
          <p:cNvSpPr>
            <a:spLocks noChangeArrowheads="1"/>
          </p:cNvSpPr>
          <p:nvPr/>
        </p:nvSpPr>
        <p:spPr bwMode="auto">
          <a:xfrm>
            <a:off x="10990263" y="5633814"/>
            <a:ext cx="219076" cy="164306"/>
          </a:xfrm>
          <a:prstGeom prst="ellipse">
            <a:avLst/>
          </a:prstGeom>
          <a:solidFill>
            <a:schemeClr val="accent1"/>
          </a:solidFill>
          <a:ln w="9525">
            <a:solidFill>
              <a:schemeClr val="tx1"/>
            </a:solidFill>
            <a:round/>
            <a:headEnd/>
            <a:tailEnd/>
          </a:ln>
        </p:spPr>
        <p:txBody>
          <a:bodyPr wrap="none" anchor="ctr"/>
          <a:lstStyle/>
          <a:p>
            <a:pPr eaLnBrk="1" hangingPunct="1"/>
            <a:endParaRPr lang="en-US" sz="3600"/>
          </a:p>
        </p:txBody>
      </p:sp>
      <p:sp>
        <p:nvSpPr>
          <p:cNvPr id="47391" name="Freeform 150">
            <a:extLst>
              <a:ext uri="{FF2B5EF4-FFF2-40B4-BE49-F238E27FC236}">
                <a16:creationId xmlns:a16="http://schemas.microsoft.com/office/drawing/2014/main" id="{4E195A39-A2DA-57AF-92EF-F3ACF51780A5}"/>
              </a:ext>
            </a:extLst>
          </p:cNvPr>
          <p:cNvSpPr>
            <a:spLocks/>
          </p:cNvSpPr>
          <p:nvPr/>
        </p:nvSpPr>
        <p:spPr bwMode="auto">
          <a:xfrm>
            <a:off x="13327063" y="5786213"/>
            <a:ext cx="2184400" cy="1219200"/>
          </a:xfrm>
          <a:custGeom>
            <a:avLst/>
            <a:gdLst>
              <a:gd name="T0" fmla="*/ 2147483646 w 688"/>
              <a:gd name="T1" fmla="*/ 0 h 512"/>
              <a:gd name="T2" fmla="*/ 2147483646 w 688"/>
              <a:gd name="T3" fmla="*/ 2147483646 h 512"/>
              <a:gd name="T4" fmla="*/ 2147483646 w 688"/>
              <a:gd name="T5" fmla="*/ 2147483646 h 512"/>
              <a:gd name="T6" fmla="*/ 0 w 688"/>
              <a:gd name="T7" fmla="*/ 2147483646 h 512"/>
              <a:gd name="T8" fmla="*/ 0 60000 65536"/>
              <a:gd name="T9" fmla="*/ 0 60000 65536"/>
              <a:gd name="T10" fmla="*/ 0 60000 65536"/>
              <a:gd name="T11" fmla="*/ 0 60000 65536"/>
              <a:gd name="T12" fmla="*/ 0 w 688"/>
              <a:gd name="T13" fmla="*/ 0 h 512"/>
              <a:gd name="T14" fmla="*/ 688 w 688"/>
              <a:gd name="T15" fmla="*/ 512 h 512"/>
            </a:gdLst>
            <a:ahLst/>
            <a:cxnLst>
              <a:cxn ang="T8">
                <a:pos x="T0" y="T1"/>
              </a:cxn>
              <a:cxn ang="T9">
                <a:pos x="T2" y="T3"/>
              </a:cxn>
              <a:cxn ang="T10">
                <a:pos x="T4" y="T5"/>
              </a:cxn>
              <a:cxn ang="T11">
                <a:pos x="T6" y="T7"/>
              </a:cxn>
            </a:cxnLst>
            <a:rect l="T12" t="T13" r="T14" b="T15"/>
            <a:pathLst>
              <a:path w="688" h="512">
                <a:moveTo>
                  <a:pt x="528" y="0"/>
                </a:moveTo>
                <a:cubicBezTo>
                  <a:pt x="608" y="80"/>
                  <a:pt x="688" y="160"/>
                  <a:pt x="672" y="240"/>
                </a:cubicBezTo>
                <a:cubicBezTo>
                  <a:pt x="656" y="320"/>
                  <a:pt x="544" y="448"/>
                  <a:pt x="432" y="480"/>
                </a:cubicBezTo>
                <a:cubicBezTo>
                  <a:pt x="320" y="512"/>
                  <a:pt x="160" y="472"/>
                  <a:pt x="0" y="432"/>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47392" name="Oval 151">
            <a:extLst>
              <a:ext uri="{FF2B5EF4-FFF2-40B4-BE49-F238E27FC236}">
                <a16:creationId xmlns:a16="http://schemas.microsoft.com/office/drawing/2014/main" id="{60F2D6C6-CDF4-3227-7544-10AE9C2229DD}"/>
              </a:ext>
            </a:extLst>
          </p:cNvPr>
          <p:cNvSpPr>
            <a:spLocks noChangeArrowheads="1"/>
          </p:cNvSpPr>
          <p:nvPr/>
        </p:nvSpPr>
        <p:spPr bwMode="auto">
          <a:xfrm>
            <a:off x="14927263" y="5633814"/>
            <a:ext cx="219076" cy="164306"/>
          </a:xfrm>
          <a:prstGeom prst="ellipse">
            <a:avLst/>
          </a:prstGeom>
          <a:solidFill>
            <a:schemeClr val="accent1"/>
          </a:solidFill>
          <a:ln w="9525">
            <a:solidFill>
              <a:schemeClr val="tx1"/>
            </a:solidFill>
            <a:round/>
            <a:headEnd/>
            <a:tailEnd/>
          </a:ln>
        </p:spPr>
        <p:txBody>
          <a:bodyPr wrap="none" anchor="ctr"/>
          <a:lstStyle/>
          <a:p>
            <a:pPr eaLnBrk="1" hangingPunct="1"/>
            <a:endParaRPr lang="en-US" sz="3600"/>
          </a:p>
        </p:txBody>
      </p:sp>
      <p:sp>
        <p:nvSpPr>
          <p:cNvPr id="47393" name="Freeform 152">
            <a:extLst>
              <a:ext uri="{FF2B5EF4-FFF2-40B4-BE49-F238E27FC236}">
                <a16:creationId xmlns:a16="http://schemas.microsoft.com/office/drawing/2014/main" id="{30B7338B-367C-D0DA-F69C-CCC1D2728E36}"/>
              </a:ext>
            </a:extLst>
          </p:cNvPr>
          <p:cNvSpPr>
            <a:spLocks/>
          </p:cNvSpPr>
          <p:nvPr/>
        </p:nvSpPr>
        <p:spPr bwMode="auto">
          <a:xfrm>
            <a:off x="8602663" y="6814913"/>
            <a:ext cx="3365500" cy="762000"/>
          </a:xfrm>
          <a:custGeom>
            <a:avLst/>
            <a:gdLst>
              <a:gd name="T0" fmla="*/ 0 w 1015"/>
              <a:gd name="T1" fmla="*/ 2147483646 h 320"/>
              <a:gd name="T2" fmla="*/ 2147483646 w 1015"/>
              <a:gd name="T3" fmla="*/ 2147483646 h 320"/>
              <a:gd name="T4" fmla="*/ 2147483646 w 1015"/>
              <a:gd name="T5" fmla="*/ 2147483646 h 320"/>
              <a:gd name="T6" fmla="*/ 2147483646 w 1015"/>
              <a:gd name="T7" fmla="*/ 2147483646 h 320"/>
              <a:gd name="T8" fmla="*/ 2147483646 w 1015"/>
              <a:gd name="T9" fmla="*/ 0 h 320"/>
              <a:gd name="T10" fmla="*/ 0 60000 65536"/>
              <a:gd name="T11" fmla="*/ 0 60000 65536"/>
              <a:gd name="T12" fmla="*/ 0 60000 65536"/>
              <a:gd name="T13" fmla="*/ 0 60000 65536"/>
              <a:gd name="T14" fmla="*/ 0 60000 65536"/>
              <a:gd name="T15" fmla="*/ 0 w 1015"/>
              <a:gd name="T16" fmla="*/ 0 h 320"/>
              <a:gd name="T17" fmla="*/ 1015 w 1015"/>
              <a:gd name="T18" fmla="*/ 320 h 320"/>
            </a:gdLst>
            <a:ahLst/>
            <a:cxnLst>
              <a:cxn ang="T10">
                <a:pos x="T0" y="T1"/>
              </a:cxn>
              <a:cxn ang="T11">
                <a:pos x="T2" y="T3"/>
              </a:cxn>
              <a:cxn ang="T12">
                <a:pos x="T4" y="T5"/>
              </a:cxn>
              <a:cxn ang="T13">
                <a:pos x="T6" y="T7"/>
              </a:cxn>
              <a:cxn ang="T14">
                <a:pos x="T8" y="T9"/>
              </a:cxn>
            </a:cxnLst>
            <a:rect l="T15" t="T16" r="T17" b="T18"/>
            <a:pathLst>
              <a:path w="1015" h="320">
                <a:moveTo>
                  <a:pt x="0" y="96"/>
                </a:moveTo>
                <a:cubicBezTo>
                  <a:pt x="36" y="152"/>
                  <a:pt x="47" y="204"/>
                  <a:pt x="144" y="240"/>
                </a:cubicBezTo>
                <a:cubicBezTo>
                  <a:pt x="241" y="276"/>
                  <a:pt x="448" y="320"/>
                  <a:pt x="584" y="312"/>
                </a:cubicBezTo>
                <a:cubicBezTo>
                  <a:pt x="720" y="304"/>
                  <a:pt x="905" y="244"/>
                  <a:pt x="960" y="192"/>
                </a:cubicBezTo>
                <a:cubicBezTo>
                  <a:pt x="1015" y="140"/>
                  <a:pt x="976" y="72"/>
                  <a:pt x="912" y="0"/>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47394" name="Oval 153">
            <a:extLst>
              <a:ext uri="{FF2B5EF4-FFF2-40B4-BE49-F238E27FC236}">
                <a16:creationId xmlns:a16="http://schemas.microsoft.com/office/drawing/2014/main" id="{465F7B40-6780-3364-D5F4-E1622BE168ED}"/>
              </a:ext>
            </a:extLst>
          </p:cNvPr>
          <p:cNvSpPr>
            <a:spLocks noChangeArrowheads="1"/>
          </p:cNvSpPr>
          <p:nvPr/>
        </p:nvSpPr>
        <p:spPr bwMode="auto">
          <a:xfrm>
            <a:off x="15155863" y="6472013"/>
            <a:ext cx="2133600" cy="228600"/>
          </a:xfrm>
          <a:prstGeom prst="ellipse">
            <a:avLst/>
          </a:prstGeom>
          <a:solidFill>
            <a:srgbClr val="FF8001"/>
          </a:solidFill>
          <a:ln w="9525">
            <a:solidFill>
              <a:srgbClr val="FFA143"/>
            </a:solidFill>
            <a:round/>
            <a:headEnd/>
            <a:tailEnd/>
          </a:ln>
          <a:effectLst>
            <a:prstShdw prst="shdw13" dist="25344" dir="5395659">
              <a:srgbClr val="9E4F00">
                <a:alpha val="50000"/>
              </a:srgbClr>
            </a:prstShdw>
          </a:effectLst>
        </p:spPr>
        <p:txBody>
          <a:bodyPr wrap="none" anchor="ctr"/>
          <a:lstStyle/>
          <a:p>
            <a:pPr eaLnBrk="1" hangingPunct="1"/>
            <a:endParaRPr lang="en-US" sz="3600"/>
          </a:p>
        </p:txBody>
      </p:sp>
      <p:sp>
        <p:nvSpPr>
          <p:cNvPr id="47395" name="Rectangle 154">
            <a:extLst>
              <a:ext uri="{FF2B5EF4-FFF2-40B4-BE49-F238E27FC236}">
                <a16:creationId xmlns:a16="http://schemas.microsoft.com/office/drawing/2014/main" id="{A478D5CA-8D4C-D2E3-91FB-3119DDBDE542}"/>
              </a:ext>
            </a:extLst>
          </p:cNvPr>
          <p:cNvSpPr>
            <a:spLocks noChangeArrowheads="1"/>
          </p:cNvSpPr>
          <p:nvPr/>
        </p:nvSpPr>
        <p:spPr bwMode="auto">
          <a:xfrm>
            <a:off x="16200439" y="3157313"/>
            <a:ext cx="149224" cy="3429000"/>
          </a:xfrm>
          <a:prstGeom prst="rect">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noFill/>
            <a:miter lim="800000"/>
            <a:headEnd/>
            <a:tailEnd/>
          </a:ln>
          <a:effectLst/>
        </p:spPr>
        <p:txBody>
          <a:bodyPr wrap="none" anchor="ctr"/>
          <a:lstStyle/>
          <a:p>
            <a:pPr eaLnBrk="1" hangingPunct="1">
              <a:defRPr/>
            </a:pPr>
            <a:endParaRPr lang="en-US" sz="3600"/>
          </a:p>
        </p:txBody>
      </p:sp>
      <p:sp>
        <p:nvSpPr>
          <p:cNvPr id="47396" name="AutoShape 155">
            <a:extLst>
              <a:ext uri="{FF2B5EF4-FFF2-40B4-BE49-F238E27FC236}">
                <a16:creationId xmlns:a16="http://schemas.microsoft.com/office/drawing/2014/main" id="{E8CC4267-D915-4D28-DF14-247389D2712D}"/>
              </a:ext>
            </a:extLst>
          </p:cNvPr>
          <p:cNvSpPr>
            <a:spLocks noChangeArrowheads="1"/>
          </p:cNvSpPr>
          <p:nvPr/>
        </p:nvSpPr>
        <p:spPr bwMode="auto">
          <a:xfrm>
            <a:off x="15994063" y="5271863"/>
            <a:ext cx="584200" cy="457200"/>
          </a:xfrm>
          <a:prstGeom prst="plus">
            <a:avLst>
              <a:gd name="adj" fmla="val 25000"/>
            </a:avLst>
          </a:prstGeom>
          <a:gradFill rotWithShape="1">
            <a:gsLst>
              <a:gs pos="0">
                <a:schemeClr val="tx1"/>
              </a:gs>
              <a:gs pos="50000">
                <a:schemeClr val="tx1">
                  <a:gamma/>
                  <a:tint val="0"/>
                  <a:invGamma/>
                </a:schemeClr>
              </a:gs>
              <a:gs pos="100000">
                <a:schemeClr val="tx1"/>
              </a:gs>
            </a:gsLst>
            <a:lin ang="0" scaled="1"/>
          </a:gradFill>
          <a:ln w="9525">
            <a:noFill/>
            <a:miter lim="800000"/>
            <a:headEnd/>
            <a:tailEnd/>
          </a:ln>
          <a:effectLst/>
        </p:spPr>
        <p:txBody>
          <a:bodyPr wrap="none" anchor="ctr"/>
          <a:lstStyle/>
          <a:p>
            <a:pPr eaLnBrk="1" hangingPunct="1">
              <a:defRPr/>
            </a:pPr>
            <a:endParaRPr lang="en-US" sz="3600"/>
          </a:p>
        </p:txBody>
      </p:sp>
      <p:sp>
        <p:nvSpPr>
          <p:cNvPr id="47397" name="Oval 156">
            <a:extLst>
              <a:ext uri="{FF2B5EF4-FFF2-40B4-BE49-F238E27FC236}">
                <a16:creationId xmlns:a16="http://schemas.microsoft.com/office/drawing/2014/main" id="{D5D27330-1284-B21E-B644-506F972CA420}"/>
              </a:ext>
            </a:extLst>
          </p:cNvPr>
          <p:cNvSpPr>
            <a:spLocks noChangeArrowheads="1"/>
          </p:cNvSpPr>
          <p:nvPr/>
        </p:nvSpPr>
        <p:spPr bwMode="auto">
          <a:xfrm>
            <a:off x="16171863" y="5424264"/>
            <a:ext cx="219076" cy="164306"/>
          </a:xfrm>
          <a:prstGeom prst="ellipse">
            <a:avLst/>
          </a:prstGeom>
          <a:solidFill>
            <a:schemeClr val="accent1"/>
          </a:solidFill>
          <a:ln w="9525">
            <a:solidFill>
              <a:schemeClr val="tx1"/>
            </a:solidFill>
            <a:round/>
            <a:headEnd/>
            <a:tailEnd/>
          </a:ln>
        </p:spPr>
        <p:txBody>
          <a:bodyPr wrap="none" anchor="ctr"/>
          <a:lstStyle/>
          <a:p>
            <a:pPr eaLnBrk="1" hangingPunct="1"/>
            <a:endParaRPr lang="en-US" sz="3600"/>
          </a:p>
        </p:txBody>
      </p:sp>
      <p:sp>
        <p:nvSpPr>
          <p:cNvPr id="47398" name="Line 157">
            <a:extLst>
              <a:ext uri="{FF2B5EF4-FFF2-40B4-BE49-F238E27FC236}">
                <a16:creationId xmlns:a16="http://schemas.microsoft.com/office/drawing/2014/main" id="{1D6DF95A-19CA-90A5-5DCE-73F2AD71A548}"/>
              </a:ext>
            </a:extLst>
          </p:cNvPr>
          <p:cNvSpPr>
            <a:spLocks noChangeShapeType="1"/>
          </p:cNvSpPr>
          <p:nvPr/>
        </p:nvSpPr>
        <p:spPr bwMode="auto">
          <a:xfrm>
            <a:off x="7192966" y="7072087"/>
            <a:ext cx="822326" cy="0"/>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399" name="Line 158">
            <a:extLst>
              <a:ext uri="{FF2B5EF4-FFF2-40B4-BE49-F238E27FC236}">
                <a16:creationId xmlns:a16="http://schemas.microsoft.com/office/drawing/2014/main" id="{9A5F2A7C-ECA6-6AA1-6050-E4F8BD079066}"/>
              </a:ext>
            </a:extLst>
          </p:cNvPr>
          <p:cNvSpPr>
            <a:spLocks noChangeShapeType="1"/>
          </p:cNvSpPr>
          <p:nvPr/>
        </p:nvSpPr>
        <p:spPr bwMode="auto">
          <a:xfrm>
            <a:off x="7421566" y="6857775"/>
            <a:ext cx="822326" cy="0"/>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400" name="Line 159">
            <a:extLst>
              <a:ext uri="{FF2B5EF4-FFF2-40B4-BE49-F238E27FC236}">
                <a16:creationId xmlns:a16="http://schemas.microsoft.com/office/drawing/2014/main" id="{D01D5445-E992-11FF-4A5B-870552F6F429}"/>
              </a:ext>
            </a:extLst>
          </p:cNvPr>
          <p:cNvSpPr>
            <a:spLocks noChangeShapeType="1"/>
          </p:cNvSpPr>
          <p:nvPr/>
        </p:nvSpPr>
        <p:spPr bwMode="auto">
          <a:xfrm>
            <a:off x="7593016" y="6772051"/>
            <a:ext cx="822326" cy="0"/>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47401" name="Freeform 160">
            <a:extLst>
              <a:ext uri="{FF2B5EF4-FFF2-40B4-BE49-F238E27FC236}">
                <a16:creationId xmlns:a16="http://schemas.microsoft.com/office/drawing/2014/main" id="{2CAC8D1D-C567-A7A5-75B2-D7EDA0D83616}"/>
              </a:ext>
            </a:extLst>
          </p:cNvPr>
          <p:cNvSpPr>
            <a:spLocks/>
          </p:cNvSpPr>
          <p:nvPr/>
        </p:nvSpPr>
        <p:spPr bwMode="auto">
          <a:xfrm>
            <a:off x="8104189" y="6762525"/>
            <a:ext cx="466724" cy="304800"/>
          </a:xfrm>
          <a:custGeom>
            <a:avLst/>
            <a:gdLst>
              <a:gd name="T0" fmla="*/ 0 w 147"/>
              <a:gd name="T1" fmla="*/ 2147483646 h 128"/>
              <a:gd name="T2" fmla="*/ 2147483646 w 147"/>
              <a:gd name="T3" fmla="*/ 0 h 128"/>
              <a:gd name="T4" fmla="*/ 2147483646 w 147"/>
              <a:gd name="T5" fmla="*/ 2147483646 h 128"/>
              <a:gd name="T6" fmla="*/ 0 w 147"/>
              <a:gd name="T7" fmla="*/ 2147483646 h 128"/>
              <a:gd name="T8" fmla="*/ 0 w 147"/>
              <a:gd name="T9" fmla="*/ 2147483646 h 128"/>
              <a:gd name="T10" fmla="*/ 0 60000 65536"/>
              <a:gd name="T11" fmla="*/ 0 60000 65536"/>
              <a:gd name="T12" fmla="*/ 0 60000 65536"/>
              <a:gd name="T13" fmla="*/ 0 60000 65536"/>
              <a:gd name="T14" fmla="*/ 0 60000 65536"/>
              <a:gd name="T15" fmla="*/ 0 w 147"/>
              <a:gd name="T16" fmla="*/ 0 h 128"/>
              <a:gd name="T17" fmla="*/ 147 w 147"/>
              <a:gd name="T18" fmla="*/ 128 h 128"/>
            </a:gdLst>
            <a:ahLst/>
            <a:cxnLst>
              <a:cxn ang="T10">
                <a:pos x="T0" y="T1"/>
              </a:cxn>
              <a:cxn ang="T11">
                <a:pos x="T2" y="T3"/>
              </a:cxn>
              <a:cxn ang="T12">
                <a:pos x="T4" y="T5"/>
              </a:cxn>
              <a:cxn ang="T13">
                <a:pos x="T6" y="T7"/>
              </a:cxn>
              <a:cxn ang="T14">
                <a:pos x="T8" y="T9"/>
              </a:cxn>
            </a:cxnLst>
            <a:rect l="T15" t="T16" r="T17" b="T18"/>
            <a:pathLst>
              <a:path w="147" h="128">
                <a:moveTo>
                  <a:pt x="0" y="109"/>
                </a:moveTo>
                <a:lnTo>
                  <a:pt x="146" y="0"/>
                </a:lnTo>
                <a:lnTo>
                  <a:pt x="147" y="18"/>
                </a:lnTo>
                <a:lnTo>
                  <a:pt x="0" y="128"/>
                </a:lnTo>
                <a:lnTo>
                  <a:pt x="0" y="109"/>
                </a:lnTo>
                <a:close/>
              </a:path>
            </a:pathLst>
          </a:custGeom>
          <a:solidFill>
            <a:srgbClr val="808080"/>
          </a:solidFill>
          <a:ln w="3175">
            <a:solidFill>
              <a:schemeClr val="bg1"/>
            </a:solidFill>
            <a:round/>
            <a:headEnd/>
            <a:tailEnd/>
          </a:ln>
        </p:spPr>
        <p:txBody>
          <a:bodyPr/>
          <a:lstStyle/>
          <a:p>
            <a:endParaRPr lang="en-US" sz="3600"/>
          </a:p>
        </p:txBody>
      </p:sp>
      <p:sp>
        <p:nvSpPr>
          <p:cNvPr id="47402" name="Oval 210">
            <a:extLst>
              <a:ext uri="{FF2B5EF4-FFF2-40B4-BE49-F238E27FC236}">
                <a16:creationId xmlns:a16="http://schemas.microsoft.com/office/drawing/2014/main" id="{71FF46CB-95A0-CF60-D549-CFEA9D4E9773}"/>
              </a:ext>
            </a:extLst>
          </p:cNvPr>
          <p:cNvSpPr>
            <a:spLocks noChangeArrowheads="1"/>
          </p:cNvSpPr>
          <p:nvPr/>
        </p:nvSpPr>
        <p:spPr bwMode="auto">
          <a:xfrm rot="-779677">
            <a:off x="5609605" y="2626239"/>
            <a:ext cx="1253068" cy="1770260"/>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3600"/>
          </a:p>
        </p:txBody>
      </p:sp>
      <p:sp>
        <p:nvSpPr>
          <p:cNvPr id="47403" name="Oval 209">
            <a:extLst>
              <a:ext uri="{FF2B5EF4-FFF2-40B4-BE49-F238E27FC236}">
                <a16:creationId xmlns:a16="http://schemas.microsoft.com/office/drawing/2014/main" id="{DC1B3E1F-C8FA-7176-83CD-0654E350CF7F}"/>
              </a:ext>
            </a:extLst>
          </p:cNvPr>
          <p:cNvSpPr>
            <a:spLocks noChangeArrowheads="1"/>
          </p:cNvSpPr>
          <p:nvPr/>
        </p:nvSpPr>
        <p:spPr bwMode="auto">
          <a:xfrm rot="-779677">
            <a:off x="5198765" y="3031817"/>
            <a:ext cx="1221744" cy="1647324"/>
          </a:xfrm>
          <a:prstGeom prst="ellipse">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sz="3600"/>
          </a:p>
        </p:txBody>
      </p:sp>
    </p:spTree>
    <p:extLst>
      <p:ext uri="{BB962C8B-B14F-4D97-AF65-F5344CB8AC3E}">
        <p14:creationId xmlns:p14="http://schemas.microsoft.com/office/powerpoint/2010/main" val="2449658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par>
                                <p:cTn id="8" presetID="8" presetClass="emph" presetSubtype="0" fill="hold" nodeType="withEffect">
                                  <p:stCondLst>
                                    <p:cond delay="0"/>
                                  </p:stCondLst>
                                  <p:childTnLst>
                                    <p:animRot by="1380000">
                                      <p:cBhvr>
                                        <p:cTn id="9" dur="500" fill="hold"/>
                                        <p:tgtEl>
                                          <p:spTgt spid="47384"/>
                                        </p:tgtEl>
                                        <p:attrNameLst>
                                          <p:attrName>r</p:attrName>
                                        </p:attrNameLst>
                                      </p:cBhvr>
                                    </p:animRo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7402"/>
                                        </p:tgtEl>
                                        <p:attrNameLst>
                                          <p:attrName>style.visibility</p:attrName>
                                        </p:attrNameLst>
                                      </p:cBhvr>
                                      <p:to>
                                        <p:strVal val="visible"/>
                                      </p:to>
                                    </p:set>
                                    <p:animEffect transition="in" filter="fade">
                                      <p:cBhvr>
                                        <p:cTn id="13" dur="2250"/>
                                        <p:tgtEl>
                                          <p:spTgt spid="47402"/>
                                        </p:tgtEl>
                                      </p:cBhvr>
                                    </p:animEffect>
                                  </p:childTnLst>
                                </p:cTn>
                              </p:par>
                            </p:childTnLst>
                          </p:cTn>
                        </p:par>
                        <p:par>
                          <p:cTn id="14" fill="hold">
                            <p:stCondLst>
                              <p:cond delay="3250"/>
                            </p:stCondLst>
                            <p:childTnLst>
                              <p:par>
                                <p:cTn id="15" presetID="10" presetClass="exit" presetSubtype="0" fill="hold" grpId="1" nodeType="afterEffect">
                                  <p:stCondLst>
                                    <p:cond delay="0"/>
                                  </p:stCondLst>
                                  <p:childTnLst>
                                    <p:animEffect transition="out" filter="fade">
                                      <p:cBhvr>
                                        <p:cTn id="16" dur="1000"/>
                                        <p:tgtEl>
                                          <p:spTgt spid="47402"/>
                                        </p:tgtEl>
                                      </p:cBhvr>
                                    </p:animEffect>
                                    <p:set>
                                      <p:cBhvr>
                                        <p:cTn id="17" dur="1" fill="hold">
                                          <p:stCondLst>
                                            <p:cond delay="999"/>
                                          </p:stCondLst>
                                        </p:cTn>
                                        <p:tgtEl>
                                          <p:spTgt spid="4740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1000"/>
                                        <p:tgtEl>
                                          <p:spTgt spid="12"/>
                                        </p:tgtEl>
                                      </p:cBhvr>
                                    </p:animEffect>
                                  </p:childTnLst>
                                </p:cTn>
                              </p:par>
                              <p:par>
                                <p:cTn id="28" presetID="8" presetClass="emph" presetSubtype="0" fill="hold" nodeType="withEffect">
                                  <p:stCondLst>
                                    <p:cond delay="0"/>
                                  </p:stCondLst>
                                  <p:childTnLst>
                                    <p:animRot by="-1380000">
                                      <p:cBhvr>
                                        <p:cTn id="29" dur="500" fill="hold"/>
                                        <p:tgtEl>
                                          <p:spTgt spid="47384"/>
                                        </p:tgtEl>
                                        <p:attrNameLst>
                                          <p:attrName>r</p:attrName>
                                        </p:attrNameLst>
                                      </p:cBhvr>
                                    </p:animRo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47403"/>
                                        </p:tgtEl>
                                        <p:attrNameLst>
                                          <p:attrName>style.visibility</p:attrName>
                                        </p:attrNameLst>
                                      </p:cBhvr>
                                      <p:to>
                                        <p:strVal val="visible"/>
                                      </p:to>
                                    </p:set>
                                    <p:animEffect transition="in" filter="fade">
                                      <p:cBhvr>
                                        <p:cTn id="33" dur="2250"/>
                                        <p:tgtEl>
                                          <p:spTgt spid="47403"/>
                                        </p:tgtEl>
                                      </p:cBhvr>
                                    </p:animEffect>
                                  </p:childTnLst>
                                </p:cTn>
                              </p:par>
                            </p:childTnLst>
                          </p:cTn>
                        </p:par>
                        <p:par>
                          <p:cTn id="34" fill="hold">
                            <p:stCondLst>
                              <p:cond delay="3250"/>
                            </p:stCondLst>
                            <p:childTnLst>
                              <p:par>
                                <p:cTn id="35" presetID="10" presetClass="exit" presetSubtype="0" fill="hold" grpId="1" nodeType="afterEffect">
                                  <p:stCondLst>
                                    <p:cond delay="0"/>
                                  </p:stCondLst>
                                  <p:childTnLst>
                                    <p:animEffect transition="out" filter="fade">
                                      <p:cBhvr>
                                        <p:cTn id="36" dur="500"/>
                                        <p:tgtEl>
                                          <p:spTgt spid="47403"/>
                                        </p:tgtEl>
                                      </p:cBhvr>
                                    </p:animEffect>
                                    <p:set>
                                      <p:cBhvr>
                                        <p:cTn id="37" dur="1" fill="hold">
                                          <p:stCondLst>
                                            <p:cond delay="499"/>
                                          </p:stCondLst>
                                        </p:cTn>
                                        <p:tgtEl>
                                          <p:spTgt spid="4740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ircle(in)">
                                      <p:cBhvr>
                                        <p:cTn id="4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1" grpId="0" animBg="1"/>
      <p:bldP spid="47402" grpId="0" animBg="1"/>
      <p:bldP spid="47402" grpId="1" animBg="1"/>
      <p:bldP spid="47403" grpId="0" animBg="1"/>
      <p:bldP spid="4740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CD3D9"/>
        </a:solidFill>
        <a:effectLst/>
      </p:bgPr>
    </p:bg>
    <p:spTree>
      <p:nvGrpSpPr>
        <p:cNvPr id="1" name=""/>
        <p:cNvGrpSpPr/>
        <p:nvPr/>
      </p:nvGrpSpPr>
      <p:grpSpPr>
        <a:xfrm>
          <a:off x="0" y="0"/>
          <a:ext cx="0" cy="0"/>
          <a:chOff x="0" y="0"/>
          <a:chExt cx="0" cy="0"/>
        </a:xfrm>
      </p:grpSpPr>
      <p:grpSp>
        <p:nvGrpSpPr>
          <p:cNvPr id="2" name="Group 2"/>
          <p:cNvGrpSpPr/>
          <p:nvPr/>
        </p:nvGrpSpPr>
        <p:grpSpPr>
          <a:xfrm>
            <a:off x="6705600" y="2019301"/>
            <a:ext cx="4724400" cy="1181642"/>
            <a:chOff x="0" y="0"/>
            <a:chExt cx="4274726" cy="590862"/>
          </a:xfrm>
        </p:grpSpPr>
        <p:sp>
          <p:nvSpPr>
            <p:cNvPr id="3" name="Freeform 3"/>
            <p:cNvSpPr/>
            <p:nvPr/>
          </p:nvSpPr>
          <p:spPr>
            <a:xfrm>
              <a:off x="0" y="0"/>
              <a:ext cx="4274726" cy="590862"/>
            </a:xfrm>
            <a:custGeom>
              <a:avLst/>
              <a:gdLst/>
              <a:ahLst/>
              <a:cxnLst/>
              <a:rect l="l" t="t" r="r" b="b"/>
              <a:pathLst>
                <a:path w="4274726" h="590862">
                  <a:moveTo>
                    <a:pt x="17172" y="0"/>
                  </a:moveTo>
                  <a:lnTo>
                    <a:pt x="4257554" y="0"/>
                  </a:lnTo>
                  <a:cubicBezTo>
                    <a:pt x="4267038" y="0"/>
                    <a:pt x="4274726" y="7688"/>
                    <a:pt x="4274726" y="17172"/>
                  </a:cubicBezTo>
                  <a:lnTo>
                    <a:pt x="4274726" y="573691"/>
                  </a:lnTo>
                  <a:cubicBezTo>
                    <a:pt x="4274726" y="583174"/>
                    <a:pt x="4267038" y="590862"/>
                    <a:pt x="4257554" y="590862"/>
                  </a:cubicBezTo>
                  <a:lnTo>
                    <a:pt x="17172" y="590862"/>
                  </a:lnTo>
                  <a:cubicBezTo>
                    <a:pt x="7688" y="590862"/>
                    <a:pt x="0" y="583174"/>
                    <a:pt x="0" y="573691"/>
                  </a:cubicBezTo>
                  <a:lnTo>
                    <a:pt x="0" y="17172"/>
                  </a:lnTo>
                  <a:cubicBezTo>
                    <a:pt x="0" y="7688"/>
                    <a:pt x="7688" y="0"/>
                    <a:pt x="17172" y="0"/>
                  </a:cubicBezTo>
                  <a:close/>
                </a:path>
              </a:pathLst>
            </a:custGeom>
            <a:solidFill>
              <a:srgbClr val="FFFFFF"/>
            </a:solidFill>
            <a:ln w="19050" cap="rnd">
              <a:solidFill>
                <a:srgbClr val="231F20"/>
              </a:solidFill>
              <a:prstDash val="solid"/>
              <a:round/>
            </a:ln>
          </p:spPr>
          <p:txBody>
            <a:bodyPr/>
            <a:lstStyle/>
            <a:p>
              <a:endParaRPr lang="en-US"/>
            </a:p>
          </p:txBody>
        </p:sp>
        <p:sp>
          <p:nvSpPr>
            <p:cNvPr id="4" name="TextBox 4"/>
            <p:cNvSpPr txBox="1"/>
            <p:nvPr/>
          </p:nvSpPr>
          <p:spPr>
            <a:xfrm>
              <a:off x="0" y="-38100"/>
              <a:ext cx="4274726" cy="628962"/>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028700" y="3771753"/>
            <a:ext cx="16230600" cy="5486547"/>
            <a:chOff x="0" y="0"/>
            <a:chExt cx="2001896" cy="1445016"/>
          </a:xfrm>
        </p:grpSpPr>
        <p:sp>
          <p:nvSpPr>
            <p:cNvPr id="7" name="Freeform 7"/>
            <p:cNvSpPr/>
            <p:nvPr/>
          </p:nvSpPr>
          <p:spPr>
            <a:xfrm>
              <a:off x="0" y="0"/>
              <a:ext cx="2001896" cy="1445016"/>
            </a:xfrm>
            <a:custGeom>
              <a:avLst/>
              <a:gdLst/>
              <a:ahLst/>
              <a:cxnLst/>
              <a:rect l="l" t="t" r="r" b="b"/>
              <a:pathLst>
                <a:path w="2001896" h="1445016">
                  <a:moveTo>
                    <a:pt x="36668" y="0"/>
                  </a:moveTo>
                  <a:lnTo>
                    <a:pt x="1965228" y="0"/>
                  </a:lnTo>
                  <a:cubicBezTo>
                    <a:pt x="1985480" y="0"/>
                    <a:pt x="2001896" y="16417"/>
                    <a:pt x="2001896" y="36668"/>
                  </a:cubicBezTo>
                  <a:lnTo>
                    <a:pt x="2001896" y="1408349"/>
                  </a:lnTo>
                  <a:cubicBezTo>
                    <a:pt x="2001896" y="1428600"/>
                    <a:pt x="1985480" y="1445016"/>
                    <a:pt x="1965228" y="1445016"/>
                  </a:cubicBezTo>
                  <a:lnTo>
                    <a:pt x="36668" y="1445016"/>
                  </a:lnTo>
                  <a:cubicBezTo>
                    <a:pt x="16417" y="1445016"/>
                    <a:pt x="0" y="1428600"/>
                    <a:pt x="0" y="1408349"/>
                  </a:cubicBezTo>
                  <a:lnTo>
                    <a:pt x="0" y="36668"/>
                  </a:lnTo>
                  <a:cubicBezTo>
                    <a:pt x="0" y="16417"/>
                    <a:pt x="16417" y="0"/>
                    <a:pt x="36668" y="0"/>
                  </a:cubicBezTo>
                  <a:close/>
                </a:path>
              </a:pathLst>
            </a:custGeom>
            <a:solidFill>
              <a:srgbClr val="FFFFFF"/>
            </a:solidFill>
            <a:ln w="19050" cap="rnd">
              <a:solidFill>
                <a:srgbClr val="231F20"/>
              </a:solidFill>
              <a:prstDash val="solid"/>
              <a:round/>
            </a:ln>
          </p:spPr>
          <p:txBody>
            <a:bodyPr/>
            <a:lstStyle/>
            <a:p>
              <a:endParaRPr lang="en-US"/>
            </a:p>
          </p:txBody>
        </p:sp>
        <p:sp>
          <p:nvSpPr>
            <p:cNvPr id="8" name="TextBox 8"/>
            <p:cNvSpPr txBox="1"/>
            <p:nvPr/>
          </p:nvSpPr>
          <p:spPr>
            <a:xfrm>
              <a:off x="0" y="-38100"/>
              <a:ext cx="2001896" cy="1483116"/>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5758845" y="2019300"/>
            <a:ext cx="6770310" cy="1102481"/>
          </a:xfrm>
          <a:prstGeom prst="rect">
            <a:avLst/>
          </a:prstGeom>
        </p:spPr>
        <p:txBody>
          <a:bodyPr lIns="0" tIns="0" rIns="0" bIns="0" rtlCol="0" anchor="t">
            <a:spAutoFit/>
          </a:bodyPr>
          <a:lstStyle/>
          <a:p>
            <a:pPr algn="ctr">
              <a:lnSpc>
                <a:spcPts val="9432"/>
              </a:lnSpc>
            </a:pPr>
            <a:r>
              <a:rPr lang="en-US" sz="6600" dirty="0" err="1">
                <a:solidFill>
                  <a:srgbClr val="000000"/>
                </a:solidFill>
                <a:latin typeface="Times New Roman" panose="02020603050405020304" pitchFamily="18" charset="0"/>
                <a:cs typeface="Times New Roman" panose="02020603050405020304" pitchFamily="18" charset="0"/>
              </a:rPr>
              <a:t>Kết</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luận</a:t>
            </a:r>
            <a:r>
              <a:rPr lang="en-US" sz="6600" dirty="0">
                <a:solidFill>
                  <a:srgbClr val="000000"/>
                </a:solidFill>
                <a:latin typeface="Times New Roman" panose="02020603050405020304" pitchFamily="18" charset="0"/>
                <a:cs typeface="Times New Roman" panose="02020603050405020304" pitchFamily="18" charset="0"/>
              </a:rPr>
              <a:t> 02</a:t>
            </a:r>
          </a:p>
        </p:txBody>
      </p:sp>
      <p:sp>
        <p:nvSpPr>
          <p:cNvPr id="10" name="TextBox 10"/>
          <p:cNvSpPr txBox="1"/>
          <p:nvPr/>
        </p:nvSpPr>
        <p:spPr>
          <a:xfrm>
            <a:off x="1028700" y="3547931"/>
            <a:ext cx="16230600" cy="5934189"/>
          </a:xfrm>
          <a:prstGeom prst="rect">
            <a:avLst/>
          </a:prstGeom>
        </p:spPr>
        <p:txBody>
          <a:bodyPr wrap="square" lIns="0" tIns="0" rIns="0" bIns="0" rtlCol="0" anchor="t">
            <a:spAutoFit/>
          </a:bodyPr>
          <a:lstStyle/>
          <a:p>
            <a:pPr algn="ctr">
              <a:lnSpc>
                <a:spcPct val="150000"/>
              </a:lnSpc>
              <a:spcBef>
                <a:spcPct val="0"/>
              </a:spcBef>
            </a:pPr>
            <a:r>
              <a:rPr lang="en-US" sz="6600" b="1" dirty="0" err="1">
                <a:solidFill>
                  <a:srgbClr val="002060"/>
                </a:solidFill>
                <a:latin typeface="Times New Roman" pitchFamily="18" charset="0"/>
                <a:cs typeface="Times New Roman" pitchFamily="18" charset="0"/>
              </a:rPr>
              <a:t>Dòng</a:t>
            </a:r>
            <a:r>
              <a:rPr lang="en-US" sz="6600" b="1" dirty="0">
                <a:solidFill>
                  <a:srgbClr val="002060"/>
                </a:solidFill>
                <a:latin typeface="Times New Roman" pitchFamily="18" charset="0"/>
                <a:cs typeface="Times New Roman" pitchFamily="18" charset="0"/>
              </a:rPr>
              <a:t> </a:t>
            </a:r>
            <a:r>
              <a:rPr lang="en-US" sz="6600" b="1" dirty="0" err="1">
                <a:solidFill>
                  <a:srgbClr val="002060"/>
                </a:solidFill>
                <a:latin typeface="Times New Roman" pitchFamily="18" charset="0"/>
                <a:cs typeface="Times New Roman" pitchFamily="18" charset="0"/>
              </a:rPr>
              <a:t>điện</a:t>
            </a:r>
            <a:r>
              <a:rPr lang="en-US" sz="6600" b="1" dirty="0">
                <a:solidFill>
                  <a:srgbClr val="002060"/>
                </a:solidFill>
                <a:latin typeface="Times New Roman" pitchFamily="18" charset="0"/>
                <a:cs typeface="Times New Roman" pitchFamily="18" charset="0"/>
              </a:rPr>
              <a:t> </a:t>
            </a:r>
            <a:r>
              <a:rPr lang="en-US" sz="6600" b="1" dirty="0" err="1">
                <a:solidFill>
                  <a:srgbClr val="002060"/>
                </a:solidFill>
                <a:latin typeface="Times New Roman" pitchFamily="18" charset="0"/>
                <a:cs typeface="Times New Roman" pitchFamily="18" charset="0"/>
              </a:rPr>
              <a:t>xuất</a:t>
            </a:r>
            <a:r>
              <a:rPr lang="en-US" sz="6600" b="1" dirty="0">
                <a:solidFill>
                  <a:srgbClr val="002060"/>
                </a:solidFill>
                <a:latin typeface="Times New Roman" pitchFamily="18" charset="0"/>
                <a:cs typeface="Times New Roman" pitchFamily="18" charset="0"/>
              </a:rPr>
              <a:t> </a:t>
            </a:r>
            <a:r>
              <a:rPr lang="en-US" sz="6600" b="1" dirty="0" err="1">
                <a:solidFill>
                  <a:srgbClr val="002060"/>
                </a:solidFill>
                <a:latin typeface="Times New Roman" pitchFamily="18" charset="0"/>
                <a:cs typeface="Times New Roman" pitchFamily="18" charset="0"/>
              </a:rPr>
              <a:t>hiện</a:t>
            </a:r>
            <a:r>
              <a:rPr lang="en-US" sz="6600" b="1" dirty="0">
                <a:solidFill>
                  <a:srgbClr val="002060"/>
                </a:solidFill>
                <a:latin typeface="Times New Roman" pitchFamily="18" charset="0"/>
                <a:cs typeface="Times New Roman" pitchFamily="18" charset="0"/>
              </a:rPr>
              <a:t> ở </a:t>
            </a:r>
            <a:r>
              <a:rPr lang="en-US" sz="6600" b="1" dirty="0" err="1">
                <a:solidFill>
                  <a:srgbClr val="002060"/>
                </a:solidFill>
                <a:latin typeface="Times New Roman" pitchFamily="18" charset="0"/>
                <a:cs typeface="Times New Roman" pitchFamily="18" charset="0"/>
              </a:rPr>
              <a:t>cuộn</a:t>
            </a:r>
            <a:r>
              <a:rPr lang="en-US" sz="6600" b="1" dirty="0">
                <a:solidFill>
                  <a:srgbClr val="002060"/>
                </a:solidFill>
                <a:latin typeface="Times New Roman" pitchFamily="18" charset="0"/>
                <a:cs typeface="Times New Roman" pitchFamily="18" charset="0"/>
              </a:rPr>
              <a:t> </a:t>
            </a:r>
            <a:r>
              <a:rPr lang="en-US" sz="6600" b="1" dirty="0" err="1">
                <a:solidFill>
                  <a:srgbClr val="002060"/>
                </a:solidFill>
                <a:latin typeface="Times New Roman" pitchFamily="18" charset="0"/>
                <a:cs typeface="Times New Roman" pitchFamily="18" charset="0"/>
              </a:rPr>
              <a:t>dây</a:t>
            </a:r>
            <a:r>
              <a:rPr lang="en-US" sz="6600" b="1" dirty="0">
                <a:solidFill>
                  <a:srgbClr val="002060"/>
                </a:solidFill>
                <a:latin typeface="Times New Roman" pitchFamily="18" charset="0"/>
                <a:cs typeface="Times New Roman" pitchFamily="18" charset="0"/>
              </a:rPr>
              <a:t> </a:t>
            </a:r>
            <a:r>
              <a:rPr lang="en-US" sz="6600" b="1" dirty="0" err="1">
                <a:solidFill>
                  <a:srgbClr val="002060"/>
                </a:solidFill>
                <a:latin typeface="Times New Roman" pitchFamily="18" charset="0"/>
                <a:cs typeface="Times New Roman" pitchFamily="18" charset="0"/>
              </a:rPr>
              <a:t>dẫn</a:t>
            </a:r>
            <a:r>
              <a:rPr lang="en-US" sz="6600" b="1" dirty="0">
                <a:solidFill>
                  <a:srgbClr val="002060"/>
                </a:solidFill>
                <a:latin typeface="Times New Roman" pitchFamily="18" charset="0"/>
                <a:cs typeface="Times New Roman" pitchFamily="18" charset="0"/>
              </a:rPr>
              <a:t> </a:t>
            </a:r>
            <a:r>
              <a:rPr lang="en-US" sz="6600" b="1" dirty="0" err="1">
                <a:solidFill>
                  <a:srgbClr val="002060"/>
                </a:solidFill>
                <a:latin typeface="Times New Roman" pitchFamily="18" charset="0"/>
                <a:cs typeface="Times New Roman" pitchFamily="18" charset="0"/>
              </a:rPr>
              <a:t>kín</a:t>
            </a:r>
            <a:r>
              <a:rPr lang="en-US" sz="6600" b="1" dirty="0">
                <a:solidFill>
                  <a:srgbClr val="002060"/>
                </a:solidFill>
                <a:latin typeface="Times New Roman" pitchFamily="18" charset="0"/>
                <a:cs typeface="Times New Roman" pitchFamily="18" charset="0"/>
              </a:rPr>
              <a:t> </a:t>
            </a:r>
            <a:r>
              <a:rPr lang="en-US" sz="6600" b="1" dirty="0" err="1">
                <a:solidFill>
                  <a:srgbClr val="FF0000"/>
                </a:solidFill>
                <a:latin typeface="Times New Roman" pitchFamily="18" charset="0"/>
                <a:cs typeface="Times New Roman" pitchFamily="18" charset="0"/>
              </a:rPr>
              <a:t>trong</a:t>
            </a:r>
            <a:r>
              <a:rPr lang="en-US" sz="6600" b="1" dirty="0">
                <a:solidFill>
                  <a:srgbClr val="FF0000"/>
                </a:solidFill>
                <a:latin typeface="Times New Roman" pitchFamily="18" charset="0"/>
                <a:cs typeface="Times New Roman" pitchFamily="18" charset="0"/>
              </a:rPr>
              <a:t> </a:t>
            </a:r>
            <a:r>
              <a:rPr lang="en-US" sz="6600" b="1" dirty="0" err="1">
                <a:solidFill>
                  <a:srgbClr val="FF0000"/>
                </a:solidFill>
                <a:latin typeface="Times New Roman" pitchFamily="18" charset="0"/>
                <a:cs typeface="Times New Roman" pitchFamily="18" charset="0"/>
              </a:rPr>
              <a:t>thời</a:t>
            </a:r>
            <a:r>
              <a:rPr lang="en-US" sz="6600" b="1" dirty="0">
                <a:solidFill>
                  <a:srgbClr val="FF0000"/>
                </a:solidFill>
                <a:latin typeface="Times New Roman" pitchFamily="18" charset="0"/>
                <a:cs typeface="Times New Roman" pitchFamily="18" charset="0"/>
              </a:rPr>
              <a:t> </a:t>
            </a:r>
            <a:r>
              <a:rPr lang="en-US" sz="6600" b="1" dirty="0" err="1">
                <a:solidFill>
                  <a:srgbClr val="FF0000"/>
                </a:solidFill>
                <a:latin typeface="Times New Roman" pitchFamily="18" charset="0"/>
                <a:cs typeface="Times New Roman" pitchFamily="18" charset="0"/>
              </a:rPr>
              <a:t>gian</a:t>
            </a:r>
            <a:r>
              <a:rPr lang="en-US" sz="6600" b="1" dirty="0">
                <a:solidFill>
                  <a:srgbClr val="FF0000"/>
                </a:solidFill>
                <a:latin typeface="Times New Roman" pitchFamily="18" charset="0"/>
                <a:cs typeface="Times New Roman" pitchFamily="18" charset="0"/>
              </a:rPr>
              <a:t> </a:t>
            </a:r>
            <a:r>
              <a:rPr lang="en-US" sz="6600" b="1" dirty="0" err="1">
                <a:solidFill>
                  <a:srgbClr val="FF0000"/>
                </a:solidFill>
                <a:latin typeface="Times New Roman" pitchFamily="18" charset="0"/>
                <a:cs typeface="Times New Roman" pitchFamily="18" charset="0"/>
              </a:rPr>
              <a:t>đóng</a:t>
            </a:r>
            <a:r>
              <a:rPr lang="en-US" sz="6600" b="1" dirty="0">
                <a:solidFill>
                  <a:srgbClr val="FF0000"/>
                </a:solidFill>
                <a:latin typeface="Times New Roman" pitchFamily="18" charset="0"/>
                <a:cs typeface="Times New Roman" pitchFamily="18" charset="0"/>
              </a:rPr>
              <a:t> </a:t>
            </a:r>
            <a:r>
              <a:rPr lang="en-US" sz="6600" b="1" dirty="0" err="1">
                <a:solidFill>
                  <a:srgbClr val="FF0000"/>
                </a:solidFill>
                <a:latin typeface="Times New Roman" pitchFamily="18" charset="0"/>
                <a:cs typeface="Times New Roman" pitchFamily="18" charset="0"/>
              </a:rPr>
              <a:t>và</a:t>
            </a:r>
            <a:r>
              <a:rPr lang="en-US" sz="6600" b="1" dirty="0">
                <a:solidFill>
                  <a:srgbClr val="FF0000"/>
                </a:solidFill>
                <a:latin typeface="Times New Roman" pitchFamily="18" charset="0"/>
                <a:cs typeface="Times New Roman" pitchFamily="18" charset="0"/>
              </a:rPr>
              <a:t> </a:t>
            </a:r>
            <a:r>
              <a:rPr lang="en-US" sz="6600" b="1" dirty="0" err="1">
                <a:solidFill>
                  <a:srgbClr val="FF0000"/>
                </a:solidFill>
                <a:latin typeface="Times New Roman" pitchFamily="18" charset="0"/>
                <a:cs typeface="Times New Roman" pitchFamily="18" charset="0"/>
              </a:rPr>
              <a:t>ngắt</a:t>
            </a:r>
            <a:r>
              <a:rPr lang="en-US" sz="6600" b="1" dirty="0">
                <a:solidFill>
                  <a:srgbClr val="FF0000"/>
                </a:solidFill>
                <a:latin typeface="Times New Roman" pitchFamily="18" charset="0"/>
                <a:cs typeface="Times New Roman" pitchFamily="18" charset="0"/>
              </a:rPr>
              <a:t> </a:t>
            </a:r>
            <a:r>
              <a:rPr lang="en-US" sz="6600" b="1" dirty="0" err="1">
                <a:solidFill>
                  <a:srgbClr val="FF0000"/>
                </a:solidFill>
                <a:latin typeface="Times New Roman" pitchFamily="18" charset="0"/>
                <a:cs typeface="Times New Roman" pitchFamily="18" charset="0"/>
              </a:rPr>
              <a:t>mạch</a:t>
            </a:r>
            <a:r>
              <a:rPr lang="en-US" sz="6600" b="1" dirty="0">
                <a:latin typeface="Times New Roman" pitchFamily="18" charset="0"/>
                <a:cs typeface="Times New Roman" pitchFamily="18" charset="0"/>
              </a:rPr>
              <a:t> </a:t>
            </a:r>
            <a:r>
              <a:rPr lang="en-US" sz="6600" b="1" dirty="0" err="1">
                <a:solidFill>
                  <a:srgbClr val="002060"/>
                </a:solidFill>
                <a:latin typeface="Times New Roman" pitchFamily="18" charset="0"/>
                <a:cs typeface="Times New Roman" pitchFamily="18" charset="0"/>
              </a:rPr>
              <a:t>của</a:t>
            </a:r>
            <a:r>
              <a:rPr lang="en-US" sz="6600" b="1" dirty="0">
                <a:solidFill>
                  <a:srgbClr val="002060"/>
                </a:solidFill>
                <a:latin typeface="Times New Roman" pitchFamily="18" charset="0"/>
                <a:cs typeface="Times New Roman" pitchFamily="18" charset="0"/>
              </a:rPr>
              <a:t> </a:t>
            </a:r>
            <a:r>
              <a:rPr lang="en-US" sz="6600" b="1" dirty="0" err="1">
                <a:solidFill>
                  <a:srgbClr val="002060"/>
                </a:solidFill>
                <a:latin typeface="Times New Roman" pitchFamily="18" charset="0"/>
                <a:cs typeface="Times New Roman" pitchFamily="18" charset="0"/>
              </a:rPr>
              <a:t>nam</a:t>
            </a:r>
            <a:r>
              <a:rPr lang="en-US" sz="6600" b="1" dirty="0">
                <a:solidFill>
                  <a:srgbClr val="002060"/>
                </a:solidFill>
                <a:latin typeface="Times New Roman" pitchFamily="18" charset="0"/>
                <a:cs typeface="Times New Roman" pitchFamily="18" charset="0"/>
              </a:rPr>
              <a:t> </a:t>
            </a:r>
            <a:r>
              <a:rPr lang="en-US" sz="6600" b="1" dirty="0" err="1">
                <a:solidFill>
                  <a:srgbClr val="002060"/>
                </a:solidFill>
                <a:latin typeface="Times New Roman" pitchFamily="18" charset="0"/>
                <a:cs typeface="Times New Roman" pitchFamily="18" charset="0"/>
              </a:rPr>
              <a:t>châm</a:t>
            </a:r>
            <a:r>
              <a:rPr lang="en-US" sz="6600" b="1" dirty="0">
                <a:solidFill>
                  <a:srgbClr val="002060"/>
                </a:solidFill>
                <a:latin typeface="Times New Roman" pitchFamily="18" charset="0"/>
                <a:cs typeface="Times New Roman" pitchFamily="18" charset="0"/>
              </a:rPr>
              <a:t> </a:t>
            </a:r>
            <a:r>
              <a:rPr lang="en-US" sz="6600" b="1" dirty="0" err="1">
                <a:solidFill>
                  <a:srgbClr val="002060"/>
                </a:solidFill>
                <a:latin typeface="Times New Roman" pitchFamily="18" charset="0"/>
                <a:cs typeface="Times New Roman" pitchFamily="18" charset="0"/>
              </a:rPr>
              <a:t>điện</a:t>
            </a:r>
            <a:r>
              <a:rPr lang="en-US" sz="6600" b="1" dirty="0">
                <a:solidFill>
                  <a:srgbClr val="002060"/>
                </a:solidFill>
                <a:latin typeface="Times New Roman" pitchFamily="18" charset="0"/>
                <a:cs typeface="Times New Roman" pitchFamily="18" charset="0"/>
              </a:rPr>
              <a:t>, </a:t>
            </a:r>
            <a:r>
              <a:rPr lang="en-US" sz="6600" b="1" dirty="0" err="1">
                <a:solidFill>
                  <a:srgbClr val="002060"/>
                </a:solidFill>
                <a:latin typeface="Times New Roman" pitchFamily="18" charset="0"/>
                <a:cs typeface="Times New Roman" pitchFamily="18" charset="0"/>
              </a:rPr>
              <a:t>nghĩa</a:t>
            </a:r>
            <a:r>
              <a:rPr lang="en-US" sz="6600" b="1" dirty="0">
                <a:solidFill>
                  <a:srgbClr val="002060"/>
                </a:solidFill>
                <a:latin typeface="Times New Roman" pitchFamily="18" charset="0"/>
                <a:cs typeface="Times New Roman" pitchFamily="18" charset="0"/>
              </a:rPr>
              <a:t> </a:t>
            </a:r>
            <a:r>
              <a:rPr lang="en-US" sz="6600" b="1" dirty="0" err="1">
                <a:solidFill>
                  <a:srgbClr val="002060"/>
                </a:solidFill>
                <a:latin typeface="Times New Roman" pitchFamily="18" charset="0"/>
                <a:cs typeface="Times New Roman" pitchFamily="18" charset="0"/>
              </a:rPr>
              <a:t>là</a:t>
            </a:r>
            <a:r>
              <a:rPr lang="en-US" sz="6600" b="1" dirty="0">
                <a:solidFill>
                  <a:srgbClr val="002060"/>
                </a:solidFill>
                <a:latin typeface="Times New Roman" pitchFamily="18" charset="0"/>
                <a:cs typeface="Times New Roman" pitchFamily="18" charset="0"/>
              </a:rPr>
              <a:t> </a:t>
            </a:r>
            <a:r>
              <a:rPr lang="en-US" sz="6600" b="1" dirty="0" err="1">
                <a:solidFill>
                  <a:srgbClr val="002060"/>
                </a:solidFill>
                <a:latin typeface="Times New Roman" pitchFamily="18" charset="0"/>
                <a:cs typeface="Times New Roman" pitchFamily="18" charset="0"/>
              </a:rPr>
              <a:t>trong</a:t>
            </a:r>
            <a:r>
              <a:rPr lang="en-US" sz="6600" b="1" dirty="0">
                <a:solidFill>
                  <a:srgbClr val="002060"/>
                </a:solidFill>
                <a:latin typeface="Times New Roman" pitchFamily="18" charset="0"/>
                <a:cs typeface="Times New Roman" pitchFamily="18" charset="0"/>
              </a:rPr>
              <a:t> </a:t>
            </a:r>
            <a:r>
              <a:rPr lang="en-US" sz="6600" b="1" dirty="0" err="1">
                <a:solidFill>
                  <a:srgbClr val="002060"/>
                </a:solidFill>
                <a:latin typeface="Times New Roman" pitchFamily="18" charset="0"/>
                <a:cs typeface="Times New Roman" pitchFamily="18" charset="0"/>
              </a:rPr>
              <a:t>thời</a:t>
            </a:r>
            <a:r>
              <a:rPr lang="en-US" sz="6600" b="1" dirty="0">
                <a:solidFill>
                  <a:srgbClr val="002060"/>
                </a:solidFill>
                <a:latin typeface="Times New Roman" pitchFamily="18" charset="0"/>
                <a:cs typeface="Times New Roman" pitchFamily="18" charset="0"/>
              </a:rPr>
              <a:t> </a:t>
            </a:r>
            <a:r>
              <a:rPr lang="en-US" sz="6600" b="1" dirty="0" err="1">
                <a:solidFill>
                  <a:srgbClr val="002060"/>
                </a:solidFill>
                <a:latin typeface="Times New Roman" pitchFamily="18" charset="0"/>
                <a:cs typeface="Times New Roman" pitchFamily="18" charset="0"/>
              </a:rPr>
              <a:t>gian</a:t>
            </a:r>
            <a:r>
              <a:rPr lang="en-US" sz="6600" b="1" dirty="0">
                <a:solidFill>
                  <a:srgbClr val="002060"/>
                </a:solidFill>
                <a:latin typeface="Times New Roman" pitchFamily="18" charset="0"/>
                <a:cs typeface="Times New Roman" pitchFamily="18" charset="0"/>
              </a:rPr>
              <a:t> </a:t>
            </a:r>
            <a:r>
              <a:rPr lang="en-US" sz="6600" b="1" dirty="0" err="1">
                <a:solidFill>
                  <a:srgbClr val="002060"/>
                </a:solidFill>
                <a:latin typeface="Times New Roman" pitchFamily="18" charset="0"/>
                <a:cs typeface="Times New Roman" pitchFamily="18" charset="0"/>
              </a:rPr>
              <a:t>dòng</a:t>
            </a:r>
            <a:r>
              <a:rPr lang="en-US" sz="6600" b="1" dirty="0">
                <a:solidFill>
                  <a:srgbClr val="002060"/>
                </a:solidFill>
                <a:latin typeface="Times New Roman" pitchFamily="18" charset="0"/>
                <a:cs typeface="Times New Roman" pitchFamily="18" charset="0"/>
              </a:rPr>
              <a:t> </a:t>
            </a:r>
            <a:r>
              <a:rPr lang="en-US" sz="6600" b="1" dirty="0" err="1">
                <a:solidFill>
                  <a:srgbClr val="002060"/>
                </a:solidFill>
                <a:latin typeface="Times New Roman" pitchFamily="18" charset="0"/>
                <a:cs typeface="Times New Roman" pitchFamily="18" charset="0"/>
              </a:rPr>
              <a:t>điện</a:t>
            </a:r>
            <a:r>
              <a:rPr lang="en-US" sz="6600" b="1" dirty="0">
                <a:solidFill>
                  <a:srgbClr val="002060"/>
                </a:solidFill>
                <a:latin typeface="Times New Roman" pitchFamily="18" charset="0"/>
                <a:cs typeface="Times New Roman" pitchFamily="18" charset="0"/>
              </a:rPr>
              <a:t> </a:t>
            </a:r>
            <a:r>
              <a:rPr lang="en-US" sz="6600" b="1" dirty="0" err="1">
                <a:solidFill>
                  <a:srgbClr val="002060"/>
                </a:solidFill>
                <a:latin typeface="Times New Roman" pitchFamily="18" charset="0"/>
                <a:cs typeface="Times New Roman" pitchFamily="18" charset="0"/>
              </a:rPr>
              <a:t>của</a:t>
            </a:r>
            <a:r>
              <a:rPr lang="en-US" sz="6600" b="1" dirty="0">
                <a:solidFill>
                  <a:srgbClr val="002060"/>
                </a:solidFill>
                <a:latin typeface="Times New Roman" pitchFamily="18" charset="0"/>
                <a:cs typeface="Times New Roman" pitchFamily="18" charset="0"/>
              </a:rPr>
              <a:t> </a:t>
            </a:r>
            <a:r>
              <a:rPr lang="en-US" sz="6600" b="1" dirty="0" err="1">
                <a:solidFill>
                  <a:srgbClr val="002060"/>
                </a:solidFill>
                <a:latin typeface="Times New Roman" pitchFamily="18" charset="0"/>
                <a:cs typeface="Times New Roman" pitchFamily="18" charset="0"/>
              </a:rPr>
              <a:t>nam</a:t>
            </a:r>
            <a:r>
              <a:rPr lang="en-US" sz="6600" b="1" dirty="0">
                <a:solidFill>
                  <a:srgbClr val="002060"/>
                </a:solidFill>
                <a:latin typeface="Times New Roman" pitchFamily="18" charset="0"/>
                <a:cs typeface="Times New Roman" pitchFamily="18" charset="0"/>
              </a:rPr>
              <a:t> </a:t>
            </a:r>
            <a:r>
              <a:rPr lang="en-US" sz="6600" b="1" dirty="0" err="1">
                <a:solidFill>
                  <a:srgbClr val="002060"/>
                </a:solidFill>
                <a:latin typeface="Times New Roman" pitchFamily="18" charset="0"/>
                <a:cs typeface="Times New Roman" pitchFamily="18" charset="0"/>
              </a:rPr>
              <a:t>châm</a:t>
            </a:r>
            <a:r>
              <a:rPr lang="en-US" sz="6600" b="1" dirty="0">
                <a:solidFill>
                  <a:srgbClr val="002060"/>
                </a:solidFill>
                <a:latin typeface="Times New Roman" pitchFamily="18" charset="0"/>
                <a:cs typeface="Times New Roman" pitchFamily="18" charset="0"/>
              </a:rPr>
              <a:t> </a:t>
            </a:r>
            <a:r>
              <a:rPr lang="en-US" sz="6600" b="1" dirty="0" err="1">
                <a:solidFill>
                  <a:srgbClr val="002060"/>
                </a:solidFill>
                <a:latin typeface="Times New Roman" pitchFamily="18" charset="0"/>
                <a:cs typeface="Times New Roman" pitchFamily="18" charset="0"/>
              </a:rPr>
              <a:t>điện</a:t>
            </a:r>
            <a:r>
              <a:rPr lang="en-US" sz="6600" b="1" dirty="0">
                <a:solidFill>
                  <a:srgbClr val="002060"/>
                </a:solidFill>
                <a:latin typeface="Times New Roman" pitchFamily="18" charset="0"/>
                <a:cs typeface="Times New Roman" pitchFamily="18" charset="0"/>
              </a:rPr>
              <a:t> </a:t>
            </a:r>
            <a:r>
              <a:rPr lang="en-US" sz="6600" b="1" dirty="0" err="1">
                <a:solidFill>
                  <a:srgbClr val="002060"/>
                </a:solidFill>
                <a:latin typeface="Times New Roman" pitchFamily="18" charset="0"/>
                <a:cs typeface="Times New Roman" pitchFamily="18" charset="0"/>
              </a:rPr>
              <a:t>biến</a:t>
            </a:r>
            <a:r>
              <a:rPr lang="en-US" sz="6600" b="1" dirty="0">
                <a:solidFill>
                  <a:srgbClr val="002060"/>
                </a:solidFill>
                <a:latin typeface="Times New Roman" pitchFamily="18" charset="0"/>
                <a:cs typeface="Times New Roman" pitchFamily="18" charset="0"/>
              </a:rPr>
              <a:t> </a:t>
            </a:r>
            <a:r>
              <a:rPr lang="en-US" sz="6600" b="1" dirty="0" err="1">
                <a:solidFill>
                  <a:srgbClr val="002060"/>
                </a:solidFill>
                <a:latin typeface="Times New Roman" pitchFamily="18" charset="0"/>
                <a:cs typeface="Times New Roman" pitchFamily="18" charset="0"/>
              </a:rPr>
              <a:t>thiên</a:t>
            </a:r>
            <a:r>
              <a:rPr lang="en-US" sz="6600" b="1" dirty="0">
                <a:solidFill>
                  <a:srgbClr val="002060"/>
                </a:solidFill>
                <a:latin typeface="Times New Roman" pitchFamily="18" charset="0"/>
                <a:cs typeface="Times New Roman" pitchFamily="18" charset="0"/>
              </a:rPr>
              <a:t>.</a:t>
            </a:r>
            <a:endParaRPr lang="en-US" sz="6600" b="1" dirty="0">
              <a:solidFill>
                <a:srgbClr val="002060"/>
              </a:solidFill>
              <a:latin typeface="Agrandir Narrow Medium"/>
            </a:endParaRPr>
          </a:p>
        </p:txBody>
      </p:sp>
      <p:pic>
        <p:nvPicPr>
          <p:cNvPr id="11" name="Picture 10" descr="A green tube with wires&#10;&#10;Description automatically generated">
            <a:extLst>
              <a:ext uri="{FF2B5EF4-FFF2-40B4-BE49-F238E27FC236}">
                <a16:creationId xmlns:a16="http://schemas.microsoft.com/office/drawing/2014/main" id="{D35614B1-09BE-54DA-0789-32EEF3B27B5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4800" y="121144"/>
            <a:ext cx="3429000" cy="3422156"/>
          </a:xfrm>
          <a:prstGeom prst="rect">
            <a:avLst/>
          </a:prstGeom>
        </p:spPr>
      </p:pic>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E7E5"/>
        </a:solidFill>
        <a:effectLst/>
      </p:bgPr>
    </p:bg>
    <p:spTree>
      <p:nvGrpSpPr>
        <p:cNvPr id="1" name=""/>
        <p:cNvGrpSpPr/>
        <p:nvPr/>
      </p:nvGrpSpPr>
      <p:grpSpPr>
        <a:xfrm>
          <a:off x="0" y="0"/>
          <a:ext cx="0" cy="0"/>
          <a:chOff x="0" y="0"/>
          <a:chExt cx="0" cy="0"/>
        </a:xfrm>
      </p:grpSpPr>
      <p:sp>
        <p:nvSpPr>
          <p:cNvPr id="2" name="Freeform 2"/>
          <p:cNvSpPr/>
          <p:nvPr/>
        </p:nvSpPr>
        <p:spPr>
          <a:xfrm>
            <a:off x="-1298484" y="598907"/>
            <a:ext cx="3912234" cy="3912234"/>
          </a:xfrm>
          <a:custGeom>
            <a:avLst/>
            <a:gdLst/>
            <a:ahLst/>
            <a:cxnLst/>
            <a:rect l="l" t="t" r="r" b="b"/>
            <a:pathLst>
              <a:path w="3912234" h="3912234">
                <a:moveTo>
                  <a:pt x="0" y="0"/>
                </a:moveTo>
                <a:lnTo>
                  <a:pt x="3912234" y="0"/>
                </a:lnTo>
                <a:lnTo>
                  <a:pt x="3912234" y="3912234"/>
                </a:lnTo>
                <a:lnTo>
                  <a:pt x="0" y="39122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8035779">
            <a:off x="2252445" y="2837728"/>
            <a:ext cx="2143055" cy="3346826"/>
          </a:xfrm>
          <a:custGeom>
            <a:avLst/>
            <a:gdLst/>
            <a:ahLst/>
            <a:cxnLst/>
            <a:rect l="l" t="t" r="r" b="b"/>
            <a:pathLst>
              <a:path w="2143055" h="3346826">
                <a:moveTo>
                  <a:pt x="0" y="0"/>
                </a:moveTo>
                <a:lnTo>
                  <a:pt x="2143055" y="0"/>
                </a:lnTo>
                <a:lnTo>
                  <a:pt x="2143055" y="3346826"/>
                </a:lnTo>
                <a:lnTo>
                  <a:pt x="0" y="3346826"/>
                </a:lnTo>
                <a:lnTo>
                  <a:pt x="0" y="0"/>
                </a:lnTo>
                <a:close/>
              </a:path>
            </a:pathLst>
          </a:custGeom>
          <a:blipFill>
            <a:blip r:embed="rId4">
              <a:extLst>
                <a:ext uri="{96DAC541-7B7A-43D3-8B79-37D633B846F1}">
                  <asvg:svgBlip xmlns:asvg="http://schemas.microsoft.com/office/drawing/2016/SVG/main" r:embed="rId5"/>
                </a:ext>
              </a:extLst>
            </a:blip>
            <a:stretch>
              <a:fillRect r="-72564"/>
            </a:stretch>
          </a:blipFill>
        </p:spPr>
        <p:txBody>
          <a:bodyPr/>
          <a:lstStyle/>
          <a:p>
            <a:endParaRPr lang="en-US"/>
          </a:p>
        </p:txBody>
      </p:sp>
      <p:sp>
        <p:nvSpPr>
          <p:cNvPr id="4" name="Freeform 4"/>
          <p:cNvSpPr/>
          <p:nvPr/>
        </p:nvSpPr>
        <p:spPr>
          <a:xfrm rot="2852959">
            <a:off x="-560725" y="8731695"/>
            <a:ext cx="967180" cy="2014958"/>
          </a:xfrm>
          <a:custGeom>
            <a:avLst/>
            <a:gdLst/>
            <a:ahLst/>
            <a:cxnLst/>
            <a:rect l="l" t="t" r="r" b="b"/>
            <a:pathLst>
              <a:path w="967180" h="2014958">
                <a:moveTo>
                  <a:pt x="0" y="0"/>
                </a:moveTo>
                <a:lnTo>
                  <a:pt x="967180" y="0"/>
                </a:lnTo>
                <a:lnTo>
                  <a:pt x="967180" y="2014958"/>
                </a:lnTo>
                <a:lnTo>
                  <a:pt x="0" y="20149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1119296">
            <a:off x="269543" y="9323592"/>
            <a:ext cx="967180" cy="2014958"/>
          </a:xfrm>
          <a:custGeom>
            <a:avLst/>
            <a:gdLst/>
            <a:ahLst/>
            <a:cxnLst/>
            <a:rect l="l" t="t" r="r" b="b"/>
            <a:pathLst>
              <a:path w="967180" h="2014958">
                <a:moveTo>
                  <a:pt x="0" y="0"/>
                </a:moveTo>
                <a:lnTo>
                  <a:pt x="967181" y="0"/>
                </a:lnTo>
                <a:lnTo>
                  <a:pt x="967181" y="2014959"/>
                </a:lnTo>
                <a:lnTo>
                  <a:pt x="0" y="20149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4581191">
            <a:off x="-178446" y="-886485"/>
            <a:ext cx="2896012" cy="2733112"/>
          </a:xfrm>
          <a:custGeom>
            <a:avLst/>
            <a:gdLst/>
            <a:ahLst/>
            <a:cxnLst/>
            <a:rect l="l" t="t" r="r" b="b"/>
            <a:pathLst>
              <a:path w="2896012" h="2733112">
                <a:moveTo>
                  <a:pt x="0" y="0"/>
                </a:moveTo>
                <a:lnTo>
                  <a:pt x="2896012" y="0"/>
                </a:lnTo>
                <a:lnTo>
                  <a:pt x="2896012" y="2733112"/>
                </a:lnTo>
                <a:lnTo>
                  <a:pt x="0" y="27331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4629104">
            <a:off x="14670031" y="699052"/>
            <a:ext cx="800769" cy="2330280"/>
          </a:xfrm>
          <a:custGeom>
            <a:avLst/>
            <a:gdLst/>
            <a:ahLst/>
            <a:cxnLst/>
            <a:rect l="l" t="t" r="r" b="b"/>
            <a:pathLst>
              <a:path w="800769" h="2330280">
                <a:moveTo>
                  <a:pt x="0" y="0"/>
                </a:moveTo>
                <a:lnTo>
                  <a:pt x="800769" y="0"/>
                </a:lnTo>
                <a:lnTo>
                  <a:pt x="800769" y="2330280"/>
                </a:lnTo>
                <a:lnTo>
                  <a:pt x="0" y="23302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16691950" y="6716669"/>
            <a:ext cx="5802845" cy="4968686"/>
          </a:xfrm>
          <a:custGeom>
            <a:avLst/>
            <a:gdLst/>
            <a:ahLst/>
            <a:cxnLst/>
            <a:rect l="l" t="t" r="r" b="b"/>
            <a:pathLst>
              <a:path w="5802845" h="4968686">
                <a:moveTo>
                  <a:pt x="0" y="0"/>
                </a:moveTo>
                <a:lnTo>
                  <a:pt x="5802845" y="0"/>
                </a:lnTo>
                <a:lnTo>
                  <a:pt x="5802845" y="4968686"/>
                </a:lnTo>
                <a:lnTo>
                  <a:pt x="0" y="49686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8100000">
            <a:off x="15768792" y="2374477"/>
            <a:ext cx="1377243" cy="2545779"/>
          </a:xfrm>
          <a:custGeom>
            <a:avLst/>
            <a:gdLst/>
            <a:ahLst/>
            <a:cxnLst/>
            <a:rect l="l" t="t" r="r" b="b"/>
            <a:pathLst>
              <a:path w="1377243" h="2545779">
                <a:moveTo>
                  <a:pt x="0" y="0"/>
                </a:moveTo>
                <a:lnTo>
                  <a:pt x="1377242" y="0"/>
                </a:lnTo>
                <a:lnTo>
                  <a:pt x="1377242" y="2545780"/>
                </a:lnTo>
                <a:lnTo>
                  <a:pt x="0" y="2545780"/>
                </a:lnTo>
                <a:lnTo>
                  <a:pt x="0" y="0"/>
                </a:lnTo>
                <a:close/>
              </a:path>
            </a:pathLst>
          </a:custGeom>
          <a:blipFill>
            <a:blip r:embed="rId14">
              <a:extLst>
                <a:ext uri="{96DAC541-7B7A-43D3-8B79-37D633B846F1}">
                  <asvg:svgBlip xmlns:asvg="http://schemas.microsoft.com/office/drawing/2016/SVG/main" r:embed="rId15"/>
                </a:ext>
              </a:extLst>
            </a:blip>
            <a:stretch>
              <a:fillRect r="-100919"/>
            </a:stretch>
          </a:blipFill>
        </p:spPr>
        <p:txBody>
          <a:bodyPr/>
          <a:lstStyle/>
          <a:p>
            <a:endParaRPr lang="en-US"/>
          </a:p>
        </p:txBody>
      </p:sp>
      <p:sp>
        <p:nvSpPr>
          <p:cNvPr id="10" name="Freeform 10"/>
          <p:cNvSpPr/>
          <p:nvPr/>
        </p:nvSpPr>
        <p:spPr>
          <a:xfrm>
            <a:off x="4571863" y="632527"/>
            <a:ext cx="1034600" cy="1231667"/>
          </a:xfrm>
          <a:custGeom>
            <a:avLst/>
            <a:gdLst/>
            <a:ahLst/>
            <a:cxnLst/>
            <a:rect l="l" t="t" r="r" b="b"/>
            <a:pathLst>
              <a:path w="1034600" h="1231667">
                <a:moveTo>
                  <a:pt x="0" y="0"/>
                </a:moveTo>
                <a:lnTo>
                  <a:pt x="1034601" y="0"/>
                </a:lnTo>
                <a:lnTo>
                  <a:pt x="1034601" y="1231667"/>
                </a:lnTo>
                <a:lnTo>
                  <a:pt x="0" y="12316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9" name="Rectangle: Rounded Corners 28">
            <a:extLst>
              <a:ext uri="{FF2B5EF4-FFF2-40B4-BE49-F238E27FC236}">
                <a16:creationId xmlns:a16="http://schemas.microsoft.com/office/drawing/2014/main" id="{C4F5B63D-2E88-CCFA-E974-8989E9FCD9DB}"/>
              </a:ext>
            </a:extLst>
          </p:cNvPr>
          <p:cNvSpPr/>
          <p:nvPr/>
        </p:nvSpPr>
        <p:spPr>
          <a:xfrm>
            <a:off x="-609600" y="911415"/>
            <a:ext cx="19735799" cy="201165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1"/>
          <p:cNvSpPr/>
          <p:nvPr/>
        </p:nvSpPr>
        <p:spPr>
          <a:xfrm>
            <a:off x="7564578" y="-2812268"/>
            <a:ext cx="4759453" cy="4874673"/>
          </a:xfrm>
          <a:custGeom>
            <a:avLst/>
            <a:gdLst/>
            <a:ahLst/>
            <a:cxnLst/>
            <a:rect l="l" t="t" r="r" b="b"/>
            <a:pathLst>
              <a:path w="4759453" h="4874673">
                <a:moveTo>
                  <a:pt x="0" y="0"/>
                </a:moveTo>
                <a:lnTo>
                  <a:pt x="4759453" y="0"/>
                </a:lnTo>
                <a:lnTo>
                  <a:pt x="4759453" y="4874673"/>
                </a:lnTo>
                <a:lnTo>
                  <a:pt x="0" y="487467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Freeform 12"/>
          <p:cNvSpPr/>
          <p:nvPr/>
        </p:nvSpPr>
        <p:spPr>
          <a:xfrm>
            <a:off x="12600714" y="5181602"/>
            <a:ext cx="1886605" cy="417411"/>
          </a:xfrm>
          <a:custGeom>
            <a:avLst/>
            <a:gdLst/>
            <a:ahLst/>
            <a:cxnLst/>
            <a:rect l="l" t="t" r="r" b="b"/>
            <a:pathLst>
              <a:path w="1886605" h="417411">
                <a:moveTo>
                  <a:pt x="0" y="0"/>
                </a:moveTo>
                <a:lnTo>
                  <a:pt x="1886605" y="0"/>
                </a:lnTo>
                <a:lnTo>
                  <a:pt x="1886605" y="417411"/>
                </a:lnTo>
                <a:lnTo>
                  <a:pt x="0" y="41741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8" name="Freeform 18"/>
          <p:cNvSpPr/>
          <p:nvPr/>
        </p:nvSpPr>
        <p:spPr>
          <a:xfrm rot="-8275910">
            <a:off x="15482451" y="6240267"/>
            <a:ext cx="1949920" cy="2476804"/>
          </a:xfrm>
          <a:custGeom>
            <a:avLst/>
            <a:gdLst/>
            <a:ahLst/>
            <a:cxnLst/>
            <a:rect l="l" t="t" r="r" b="b"/>
            <a:pathLst>
              <a:path w="1949920" h="2476804">
                <a:moveTo>
                  <a:pt x="0" y="0"/>
                </a:moveTo>
                <a:lnTo>
                  <a:pt x="1949920" y="0"/>
                </a:lnTo>
                <a:lnTo>
                  <a:pt x="1949920" y="2476804"/>
                </a:lnTo>
                <a:lnTo>
                  <a:pt x="0" y="247680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9" name="TextBox 15">
            <a:extLst>
              <a:ext uri="{FF2B5EF4-FFF2-40B4-BE49-F238E27FC236}">
                <a16:creationId xmlns:a16="http://schemas.microsoft.com/office/drawing/2014/main" id="{CB047CD3-78E6-9CE0-B769-8744807F14CF}"/>
              </a:ext>
            </a:extLst>
          </p:cNvPr>
          <p:cNvSpPr txBox="1"/>
          <p:nvPr/>
        </p:nvSpPr>
        <p:spPr>
          <a:xfrm>
            <a:off x="1111450" y="1196011"/>
            <a:ext cx="16109749" cy="1436291"/>
          </a:xfrm>
          <a:prstGeom prst="rect">
            <a:avLst/>
          </a:prstGeom>
          <a:solidFill>
            <a:schemeClr val="accent6">
              <a:lumMod val="40000"/>
              <a:lumOff val="60000"/>
            </a:schemeClr>
          </a:solidFill>
        </p:spPr>
        <p:txBody>
          <a:bodyPr wrap="square" lIns="0" tIns="0" rIns="0" bIns="0" rtlCol="0" anchor="t">
            <a:spAutoFit/>
          </a:bodyPr>
          <a:lstStyle/>
          <a:p>
            <a:pPr>
              <a:lnSpc>
                <a:spcPts val="11200"/>
              </a:lnSpc>
            </a:pPr>
            <a:r>
              <a:rPr lang="en-US" sz="8800" dirty="0">
                <a:solidFill>
                  <a:schemeClr val="accent2">
                    <a:lumMod val="75000"/>
                  </a:schemeClr>
                </a:solidFill>
                <a:latin typeface="Sukar Heavy"/>
              </a:rPr>
              <a:t>III. </a:t>
            </a:r>
            <a:r>
              <a:rPr lang="en-US" sz="8800" dirty="0" err="1">
                <a:solidFill>
                  <a:schemeClr val="accent2">
                    <a:lumMod val="75000"/>
                  </a:schemeClr>
                </a:solidFill>
                <a:latin typeface="Sukar Heavy"/>
              </a:rPr>
              <a:t>Hiện</a:t>
            </a:r>
            <a:r>
              <a:rPr lang="en-US" sz="8800" dirty="0">
                <a:solidFill>
                  <a:schemeClr val="accent2">
                    <a:lumMod val="75000"/>
                  </a:schemeClr>
                </a:solidFill>
                <a:latin typeface="Sukar Heavy"/>
              </a:rPr>
              <a:t> </a:t>
            </a:r>
            <a:r>
              <a:rPr lang="en-US" sz="8800" dirty="0" err="1">
                <a:solidFill>
                  <a:schemeClr val="accent2">
                    <a:lumMod val="75000"/>
                  </a:schemeClr>
                </a:solidFill>
                <a:latin typeface="Sukar Heavy"/>
              </a:rPr>
              <a:t>tượng</a:t>
            </a:r>
            <a:r>
              <a:rPr lang="en-US" sz="8800" dirty="0">
                <a:solidFill>
                  <a:schemeClr val="accent2">
                    <a:lumMod val="75000"/>
                  </a:schemeClr>
                </a:solidFill>
                <a:latin typeface="Sukar Heavy"/>
              </a:rPr>
              <a:t> </a:t>
            </a:r>
            <a:r>
              <a:rPr lang="en-US" sz="8800" dirty="0" err="1">
                <a:solidFill>
                  <a:schemeClr val="accent2">
                    <a:lumMod val="75000"/>
                  </a:schemeClr>
                </a:solidFill>
                <a:latin typeface="Sukar Heavy"/>
              </a:rPr>
              <a:t>cảm</a:t>
            </a:r>
            <a:r>
              <a:rPr lang="en-US" sz="8800" dirty="0">
                <a:solidFill>
                  <a:schemeClr val="accent2">
                    <a:lumMod val="75000"/>
                  </a:schemeClr>
                </a:solidFill>
                <a:latin typeface="Sukar Heavy"/>
              </a:rPr>
              <a:t> </a:t>
            </a:r>
            <a:r>
              <a:rPr lang="en-US" sz="8800" dirty="0" err="1">
                <a:solidFill>
                  <a:schemeClr val="accent2">
                    <a:lumMod val="75000"/>
                  </a:schemeClr>
                </a:solidFill>
                <a:latin typeface="Sukar Heavy"/>
              </a:rPr>
              <a:t>ứng</a:t>
            </a:r>
            <a:r>
              <a:rPr lang="en-US" sz="8800" dirty="0">
                <a:solidFill>
                  <a:schemeClr val="accent2">
                    <a:lumMod val="75000"/>
                  </a:schemeClr>
                </a:solidFill>
                <a:latin typeface="Sukar Heavy"/>
              </a:rPr>
              <a:t> </a:t>
            </a:r>
            <a:r>
              <a:rPr lang="en-US" sz="8800" dirty="0" err="1">
                <a:solidFill>
                  <a:schemeClr val="accent2">
                    <a:lumMod val="75000"/>
                  </a:schemeClr>
                </a:solidFill>
                <a:latin typeface="Sukar Heavy"/>
              </a:rPr>
              <a:t>điện</a:t>
            </a:r>
            <a:r>
              <a:rPr lang="en-US" sz="8800" dirty="0">
                <a:solidFill>
                  <a:schemeClr val="accent2">
                    <a:lumMod val="75000"/>
                  </a:schemeClr>
                </a:solidFill>
                <a:latin typeface="Sukar Heavy"/>
              </a:rPr>
              <a:t> </a:t>
            </a:r>
            <a:r>
              <a:rPr lang="en-US" sz="8800" dirty="0" err="1">
                <a:solidFill>
                  <a:schemeClr val="accent2">
                    <a:lumMod val="75000"/>
                  </a:schemeClr>
                </a:solidFill>
                <a:latin typeface="Sukar Heavy"/>
              </a:rPr>
              <a:t>từ</a:t>
            </a:r>
            <a:endParaRPr lang="en-US" sz="8800" dirty="0">
              <a:solidFill>
                <a:schemeClr val="accent2">
                  <a:lumMod val="75000"/>
                </a:schemeClr>
              </a:solidFill>
              <a:latin typeface="Sukar Heavy"/>
            </a:endParaRPr>
          </a:p>
        </p:txBody>
      </p:sp>
      <p:grpSp>
        <p:nvGrpSpPr>
          <p:cNvPr id="21" name="Group 14">
            <a:extLst>
              <a:ext uri="{FF2B5EF4-FFF2-40B4-BE49-F238E27FC236}">
                <a16:creationId xmlns:a16="http://schemas.microsoft.com/office/drawing/2014/main" id="{47C6C037-7B48-F226-40EC-C1CEA2ADFCAC}"/>
              </a:ext>
            </a:extLst>
          </p:cNvPr>
          <p:cNvGrpSpPr/>
          <p:nvPr/>
        </p:nvGrpSpPr>
        <p:grpSpPr>
          <a:xfrm>
            <a:off x="2877694" y="4305223"/>
            <a:ext cx="13258799" cy="1360869"/>
            <a:chOff x="344767" y="525634"/>
            <a:chExt cx="2385358" cy="358418"/>
          </a:xfrm>
        </p:grpSpPr>
        <p:sp>
          <p:nvSpPr>
            <p:cNvPr id="22" name="Freeform 15">
              <a:extLst>
                <a:ext uri="{FF2B5EF4-FFF2-40B4-BE49-F238E27FC236}">
                  <a16:creationId xmlns:a16="http://schemas.microsoft.com/office/drawing/2014/main" id="{F950156F-27E2-8404-BCA7-37B28B4DE1CE}"/>
                </a:ext>
              </a:extLst>
            </p:cNvPr>
            <p:cNvSpPr/>
            <p:nvPr/>
          </p:nvSpPr>
          <p:spPr>
            <a:xfrm>
              <a:off x="344767" y="525634"/>
              <a:ext cx="2385358" cy="358418"/>
            </a:xfrm>
            <a:custGeom>
              <a:avLst/>
              <a:gdLst/>
              <a:ahLst/>
              <a:cxnLst/>
              <a:rect l="l" t="t" r="r" b="b"/>
              <a:pathLst>
                <a:path w="1505185" h="602074">
                  <a:moveTo>
                    <a:pt x="33867" y="0"/>
                  </a:moveTo>
                  <a:lnTo>
                    <a:pt x="1471319" y="0"/>
                  </a:lnTo>
                  <a:cubicBezTo>
                    <a:pt x="1490023" y="0"/>
                    <a:pt x="1505185" y="15163"/>
                    <a:pt x="1505185" y="33867"/>
                  </a:cubicBezTo>
                  <a:lnTo>
                    <a:pt x="1505185" y="568207"/>
                  </a:lnTo>
                  <a:cubicBezTo>
                    <a:pt x="1505185" y="586911"/>
                    <a:pt x="1490023" y="602074"/>
                    <a:pt x="1471319" y="602074"/>
                  </a:cubicBezTo>
                  <a:lnTo>
                    <a:pt x="33867" y="602074"/>
                  </a:lnTo>
                  <a:cubicBezTo>
                    <a:pt x="15163" y="602074"/>
                    <a:pt x="0" y="586911"/>
                    <a:pt x="0" y="568207"/>
                  </a:cubicBezTo>
                  <a:lnTo>
                    <a:pt x="0" y="33867"/>
                  </a:lnTo>
                  <a:cubicBezTo>
                    <a:pt x="0" y="15163"/>
                    <a:pt x="15163" y="0"/>
                    <a:pt x="33867" y="0"/>
                  </a:cubicBezTo>
                  <a:close/>
                </a:path>
              </a:pathLst>
            </a:custGeom>
            <a:solidFill>
              <a:schemeClr val="accent6">
                <a:lumMod val="60000"/>
                <a:lumOff val="40000"/>
              </a:schemeClr>
            </a:solidFill>
            <a:ln cap="rnd">
              <a:noFill/>
              <a:prstDash val="solid"/>
              <a:round/>
            </a:ln>
          </p:spPr>
          <p:txBody>
            <a:bodyPr/>
            <a:lstStyle/>
            <a:p>
              <a:endParaRPr lang="en-US"/>
            </a:p>
          </p:txBody>
        </p:sp>
        <p:sp>
          <p:nvSpPr>
            <p:cNvPr id="23" name="TextBox 16">
              <a:extLst>
                <a:ext uri="{FF2B5EF4-FFF2-40B4-BE49-F238E27FC236}">
                  <a16:creationId xmlns:a16="http://schemas.microsoft.com/office/drawing/2014/main" id="{DB4BF350-0D0D-A758-94B7-DD94E554B775}"/>
                </a:ext>
              </a:extLst>
            </p:cNvPr>
            <p:cNvSpPr txBox="1"/>
            <p:nvPr/>
          </p:nvSpPr>
          <p:spPr>
            <a:xfrm>
              <a:off x="388941" y="566296"/>
              <a:ext cx="2189943" cy="317756"/>
            </a:xfrm>
            <a:prstGeom prst="rect">
              <a:avLst/>
            </a:prstGeom>
          </p:spPr>
          <p:txBody>
            <a:bodyPr lIns="152400" tIns="152400" rIns="152400" bIns="152400" rtlCol="0" anchor="ctr"/>
            <a:lstStyle/>
            <a:p>
              <a:pPr algn="ctr">
                <a:lnSpc>
                  <a:spcPts val="4940"/>
                </a:lnSpc>
              </a:pPr>
              <a:r>
                <a:rPr lang="en-US" sz="6600" dirty="0" err="1">
                  <a:solidFill>
                    <a:srgbClr val="000001"/>
                  </a:solidFill>
                  <a:latin typeface="Times New Roman" panose="02020603050405020304" pitchFamily="18" charset="0"/>
                  <a:cs typeface="Times New Roman" panose="02020603050405020304" pitchFamily="18" charset="0"/>
                </a:rPr>
                <a:t>Hiện</a:t>
              </a:r>
              <a:r>
                <a:rPr lang="en-US" sz="6600" dirty="0">
                  <a:solidFill>
                    <a:srgbClr val="000001"/>
                  </a:solidFill>
                  <a:latin typeface="Times New Roman" panose="02020603050405020304" pitchFamily="18" charset="0"/>
                  <a:cs typeface="Times New Roman" panose="02020603050405020304" pitchFamily="18" charset="0"/>
                </a:rPr>
                <a:t> </a:t>
              </a:r>
              <a:r>
                <a:rPr lang="en-US" sz="6600" dirty="0" err="1">
                  <a:solidFill>
                    <a:srgbClr val="000001"/>
                  </a:solidFill>
                  <a:latin typeface="Times New Roman" panose="02020603050405020304" pitchFamily="18" charset="0"/>
                  <a:cs typeface="Times New Roman" panose="02020603050405020304" pitchFamily="18" charset="0"/>
                </a:rPr>
                <a:t>tượng</a:t>
              </a:r>
              <a:r>
                <a:rPr lang="en-US" sz="6600" dirty="0">
                  <a:solidFill>
                    <a:srgbClr val="000001"/>
                  </a:solidFill>
                  <a:latin typeface="Times New Roman" panose="02020603050405020304" pitchFamily="18" charset="0"/>
                  <a:cs typeface="Times New Roman" panose="02020603050405020304" pitchFamily="18" charset="0"/>
                </a:rPr>
                <a:t> X </a:t>
              </a:r>
              <a:r>
                <a:rPr lang="en-US" sz="6600" dirty="0" err="1">
                  <a:solidFill>
                    <a:srgbClr val="000001"/>
                  </a:solidFill>
                  <a:latin typeface="Times New Roman" panose="02020603050405020304" pitchFamily="18" charset="0"/>
                  <a:cs typeface="Times New Roman" panose="02020603050405020304" pitchFamily="18" charset="0"/>
                </a:rPr>
                <a:t>tạo</a:t>
              </a:r>
              <a:r>
                <a:rPr lang="en-US" sz="6600" dirty="0">
                  <a:solidFill>
                    <a:srgbClr val="000001"/>
                  </a:solidFill>
                  <a:latin typeface="Times New Roman" panose="02020603050405020304" pitchFamily="18" charset="0"/>
                  <a:cs typeface="Times New Roman" panose="02020603050405020304" pitchFamily="18" charset="0"/>
                </a:rPr>
                <a:t> </a:t>
              </a:r>
              <a:r>
                <a:rPr lang="en-US" sz="6600" dirty="0" err="1">
                  <a:solidFill>
                    <a:srgbClr val="000001"/>
                  </a:solidFill>
                  <a:latin typeface="Times New Roman" panose="02020603050405020304" pitchFamily="18" charset="0"/>
                  <a:cs typeface="Times New Roman" panose="02020603050405020304" pitchFamily="18" charset="0"/>
                </a:rPr>
                <a:t>ra</a:t>
              </a:r>
              <a:r>
                <a:rPr lang="en-US" sz="6600" dirty="0">
                  <a:solidFill>
                    <a:srgbClr val="000001"/>
                  </a:solidFill>
                  <a:latin typeface="Times New Roman" panose="02020603050405020304" pitchFamily="18" charset="0"/>
                  <a:cs typeface="Times New Roman" panose="02020603050405020304" pitchFamily="18" charset="0"/>
                </a:rPr>
                <a:t> </a:t>
              </a:r>
              <a:r>
                <a:rPr lang="en-US" sz="6600" dirty="0" err="1">
                  <a:solidFill>
                    <a:srgbClr val="000001"/>
                  </a:solidFill>
                  <a:latin typeface="Times New Roman" panose="02020603050405020304" pitchFamily="18" charset="0"/>
                  <a:cs typeface="Times New Roman" panose="02020603050405020304" pitchFamily="18" charset="0"/>
                </a:rPr>
                <a:t>dòng</a:t>
              </a:r>
              <a:r>
                <a:rPr lang="en-US" sz="6600" dirty="0">
                  <a:solidFill>
                    <a:srgbClr val="000001"/>
                  </a:solidFill>
                  <a:latin typeface="Times New Roman" panose="02020603050405020304" pitchFamily="18" charset="0"/>
                  <a:cs typeface="Times New Roman" panose="02020603050405020304" pitchFamily="18" charset="0"/>
                </a:rPr>
                <a:t> </a:t>
              </a:r>
              <a:r>
                <a:rPr lang="en-US" sz="6600" dirty="0" err="1">
                  <a:solidFill>
                    <a:srgbClr val="000001"/>
                  </a:solidFill>
                  <a:latin typeface="Times New Roman" panose="02020603050405020304" pitchFamily="18" charset="0"/>
                  <a:cs typeface="Times New Roman" panose="02020603050405020304" pitchFamily="18" charset="0"/>
                </a:rPr>
                <a:t>điện</a:t>
              </a:r>
              <a:r>
                <a:rPr lang="en-US" sz="6600" dirty="0">
                  <a:solidFill>
                    <a:srgbClr val="000001"/>
                  </a:solidFill>
                  <a:latin typeface="Times New Roman" panose="02020603050405020304" pitchFamily="18" charset="0"/>
                  <a:cs typeface="Times New Roman" panose="02020603050405020304" pitchFamily="18" charset="0"/>
                </a:rPr>
                <a:t> Y  </a:t>
              </a:r>
            </a:p>
          </p:txBody>
        </p:sp>
      </p:grpSp>
      <p:pic>
        <p:nvPicPr>
          <p:cNvPr id="24" name="Graphic 23" descr="High voltage with solid fill">
            <a:extLst>
              <a:ext uri="{FF2B5EF4-FFF2-40B4-BE49-F238E27FC236}">
                <a16:creationId xmlns:a16="http://schemas.microsoft.com/office/drawing/2014/main" id="{DF9818CF-CBBE-135E-7382-9277DB043C5E}"/>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269560" y="4085638"/>
            <a:ext cx="1658079" cy="1658079"/>
          </a:xfrm>
          <a:prstGeom prst="rect">
            <a:avLst/>
          </a:prstGeom>
        </p:spPr>
      </p:pic>
      <p:sp>
        <p:nvSpPr>
          <p:cNvPr id="25" name="Arrow: Down 24">
            <a:extLst>
              <a:ext uri="{FF2B5EF4-FFF2-40B4-BE49-F238E27FC236}">
                <a16:creationId xmlns:a16="http://schemas.microsoft.com/office/drawing/2014/main" id="{EA29A444-3447-1B66-64C5-3CC39039E2FE}"/>
              </a:ext>
            </a:extLst>
          </p:cNvPr>
          <p:cNvSpPr/>
          <p:nvPr/>
        </p:nvSpPr>
        <p:spPr>
          <a:xfrm>
            <a:off x="7564578" y="5906106"/>
            <a:ext cx="741222" cy="2073650"/>
          </a:xfrm>
          <a:prstGeom prst="downArrow">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Down 25">
            <a:extLst>
              <a:ext uri="{FF2B5EF4-FFF2-40B4-BE49-F238E27FC236}">
                <a16:creationId xmlns:a16="http://schemas.microsoft.com/office/drawing/2014/main" id="{652CB690-15FD-D574-EC65-6031AC4245EC}"/>
              </a:ext>
            </a:extLst>
          </p:cNvPr>
          <p:cNvSpPr/>
          <p:nvPr/>
        </p:nvSpPr>
        <p:spPr>
          <a:xfrm>
            <a:off x="14007612" y="5906106"/>
            <a:ext cx="741222" cy="2073650"/>
          </a:xfrm>
          <a:prstGeom prst="downArrow">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D73C88B-755B-D78A-7C1C-1F933AD0B752}"/>
              </a:ext>
            </a:extLst>
          </p:cNvPr>
          <p:cNvSpPr txBox="1"/>
          <p:nvPr/>
        </p:nvSpPr>
        <p:spPr>
          <a:xfrm>
            <a:off x="5029201" y="8486255"/>
            <a:ext cx="5791199" cy="1107996"/>
          </a:xfrm>
          <a:prstGeom prst="rect">
            <a:avLst/>
          </a:prstGeom>
          <a:solidFill>
            <a:schemeClr val="bg1"/>
          </a:solidFill>
        </p:spPr>
        <p:txBody>
          <a:bodyPr wrap="square" rtlCol="0">
            <a:spAutoFit/>
          </a:bodyPr>
          <a:lstStyle/>
          <a:p>
            <a:r>
              <a:rPr lang="en-US" sz="6600" dirty="0" err="1">
                <a:latin typeface="Times New Roman" panose="02020603050405020304" pitchFamily="18" charset="0"/>
                <a:cs typeface="Times New Roman" panose="02020603050405020304" pitchFamily="18" charset="0"/>
              </a:rPr>
              <a:t>cảm</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ứng</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điện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từ</a:t>
            </a:r>
            <a:endParaRPr lang="en-US" sz="6600"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37F3B36E-7104-8146-1E05-C60B30B6B445}"/>
              </a:ext>
            </a:extLst>
          </p:cNvPr>
          <p:cNvSpPr txBox="1"/>
          <p:nvPr/>
        </p:nvSpPr>
        <p:spPr>
          <a:xfrm>
            <a:off x="13134128" y="8486255"/>
            <a:ext cx="3161290" cy="1107996"/>
          </a:xfrm>
          <a:prstGeom prst="rect">
            <a:avLst/>
          </a:prstGeom>
          <a:solidFill>
            <a:schemeClr val="bg1"/>
          </a:solidFill>
        </p:spPr>
        <p:txBody>
          <a:bodyPr wrap="square" rtlCol="0">
            <a:spAutoFit/>
          </a:bodyPr>
          <a:lstStyle/>
          <a:p>
            <a:r>
              <a:rPr lang="en-US" sz="6600" dirty="0" err="1">
                <a:latin typeface="Times New Roman" panose="02020603050405020304" pitchFamily="18" charset="0"/>
                <a:cs typeface="Times New Roman" panose="02020603050405020304" pitchFamily="18" charset="0"/>
              </a:rPr>
              <a:t>cảm</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ứng</a:t>
            </a:r>
            <a:endParaRPr lang="en-US" sz="66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E7E5"/>
        </a:solidFill>
        <a:effectLst/>
      </p:bgPr>
    </p:bg>
    <p:spTree>
      <p:nvGrpSpPr>
        <p:cNvPr id="1" name=""/>
        <p:cNvGrpSpPr/>
        <p:nvPr/>
      </p:nvGrpSpPr>
      <p:grpSpPr>
        <a:xfrm>
          <a:off x="0" y="0"/>
          <a:ext cx="0" cy="0"/>
          <a:chOff x="0" y="0"/>
          <a:chExt cx="0" cy="0"/>
        </a:xfrm>
      </p:grpSpPr>
      <p:sp>
        <p:nvSpPr>
          <p:cNvPr id="2" name="Freeform 2"/>
          <p:cNvSpPr/>
          <p:nvPr/>
        </p:nvSpPr>
        <p:spPr>
          <a:xfrm>
            <a:off x="-1298484" y="598907"/>
            <a:ext cx="3912234" cy="3912234"/>
          </a:xfrm>
          <a:custGeom>
            <a:avLst/>
            <a:gdLst/>
            <a:ahLst/>
            <a:cxnLst/>
            <a:rect l="l" t="t" r="r" b="b"/>
            <a:pathLst>
              <a:path w="3912234" h="3912234">
                <a:moveTo>
                  <a:pt x="0" y="0"/>
                </a:moveTo>
                <a:lnTo>
                  <a:pt x="3912234" y="0"/>
                </a:lnTo>
                <a:lnTo>
                  <a:pt x="3912234" y="3912234"/>
                </a:lnTo>
                <a:lnTo>
                  <a:pt x="0" y="39122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8035779">
            <a:off x="2252445" y="2837728"/>
            <a:ext cx="2143055" cy="3346826"/>
          </a:xfrm>
          <a:custGeom>
            <a:avLst/>
            <a:gdLst/>
            <a:ahLst/>
            <a:cxnLst/>
            <a:rect l="l" t="t" r="r" b="b"/>
            <a:pathLst>
              <a:path w="2143055" h="3346826">
                <a:moveTo>
                  <a:pt x="0" y="0"/>
                </a:moveTo>
                <a:lnTo>
                  <a:pt x="2143055" y="0"/>
                </a:lnTo>
                <a:lnTo>
                  <a:pt x="2143055" y="3346826"/>
                </a:lnTo>
                <a:lnTo>
                  <a:pt x="0" y="3346826"/>
                </a:lnTo>
                <a:lnTo>
                  <a:pt x="0" y="0"/>
                </a:lnTo>
                <a:close/>
              </a:path>
            </a:pathLst>
          </a:custGeom>
          <a:blipFill>
            <a:blip r:embed="rId4">
              <a:extLst>
                <a:ext uri="{96DAC541-7B7A-43D3-8B79-37D633B846F1}">
                  <asvg:svgBlip xmlns:asvg="http://schemas.microsoft.com/office/drawing/2016/SVG/main" r:embed="rId5"/>
                </a:ext>
              </a:extLst>
            </a:blip>
            <a:stretch>
              <a:fillRect r="-72564"/>
            </a:stretch>
          </a:blipFill>
        </p:spPr>
        <p:txBody>
          <a:bodyPr/>
          <a:lstStyle/>
          <a:p>
            <a:endParaRPr lang="en-US"/>
          </a:p>
        </p:txBody>
      </p:sp>
      <p:sp>
        <p:nvSpPr>
          <p:cNvPr id="6" name="Freeform 6"/>
          <p:cNvSpPr/>
          <p:nvPr/>
        </p:nvSpPr>
        <p:spPr>
          <a:xfrm rot="4581191">
            <a:off x="-178446" y="-886485"/>
            <a:ext cx="2896012" cy="2733112"/>
          </a:xfrm>
          <a:custGeom>
            <a:avLst/>
            <a:gdLst/>
            <a:ahLst/>
            <a:cxnLst/>
            <a:rect l="l" t="t" r="r" b="b"/>
            <a:pathLst>
              <a:path w="2896012" h="2733112">
                <a:moveTo>
                  <a:pt x="0" y="0"/>
                </a:moveTo>
                <a:lnTo>
                  <a:pt x="2896012" y="0"/>
                </a:lnTo>
                <a:lnTo>
                  <a:pt x="2896012" y="2733112"/>
                </a:lnTo>
                <a:lnTo>
                  <a:pt x="0" y="27331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4629104">
            <a:off x="14670031" y="699052"/>
            <a:ext cx="800769" cy="2330280"/>
          </a:xfrm>
          <a:custGeom>
            <a:avLst/>
            <a:gdLst/>
            <a:ahLst/>
            <a:cxnLst/>
            <a:rect l="l" t="t" r="r" b="b"/>
            <a:pathLst>
              <a:path w="800769" h="2330280">
                <a:moveTo>
                  <a:pt x="0" y="0"/>
                </a:moveTo>
                <a:lnTo>
                  <a:pt x="800769" y="0"/>
                </a:lnTo>
                <a:lnTo>
                  <a:pt x="800769" y="2330280"/>
                </a:lnTo>
                <a:lnTo>
                  <a:pt x="0" y="23302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4571863" y="632527"/>
            <a:ext cx="1034600" cy="1231667"/>
          </a:xfrm>
          <a:custGeom>
            <a:avLst/>
            <a:gdLst/>
            <a:ahLst/>
            <a:cxnLst/>
            <a:rect l="l" t="t" r="r" b="b"/>
            <a:pathLst>
              <a:path w="1034600" h="1231667">
                <a:moveTo>
                  <a:pt x="0" y="0"/>
                </a:moveTo>
                <a:lnTo>
                  <a:pt x="1034601" y="0"/>
                </a:lnTo>
                <a:lnTo>
                  <a:pt x="1034601" y="1231667"/>
                </a:lnTo>
                <a:lnTo>
                  <a:pt x="0" y="12316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7564578" y="-2812268"/>
            <a:ext cx="4759453" cy="4874673"/>
          </a:xfrm>
          <a:custGeom>
            <a:avLst/>
            <a:gdLst/>
            <a:ahLst/>
            <a:cxnLst/>
            <a:rect l="l" t="t" r="r" b="b"/>
            <a:pathLst>
              <a:path w="4759453" h="4874673">
                <a:moveTo>
                  <a:pt x="0" y="0"/>
                </a:moveTo>
                <a:lnTo>
                  <a:pt x="4759453" y="0"/>
                </a:lnTo>
                <a:lnTo>
                  <a:pt x="4759453" y="4874673"/>
                </a:lnTo>
                <a:lnTo>
                  <a:pt x="0" y="487467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12"/>
          <p:cNvSpPr/>
          <p:nvPr/>
        </p:nvSpPr>
        <p:spPr>
          <a:xfrm>
            <a:off x="12600714" y="5181602"/>
            <a:ext cx="1886605" cy="417411"/>
          </a:xfrm>
          <a:custGeom>
            <a:avLst/>
            <a:gdLst/>
            <a:ahLst/>
            <a:cxnLst/>
            <a:rect l="l" t="t" r="r" b="b"/>
            <a:pathLst>
              <a:path w="1886605" h="417411">
                <a:moveTo>
                  <a:pt x="0" y="0"/>
                </a:moveTo>
                <a:lnTo>
                  <a:pt x="1886605" y="0"/>
                </a:lnTo>
                <a:lnTo>
                  <a:pt x="1886605" y="417411"/>
                </a:lnTo>
                <a:lnTo>
                  <a:pt x="0" y="41741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11230B1B-42DC-BBF3-9084-4FBCBF8ACA1D}"/>
              </a:ext>
            </a:extLst>
          </p:cNvPr>
          <p:cNvSpPr/>
          <p:nvPr/>
        </p:nvSpPr>
        <p:spPr>
          <a:xfrm>
            <a:off x="-609600" y="911415"/>
            <a:ext cx="19735799" cy="201165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5">
            <a:extLst>
              <a:ext uri="{FF2B5EF4-FFF2-40B4-BE49-F238E27FC236}">
                <a16:creationId xmlns:a16="http://schemas.microsoft.com/office/drawing/2014/main" id="{CB047CD3-78E6-9CE0-B769-8744807F14CF}"/>
              </a:ext>
            </a:extLst>
          </p:cNvPr>
          <p:cNvSpPr txBox="1"/>
          <p:nvPr/>
        </p:nvSpPr>
        <p:spPr>
          <a:xfrm>
            <a:off x="1111450" y="1196011"/>
            <a:ext cx="16109749" cy="1436291"/>
          </a:xfrm>
          <a:prstGeom prst="rect">
            <a:avLst/>
          </a:prstGeom>
          <a:solidFill>
            <a:schemeClr val="accent6">
              <a:lumMod val="40000"/>
              <a:lumOff val="60000"/>
            </a:schemeClr>
          </a:solidFill>
        </p:spPr>
        <p:txBody>
          <a:bodyPr wrap="square" lIns="0" tIns="0" rIns="0" bIns="0" rtlCol="0" anchor="t">
            <a:spAutoFit/>
          </a:bodyPr>
          <a:lstStyle/>
          <a:p>
            <a:pPr>
              <a:lnSpc>
                <a:spcPts val="11200"/>
              </a:lnSpc>
            </a:pPr>
            <a:r>
              <a:rPr lang="en-US" sz="8800" dirty="0">
                <a:solidFill>
                  <a:schemeClr val="accent2">
                    <a:lumMod val="75000"/>
                  </a:schemeClr>
                </a:solidFill>
                <a:latin typeface="Sukar Heavy"/>
              </a:rPr>
              <a:t>III. </a:t>
            </a:r>
            <a:r>
              <a:rPr lang="en-US" sz="8800" dirty="0" err="1">
                <a:solidFill>
                  <a:schemeClr val="accent2">
                    <a:lumMod val="75000"/>
                  </a:schemeClr>
                </a:solidFill>
                <a:latin typeface="Sukar Heavy"/>
              </a:rPr>
              <a:t>Hiện</a:t>
            </a:r>
            <a:r>
              <a:rPr lang="en-US" sz="8800" dirty="0">
                <a:solidFill>
                  <a:schemeClr val="accent2">
                    <a:lumMod val="75000"/>
                  </a:schemeClr>
                </a:solidFill>
                <a:latin typeface="Sukar Heavy"/>
              </a:rPr>
              <a:t> </a:t>
            </a:r>
            <a:r>
              <a:rPr lang="en-US" sz="8800" dirty="0" err="1">
                <a:solidFill>
                  <a:schemeClr val="accent2">
                    <a:lumMod val="75000"/>
                  </a:schemeClr>
                </a:solidFill>
                <a:latin typeface="Sukar Heavy"/>
              </a:rPr>
              <a:t>tượng</a:t>
            </a:r>
            <a:r>
              <a:rPr lang="en-US" sz="8800" dirty="0">
                <a:solidFill>
                  <a:schemeClr val="accent2">
                    <a:lumMod val="75000"/>
                  </a:schemeClr>
                </a:solidFill>
                <a:latin typeface="Sukar Heavy"/>
              </a:rPr>
              <a:t> </a:t>
            </a:r>
            <a:r>
              <a:rPr lang="en-US" sz="8800" dirty="0" err="1">
                <a:solidFill>
                  <a:schemeClr val="accent2">
                    <a:lumMod val="75000"/>
                  </a:schemeClr>
                </a:solidFill>
                <a:latin typeface="Sukar Heavy"/>
              </a:rPr>
              <a:t>cảm</a:t>
            </a:r>
            <a:r>
              <a:rPr lang="en-US" sz="8800" dirty="0">
                <a:solidFill>
                  <a:schemeClr val="accent2">
                    <a:lumMod val="75000"/>
                  </a:schemeClr>
                </a:solidFill>
                <a:latin typeface="Sukar Heavy"/>
              </a:rPr>
              <a:t> </a:t>
            </a:r>
            <a:r>
              <a:rPr lang="en-US" sz="8800" dirty="0" err="1">
                <a:solidFill>
                  <a:schemeClr val="accent2">
                    <a:lumMod val="75000"/>
                  </a:schemeClr>
                </a:solidFill>
                <a:latin typeface="Sukar Heavy"/>
              </a:rPr>
              <a:t>ứng</a:t>
            </a:r>
            <a:r>
              <a:rPr lang="en-US" sz="8800" dirty="0">
                <a:solidFill>
                  <a:schemeClr val="accent2">
                    <a:lumMod val="75000"/>
                  </a:schemeClr>
                </a:solidFill>
                <a:latin typeface="Sukar Heavy"/>
              </a:rPr>
              <a:t> </a:t>
            </a:r>
            <a:r>
              <a:rPr lang="en-US" sz="8800" dirty="0" err="1">
                <a:solidFill>
                  <a:schemeClr val="accent2">
                    <a:lumMod val="75000"/>
                  </a:schemeClr>
                </a:solidFill>
                <a:latin typeface="Sukar Heavy"/>
              </a:rPr>
              <a:t>điện</a:t>
            </a:r>
            <a:r>
              <a:rPr lang="en-US" sz="8800" dirty="0">
                <a:solidFill>
                  <a:schemeClr val="accent2">
                    <a:lumMod val="75000"/>
                  </a:schemeClr>
                </a:solidFill>
                <a:latin typeface="Sukar Heavy"/>
              </a:rPr>
              <a:t> </a:t>
            </a:r>
            <a:r>
              <a:rPr lang="en-US" sz="8800" dirty="0" err="1">
                <a:solidFill>
                  <a:schemeClr val="accent2">
                    <a:lumMod val="75000"/>
                  </a:schemeClr>
                </a:solidFill>
                <a:latin typeface="Sukar Heavy"/>
              </a:rPr>
              <a:t>từ</a:t>
            </a:r>
            <a:endParaRPr lang="en-US" sz="8800" dirty="0">
              <a:solidFill>
                <a:schemeClr val="accent2">
                  <a:lumMod val="75000"/>
                </a:schemeClr>
              </a:solidFill>
              <a:latin typeface="Sukar Heavy"/>
            </a:endParaRPr>
          </a:p>
        </p:txBody>
      </p:sp>
      <p:grpSp>
        <p:nvGrpSpPr>
          <p:cNvPr id="21" name="Group 14">
            <a:extLst>
              <a:ext uri="{FF2B5EF4-FFF2-40B4-BE49-F238E27FC236}">
                <a16:creationId xmlns:a16="http://schemas.microsoft.com/office/drawing/2014/main" id="{47C6C037-7B48-F226-40EC-C1CEA2ADFCAC}"/>
              </a:ext>
            </a:extLst>
          </p:cNvPr>
          <p:cNvGrpSpPr/>
          <p:nvPr/>
        </p:nvGrpSpPr>
        <p:grpSpPr>
          <a:xfrm>
            <a:off x="710363" y="3896096"/>
            <a:ext cx="13784330" cy="4687598"/>
            <a:chOff x="344767" y="122070"/>
            <a:chExt cx="2385358" cy="1234593"/>
          </a:xfrm>
          <a:solidFill>
            <a:schemeClr val="accent1">
              <a:lumMod val="60000"/>
              <a:lumOff val="40000"/>
            </a:schemeClr>
          </a:solidFill>
        </p:grpSpPr>
        <p:sp>
          <p:nvSpPr>
            <p:cNvPr id="22" name="Freeform 15">
              <a:extLst>
                <a:ext uri="{FF2B5EF4-FFF2-40B4-BE49-F238E27FC236}">
                  <a16:creationId xmlns:a16="http://schemas.microsoft.com/office/drawing/2014/main" id="{F950156F-27E2-8404-BCA7-37B28B4DE1CE}"/>
                </a:ext>
              </a:extLst>
            </p:cNvPr>
            <p:cNvSpPr/>
            <p:nvPr/>
          </p:nvSpPr>
          <p:spPr>
            <a:xfrm>
              <a:off x="344767" y="122070"/>
              <a:ext cx="2385358" cy="1234593"/>
            </a:xfrm>
            <a:custGeom>
              <a:avLst/>
              <a:gdLst/>
              <a:ahLst/>
              <a:cxnLst/>
              <a:rect l="l" t="t" r="r" b="b"/>
              <a:pathLst>
                <a:path w="1505185" h="602074">
                  <a:moveTo>
                    <a:pt x="33867" y="0"/>
                  </a:moveTo>
                  <a:lnTo>
                    <a:pt x="1471319" y="0"/>
                  </a:lnTo>
                  <a:cubicBezTo>
                    <a:pt x="1490023" y="0"/>
                    <a:pt x="1505185" y="15163"/>
                    <a:pt x="1505185" y="33867"/>
                  </a:cubicBezTo>
                  <a:lnTo>
                    <a:pt x="1505185" y="568207"/>
                  </a:lnTo>
                  <a:cubicBezTo>
                    <a:pt x="1505185" y="586911"/>
                    <a:pt x="1490023" y="602074"/>
                    <a:pt x="1471319" y="602074"/>
                  </a:cubicBezTo>
                  <a:lnTo>
                    <a:pt x="33867" y="602074"/>
                  </a:lnTo>
                  <a:cubicBezTo>
                    <a:pt x="15163" y="602074"/>
                    <a:pt x="0" y="586911"/>
                    <a:pt x="0" y="568207"/>
                  </a:cubicBezTo>
                  <a:lnTo>
                    <a:pt x="0" y="33867"/>
                  </a:lnTo>
                  <a:cubicBezTo>
                    <a:pt x="0" y="15163"/>
                    <a:pt x="15163" y="0"/>
                    <a:pt x="33867" y="0"/>
                  </a:cubicBezTo>
                  <a:close/>
                </a:path>
              </a:pathLst>
            </a:custGeom>
            <a:grpFill/>
            <a:ln cap="rnd">
              <a:noFill/>
              <a:prstDash val="solid"/>
              <a:round/>
            </a:ln>
          </p:spPr>
          <p:txBody>
            <a:bodyPr/>
            <a:lstStyle/>
            <a:p>
              <a:endParaRPr lang="en-US"/>
            </a:p>
          </p:txBody>
        </p:sp>
        <p:sp>
          <p:nvSpPr>
            <p:cNvPr id="23" name="TextBox 16">
              <a:extLst>
                <a:ext uri="{FF2B5EF4-FFF2-40B4-BE49-F238E27FC236}">
                  <a16:creationId xmlns:a16="http://schemas.microsoft.com/office/drawing/2014/main" id="{DB4BF350-0D0D-A758-94B7-DD94E554B775}"/>
                </a:ext>
              </a:extLst>
            </p:cNvPr>
            <p:cNvSpPr txBox="1"/>
            <p:nvPr/>
          </p:nvSpPr>
          <p:spPr>
            <a:xfrm>
              <a:off x="388941" y="566296"/>
              <a:ext cx="2189943" cy="317756"/>
            </a:xfrm>
            <a:prstGeom prst="rect">
              <a:avLst/>
            </a:prstGeom>
            <a:grpFill/>
          </p:spPr>
          <p:txBody>
            <a:bodyPr lIns="152400" tIns="152400" rIns="152400" bIns="152400" rtlCol="0" anchor="ctr"/>
            <a:lstStyle/>
            <a:p>
              <a:pPr algn="just">
                <a:lnSpc>
                  <a:spcPct val="150000"/>
                </a:lnSpc>
              </a:pPr>
              <a:r>
                <a:rPr lang="en-US" sz="7200" dirty="0" err="1">
                  <a:solidFill>
                    <a:srgbClr val="000001"/>
                  </a:solidFill>
                  <a:latin typeface="Times New Roman" panose="02020603050405020304" pitchFamily="18" charset="0"/>
                  <a:cs typeface="Times New Roman" panose="02020603050405020304" pitchFamily="18" charset="0"/>
                </a:rPr>
                <a:t>Liệu</a:t>
              </a:r>
              <a:r>
                <a:rPr lang="en-US" sz="7200" dirty="0">
                  <a:solidFill>
                    <a:srgbClr val="000001"/>
                  </a:solidFill>
                  <a:latin typeface="Times New Roman" panose="02020603050405020304" pitchFamily="18" charset="0"/>
                  <a:cs typeface="Times New Roman" panose="02020603050405020304" pitchFamily="18" charset="0"/>
                </a:rPr>
                <a:t> </a:t>
              </a:r>
              <a:r>
                <a:rPr lang="en-US" sz="7200" dirty="0" err="1">
                  <a:solidFill>
                    <a:srgbClr val="000001"/>
                  </a:solidFill>
                  <a:latin typeface="Times New Roman" panose="02020603050405020304" pitchFamily="18" charset="0"/>
                  <a:cs typeface="Times New Roman" panose="02020603050405020304" pitchFamily="18" charset="0"/>
                </a:rPr>
                <a:t>là</a:t>
              </a:r>
              <a:r>
                <a:rPr lang="en-US" sz="7200" dirty="0">
                  <a:solidFill>
                    <a:srgbClr val="000001"/>
                  </a:solidFill>
                  <a:latin typeface="Times New Roman" panose="02020603050405020304" pitchFamily="18" charset="0"/>
                  <a:cs typeface="Times New Roman" panose="02020603050405020304" pitchFamily="18" charset="0"/>
                </a:rPr>
                <a:t> </a:t>
              </a:r>
              <a:r>
                <a:rPr lang="en-US" sz="7200" dirty="0" err="1">
                  <a:solidFill>
                    <a:srgbClr val="000001"/>
                  </a:solidFill>
                  <a:latin typeface="Times New Roman" panose="02020603050405020304" pitchFamily="18" charset="0"/>
                  <a:cs typeface="Times New Roman" panose="02020603050405020304" pitchFamily="18" charset="0"/>
                </a:rPr>
                <a:t>còn</a:t>
              </a:r>
              <a:r>
                <a:rPr lang="en-US" sz="7200" dirty="0">
                  <a:solidFill>
                    <a:srgbClr val="000001"/>
                  </a:solidFill>
                  <a:latin typeface="Times New Roman" panose="02020603050405020304" pitchFamily="18" charset="0"/>
                  <a:cs typeface="Times New Roman" panose="02020603050405020304" pitchFamily="18" charset="0"/>
                </a:rPr>
                <a:t> </a:t>
              </a:r>
              <a:r>
                <a:rPr lang="en-US" sz="7200" dirty="0" err="1">
                  <a:solidFill>
                    <a:srgbClr val="000001"/>
                  </a:solidFill>
                  <a:latin typeface="Times New Roman" panose="02020603050405020304" pitchFamily="18" charset="0"/>
                  <a:cs typeface="Times New Roman" panose="02020603050405020304" pitchFamily="18" charset="0"/>
                </a:rPr>
                <a:t>cách</a:t>
              </a:r>
              <a:r>
                <a:rPr lang="en-US" sz="7200" dirty="0">
                  <a:solidFill>
                    <a:srgbClr val="000001"/>
                  </a:solidFill>
                  <a:latin typeface="Times New Roman" panose="02020603050405020304" pitchFamily="18" charset="0"/>
                  <a:cs typeface="Times New Roman" panose="02020603050405020304" pitchFamily="18" charset="0"/>
                </a:rPr>
                <a:t> </a:t>
              </a:r>
              <a:r>
                <a:rPr lang="en-US" sz="7200" dirty="0" err="1">
                  <a:solidFill>
                    <a:srgbClr val="000001"/>
                  </a:solidFill>
                  <a:latin typeface="Times New Roman" panose="02020603050405020304" pitchFamily="18" charset="0"/>
                  <a:cs typeface="Times New Roman" panose="02020603050405020304" pitchFamily="18" charset="0"/>
                </a:rPr>
                <a:t>nào</a:t>
              </a:r>
              <a:r>
                <a:rPr lang="en-US" sz="7200" dirty="0">
                  <a:solidFill>
                    <a:srgbClr val="000001"/>
                  </a:solidFill>
                  <a:latin typeface="Times New Roman" panose="02020603050405020304" pitchFamily="18" charset="0"/>
                  <a:cs typeface="Times New Roman" panose="02020603050405020304" pitchFamily="18" charset="0"/>
                </a:rPr>
                <a:t> </a:t>
              </a:r>
              <a:r>
                <a:rPr lang="en-US" sz="7200" dirty="0" err="1">
                  <a:solidFill>
                    <a:srgbClr val="000001"/>
                  </a:solidFill>
                  <a:latin typeface="Times New Roman" panose="02020603050405020304" pitchFamily="18" charset="0"/>
                  <a:cs typeface="Times New Roman" panose="02020603050405020304" pitchFamily="18" charset="0"/>
                </a:rPr>
                <a:t>khác</a:t>
              </a:r>
              <a:r>
                <a:rPr lang="en-US" sz="7200" dirty="0">
                  <a:solidFill>
                    <a:srgbClr val="000001"/>
                  </a:solidFill>
                  <a:latin typeface="Times New Roman" panose="02020603050405020304" pitchFamily="18" charset="0"/>
                  <a:cs typeface="Times New Roman" panose="02020603050405020304" pitchFamily="18" charset="0"/>
                </a:rPr>
                <a:t> </a:t>
              </a:r>
              <a:r>
                <a:rPr lang="en-US" sz="7200" dirty="0" err="1">
                  <a:solidFill>
                    <a:srgbClr val="000001"/>
                  </a:solidFill>
                  <a:latin typeface="Times New Roman" panose="02020603050405020304" pitchFamily="18" charset="0"/>
                  <a:cs typeface="Times New Roman" panose="02020603050405020304" pitchFamily="18" charset="0"/>
                </a:rPr>
                <a:t>để</a:t>
              </a:r>
              <a:r>
                <a:rPr lang="en-US" sz="7200" dirty="0">
                  <a:solidFill>
                    <a:srgbClr val="000001"/>
                  </a:solidFill>
                  <a:latin typeface="Times New Roman" panose="02020603050405020304" pitchFamily="18" charset="0"/>
                  <a:cs typeface="Times New Roman" panose="02020603050405020304" pitchFamily="18" charset="0"/>
                </a:rPr>
                <a:t> </a:t>
              </a:r>
              <a:r>
                <a:rPr lang="en-US" sz="7200" dirty="0" err="1">
                  <a:solidFill>
                    <a:srgbClr val="000001"/>
                  </a:solidFill>
                  <a:latin typeface="Times New Roman" panose="02020603050405020304" pitchFamily="18" charset="0"/>
                  <a:cs typeface="Times New Roman" panose="02020603050405020304" pitchFamily="18" charset="0"/>
                </a:rPr>
                <a:t>tạo</a:t>
              </a:r>
              <a:r>
                <a:rPr lang="en-US" sz="7200" dirty="0">
                  <a:solidFill>
                    <a:srgbClr val="000001"/>
                  </a:solidFill>
                  <a:latin typeface="Times New Roman" panose="02020603050405020304" pitchFamily="18" charset="0"/>
                  <a:cs typeface="Times New Roman" panose="02020603050405020304" pitchFamily="18" charset="0"/>
                </a:rPr>
                <a:t> </a:t>
              </a:r>
              <a:r>
                <a:rPr lang="en-US" sz="7200" dirty="0" err="1">
                  <a:solidFill>
                    <a:srgbClr val="000001"/>
                  </a:solidFill>
                  <a:latin typeface="Times New Roman" panose="02020603050405020304" pitchFamily="18" charset="0"/>
                  <a:cs typeface="Times New Roman" panose="02020603050405020304" pitchFamily="18" charset="0"/>
                </a:rPr>
                <a:t>ra</a:t>
              </a:r>
              <a:r>
                <a:rPr lang="en-US" sz="7200" dirty="0">
                  <a:solidFill>
                    <a:srgbClr val="000001"/>
                  </a:solidFill>
                  <a:latin typeface="Times New Roman" panose="02020603050405020304" pitchFamily="18" charset="0"/>
                  <a:cs typeface="Times New Roman" panose="02020603050405020304" pitchFamily="18" charset="0"/>
                </a:rPr>
                <a:t> </a:t>
              </a:r>
              <a:r>
                <a:rPr lang="en-US" sz="7200" dirty="0" err="1">
                  <a:solidFill>
                    <a:srgbClr val="000001"/>
                  </a:solidFill>
                  <a:latin typeface="Times New Roman" panose="02020603050405020304" pitchFamily="18" charset="0"/>
                  <a:cs typeface="Times New Roman" panose="02020603050405020304" pitchFamily="18" charset="0"/>
                </a:rPr>
                <a:t>dòng</a:t>
              </a:r>
              <a:r>
                <a:rPr lang="en-US" sz="7200" dirty="0">
                  <a:solidFill>
                    <a:srgbClr val="000001"/>
                  </a:solidFill>
                  <a:latin typeface="Times New Roman" panose="02020603050405020304" pitchFamily="18" charset="0"/>
                  <a:cs typeface="Times New Roman" panose="02020603050405020304" pitchFamily="18" charset="0"/>
                </a:rPr>
                <a:t> </a:t>
              </a:r>
              <a:r>
                <a:rPr lang="en-US" sz="7200" dirty="0" err="1">
                  <a:solidFill>
                    <a:srgbClr val="000001"/>
                  </a:solidFill>
                  <a:latin typeface="Times New Roman" panose="02020603050405020304" pitchFamily="18" charset="0"/>
                  <a:cs typeface="Times New Roman" panose="02020603050405020304" pitchFamily="18" charset="0"/>
                </a:rPr>
                <a:t>điện</a:t>
              </a:r>
              <a:r>
                <a:rPr lang="en-US" sz="7200" dirty="0">
                  <a:solidFill>
                    <a:srgbClr val="000001"/>
                  </a:solidFill>
                  <a:latin typeface="Times New Roman" panose="02020603050405020304" pitchFamily="18" charset="0"/>
                  <a:cs typeface="Times New Roman" panose="02020603050405020304" pitchFamily="18" charset="0"/>
                </a:rPr>
                <a:t> </a:t>
              </a:r>
              <a:r>
                <a:rPr lang="en-US" sz="7200" dirty="0" err="1">
                  <a:solidFill>
                    <a:srgbClr val="000001"/>
                  </a:solidFill>
                  <a:latin typeface="Times New Roman" panose="02020603050405020304" pitchFamily="18" charset="0"/>
                  <a:cs typeface="Times New Roman" panose="02020603050405020304" pitchFamily="18" charset="0"/>
                </a:rPr>
                <a:t>cảm</a:t>
              </a:r>
              <a:r>
                <a:rPr lang="en-US" sz="7200" dirty="0">
                  <a:solidFill>
                    <a:srgbClr val="000001"/>
                  </a:solidFill>
                  <a:latin typeface="Times New Roman" panose="02020603050405020304" pitchFamily="18" charset="0"/>
                  <a:cs typeface="Times New Roman" panose="02020603050405020304" pitchFamily="18" charset="0"/>
                </a:rPr>
                <a:t> </a:t>
              </a:r>
              <a:r>
                <a:rPr lang="en-US" sz="7200" dirty="0" err="1">
                  <a:solidFill>
                    <a:srgbClr val="000001"/>
                  </a:solidFill>
                  <a:latin typeface="Times New Roman" panose="02020603050405020304" pitchFamily="18" charset="0"/>
                  <a:cs typeface="Times New Roman" panose="02020603050405020304" pitchFamily="18" charset="0"/>
                </a:rPr>
                <a:t>ứng</a:t>
              </a:r>
              <a:r>
                <a:rPr lang="en-US" sz="7200" dirty="0">
                  <a:solidFill>
                    <a:srgbClr val="000001"/>
                  </a:solidFill>
                  <a:latin typeface="Times New Roman" panose="02020603050405020304" pitchFamily="18" charset="0"/>
                  <a:cs typeface="Times New Roman" panose="02020603050405020304" pitchFamily="18" charset="0"/>
                </a:rPr>
                <a:t> </a:t>
              </a:r>
              <a:r>
                <a:rPr lang="en-US" sz="7200" dirty="0" err="1">
                  <a:solidFill>
                    <a:srgbClr val="000001"/>
                  </a:solidFill>
                  <a:latin typeface="Times New Roman" panose="02020603050405020304" pitchFamily="18" charset="0"/>
                  <a:cs typeface="Times New Roman" panose="02020603050405020304" pitchFamily="18" charset="0"/>
                </a:rPr>
                <a:t>mà</a:t>
              </a:r>
              <a:r>
                <a:rPr lang="en-US" sz="7200" dirty="0">
                  <a:solidFill>
                    <a:srgbClr val="000001"/>
                  </a:solidFill>
                  <a:latin typeface="Times New Roman" panose="02020603050405020304" pitchFamily="18" charset="0"/>
                  <a:cs typeface="Times New Roman" panose="02020603050405020304" pitchFamily="18" charset="0"/>
                </a:rPr>
                <a:t> </a:t>
              </a:r>
              <a:r>
                <a:rPr lang="en-US" sz="7200" dirty="0" err="1">
                  <a:solidFill>
                    <a:srgbClr val="000001"/>
                  </a:solidFill>
                  <a:latin typeface="Times New Roman" panose="02020603050405020304" pitchFamily="18" charset="0"/>
                  <a:cs typeface="Times New Roman" panose="02020603050405020304" pitchFamily="18" charset="0"/>
                </a:rPr>
                <a:t>không</a:t>
              </a:r>
              <a:r>
                <a:rPr lang="en-US" sz="7200" dirty="0">
                  <a:solidFill>
                    <a:srgbClr val="000001"/>
                  </a:solidFill>
                  <a:latin typeface="Times New Roman" panose="02020603050405020304" pitchFamily="18" charset="0"/>
                  <a:cs typeface="Times New Roman" panose="02020603050405020304" pitchFamily="18" charset="0"/>
                </a:rPr>
                <a:t> </a:t>
              </a:r>
              <a:r>
                <a:rPr lang="en-US" sz="7200" dirty="0" err="1">
                  <a:solidFill>
                    <a:srgbClr val="000001"/>
                  </a:solidFill>
                  <a:latin typeface="Times New Roman" panose="02020603050405020304" pitchFamily="18" charset="0"/>
                  <a:cs typeface="Times New Roman" panose="02020603050405020304" pitchFamily="18" charset="0"/>
                </a:rPr>
                <a:t>phải</a:t>
              </a:r>
              <a:r>
                <a:rPr lang="en-US" sz="7200" dirty="0">
                  <a:solidFill>
                    <a:srgbClr val="000001"/>
                  </a:solidFill>
                  <a:latin typeface="Times New Roman" panose="02020603050405020304" pitchFamily="18" charset="0"/>
                  <a:cs typeface="Times New Roman" panose="02020603050405020304" pitchFamily="18" charset="0"/>
                </a:rPr>
                <a:t> di </a:t>
              </a:r>
              <a:r>
                <a:rPr lang="en-US" sz="7200" dirty="0" err="1">
                  <a:solidFill>
                    <a:srgbClr val="000001"/>
                  </a:solidFill>
                  <a:latin typeface="Times New Roman" panose="02020603050405020304" pitchFamily="18" charset="0"/>
                  <a:cs typeface="Times New Roman" panose="02020603050405020304" pitchFamily="18" charset="0"/>
                </a:rPr>
                <a:t>chuyển</a:t>
              </a:r>
              <a:r>
                <a:rPr lang="en-US" sz="7200" dirty="0">
                  <a:solidFill>
                    <a:srgbClr val="000001"/>
                  </a:solidFill>
                  <a:latin typeface="Times New Roman" panose="02020603050405020304" pitchFamily="18" charset="0"/>
                  <a:cs typeface="Times New Roman" panose="02020603050405020304" pitchFamily="18" charset="0"/>
                </a:rPr>
                <a:t> </a:t>
              </a:r>
              <a:r>
                <a:rPr lang="en-US" sz="7200" dirty="0" err="1">
                  <a:solidFill>
                    <a:srgbClr val="000001"/>
                  </a:solidFill>
                  <a:latin typeface="Times New Roman" panose="02020603050405020304" pitchFamily="18" charset="0"/>
                  <a:cs typeface="Times New Roman" panose="02020603050405020304" pitchFamily="18" charset="0"/>
                </a:rPr>
                <a:t>nam</a:t>
              </a:r>
              <a:r>
                <a:rPr lang="en-US" sz="7200" dirty="0">
                  <a:solidFill>
                    <a:srgbClr val="000001"/>
                  </a:solidFill>
                  <a:latin typeface="Times New Roman" panose="02020603050405020304" pitchFamily="18" charset="0"/>
                  <a:cs typeface="Times New Roman" panose="02020603050405020304" pitchFamily="18" charset="0"/>
                </a:rPr>
                <a:t> </a:t>
              </a:r>
              <a:r>
                <a:rPr lang="en-US" sz="7200" dirty="0" err="1">
                  <a:solidFill>
                    <a:srgbClr val="000001"/>
                  </a:solidFill>
                  <a:latin typeface="Times New Roman" panose="02020603050405020304" pitchFamily="18" charset="0"/>
                  <a:cs typeface="Times New Roman" panose="02020603050405020304" pitchFamily="18" charset="0"/>
                </a:rPr>
                <a:t>châm</a:t>
              </a:r>
              <a:r>
                <a:rPr lang="en-US" sz="7200" dirty="0">
                  <a:solidFill>
                    <a:srgbClr val="000001"/>
                  </a:solidFill>
                  <a:latin typeface="Times New Roman" panose="02020603050405020304" pitchFamily="18" charset="0"/>
                  <a:cs typeface="Times New Roman" panose="02020603050405020304" pitchFamily="18" charset="0"/>
                </a:rPr>
                <a:t> </a:t>
              </a:r>
              <a:r>
                <a:rPr lang="en-US" sz="7200" dirty="0" err="1">
                  <a:solidFill>
                    <a:srgbClr val="000001"/>
                  </a:solidFill>
                  <a:latin typeface="Times New Roman" panose="02020603050405020304" pitchFamily="18" charset="0"/>
                  <a:cs typeface="Times New Roman" panose="02020603050405020304" pitchFamily="18" charset="0"/>
                </a:rPr>
                <a:t>không</a:t>
              </a:r>
              <a:r>
                <a:rPr lang="en-US" sz="7200" dirty="0">
                  <a:solidFill>
                    <a:srgbClr val="000001"/>
                  </a:solidFill>
                  <a:latin typeface="Times New Roman" panose="02020603050405020304" pitchFamily="18" charset="0"/>
                  <a:cs typeface="Times New Roman" panose="02020603050405020304" pitchFamily="18" charset="0"/>
                </a:rPr>
                <a:t>?</a:t>
              </a:r>
            </a:p>
          </p:txBody>
        </p:sp>
      </p:grpSp>
      <p:pic>
        <p:nvPicPr>
          <p:cNvPr id="14" name="Picture 13" descr="A cartoon of a child with question marks above his head&#10;&#10;Description automatically generated">
            <a:extLst>
              <a:ext uri="{FF2B5EF4-FFF2-40B4-BE49-F238E27FC236}">
                <a16:creationId xmlns:a16="http://schemas.microsoft.com/office/drawing/2014/main" id="{24B0BFC3-40AB-C449-FDE1-755DD61ACD22}"/>
              </a:ext>
            </a:extLst>
          </p:cNvPr>
          <p:cNvPicPr>
            <a:picLocks noChangeAspect="1"/>
          </p:cNvPicPr>
          <p:nvPr/>
        </p:nvPicPr>
        <p:blipFill>
          <a:blip r:embed="rId16" cstate="print">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13845414" y="5864786"/>
            <a:ext cx="4268532" cy="4268532"/>
          </a:xfrm>
          <a:prstGeom prst="rect">
            <a:avLst/>
          </a:prstGeom>
          <a:ln>
            <a:noFill/>
          </a:ln>
          <a:effectLst>
            <a:softEdge rad="112500"/>
          </a:effectLst>
        </p:spPr>
      </p:pic>
    </p:spTree>
    <p:extLst>
      <p:ext uri="{BB962C8B-B14F-4D97-AF65-F5344CB8AC3E}">
        <p14:creationId xmlns:p14="http://schemas.microsoft.com/office/powerpoint/2010/main" val="3671168236"/>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32644"/>
        </a:solidFill>
        <a:effectLst/>
      </p:bgPr>
    </p:bg>
    <p:spTree>
      <p:nvGrpSpPr>
        <p:cNvPr id="1" name=""/>
        <p:cNvGrpSpPr/>
        <p:nvPr/>
      </p:nvGrpSpPr>
      <p:grpSpPr>
        <a:xfrm>
          <a:off x="0" y="0"/>
          <a:ext cx="0" cy="0"/>
          <a:chOff x="0" y="0"/>
          <a:chExt cx="0" cy="0"/>
        </a:xfrm>
      </p:grpSpPr>
      <p:grpSp>
        <p:nvGrpSpPr>
          <p:cNvPr id="2" name="Group 2"/>
          <p:cNvGrpSpPr/>
          <p:nvPr/>
        </p:nvGrpSpPr>
        <p:grpSpPr>
          <a:xfrm>
            <a:off x="10832414" y="-470113"/>
            <a:ext cx="7909221" cy="11140686"/>
            <a:chOff x="0" y="0"/>
            <a:chExt cx="2083087" cy="2934172"/>
          </a:xfrm>
        </p:grpSpPr>
        <p:sp>
          <p:nvSpPr>
            <p:cNvPr id="3" name="Freeform 3"/>
            <p:cNvSpPr/>
            <p:nvPr/>
          </p:nvSpPr>
          <p:spPr>
            <a:xfrm>
              <a:off x="0" y="0"/>
              <a:ext cx="2083087" cy="2934172"/>
            </a:xfrm>
            <a:custGeom>
              <a:avLst/>
              <a:gdLst/>
              <a:ahLst/>
              <a:cxnLst/>
              <a:rect l="l" t="t" r="r" b="b"/>
              <a:pathLst>
                <a:path w="2083087" h="2934172">
                  <a:moveTo>
                    <a:pt x="0" y="0"/>
                  </a:moveTo>
                  <a:lnTo>
                    <a:pt x="2083087" y="0"/>
                  </a:lnTo>
                  <a:lnTo>
                    <a:pt x="2083087" y="2934172"/>
                  </a:lnTo>
                  <a:lnTo>
                    <a:pt x="0" y="2934172"/>
                  </a:lnTo>
                  <a:close/>
                </a:path>
              </a:pathLst>
            </a:custGeom>
            <a:solidFill>
              <a:srgbClr val="001A30"/>
            </a:solidFill>
          </p:spPr>
          <p:txBody>
            <a:bodyPr/>
            <a:lstStyle/>
            <a:p>
              <a:endParaRPr lang="en-US"/>
            </a:p>
          </p:txBody>
        </p:sp>
        <p:sp>
          <p:nvSpPr>
            <p:cNvPr id="4" name="TextBox 4"/>
            <p:cNvSpPr txBox="1"/>
            <p:nvPr/>
          </p:nvSpPr>
          <p:spPr>
            <a:xfrm>
              <a:off x="0" y="-47625"/>
              <a:ext cx="2083087" cy="2981797"/>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195328" y="5199436"/>
            <a:ext cx="7934905" cy="7302186"/>
          </a:xfrm>
          <a:custGeom>
            <a:avLst/>
            <a:gdLst/>
            <a:ahLst/>
            <a:cxnLst/>
            <a:rect l="l" t="t" r="r" b="b"/>
            <a:pathLst>
              <a:path w="7934905" h="7302186">
                <a:moveTo>
                  <a:pt x="0" y="0"/>
                </a:moveTo>
                <a:lnTo>
                  <a:pt x="7934905" y="0"/>
                </a:lnTo>
                <a:lnTo>
                  <a:pt x="7934905" y="7302187"/>
                </a:lnTo>
                <a:lnTo>
                  <a:pt x="0" y="7302187"/>
                </a:lnTo>
                <a:lnTo>
                  <a:pt x="0" y="0"/>
                </a:lnTo>
                <a:close/>
              </a:path>
            </a:pathLst>
          </a:custGeom>
          <a:blipFill>
            <a:blip r:embed="rId2"/>
            <a:stretch>
              <a:fillRect l="-22906"/>
            </a:stretch>
          </a:blipFill>
        </p:spPr>
        <p:txBody>
          <a:bodyPr/>
          <a:lstStyle/>
          <a:p>
            <a:endParaRPr lang="en-US"/>
          </a:p>
        </p:txBody>
      </p:sp>
      <p:sp>
        <p:nvSpPr>
          <p:cNvPr id="6" name="Freeform 6"/>
          <p:cNvSpPr/>
          <p:nvPr/>
        </p:nvSpPr>
        <p:spPr>
          <a:xfrm>
            <a:off x="10531918" y="-2102750"/>
            <a:ext cx="7598313" cy="7302186"/>
          </a:xfrm>
          <a:custGeom>
            <a:avLst/>
            <a:gdLst/>
            <a:ahLst/>
            <a:cxnLst/>
            <a:rect l="l" t="t" r="r" b="b"/>
            <a:pathLst>
              <a:path w="7598313" h="7302186">
                <a:moveTo>
                  <a:pt x="0" y="0"/>
                </a:moveTo>
                <a:lnTo>
                  <a:pt x="7598313" y="0"/>
                </a:lnTo>
                <a:lnTo>
                  <a:pt x="7598313" y="7302186"/>
                </a:lnTo>
                <a:lnTo>
                  <a:pt x="0" y="7302186"/>
                </a:lnTo>
                <a:lnTo>
                  <a:pt x="0" y="0"/>
                </a:lnTo>
                <a:close/>
              </a:path>
            </a:pathLst>
          </a:custGeom>
          <a:blipFill>
            <a:blip r:embed="rId2"/>
            <a:stretch>
              <a:fillRect l="-28350"/>
            </a:stretch>
          </a:blipFill>
        </p:spPr>
        <p:txBody>
          <a:bodyPr/>
          <a:lstStyle/>
          <a:p>
            <a:endParaRPr lang="en-US"/>
          </a:p>
        </p:txBody>
      </p:sp>
      <p:sp>
        <p:nvSpPr>
          <p:cNvPr id="7" name="Rectangle: Rounded Corners 6">
            <a:extLst>
              <a:ext uri="{FF2B5EF4-FFF2-40B4-BE49-F238E27FC236}">
                <a16:creationId xmlns:a16="http://schemas.microsoft.com/office/drawing/2014/main" id="{0D34232A-1D41-21B0-B037-C8CC04128265}"/>
              </a:ext>
            </a:extLst>
          </p:cNvPr>
          <p:cNvSpPr/>
          <p:nvPr/>
        </p:nvSpPr>
        <p:spPr>
          <a:xfrm>
            <a:off x="-609600" y="911415"/>
            <a:ext cx="19735799" cy="2011655"/>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15">
            <a:extLst>
              <a:ext uri="{FF2B5EF4-FFF2-40B4-BE49-F238E27FC236}">
                <a16:creationId xmlns:a16="http://schemas.microsoft.com/office/drawing/2014/main" id="{1BB3E79A-B0E1-6FD9-5FF0-14E9A685526E}"/>
              </a:ext>
            </a:extLst>
          </p:cNvPr>
          <p:cNvSpPr txBox="1"/>
          <p:nvPr/>
        </p:nvSpPr>
        <p:spPr>
          <a:xfrm>
            <a:off x="1111450" y="1196011"/>
            <a:ext cx="16109749" cy="1436291"/>
          </a:xfrm>
          <a:prstGeom prst="rect">
            <a:avLst/>
          </a:prstGeom>
          <a:noFill/>
        </p:spPr>
        <p:txBody>
          <a:bodyPr wrap="square" lIns="0" tIns="0" rIns="0" bIns="0" rtlCol="0" anchor="t">
            <a:spAutoFit/>
          </a:bodyPr>
          <a:lstStyle/>
          <a:p>
            <a:pPr>
              <a:lnSpc>
                <a:spcPts val="11200"/>
              </a:lnSpc>
            </a:pPr>
            <a:r>
              <a:rPr lang="en-US" sz="8800" dirty="0">
                <a:solidFill>
                  <a:schemeClr val="accent2">
                    <a:lumMod val="75000"/>
                  </a:schemeClr>
                </a:solidFill>
                <a:latin typeface="Sukar Heavy"/>
              </a:rPr>
              <a:t>III. </a:t>
            </a:r>
            <a:r>
              <a:rPr lang="en-US" sz="8800" dirty="0" err="1">
                <a:solidFill>
                  <a:schemeClr val="accent2">
                    <a:lumMod val="75000"/>
                  </a:schemeClr>
                </a:solidFill>
                <a:latin typeface="Sukar Heavy"/>
              </a:rPr>
              <a:t>Hiện</a:t>
            </a:r>
            <a:r>
              <a:rPr lang="en-US" sz="8800" dirty="0">
                <a:solidFill>
                  <a:schemeClr val="accent2">
                    <a:lumMod val="75000"/>
                  </a:schemeClr>
                </a:solidFill>
                <a:latin typeface="Sukar Heavy"/>
              </a:rPr>
              <a:t> </a:t>
            </a:r>
            <a:r>
              <a:rPr lang="en-US" sz="8800" dirty="0" err="1">
                <a:solidFill>
                  <a:schemeClr val="accent2">
                    <a:lumMod val="75000"/>
                  </a:schemeClr>
                </a:solidFill>
                <a:latin typeface="Sukar Heavy"/>
              </a:rPr>
              <a:t>tượng</a:t>
            </a:r>
            <a:r>
              <a:rPr lang="en-US" sz="8800" dirty="0">
                <a:solidFill>
                  <a:schemeClr val="accent2">
                    <a:lumMod val="75000"/>
                  </a:schemeClr>
                </a:solidFill>
                <a:latin typeface="Sukar Heavy"/>
              </a:rPr>
              <a:t> </a:t>
            </a:r>
            <a:r>
              <a:rPr lang="en-US" sz="8800" dirty="0" err="1">
                <a:solidFill>
                  <a:schemeClr val="accent2">
                    <a:lumMod val="75000"/>
                  </a:schemeClr>
                </a:solidFill>
                <a:latin typeface="Sukar Heavy"/>
              </a:rPr>
              <a:t>cảm</a:t>
            </a:r>
            <a:r>
              <a:rPr lang="en-US" sz="8800" dirty="0">
                <a:solidFill>
                  <a:schemeClr val="accent2">
                    <a:lumMod val="75000"/>
                  </a:schemeClr>
                </a:solidFill>
                <a:latin typeface="Sukar Heavy"/>
              </a:rPr>
              <a:t> </a:t>
            </a:r>
            <a:r>
              <a:rPr lang="en-US" sz="8800" dirty="0" err="1">
                <a:solidFill>
                  <a:schemeClr val="accent2">
                    <a:lumMod val="75000"/>
                  </a:schemeClr>
                </a:solidFill>
                <a:latin typeface="Sukar Heavy"/>
              </a:rPr>
              <a:t>ứng</a:t>
            </a:r>
            <a:r>
              <a:rPr lang="en-US" sz="8800" dirty="0">
                <a:solidFill>
                  <a:schemeClr val="accent2">
                    <a:lumMod val="75000"/>
                  </a:schemeClr>
                </a:solidFill>
                <a:latin typeface="Sukar Heavy"/>
              </a:rPr>
              <a:t> </a:t>
            </a:r>
            <a:r>
              <a:rPr lang="en-US" sz="8800" dirty="0" err="1">
                <a:solidFill>
                  <a:schemeClr val="accent2">
                    <a:lumMod val="75000"/>
                  </a:schemeClr>
                </a:solidFill>
                <a:latin typeface="Sukar Heavy"/>
              </a:rPr>
              <a:t>điện</a:t>
            </a:r>
            <a:r>
              <a:rPr lang="en-US" sz="8800" dirty="0">
                <a:solidFill>
                  <a:schemeClr val="accent2">
                    <a:lumMod val="75000"/>
                  </a:schemeClr>
                </a:solidFill>
                <a:latin typeface="Sukar Heavy"/>
              </a:rPr>
              <a:t> </a:t>
            </a:r>
            <a:r>
              <a:rPr lang="en-US" sz="8800" dirty="0" err="1">
                <a:solidFill>
                  <a:schemeClr val="accent2">
                    <a:lumMod val="75000"/>
                  </a:schemeClr>
                </a:solidFill>
                <a:latin typeface="Sukar Heavy"/>
              </a:rPr>
              <a:t>từ</a:t>
            </a:r>
            <a:endParaRPr lang="en-US" sz="8800" dirty="0">
              <a:solidFill>
                <a:schemeClr val="accent2">
                  <a:lumMod val="75000"/>
                </a:schemeClr>
              </a:solidFill>
              <a:latin typeface="Sukar Heavy"/>
            </a:endParaRPr>
          </a:p>
        </p:txBody>
      </p:sp>
      <p:sp>
        <p:nvSpPr>
          <p:cNvPr id="9" name="TextBox 15">
            <a:extLst>
              <a:ext uri="{FF2B5EF4-FFF2-40B4-BE49-F238E27FC236}">
                <a16:creationId xmlns:a16="http://schemas.microsoft.com/office/drawing/2014/main" id="{276D4D0C-0E82-F646-CC65-12746C669378}"/>
              </a:ext>
            </a:extLst>
          </p:cNvPr>
          <p:cNvSpPr txBox="1"/>
          <p:nvPr/>
        </p:nvSpPr>
        <p:spPr>
          <a:xfrm>
            <a:off x="1111450" y="4073052"/>
            <a:ext cx="16665475" cy="4662624"/>
          </a:xfrm>
          <a:prstGeom prst="flowChartAlternateProcess">
            <a:avLst/>
          </a:prstGeom>
          <a:solidFill>
            <a:schemeClr val="accent5">
              <a:lumMod val="20000"/>
              <a:lumOff val="80000"/>
            </a:schemeClr>
          </a:solidFill>
        </p:spPr>
        <p:txBody>
          <a:bodyPr wrap="square" lIns="0" tIns="0" rIns="0" bIns="0" rtlCol="0" anchor="t">
            <a:spAutoFit/>
          </a:bodyPr>
          <a:lstStyle/>
          <a:p>
            <a:pPr algn="just">
              <a:lnSpc>
                <a:spcPts val="11200"/>
              </a:lnSpc>
            </a:pPr>
            <a:r>
              <a:rPr lang="en-US" sz="8800" dirty="0" err="1">
                <a:solidFill>
                  <a:srgbClr val="000000"/>
                </a:solidFill>
                <a:latin typeface="Times New Roman" panose="02020603050405020304" pitchFamily="18" charset="0"/>
                <a:cs typeface="Times New Roman" panose="02020603050405020304" pitchFamily="18" charset="0"/>
              </a:rPr>
              <a:t>Hiện</a:t>
            </a:r>
            <a:r>
              <a:rPr lang="en-US" sz="8800" dirty="0">
                <a:solidFill>
                  <a:srgbClr val="000000"/>
                </a:solidFill>
                <a:latin typeface="Times New Roman" panose="02020603050405020304" pitchFamily="18" charset="0"/>
                <a:cs typeface="Times New Roman" panose="02020603050405020304" pitchFamily="18" charset="0"/>
              </a:rPr>
              <a:t> </a:t>
            </a:r>
            <a:r>
              <a:rPr lang="en-US" sz="8800" dirty="0" err="1">
                <a:solidFill>
                  <a:srgbClr val="000000"/>
                </a:solidFill>
                <a:latin typeface="Times New Roman" panose="02020603050405020304" pitchFamily="18" charset="0"/>
                <a:cs typeface="Times New Roman" panose="02020603050405020304" pitchFamily="18" charset="0"/>
              </a:rPr>
              <a:t>tượng</a:t>
            </a:r>
            <a:r>
              <a:rPr lang="en-US" sz="8800" dirty="0">
                <a:solidFill>
                  <a:srgbClr val="000000"/>
                </a:solidFill>
                <a:latin typeface="Times New Roman" panose="02020603050405020304" pitchFamily="18" charset="0"/>
                <a:cs typeface="Times New Roman" panose="02020603050405020304" pitchFamily="18" charset="0"/>
              </a:rPr>
              <a:t> </a:t>
            </a:r>
            <a:r>
              <a:rPr lang="en-US" sz="8800" dirty="0" err="1">
                <a:solidFill>
                  <a:srgbClr val="000000"/>
                </a:solidFill>
                <a:latin typeface="Times New Roman" panose="02020603050405020304" pitchFamily="18" charset="0"/>
                <a:cs typeface="Times New Roman" panose="02020603050405020304" pitchFamily="18" charset="0"/>
              </a:rPr>
              <a:t>xuất</a:t>
            </a:r>
            <a:r>
              <a:rPr lang="en-US" sz="8800" dirty="0">
                <a:solidFill>
                  <a:srgbClr val="000000"/>
                </a:solidFill>
                <a:latin typeface="Times New Roman" panose="02020603050405020304" pitchFamily="18" charset="0"/>
                <a:cs typeface="Times New Roman" panose="02020603050405020304" pitchFamily="18" charset="0"/>
              </a:rPr>
              <a:t> </a:t>
            </a:r>
            <a:r>
              <a:rPr lang="en-US" sz="8800" dirty="0" err="1">
                <a:solidFill>
                  <a:srgbClr val="000000"/>
                </a:solidFill>
                <a:latin typeface="Times New Roman" panose="02020603050405020304" pitchFamily="18" charset="0"/>
                <a:cs typeface="Times New Roman" panose="02020603050405020304" pitchFamily="18" charset="0"/>
              </a:rPr>
              <a:t>hiện</a:t>
            </a:r>
            <a:r>
              <a:rPr lang="en-US" sz="8800" dirty="0">
                <a:solidFill>
                  <a:srgbClr val="000000"/>
                </a:solidFill>
                <a:latin typeface="Times New Roman" panose="02020603050405020304" pitchFamily="18" charset="0"/>
                <a:cs typeface="Times New Roman" panose="02020603050405020304" pitchFamily="18" charset="0"/>
              </a:rPr>
              <a:t> </a:t>
            </a:r>
            <a:r>
              <a:rPr lang="en-US" sz="8800" dirty="0" err="1">
                <a:solidFill>
                  <a:srgbClr val="000000"/>
                </a:solidFill>
                <a:latin typeface="Times New Roman" panose="02020603050405020304" pitchFamily="18" charset="0"/>
                <a:cs typeface="Times New Roman" panose="02020603050405020304" pitchFamily="18" charset="0"/>
              </a:rPr>
              <a:t>dòng</a:t>
            </a:r>
            <a:r>
              <a:rPr lang="en-US" sz="8800" dirty="0">
                <a:solidFill>
                  <a:srgbClr val="000000"/>
                </a:solidFill>
                <a:latin typeface="Times New Roman" panose="02020603050405020304" pitchFamily="18" charset="0"/>
                <a:cs typeface="Times New Roman" panose="02020603050405020304" pitchFamily="18" charset="0"/>
              </a:rPr>
              <a:t> </a:t>
            </a:r>
            <a:r>
              <a:rPr lang="en-US" sz="8800" dirty="0" err="1">
                <a:solidFill>
                  <a:srgbClr val="000000"/>
                </a:solidFill>
                <a:latin typeface="Times New Roman" panose="02020603050405020304" pitchFamily="18" charset="0"/>
                <a:cs typeface="Times New Roman" panose="02020603050405020304" pitchFamily="18" charset="0"/>
              </a:rPr>
              <a:t>điện</a:t>
            </a:r>
            <a:r>
              <a:rPr lang="en-US" sz="8800" dirty="0">
                <a:solidFill>
                  <a:srgbClr val="000000"/>
                </a:solidFill>
                <a:latin typeface="Times New Roman" panose="02020603050405020304" pitchFamily="18" charset="0"/>
                <a:cs typeface="Times New Roman" panose="02020603050405020304" pitchFamily="18" charset="0"/>
              </a:rPr>
              <a:t> </a:t>
            </a:r>
            <a:r>
              <a:rPr lang="en-US" sz="8800" dirty="0" err="1">
                <a:solidFill>
                  <a:srgbClr val="000000"/>
                </a:solidFill>
                <a:latin typeface="Times New Roman" panose="02020603050405020304" pitchFamily="18" charset="0"/>
                <a:cs typeface="Times New Roman" panose="02020603050405020304" pitchFamily="18" charset="0"/>
              </a:rPr>
              <a:t>cảm</a:t>
            </a:r>
            <a:r>
              <a:rPr lang="en-US" sz="8800" dirty="0">
                <a:solidFill>
                  <a:srgbClr val="000000"/>
                </a:solidFill>
                <a:latin typeface="Times New Roman" panose="02020603050405020304" pitchFamily="18" charset="0"/>
                <a:cs typeface="Times New Roman" panose="02020603050405020304" pitchFamily="18" charset="0"/>
              </a:rPr>
              <a:t> </a:t>
            </a:r>
            <a:r>
              <a:rPr lang="en-US" sz="8800" dirty="0" err="1">
                <a:solidFill>
                  <a:srgbClr val="000000"/>
                </a:solidFill>
                <a:latin typeface="Times New Roman" panose="02020603050405020304" pitchFamily="18" charset="0"/>
                <a:cs typeface="Times New Roman" panose="02020603050405020304" pitchFamily="18" charset="0"/>
              </a:rPr>
              <a:t>ứng</a:t>
            </a:r>
            <a:r>
              <a:rPr lang="en-US" sz="8800" dirty="0">
                <a:solidFill>
                  <a:srgbClr val="000000"/>
                </a:solidFill>
                <a:latin typeface="Times New Roman" panose="02020603050405020304" pitchFamily="18" charset="0"/>
                <a:cs typeface="Times New Roman" panose="02020603050405020304" pitchFamily="18" charset="0"/>
              </a:rPr>
              <a:t> </a:t>
            </a:r>
            <a:r>
              <a:rPr lang="en-US" sz="8800" dirty="0" err="1">
                <a:solidFill>
                  <a:srgbClr val="000000"/>
                </a:solidFill>
                <a:latin typeface="Times New Roman" panose="02020603050405020304" pitchFamily="18" charset="0"/>
                <a:cs typeface="Times New Roman" panose="02020603050405020304" pitchFamily="18" charset="0"/>
              </a:rPr>
              <a:t>gọi</a:t>
            </a:r>
            <a:r>
              <a:rPr lang="en-US" sz="8800" dirty="0">
                <a:solidFill>
                  <a:srgbClr val="000000"/>
                </a:solidFill>
                <a:latin typeface="Times New Roman" panose="02020603050405020304" pitchFamily="18" charset="0"/>
                <a:cs typeface="Times New Roman" panose="02020603050405020304" pitchFamily="18" charset="0"/>
              </a:rPr>
              <a:t> </a:t>
            </a:r>
            <a:r>
              <a:rPr lang="en-US" sz="8800" dirty="0" err="1">
                <a:solidFill>
                  <a:srgbClr val="000000"/>
                </a:solidFill>
                <a:latin typeface="Times New Roman" panose="02020603050405020304" pitchFamily="18" charset="0"/>
                <a:cs typeface="Times New Roman" panose="02020603050405020304" pitchFamily="18" charset="0"/>
              </a:rPr>
              <a:t>là</a:t>
            </a:r>
            <a:r>
              <a:rPr lang="en-US" sz="8800" dirty="0">
                <a:solidFill>
                  <a:srgbClr val="000000"/>
                </a:solidFill>
                <a:latin typeface="Times New Roman" panose="02020603050405020304" pitchFamily="18" charset="0"/>
                <a:cs typeface="Times New Roman" panose="02020603050405020304" pitchFamily="18" charset="0"/>
              </a:rPr>
              <a:t> </a:t>
            </a:r>
            <a:r>
              <a:rPr lang="en-US" sz="8800" dirty="0" err="1">
                <a:solidFill>
                  <a:srgbClr val="000000"/>
                </a:solidFill>
                <a:latin typeface="Times New Roman" panose="02020603050405020304" pitchFamily="18" charset="0"/>
                <a:cs typeface="Times New Roman" panose="02020603050405020304" pitchFamily="18" charset="0"/>
              </a:rPr>
              <a:t>hiện</a:t>
            </a:r>
            <a:r>
              <a:rPr lang="en-US" sz="8800" dirty="0">
                <a:solidFill>
                  <a:srgbClr val="000000"/>
                </a:solidFill>
                <a:latin typeface="Times New Roman" panose="02020603050405020304" pitchFamily="18" charset="0"/>
                <a:cs typeface="Times New Roman" panose="02020603050405020304" pitchFamily="18" charset="0"/>
              </a:rPr>
              <a:t> </a:t>
            </a:r>
            <a:r>
              <a:rPr lang="en-US" sz="8800" dirty="0" err="1">
                <a:solidFill>
                  <a:srgbClr val="000000"/>
                </a:solidFill>
                <a:latin typeface="Times New Roman" panose="02020603050405020304" pitchFamily="18" charset="0"/>
                <a:cs typeface="Times New Roman" panose="02020603050405020304" pitchFamily="18" charset="0"/>
              </a:rPr>
              <a:t>tượng</a:t>
            </a:r>
            <a:r>
              <a:rPr lang="en-US" sz="8800" dirty="0">
                <a:solidFill>
                  <a:srgbClr val="000000"/>
                </a:solidFill>
                <a:latin typeface="Times New Roman" panose="02020603050405020304" pitchFamily="18" charset="0"/>
                <a:cs typeface="Times New Roman" panose="02020603050405020304" pitchFamily="18" charset="0"/>
              </a:rPr>
              <a:t> </a:t>
            </a:r>
            <a:r>
              <a:rPr lang="en-US" sz="8800" dirty="0" err="1">
                <a:solidFill>
                  <a:srgbClr val="000000"/>
                </a:solidFill>
                <a:latin typeface="Times New Roman" panose="02020603050405020304" pitchFamily="18" charset="0"/>
                <a:cs typeface="Times New Roman" panose="02020603050405020304" pitchFamily="18" charset="0"/>
              </a:rPr>
              <a:t>cảm</a:t>
            </a:r>
            <a:r>
              <a:rPr lang="en-US" sz="8800" dirty="0">
                <a:solidFill>
                  <a:srgbClr val="000000"/>
                </a:solidFill>
                <a:latin typeface="Times New Roman" panose="02020603050405020304" pitchFamily="18" charset="0"/>
                <a:cs typeface="Times New Roman" panose="02020603050405020304" pitchFamily="18" charset="0"/>
              </a:rPr>
              <a:t> </a:t>
            </a:r>
            <a:r>
              <a:rPr lang="en-US" sz="8800" dirty="0" err="1">
                <a:solidFill>
                  <a:srgbClr val="000000"/>
                </a:solidFill>
                <a:latin typeface="Times New Roman" panose="02020603050405020304" pitchFamily="18" charset="0"/>
                <a:cs typeface="Times New Roman" panose="02020603050405020304" pitchFamily="18" charset="0"/>
              </a:rPr>
              <a:t>ứng</a:t>
            </a:r>
            <a:r>
              <a:rPr lang="en-US" sz="8800" dirty="0">
                <a:solidFill>
                  <a:srgbClr val="000000"/>
                </a:solidFill>
                <a:latin typeface="Times New Roman" panose="02020603050405020304" pitchFamily="18" charset="0"/>
                <a:cs typeface="Times New Roman" panose="02020603050405020304" pitchFamily="18" charset="0"/>
              </a:rPr>
              <a:t> </a:t>
            </a:r>
            <a:r>
              <a:rPr lang="en-US" sz="8800" dirty="0" err="1">
                <a:solidFill>
                  <a:srgbClr val="000000"/>
                </a:solidFill>
                <a:latin typeface="Times New Roman" panose="02020603050405020304" pitchFamily="18" charset="0"/>
                <a:cs typeface="Times New Roman" panose="02020603050405020304" pitchFamily="18" charset="0"/>
              </a:rPr>
              <a:t>điện</a:t>
            </a:r>
            <a:r>
              <a:rPr lang="en-US" sz="8800" dirty="0">
                <a:solidFill>
                  <a:srgbClr val="000000"/>
                </a:solidFill>
                <a:latin typeface="Times New Roman" panose="02020603050405020304" pitchFamily="18" charset="0"/>
                <a:cs typeface="Times New Roman" panose="02020603050405020304" pitchFamily="18" charset="0"/>
              </a:rPr>
              <a:t> </a:t>
            </a:r>
            <a:r>
              <a:rPr lang="en-US" sz="8800" dirty="0" err="1">
                <a:solidFill>
                  <a:srgbClr val="000000"/>
                </a:solidFill>
                <a:latin typeface="Times New Roman" panose="02020603050405020304" pitchFamily="18" charset="0"/>
                <a:cs typeface="Times New Roman" panose="02020603050405020304" pitchFamily="18" charset="0"/>
              </a:rPr>
              <a:t>từ</a:t>
            </a:r>
            <a:r>
              <a:rPr lang="en-US" sz="8800" dirty="0">
                <a:solidFill>
                  <a:srgbClr val="000000"/>
                </a:solidFill>
                <a:latin typeface="Times New Roman" panose="02020603050405020304" pitchFamily="18" charset="0"/>
                <a:cs typeface="Times New Roman" panose="02020603050405020304" pitchFamily="18" charset="0"/>
              </a:rPr>
              <a:t>.</a:t>
            </a:r>
          </a:p>
        </p:txBody>
      </p:sp>
      <p:sp>
        <p:nvSpPr>
          <p:cNvPr id="13" name="Freeform 5">
            <a:extLst>
              <a:ext uri="{FF2B5EF4-FFF2-40B4-BE49-F238E27FC236}">
                <a16:creationId xmlns:a16="http://schemas.microsoft.com/office/drawing/2014/main" id="{49EC33B3-E152-FCF0-2D47-8F40BF9BCF05}"/>
              </a:ext>
            </a:extLst>
          </p:cNvPr>
          <p:cNvSpPr/>
          <p:nvPr/>
        </p:nvSpPr>
        <p:spPr>
          <a:xfrm>
            <a:off x="776674" y="3079360"/>
            <a:ext cx="7934905" cy="7302186"/>
          </a:xfrm>
          <a:custGeom>
            <a:avLst/>
            <a:gdLst/>
            <a:ahLst/>
            <a:cxnLst/>
            <a:rect l="l" t="t" r="r" b="b"/>
            <a:pathLst>
              <a:path w="7934905" h="7302186">
                <a:moveTo>
                  <a:pt x="0" y="0"/>
                </a:moveTo>
                <a:lnTo>
                  <a:pt x="7934905" y="0"/>
                </a:lnTo>
                <a:lnTo>
                  <a:pt x="7934905" y="7302187"/>
                </a:lnTo>
                <a:lnTo>
                  <a:pt x="0" y="7302187"/>
                </a:lnTo>
                <a:lnTo>
                  <a:pt x="0" y="0"/>
                </a:lnTo>
                <a:close/>
              </a:path>
            </a:pathLst>
          </a:custGeom>
          <a:blipFill>
            <a:blip r:embed="rId2"/>
            <a:stretch>
              <a:fillRect l="-22906"/>
            </a:stretch>
          </a:blipFill>
        </p:spPr>
        <p:txBody>
          <a:bodyPr/>
          <a:lstStyle/>
          <a:p>
            <a:endParaRPr lang="en-US"/>
          </a:p>
        </p:txBody>
      </p:sp>
      <p:sp>
        <p:nvSpPr>
          <p:cNvPr id="14" name="Freeform 5">
            <a:extLst>
              <a:ext uri="{FF2B5EF4-FFF2-40B4-BE49-F238E27FC236}">
                <a16:creationId xmlns:a16="http://schemas.microsoft.com/office/drawing/2014/main" id="{2EC45A23-425A-0159-B94E-74AC04AE20EC}"/>
              </a:ext>
            </a:extLst>
          </p:cNvPr>
          <p:cNvSpPr/>
          <p:nvPr/>
        </p:nvSpPr>
        <p:spPr>
          <a:xfrm>
            <a:off x="2897507" y="303654"/>
            <a:ext cx="7934905" cy="7302186"/>
          </a:xfrm>
          <a:custGeom>
            <a:avLst/>
            <a:gdLst/>
            <a:ahLst/>
            <a:cxnLst/>
            <a:rect l="l" t="t" r="r" b="b"/>
            <a:pathLst>
              <a:path w="7934905" h="7302186">
                <a:moveTo>
                  <a:pt x="0" y="0"/>
                </a:moveTo>
                <a:lnTo>
                  <a:pt x="7934905" y="0"/>
                </a:lnTo>
                <a:lnTo>
                  <a:pt x="7934905" y="7302187"/>
                </a:lnTo>
                <a:lnTo>
                  <a:pt x="0" y="7302187"/>
                </a:lnTo>
                <a:lnTo>
                  <a:pt x="0" y="0"/>
                </a:lnTo>
                <a:close/>
              </a:path>
            </a:pathLst>
          </a:custGeom>
          <a:blipFill>
            <a:blip r:embed="rId2"/>
            <a:stretch>
              <a:fillRect l="-22906"/>
            </a:stretch>
          </a:blipFill>
        </p:spPr>
        <p:txBody>
          <a:bodyPr/>
          <a:lstStyle/>
          <a:p>
            <a:endParaRPr lang="en-US"/>
          </a:p>
        </p:txBody>
      </p:sp>
      <p:sp>
        <p:nvSpPr>
          <p:cNvPr id="15" name="Freeform 5">
            <a:extLst>
              <a:ext uri="{FF2B5EF4-FFF2-40B4-BE49-F238E27FC236}">
                <a16:creationId xmlns:a16="http://schemas.microsoft.com/office/drawing/2014/main" id="{B3F569C5-2218-A2D4-E451-8D8CCB3AC4CE}"/>
              </a:ext>
            </a:extLst>
          </p:cNvPr>
          <p:cNvSpPr/>
          <p:nvPr/>
        </p:nvSpPr>
        <p:spPr>
          <a:xfrm>
            <a:off x="4856347" y="4266787"/>
            <a:ext cx="7934905" cy="7302186"/>
          </a:xfrm>
          <a:custGeom>
            <a:avLst/>
            <a:gdLst/>
            <a:ahLst/>
            <a:cxnLst/>
            <a:rect l="l" t="t" r="r" b="b"/>
            <a:pathLst>
              <a:path w="7934905" h="7302186">
                <a:moveTo>
                  <a:pt x="0" y="0"/>
                </a:moveTo>
                <a:lnTo>
                  <a:pt x="7934905" y="0"/>
                </a:lnTo>
                <a:lnTo>
                  <a:pt x="7934905" y="7302187"/>
                </a:lnTo>
                <a:lnTo>
                  <a:pt x="0" y="7302187"/>
                </a:lnTo>
                <a:lnTo>
                  <a:pt x="0" y="0"/>
                </a:lnTo>
                <a:close/>
              </a:path>
            </a:pathLst>
          </a:custGeom>
          <a:blipFill>
            <a:blip r:embed="rId2"/>
            <a:stretch>
              <a:fillRect l="-22906"/>
            </a:stretch>
          </a:blipFill>
        </p:spPr>
        <p:txBody>
          <a:bodyPr/>
          <a:lstStyle/>
          <a:p>
            <a:endParaRPr lang="en-US"/>
          </a:p>
        </p:txBody>
      </p:sp>
      <p:sp>
        <p:nvSpPr>
          <p:cNvPr id="16" name="Freeform 5">
            <a:extLst>
              <a:ext uri="{FF2B5EF4-FFF2-40B4-BE49-F238E27FC236}">
                <a16:creationId xmlns:a16="http://schemas.microsoft.com/office/drawing/2014/main" id="{0F97C696-E9A6-ADE0-A3F5-1641E998A42D}"/>
              </a:ext>
            </a:extLst>
          </p:cNvPr>
          <p:cNvSpPr/>
          <p:nvPr/>
        </p:nvSpPr>
        <p:spPr>
          <a:xfrm>
            <a:off x="-3054273" y="-219309"/>
            <a:ext cx="7934905" cy="7302186"/>
          </a:xfrm>
          <a:custGeom>
            <a:avLst/>
            <a:gdLst/>
            <a:ahLst/>
            <a:cxnLst/>
            <a:rect l="l" t="t" r="r" b="b"/>
            <a:pathLst>
              <a:path w="7934905" h="7302186">
                <a:moveTo>
                  <a:pt x="0" y="0"/>
                </a:moveTo>
                <a:lnTo>
                  <a:pt x="7934905" y="0"/>
                </a:lnTo>
                <a:lnTo>
                  <a:pt x="7934905" y="7302187"/>
                </a:lnTo>
                <a:lnTo>
                  <a:pt x="0" y="7302187"/>
                </a:lnTo>
                <a:lnTo>
                  <a:pt x="0" y="0"/>
                </a:lnTo>
                <a:close/>
              </a:path>
            </a:pathLst>
          </a:custGeom>
          <a:blipFill>
            <a:blip r:embed="rId2"/>
            <a:stretch>
              <a:fillRect l="-22906"/>
            </a:stretch>
          </a:blipFill>
        </p:spPr>
        <p:txBody>
          <a:bodyPr/>
          <a:lstStyle/>
          <a:p>
            <a:endParaRPr lang="en-US"/>
          </a:p>
        </p:txBody>
      </p:sp>
      <p:sp>
        <p:nvSpPr>
          <p:cNvPr id="17" name="Freeform 5">
            <a:extLst>
              <a:ext uri="{FF2B5EF4-FFF2-40B4-BE49-F238E27FC236}">
                <a16:creationId xmlns:a16="http://schemas.microsoft.com/office/drawing/2014/main" id="{071AF657-1202-72DE-D05C-4E05FCA96AFF}"/>
              </a:ext>
            </a:extLst>
          </p:cNvPr>
          <p:cNvSpPr/>
          <p:nvPr/>
        </p:nvSpPr>
        <p:spPr>
          <a:xfrm>
            <a:off x="54925" y="4192593"/>
            <a:ext cx="7934905" cy="7302186"/>
          </a:xfrm>
          <a:custGeom>
            <a:avLst/>
            <a:gdLst/>
            <a:ahLst/>
            <a:cxnLst/>
            <a:rect l="l" t="t" r="r" b="b"/>
            <a:pathLst>
              <a:path w="7934905" h="7302186">
                <a:moveTo>
                  <a:pt x="0" y="0"/>
                </a:moveTo>
                <a:lnTo>
                  <a:pt x="7934905" y="0"/>
                </a:lnTo>
                <a:lnTo>
                  <a:pt x="7934905" y="7302187"/>
                </a:lnTo>
                <a:lnTo>
                  <a:pt x="0" y="7302187"/>
                </a:lnTo>
                <a:lnTo>
                  <a:pt x="0" y="0"/>
                </a:lnTo>
                <a:close/>
              </a:path>
            </a:pathLst>
          </a:custGeom>
          <a:blipFill>
            <a:blip r:embed="rId2"/>
            <a:stretch>
              <a:fillRect l="-22906"/>
            </a:stretch>
          </a:blipFill>
        </p:spPr>
        <p:txBody>
          <a:bodyPr/>
          <a:lstStyle/>
          <a:p>
            <a:endParaRPr lang="en-US"/>
          </a:p>
        </p:txBody>
      </p:sp>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E7E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21CA96-392E-7CE4-42BA-90ED21FE5C25}"/>
              </a:ext>
            </a:extLst>
          </p:cNvPr>
          <p:cNvPicPr>
            <a:picLocks noChangeAspect="1"/>
          </p:cNvPicPr>
          <p:nvPr/>
        </p:nvPicPr>
        <p:blipFill>
          <a:blip r:embed="rId2"/>
          <a:stretch>
            <a:fillRect/>
          </a:stretch>
        </p:blipFill>
        <p:spPr>
          <a:xfrm>
            <a:off x="8661400" y="2705100"/>
            <a:ext cx="9398000" cy="7048500"/>
          </a:xfrm>
          <a:prstGeom prst="rect">
            <a:avLst/>
          </a:prstGeom>
        </p:spPr>
      </p:pic>
      <p:sp>
        <p:nvSpPr>
          <p:cNvPr id="2" name="Rectangle: Rounded Corners 1">
            <a:extLst>
              <a:ext uri="{FF2B5EF4-FFF2-40B4-BE49-F238E27FC236}">
                <a16:creationId xmlns:a16="http://schemas.microsoft.com/office/drawing/2014/main" id="{AD2822DF-1B56-964F-62CC-B45E8F4CDBC0}"/>
              </a:ext>
            </a:extLst>
          </p:cNvPr>
          <p:cNvSpPr/>
          <p:nvPr/>
        </p:nvSpPr>
        <p:spPr>
          <a:xfrm>
            <a:off x="-304800" y="266700"/>
            <a:ext cx="10287000" cy="55245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9900" dirty="0" err="1">
                <a:solidFill>
                  <a:schemeClr val="accent2">
                    <a:lumMod val="75000"/>
                  </a:schemeClr>
                </a:solidFill>
                <a:latin typeface="Lobster" panose="00000500000000000000" pitchFamily="2" charset="0"/>
              </a:rPr>
              <a:t>Câu</a:t>
            </a:r>
            <a:r>
              <a:rPr lang="en-US" sz="19900" dirty="0">
                <a:solidFill>
                  <a:schemeClr val="accent2">
                    <a:lumMod val="75000"/>
                  </a:schemeClr>
                </a:solidFill>
                <a:latin typeface="Lobster" panose="00000500000000000000" pitchFamily="2" charset="0"/>
              </a:rPr>
              <a:t> </a:t>
            </a:r>
            <a:r>
              <a:rPr lang="en-US" sz="19900" dirty="0" err="1">
                <a:solidFill>
                  <a:schemeClr val="accent2">
                    <a:lumMod val="75000"/>
                  </a:schemeClr>
                </a:solidFill>
                <a:latin typeface="Lobster" panose="00000500000000000000" pitchFamily="2" charset="0"/>
              </a:rPr>
              <a:t>hỏi</a:t>
            </a:r>
            <a:r>
              <a:rPr lang="en-US" sz="19900" dirty="0">
                <a:solidFill>
                  <a:schemeClr val="accent2">
                    <a:lumMod val="75000"/>
                  </a:schemeClr>
                </a:solidFill>
                <a:latin typeface="Lobster" panose="00000500000000000000" pitchFamily="2" charset="0"/>
              </a:rPr>
              <a:t> </a:t>
            </a:r>
            <a:r>
              <a:rPr lang="en-US" sz="19900" dirty="0" err="1">
                <a:solidFill>
                  <a:schemeClr val="accent2">
                    <a:lumMod val="75000"/>
                  </a:schemeClr>
                </a:solidFill>
                <a:latin typeface="Lobster" panose="00000500000000000000" pitchFamily="2" charset="0"/>
              </a:rPr>
              <a:t>ôn</a:t>
            </a:r>
            <a:r>
              <a:rPr lang="en-US" sz="19900" dirty="0">
                <a:solidFill>
                  <a:schemeClr val="accent2">
                    <a:lumMod val="75000"/>
                  </a:schemeClr>
                </a:solidFill>
                <a:latin typeface="Lobster" panose="00000500000000000000" pitchFamily="2" charset="0"/>
              </a:rPr>
              <a:t> </a:t>
            </a:r>
            <a:r>
              <a:rPr lang="en-US" sz="19900" dirty="0" err="1">
                <a:solidFill>
                  <a:schemeClr val="accent2">
                    <a:lumMod val="75000"/>
                  </a:schemeClr>
                </a:solidFill>
                <a:latin typeface="Lobster" panose="00000500000000000000" pitchFamily="2" charset="0"/>
              </a:rPr>
              <a:t>tập</a:t>
            </a:r>
            <a:endParaRPr lang="en-US" sz="19900" dirty="0">
              <a:solidFill>
                <a:schemeClr val="accent2">
                  <a:lumMod val="75000"/>
                </a:schemeClr>
              </a:solidFill>
              <a:latin typeface="Lobster" panose="00000500000000000000" pitchFamily="2" charset="0"/>
            </a:endParaRPr>
          </a:p>
        </p:txBody>
      </p:sp>
    </p:spTree>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6C7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7600950" cy="8229600"/>
            <a:chOff x="0" y="0"/>
            <a:chExt cx="2001896" cy="2167467"/>
          </a:xfrm>
        </p:grpSpPr>
        <p:sp>
          <p:nvSpPr>
            <p:cNvPr id="3" name="Freeform 3"/>
            <p:cNvSpPr/>
            <p:nvPr/>
          </p:nvSpPr>
          <p:spPr>
            <a:xfrm>
              <a:off x="0" y="0"/>
              <a:ext cx="2001896" cy="2167467"/>
            </a:xfrm>
            <a:custGeom>
              <a:avLst/>
              <a:gdLst/>
              <a:ahLst/>
              <a:cxnLst/>
              <a:rect l="l" t="t" r="r" b="b"/>
              <a:pathLst>
                <a:path w="2001896" h="2167467">
                  <a:moveTo>
                    <a:pt x="36668" y="0"/>
                  </a:moveTo>
                  <a:lnTo>
                    <a:pt x="1965228" y="0"/>
                  </a:lnTo>
                  <a:cubicBezTo>
                    <a:pt x="1985480" y="0"/>
                    <a:pt x="2001896" y="16417"/>
                    <a:pt x="2001896" y="36668"/>
                  </a:cubicBezTo>
                  <a:lnTo>
                    <a:pt x="2001896" y="2130799"/>
                  </a:lnTo>
                  <a:cubicBezTo>
                    <a:pt x="2001896" y="2151050"/>
                    <a:pt x="1985480" y="2167467"/>
                    <a:pt x="1965228" y="2167467"/>
                  </a:cubicBezTo>
                  <a:lnTo>
                    <a:pt x="36668" y="2167467"/>
                  </a:lnTo>
                  <a:cubicBezTo>
                    <a:pt x="16417" y="2167467"/>
                    <a:pt x="0" y="2151050"/>
                    <a:pt x="0" y="2130799"/>
                  </a:cubicBezTo>
                  <a:lnTo>
                    <a:pt x="0" y="36668"/>
                  </a:lnTo>
                  <a:cubicBezTo>
                    <a:pt x="0" y="16417"/>
                    <a:pt x="16417" y="0"/>
                    <a:pt x="36668" y="0"/>
                  </a:cubicBezTo>
                  <a:close/>
                </a:path>
              </a:pathLst>
            </a:custGeom>
            <a:solidFill>
              <a:schemeClr val="accent6">
                <a:lumMod val="20000"/>
                <a:lumOff val="80000"/>
              </a:schemeClr>
            </a:solidFill>
            <a:ln w="19050" cap="rnd">
              <a:solidFill>
                <a:srgbClr val="231F20"/>
              </a:solidFill>
              <a:prstDash val="solid"/>
              <a:round/>
            </a:ln>
          </p:spPr>
          <p:txBody>
            <a:bodyPr/>
            <a:lstStyle/>
            <a:p>
              <a:endParaRPr lang="en-US"/>
            </a:p>
          </p:txBody>
        </p:sp>
        <p:sp>
          <p:nvSpPr>
            <p:cNvPr id="4" name="TextBox 4"/>
            <p:cNvSpPr txBox="1"/>
            <p:nvPr/>
          </p:nvSpPr>
          <p:spPr>
            <a:xfrm>
              <a:off x="0" y="-38100"/>
              <a:ext cx="2001896" cy="220556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9658350" y="1028702"/>
            <a:ext cx="7600950" cy="3802853"/>
            <a:chOff x="0" y="0"/>
            <a:chExt cx="2001896" cy="1001574"/>
          </a:xfrm>
        </p:grpSpPr>
        <p:sp>
          <p:nvSpPr>
            <p:cNvPr id="6" name="Freeform 6"/>
            <p:cNvSpPr/>
            <p:nvPr/>
          </p:nvSpPr>
          <p:spPr>
            <a:xfrm>
              <a:off x="0" y="0"/>
              <a:ext cx="2001896" cy="1001574"/>
            </a:xfrm>
            <a:custGeom>
              <a:avLst/>
              <a:gdLst/>
              <a:ahLst/>
              <a:cxnLst/>
              <a:rect l="l" t="t" r="r" b="b"/>
              <a:pathLst>
                <a:path w="2001896" h="1001574">
                  <a:moveTo>
                    <a:pt x="36668" y="0"/>
                  </a:moveTo>
                  <a:lnTo>
                    <a:pt x="1965228" y="0"/>
                  </a:lnTo>
                  <a:cubicBezTo>
                    <a:pt x="1985480" y="0"/>
                    <a:pt x="2001896" y="16417"/>
                    <a:pt x="2001896" y="36668"/>
                  </a:cubicBezTo>
                  <a:lnTo>
                    <a:pt x="2001896" y="964907"/>
                  </a:lnTo>
                  <a:cubicBezTo>
                    <a:pt x="2001896" y="985158"/>
                    <a:pt x="1985480" y="1001574"/>
                    <a:pt x="1965228" y="1001574"/>
                  </a:cubicBezTo>
                  <a:lnTo>
                    <a:pt x="36668" y="1001574"/>
                  </a:lnTo>
                  <a:cubicBezTo>
                    <a:pt x="16417" y="1001574"/>
                    <a:pt x="0" y="985158"/>
                    <a:pt x="0" y="964907"/>
                  </a:cubicBezTo>
                  <a:lnTo>
                    <a:pt x="0" y="36668"/>
                  </a:lnTo>
                  <a:cubicBezTo>
                    <a:pt x="0" y="16417"/>
                    <a:pt x="16417" y="0"/>
                    <a:pt x="36668" y="0"/>
                  </a:cubicBezTo>
                  <a:close/>
                </a:path>
              </a:pathLst>
            </a:custGeom>
            <a:solidFill>
              <a:srgbClr val="FFFFFF"/>
            </a:solidFill>
            <a:ln w="19050" cap="rnd">
              <a:solidFill>
                <a:srgbClr val="231F20"/>
              </a:solidFill>
              <a:prstDash val="solid"/>
              <a:round/>
            </a:ln>
          </p:spPr>
          <p:txBody>
            <a:bodyPr/>
            <a:lstStyle/>
            <a:p>
              <a:endParaRPr lang="en-US"/>
            </a:p>
          </p:txBody>
        </p:sp>
        <p:sp>
          <p:nvSpPr>
            <p:cNvPr id="7" name="TextBox 7"/>
            <p:cNvSpPr txBox="1"/>
            <p:nvPr/>
          </p:nvSpPr>
          <p:spPr>
            <a:xfrm>
              <a:off x="0" y="-38100"/>
              <a:ext cx="2001896" cy="1039674"/>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0578759" y="2324100"/>
            <a:ext cx="5760132" cy="2215991"/>
          </a:xfrm>
          <a:prstGeom prst="rect">
            <a:avLst/>
          </a:prstGeom>
        </p:spPr>
        <p:txBody>
          <a:bodyPr lIns="0" tIns="0" rIns="0" bIns="0" rtlCol="0" anchor="t">
            <a:spAutoFit/>
          </a:bodyPr>
          <a:lstStyle/>
          <a:p>
            <a:pPr algn="ctr"/>
            <a:r>
              <a:rPr lang="en-US" sz="4800" dirty="0">
                <a:latin typeface="Times New Roman" panose="02020603050405020304" pitchFamily="18" charset="0"/>
                <a:cs typeface="Times New Roman" panose="02020603050405020304" pitchFamily="18" charset="0"/>
              </a:rPr>
              <a:t>Ta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dùng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nam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châm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nào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tạo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ra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dòng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điện</a:t>
            </a:r>
            <a:endParaRPr lang="en-US" sz="4800" dirty="0">
              <a:latin typeface="Times New Roman" panose="02020603050405020304" pitchFamily="18" charset="0"/>
              <a:cs typeface="Times New Roman" panose="02020603050405020304" pitchFamily="18" charset="0"/>
            </a:endParaRPr>
          </a:p>
        </p:txBody>
      </p:sp>
      <p:sp>
        <p:nvSpPr>
          <p:cNvPr id="9" name="TextBox 9"/>
          <p:cNvSpPr txBox="1"/>
          <p:nvPr/>
        </p:nvSpPr>
        <p:spPr>
          <a:xfrm>
            <a:off x="10160294" y="1401441"/>
            <a:ext cx="6597065" cy="881973"/>
          </a:xfrm>
          <a:prstGeom prst="rect">
            <a:avLst/>
          </a:prstGeom>
        </p:spPr>
        <p:txBody>
          <a:bodyPr lIns="0" tIns="0" rIns="0" bIns="0" rtlCol="0" anchor="t">
            <a:spAutoFit/>
          </a:bodyPr>
          <a:lstStyle/>
          <a:p>
            <a:pPr algn="ctr">
              <a:lnSpc>
                <a:spcPts val="7050"/>
              </a:lnSpc>
            </a:pPr>
            <a:r>
              <a:rPr lang="en-US" sz="5779">
                <a:solidFill>
                  <a:srgbClr val="000000"/>
                </a:solidFill>
                <a:latin typeface="Agrandir Narrow Heavy"/>
              </a:rPr>
              <a:t>QUESTION O1</a:t>
            </a:r>
          </a:p>
        </p:txBody>
      </p:sp>
      <p:grpSp>
        <p:nvGrpSpPr>
          <p:cNvPr id="10" name="Group 10"/>
          <p:cNvGrpSpPr/>
          <p:nvPr/>
        </p:nvGrpSpPr>
        <p:grpSpPr>
          <a:xfrm>
            <a:off x="9658350" y="5220695"/>
            <a:ext cx="7600950" cy="1086440"/>
            <a:chOff x="0" y="0"/>
            <a:chExt cx="2001896" cy="286141"/>
          </a:xfrm>
        </p:grpSpPr>
        <p:sp>
          <p:nvSpPr>
            <p:cNvPr id="11" name="Freeform 11"/>
            <p:cNvSpPr/>
            <p:nvPr/>
          </p:nvSpPr>
          <p:spPr>
            <a:xfrm>
              <a:off x="0" y="0"/>
              <a:ext cx="2001896" cy="286141"/>
            </a:xfrm>
            <a:custGeom>
              <a:avLst/>
              <a:gdLst/>
              <a:ahLst/>
              <a:cxnLst/>
              <a:rect l="l" t="t" r="r" b="b"/>
              <a:pathLst>
                <a:path w="2001896" h="286141">
                  <a:moveTo>
                    <a:pt x="21389" y="0"/>
                  </a:moveTo>
                  <a:lnTo>
                    <a:pt x="1980507" y="0"/>
                  </a:lnTo>
                  <a:cubicBezTo>
                    <a:pt x="1992320" y="0"/>
                    <a:pt x="2001896" y="9576"/>
                    <a:pt x="2001896" y="21389"/>
                  </a:cubicBezTo>
                  <a:lnTo>
                    <a:pt x="2001896" y="264751"/>
                  </a:lnTo>
                  <a:cubicBezTo>
                    <a:pt x="2001896" y="276564"/>
                    <a:pt x="1992320" y="286141"/>
                    <a:pt x="1980507" y="286141"/>
                  </a:cubicBezTo>
                  <a:lnTo>
                    <a:pt x="21389" y="286141"/>
                  </a:lnTo>
                  <a:cubicBezTo>
                    <a:pt x="9576" y="286141"/>
                    <a:pt x="0" y="276564"/>
                    <a:pt x="0" y="264751"/>
                  </a:cubicBezTo>
                  <a:lnTo>
                    <a:pt x="0" y="21389"/>
                  </a:lnTo>
                  <a:cubicBezTo>
                    <a:pt x="0" y="9576"/>
                    <a:pt x="9576" y="0"/>
                    <a:pt x="21389" y="0"/>
                  </a:cubicBezTo>
                  <a:close/>
                </a:path>
              </a:pathLst>
            </a:custGeom>
            <a:solidFill>
              <a:srgbClr val="FFFFFF"/>
            </a:solidFill>
            <a:ln w="19050" cap="rnd">
              <a:solidFill>
                <a:srgbClr val="231F20"/>
              </a:solidFill>
              <a:prstDash val="solid"/>
              <a:round/>
            </a:ln>
          </p:spPr>
          <p:txBody>
            <a:bodyPr/>
            <a:lstStyle/>
            <a:p>
              <a:endParaRPr lang="en-US"/>
            </a:p>
          </p:txBody>
        </p:sp>
        <p:sp>
          <p:nvSpPr>
            <p:cNvPr id="12" name="TextBox 12"/>
            <p:cNvSpPr txBox="1"/>
            <p:nvPr/>
          </p:nvSpPr>
          <p:spPr>
            <a:xfrm>
              <a:off x="0" y="-38100"/>
              <a:ext cx="2001896" cy="324241"/>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9658350" y="6696278"/>
            <a:ext cx="7600950" cy="1086440"/>
            <a:chOff x="0" y="0"/>
            <a:chExt cx="2001896" cy="286141"/>
          </a:xfrm>
        </p:grpSpPr>
        <p:sp>
          <p:nvSpPr>
            <p:cNvPr id="14" name="Freeform 14"/>
            <p:cNvSpPr/>
            <p:nvPr/>
          </p:nvSpPr>
          <p:spPr>
            <a:xfrm>
              <a:off x="0" y="0"/>
              <a:ext cx="2001896" cy="286141"/>
            </a:xfrm>
            <a:custGeom>
              <a:avLst/>
              <a:gdLst/>
              <a:ahLst/>
              <a:cxnLst/>
              <a:rect l="l" t="t" r="r" b="b"/>
              <a:pathLst>
                <a:path w="2001896" h="286141">
                  <a:moveTo>
                    <a:pt x="21389" y="0"/>
                  </a:moveTo>
                  <a:lnTo>
                    <a:pt x="1980507" y="0"/>
                  </a:lnTo>
                  <a:cubicBezTo>
                    <a:pt x="1992320" y="0"/>
                    <a:pt x="2001896" y="9576"/>
                    <a:pt x="2001896" y="21389"/>
                  </a:cubicBezTo>
                  <a:lnTo>
                    <a:pt x="2001896" y="264751"/>
                  </a:lnTo>
                  <a:cubicBezTo>
                    <a:pt x="2001896" y="276564"/>
                    <a:pt x="1992320" y="286141"/>
                    <a:pt x="1980507" y="286141"/>
                  </a:cubicBezTo>
                  <a:lnTo>
                    <a:pt x="21389" y="286141"/>
                  </a:lnTo>
                  <a:cubicBezTo>
                    <a:pt x="9576" y="286141"/>
                    <a:pt x="0" y="276564"/>
                    <a:pt x="0" y="264751"/>
                  </a:cubicBezTo>
                  <a:lnTo>
                    <a:pt x="0" y="21389"/>
                  </a:lnTo>
                  <a:cubicBezTo>
                    <a:pt x="0" y="9576"/>
                    <a:pt x="9576" y="0"/>
                    <a:pt x="21389" y="0"/>
                  </a:cubicBezTo>
                  <a:close/>
                </a:path>
              </a:pathLst>
            </a:custGeom>
            <a:solidFill>
              <a:srgbClr val="FFFFFF"/>
            </a:solidFill>
            <a:ln w="19050" cap="rnd">
              <a:solidFill>
                <a:srgbClr val="231F20"/>
              </a:solidFill>
              <a:prstDash val="solid"/>
              <a:round/>
            </a:ln>
          </p:spPr>
          <p:txBody>
            <a:bodyPr/>
            <a:lstStyle/>
            <a:p>
              <a:endParaRPr lang="en-US"/>
            </a:p>
          </p:txBody>
        </p:sp>
        <p:sp>
          <p:nvSpPr>
            <p:cNvPr id="15" name="TextBox 15"/>
            <p:cNvSpPr txBox="1"/>
            <p:nvPr/>
          </p:nvSpPr>
          <p:spPr>
            <a:xfrm>
              <a:off x="0" y="-38100"/>
              <a:ext cx="2001896" cy="324241"/>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9658350" y="8171860"/>
            <a:ext cx="7600950" cy="1772240"/>
            <a:chOff x="0" y="0"/>
            <a:chExt cx="2001896" cy="286141"/>
          </a:xfrm>
        </p:grpSpPr>
        <p:sp>
          <p:nvSpPr>
            <p:cNvPr id="17" name="Freeform 17"/>
            <p:cNvSpPr/>
            <p:nvPr/>
          </p:nvSpPr>
          <p:spPr>
            <a:xfrm>
              <a:off x="0" y="0"/>
              <a:ext cx="2001896" cy="286141"/>
            </a:xfrm>
            <a:custGeom>
              <a:avLst/>
              <a:gdLst/>
              <a:ahLst/>
              <a:cxnLst/>
              <a:rect l="l" t="t" r="r" b="b"/>
              <a:pathLst>
                <a:path w="2001896" h="286141">
                  <a:moveTo>
                    <a:pt x="21389" y="0"/>
                  </a:moveTo>
                  <a:lnTo>
                    <a:pt x="1980507" y="0"/>
                  </a:lnTo>
                  <a:cubicBezTo>
                    <a:pt x="1992320" y="0"/>
                    <a:pt x="2001896" y="9576"/>
                    <a:pt x="2001896" y="21389"/>
                  </a:cubicBezTo>
                  <a:lnTo>
                    <a:pt x="2001896" y="264751"/>
                  </a:lnTo>
                  <a:cubicBezTo>
                    <a:pt x="2001896" y="276564"/>
                    <a:pt x="1992320" y="286141"/>
                    <a:pt x="1980507" y="286141"/>
                  </a:cubicBezTo>
                  <a:lnTo>
                    <a:pt x="21389" y="286141"/>
                  </a:lnTo>
                  <a:cubicBezTo>
                    <a:pt x="9576" y="286141"/>
                    <a:pt x="0" y="276564"/>
                    <a:pt x="0" y="264751"/>
                  </a:cubicBezTo>
                  <a:lnTo>
                    <a:pt x="0" y="21389"/>
                  </a:lnTo>
                  <a:cubicBezTo>
                    <a:pt x="0" y="9576"/>
                    <a:pt x="9576" y="0"/>
                    <a:pt x="21389" y="0"/>
                  </a:cubicBezTo>
                  <a:close/>
                </a:path>
              </a:pathLst>
            </a:custGeom>
            <a:solidFill>
              <a:srgbClr val="FFFFFF"/>
            </a:solidFill>
            <a:ln w="19050" cap="rnd">
              <a:solidFill>
                <a:srgbClr val="231F20"/>
              </a:solidFill>
              <a:prstDash val="solid"/>
              <a:round/>
            </a:ln>
          </p:spPr>
          <p:txBody>
            <a:bodyPr/>
            <a:lstStyle/>
            <a:p>
              <a:endParaRPr lang="en-US"/>
            </a:p>
          </p:txBody>
        </p:sp>
        <p:sp>
          <p:nvSpPr>
            <p:cNvPr id="18" name="TextBox 18"/>
            <p:cNvSpPr txBox="1"/>
            <p:nvPr/>
          </p:nvSpPr>
          <p:spPr>
            <a:xfrm>
              <a:off x="0" y="-38100"/>
              <a:ext cx="2001896" cy="324241"/>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9658352" y="5220695"/>
            <a:ext cx="1237501" cy="1086440"/>
            <a:chOff x="0" y="0"/>
            <a:chExt cx="325926" cy="286141"/>
          </a:xfrm>
        </p:grpSpPr>
        <p:sp>
          <p:nvSpPr>
            <p:cNvPr id="20" name="Freeform 20"/>
            <p:cNvSpPr/>
            <p:nvPr/>
          </p:nvSpPr>
          <p:spPr>
            <a:xfrm>
              <a:off x="0" y="0"/>
              <a:ext cx="325926" cy="286141"/>
            </a:xfrm>
            <a:custGeom>
              <a:avLst/>
              <a:gdLst/>
              <a:ahLst/>
              <a:cxnLst/>
              <a:rect l="l" t="t" r="r" b="b"/>
              <a:pathLst>
                <a:path w="325926" h="286141">
                  <a:moveTo>
                    <a:pt x="131378" y="0"/>
                  </a:moveTo>
                  <a:lnTo>
                    <a:pt x="194548" y="0"/>
                  </a:lnTo>
                  <a:cubicBezTo>
                    <a:pt x="229392" y="0"/>
                    <a:pt x="262808" y="13842"/>
                    <a:pt x="287446" y="38480"/>
                  </a:cubicBezTo>
                  <a:cubicBezTo>
                    <a:pt x="312085" y="63118"/>
                    <a:pt x="325926" y="96534"/>
                    <a:pt x="325926" y="131378"/>
                  </a:cubicBezTo>
                  <a:lnTo>
                    <a:pt x="325926" y="154763"/>
                  </a:lnTo>
                  <a:cubicBezTo>
                    <a:pt x="325926" y="227321"/>
                    <a:pt x="267106" y="286141"/>
                    <a:pt x="194548" y="286141"/>
                  </a:cubicBezTo>
                  <a:lnTo>
                    <a:pt x="131378" y="286141"/>
                  </a:lnTo>
                  <a:cubicBezTo>
                    <a:pt x="96534" y="286141"/>
                    <a:pt x="63118" y="272299"/>
                    <a:pt x="38480" y="247661"/>
                  </a:cubicBezTo>
                  <a:cubicBezTo>
                    <a:pt x="13842" y="223023"/>
                    <a:pt x="0" y="189606"/>
                    <a:pt x="0" y="154763"/>
                  </a:cubicBezTo>
                  <a:lnTo>
                    <a:pt x="0" y="131378"/>
                  </a:lnTo>
                  <a:cubicBezTo>
                    <a:pt x="0" y="96534"/>
                    <a:pt x="13842" y="63118"/>
                    <a:pt x="38480" y="38480"/>
                  </a:cubicBezTo>
                  <a:cubicBezTo>
                    <a:pt x="63118" y="13842"/>
                    <a:pt x="96534" y="0"/>
                    <a:pt x="131378" y="0"/>
                  </a:cubicBezTo>
                  <a:close/>
                </a:path>
              </a:pathLst>
            </a:custGeom>
            <a:solidFill>
              <a:srgbClr val="66E4E9"/>
            </a:solidFill>
            <a:ln w="19050" cap="rnd">
              <a:solidFill>
                <a:srgbClr val="231F20"/>
              </a:solidFill>
              <a:prstDash val="solid"/>
              <a:round/>
            </a:ln>
          </p:spPr>
          <p:txBody>
            <a:bodyPr/>
            <a:lstStyle/>
            <a:p>
              <a:endParaRPr lang="en-US"/>
            </a:p>
          </p:txBody>
        </p:sp>
        <p:sp>
          <p:nvSpPr>
            <p:cNvPr id="21" name="TextBox 21"/>
            <p:cNvSpPr txBox="1"/>
            <p:nvPr/>
          </p:nvSpPr>
          <p:spPr>
            <a:xfrm>
              <a:off x="0" y="-57150"/>
              <a:ext cx="325926" cy="343291"/>
            </a:xfrm>
            <a:prstGeom prst="rect">
              <a:avLst/>
            </a:prstGeom>
          </p:spPr>
          <p:txBody>
            <a:bodyPr lIns="50800" tIns="50800" rIns="50800" bIns="50800" rtlCol="0" anchor="ctr"/>
            <a:lstStyle/>
            <a:p>
              <a:pPr algn="ctr">
                <a:lnSpc>
                  <a:spcPts val="3346"/>
                </a:lnSpc>
                <a:spcBef>
                  <a:spcPct val="0"/>
                </a:spcBef>
              </a:pPr>
              <a:r>
                <a:rPr lang="en-US" sz="3070">
                  <a:solidFill>
                    <a:srgbClr val="4B4B4B"/>
                  </a:solidFill>
                  <a:latin typeface="Agrandir Narrow Ultra-Bold"/>
                </a:rPr>
                <a:t>a.</a:t>
              </a:r>
            </a:p>
          </p:txBody>
        </p:sp>
      </p:grpSp>
      <p:grpSp>
        <p:nvGrpSpPr>
          <p:cNvPr id="22" name="Group 22"/>
          <p:cNvGrpSpPr/>
          <p:nvPr/>
        </p:nvGrpSpPr>
        <p:grpSpPr>
          <a:xfrm>
            <a:off x="9658352" y="6697660"/>
            <a:ext cx="1237501" cy="1086440"/>
            <a:chOff x="0" y="0"/>
            <a:chExt cx="325926" cy="286141"/>
          </a:xfrm>
        </p:grpSpPr>
        <p:sp>
          <p:nvSpPr>
            <p:cNvPr id="23" name="Freeform 23"/>
            <p:cNvSpPr/>
            <p:nvPr/>
          </p:nvSpPr>
          <p:spPr>
            <a:xfrm>
              <a:off x="0" y="0"/>
              <a:ext cx="325926" cy="286141"/>
            </a:xfrm>
            <a:custGeom>
              <a:avLst/>
              <a:gdLst/>
              <a:ahLst/>
              <a:cxnLst/>
              <a:rect l="l" t="t" r="r" b="b"/>
              <a:pathLst>
                <a:path w="325926" h="286141">
                  <a:moveTo>
                    <a:pt x="131378" y="0"/>
                  </a:moveTo>
                  <a:lnTo>
                    <a:pt x="194548" y="0"/>
                  </a:lnTo>
                  <a:cubicBezTo>
                    <a:pt x="229392" y="0"/>
                    <a:pt x="262808" y="13842"/>
                    <a:pt x="287446" y="38480"/>
                  </a:cubicBezTo>
                  <a:cubicBezTo>
                    <a:pt x="312085" y="63118"/>
                    <a:pt x="325926" y="96534"/>
                    <a:pt x="325926" y="131378"/>
                  </a:cubicBezTo>
                  <a:lnTo>
                    <a:pt x="325926" y="154763"/>
                  </a:lnTo>
                  <a:cubicBezTo>
                    <a:pt x="325926" y="227321"/>
                    <a:pt x="267106" y="286141"/>
                    <a:pt x="194548" y="286141"/>
                  </a:cubicBezTo>
                  <a:lnTo>
                    <a:pt x="131378" y="286141"/>
                  </a:lnTo>
                  <a:cubicBezTo>
                    <a:pt x="96534" y="286141"/>
                    <a:pt x="63118" y="272299"/>
                    <a:pt x="38480" y="247661"/>
                  </a:cubicBezTo>
                  <a:cubicBezTo>
                    <a:pt x="13842" y="223023"/>
                    <a:pt x="0" y="189606"/>
                    <a:pt x="0" y="154763"/>
                  </a:cubicBezTo>
                  <a:lnTo>
                    <a:pt x="0" y="131378"/>
                  </a:lnTo>
                  <a:cubicBezTo>
                    <a:pt x="0" y="96534"/>
                    <a:pt x="13842" y="63118"/>
                    <a:pt x="38480" y="38480"/>
                  </a:cubicBezTo>
                  <a:cubicBezTo>
                    <a:pt x="63118" y="13842"/>
                    <a:pt x="96534" y="0"/>
                    <a:pt x="131378" y="0"/>
                  </a:cubicBezTo>
                  <a:close/>
                </a:path>
              </a:pathLst>
            </a:custGeom>
            <a:solidFill>
              <a:srgbClr val="66E4E9"/>
            </a:solidFill>
            <a:ln w="19050" cap="rnd">
              <a:solidFill>
                <a:srgbClr val="231F20"/>
              </a:solidFill>
              <a:prstDash val="solid"/>
              <a:round/>
            </a:ln>
          </p:spPr>
          <p:txBody>
            <a:bodyPr/>
            <a:lstStyle/>
            <a:p>
              <a:endParaRPr lang="en-US"/>
            </a:p>
          </p:txBody>
        </p:sp>
        <p:sp>
          <p:nvSpPr>
            <p:cNvPr id="24" name="TextBox 24"/>
            <p:cNvSpPr txBox="1"/>
            <p:nvPr/>
          </p:nvSpPr>
          <p:spPr>
            <a:xfrm>
              <a:off x="0" y="-57150"/>
              <a:ext cx="325926" cy="343291"/>
            </a:xfrm>
            <a:prstGeom prst="rect">
              <a:avLst/>
            </a:prstGeom>
          </p:spPr>
          <p:txBody>
            <a:bodyPr lIns="50800" tIns="50800" rIns="50800" bIns="50800" rtlCol="0" anchor="ctr"/>
            <a:lstStyle/>
            <a:p>
              <a:pPr algn="ctr">
                <a:lnSpc>
                  <a:spcPts val="3346"/>
                </a:lnSpc>
                <a:spcBef>
                  <a:spcPct val="0"/>
                </a:spcBef>
              </a:pPr>
              <a:r>
                <a:rPr lang="en-US" sz="3070">
                  <a:solidFill>
                    <a:srgbClr val="4B4B4B"/>
                  </a:solidFill>
                  <a:latin typeface="Agrandir Narrow Ultra-Bold"/>
                </a:rPr>
                <a:t>b.</a:t>
              </a:r>
            </a:p>
          </p:txBody>
        </p:sp>
      </p:grpSp>
      <p:grpSp>
        <p:nvGrpSpPr>
          <p:cNvPr id="25" name="Group 25"/>
          <p:cNvGrpSpPr/>
          <p:nvPr/>
        </p:nvGrpSpPr>
        <p:grpSpPr>
          <a:xfrm>
            <a:off x="9658352" y="8420100"/>
            <a:ext cx="1237501" cy="1086440"/>
            <a:chOff x="0" y="0"/>
            <a:chExt cx="325926" cy="286141"/>
          </a:xfrm>
        </p:grpSpPr>
        <p:sp>
          <p:nvSpPr>
            <p:cNvPr id="26" name="Freeform 26"/>
            <p:cNvSpPr/>
            <p:nvPr/>
          </p:nvSpPr>
          <p:spPr>
            <a:xfrm>
              <a:off x="0" y="0"/>
              <a:ext cx="325926" cy="286141"/>
            </a:xfrm>
            <a:custGeom>
              <a:avLst/>
              <a:gdLst/>
              <a:ahLst/>
              <a:cxnLst/>
              <a:rect l="l" t="t" r="r" b="b"/>
              <a:pathLst>
                <a:path w="325926" h="286141">
                  <a:moveTo>
                    <a:pt x="131378" y="0"/>
                  </a:moveTo>
                  <a:lnTo>
                    <a:pt x="194548" y="0"/>
                  </a:lnTo>
                  <a:cubicBezTo>
                    <a:pt x="229392" y="0"/>
                    <a:pt x="262808" y="13842"/>
                    <a:pt x="287446" y="38480"/>
                  </a:cubicBezTo>
                  <a:cubicBezTo>
                    <a:pt x="312085" y="63118"/>
                    <a:pt x="325926" y="96534"/>
                    <a:pt x="325926" y="131378"/>
                  </a:cubicBezTo>
                  <a:lnTo>
                    <a:pt x="325926" y="154763"/>
                  </a:lnTo>
                  <a:cubicBezTo>
                    <a:pt x="325926" y="227321"/>
                    <a:pt x="267106" y="286141"/>
                    <a:pt x="194548" y="286141"/>
                  </a:cubicBezTo>
                  <a:lnTo>
                    <a:pt x="131378" y="286141"/>
                  </a:lnTo>
                  <a:cubicBezTo>
                    <a:pt x="96534" y="286141"/>
                    <a:pt x="63118" y="272299"/>
                    <a:pt x="38480" y="247661"/>
                  </a:cubicBezTo>
                  <a:cubicBezTo>
                    <a:pt x="13842" y="223023"/>
                    <a:pt x="0" y="189606"/>
                    <a:pt x="0" y="154763"/>
                  </a:cubicBezTo>
                  <a:lnTo>
                    <a:pt x="0" y="131378"/>
                  </a:lnTo>
                  <a:cubicBezTo>
                    <a:pt x="0" y="96534"/>
                    <a:pt x="13842" y="63118"/>
                    <a:pt x="38480" y="38480"/>
                  </a:cubicBezTo>
                  <a:cubicBezTo>
                    <a:pt x="63118" y="13842"/>
                    <a:pt x="96534" y="0"/>
                    <a:pt x="131378" y="0"/>
                  </a:cubicBezTo>
                  <a:close/>
                </a:path>
              </a:pathLst>
            </a:custGeom>
            <a:solidFill>
              <a:srgbClr val="66E4E9"/>
            </a:solidFill>
            <a:ln w="19050" cap="rnd">
              <a:solidFill>
                <a:srgbClr val="231F20"/>
              </a:solidFill>
              <a:prstDash val="solid"/>
              <a:round/>
            </a:ln>
          </p:spPr>
          <p:txBody>
            <a:bodyPr/>
            <a:lstStyle/>
            <a:p>
              <a:endParaRPr lang="en-US"/>
            </a:p>
          </p:txBody>
        </p:sp>
        <p:sp>
          <p:nvSpPr>
            <p:cNvPr id="27" name="TextBox 27"/>
            <p:cNvSpPr txBox="1"/>
            <p:nvPr/>
          </p:nvSpPr>
          <p:spPr>
            <a:xfrm>
              <a:off x="0" y="-57150"/>
              <a:ext cx="325926" cy="343291"/>
            </a:xfrm>
            <a:prstGeom prst="rect">
              <a:avLst/>
            </a:prstGeom>
          </p:spPr>
          <p:txBody>
            <a:bodyPr lIns="50800" tIns="50800" rIns="50800" bIns="50800" rtlCol="0" anchor="ctr"/>
            <a:lstStyle/>
            <a:p>
              <a:pPr algn="ctr">
                <a:lnSpc>
                  <a:spcPts val="3346"/>
                </a:lnSpc>
                <a:spcBef>
                  <a:spcPct val="0"/>
                </a:spcBef>
              </a:pPr>
              <a:r>
                <a:rPr lang="en-US" sz="3070">
                  <a:solidFill>
                    <a:srgbClr val="4B4B4B"/>
                  </a:solidFill>
                  <a:latin typeface="Agrandir Narrow Ultra-Bold"/>
                </a:rPr>
                <a:t>c.</a:t>
              </a:r>
            </a:p>
          </p:txBody>
        </p:sp>
      </p:grpSp>
      <p:sp>
        <p:nvSpPr>
          <p:cNvPr id="28" name="TextBox 28"/>
          <p:cNvSpPr txBox="1"/>
          <p:nvPr/>
        </p:nvSpPr>
        <p:spPr>
          <a:xfrm>
            <a:off x="10895853" y="5255119"/>
            <a:ext cx="6363449" cy="738664"/>
          </a:xfrm>
          <a:prstGeom prst="rect">
            <a:avLst/>
          </a:prstGeom>
        </p:spPr>
        <p:txBody>
          <a:bodyPr lIns="0" tIns="0" rIns="0" bIns="0" rtlCol="0" anchor="t">
            <a:spAutoFit/>
          </a:bodyPr>
          <a:lstStyle/>
          <a:p>
            <a:pPr algn="ctr"/>
            <a:r>
              <a:rPr lang="en-US" sz="4800" dirty="0">
                <a:latin typeface="Times New Roman" panose="02020603050405020304" pitchFamily="18" charset="0"/>
                <a:cs typeface="Times New Roman" panose="02020603050405020304" pitchFamily="18" charset="0"/>
              </a:rPr>
              <a:t>Nam </a:t>
            </a:r>
            <a:r>
              <a:rPr lang="en-US" sz="4800" dirty="0" err="1">
                <a:latin typeface="Times New Roman" panose="02020603050405020304" pitchFamily="18" charset="0"/>
                <a:cs typeface="Times New Roman" panose="02020603050405020304" pitchFamily="18" charset="0"/>
              </a:rPr>
              <a:t>châm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vĩnh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cửu</a:t>
            </a:r>
            <a:endParaRPr lang="en-US" sz="4800" dirty="0">
              <a:latin typeface="Times New Roman" panose="02020603050405020304" pitchFamily="18" charset="0"/>
              <a:cs typeface="Times New Roman" panose="02020603050405020304" pitchFamily="18" charset="0"/>
            </a:endParaRPr>
          </a:p>
        </p:txBody>
      </p:sp>
      <p:sp>
        <p:nvSpPr>
          <p:cNvPr id="29" name="TextBox 29"/>
          <p:cNvSpPr txBox="1"/>
          <p:nvPr/>
        </p:nvSpPr>
        <p:spPr>
          <a:xfrm>
            <a:off x="10895853" y="6732084"/>
            <a:ext cx="6363449" cy="738664"/>
          </a:xfrm>
          <a:prstGeom prst="rect">
            <a:avLst/>
          </a:prstGeom>
        </p:spPr>
        <p:txBody>
          <a:bodyPr lIns="0" tIns="0" rIns="0" bIns="0" rtlCol="0" anchor="t">
            <a:spAutoFit/>
          </a:bodyPr>
          <a:lstStyle/>
          <a:p>
            <a:pPr algn="ctr"/>
            <a:r>
              <a:rPr lang="en-US" sz="4800" dirty="0">
                <a:latin typeface="Times New Roman" panose="02020603050405020304" pitchFamily="18" charset="0"/>
                <a:cs typeface="Times New Roman" panose="02020603050405020304" pitchFamily="18" charset="0"/>
              </a:rPr>
              <a:t>Nam </a:t>
            </a:r>
            <a:r>
              <a:rPr lang="en-US" sz="4800" dirty="0" err="1">
                <a:latin typeface="Times New Roman" panose="02020603050405020304" pitchFamily="18" charset="0"/>
                <a:cs typeface="Times New Roman" panose="02020603050405020304" pitchFamily="18" charset="0"/>
              </a:rPr>
              <a:t>châm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điện</a:t>
            </a:r>
            <a:endParaRPr lang="en-US" sz="4800" dirty="0">
              <a:latin typeface="Times New Roman" panose="02020603050405020304" pitchFamily="18" charset="0"/>
              <a:cs typeface="Times New Roman" panose="02020603050405020304" pitchFamily="18" charset="0"/>
            </a:endParaRPr>
          </a:p>
        </p:txBody>
      </p:sp>
      <p:sp>
        <p:nvSpPr>
          <p:cNvPr id="30" name="TextBox 30"/>
          <p:cNvSpPr txBox="1"/>
          <p:nvPr/>
        </p:nvSpPr>
        <p:spPr>
          <a:xfrm>
            <a:off x="10895853" y="8209049"/>
            <a:ext cx="6363449" cy="1477328"/>
          </a:xfrm>
          <a:prstGeom prst="rect">
            <a:avLst/>
          </a:prstGeom>
        </p:spPr>
        <p:txBody>
          <a:bodyPr lIns="0" tIns="0" rIns="0" bIns="0" rtlCol="0" anchor="t">
            <a:spAutoFit/>
          </a:bodyPr>
          <a:lstStyle/>
          <a:p>
            <a:pPr algn="ctr"/>
            <a:r>
              <a:rPr lang="en-US" sz="4800" dirty="0" err="1">
                <a:latin typeface="Times New Roman" panose="02020603050405020304" pitchFamily="18" charset="0"/>
                <a:cs typeface="Times New Roman" panose="02020603050405020304" pitchFamily="18" charset="0"/>
              </a:rPr>
              <a:t>Cả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hai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loại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nam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châm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trên</a:t>
            </a:r>
            <a:endParaRPr lang="en-US" sz="4800" dirty="0">
              <a:latin typeface="Times New Roman" panose="02020603050405020304" pitchFamily="18" charset="0"/>
              <a:cs typeface="Times New Roman" panose="02020603050405020304" pitchFamily="18" charset="0"/>
            </a:endParaRPr>
          </a:p>
        </p:txBody>
      </p:sp>
      <p:sp>
        <p:nvSpPr>
          <p:cNvPr id="33" name="Freeform 25">
            <a:extLst>
              <a:ext uri="{FF2B5EF4-FFF2-40B4-BE49-F238E27FC236}">
                <a16:creationId xmlns:a16="http://schemas.microsoft.com/office/drawing/2014/main" id="{B70AEB19-4BD4-2989-2711-B41E40CABC73}"/>
              </a:ext>
            </a:extLst>
          </p:cNvPr>
          <p:cNvSpPr/>
          <p:nvPr/>
        </p:nvSpPr>
        <p:spPr>
          <a:xfrm flipH="1">
            <a:off x="1526124" y="2205779"/>
            <a:ext cx="4646076" cy="801250"/>
          </a:xfrm>
          <a:custGeom>
            <a:avLst/>
            <a:gdLst/>
            <a:ahLst/>
            <a:cxnLst/>
            <a:rect l="l" t="t" r="r" b="b"/>
            <a:pathLst>
              <a:path w="2512546" h="593874">
                <a:moveTo>
                  <a:pt x="2512546" y="0"/>
                </a:moveTo>
                <a:lnTo>
                  <a:pt x="0" y="0"/>
                </a:lnTo>
                <a:lnTo>
                  <a:pt x="0" y="593875"/>
                </a:lnTo>
                <a:lnTo>
                  <a:pt x="2512546" y="593875"/>
                </a:lnTo>
                <a:lnTo>
                  <a:pt x="251254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4" name="TextBox 34">
            <a:extLst>
              <a:ext uri="{FF2B5EF4-FFF2-40B4-BE49-F238E27FC236}">
                <a16:creationId xmlns:a16="http://schemas.microsoft.com/office/drawing/2014/main" id="{C891E72E-DE07-6A2E-984B-465319909E35}"/>
              </a:ext>
            </a:extLst>
          </p:cNvPr>
          <p:cNvSpPr txBox="1"/>
          <p:nvPr/>
        </p:nvSpPr>
        <p:spPr>
          <a:xfrm>
            <a:off x="4876800" y="2356027"/>
            <a:ext cx="1400175" cy="577081"/>
          </a:xfrm>
          <a:prstGeom prst="rect">
            <a:avLst/>
          </a:prstGeom>
        </p:spPr>
        <p:txBody>
          <a:bodyPr wrap="square" lIns="0" tIns="0" rIns="0" bIns="0" rtlCol="0" anchor="t">
            <a:spAutoFit/>
          </a:bodyPr>
          <a:lstStyle/>
          <a:p>
            <a:pPr algn="ctr">
              <a:lnSpc>
                <a:spcPts val="4480"/>
              </a:lnSpc>
            </a:pPr>
            <a:r>
              <a:rPr lang="en-US" sz="3200" dirty="0">
                <a:solidFill>
                  <a:srgbClr val="000000"/>
                </a:solidFill>
                <a:latin typeface="Sukar Heavy"/>
              </a:rPr>
              <a:t>N</a:t>
            </a:r>
          </a:p>
        </p:txBody>
      </p:sp>
      <p:sp>
        <p:nvSpPr>
          <p:cNvPr id="35" name="TextBox 37">
            <a:extLst>
              <a:ext uri="{FF2B5EF4-FFF2-40B4-BE49-F238E27FC236}">
                <a16:creationId xmlns:a16="http://schemas.microsoft.com/office/drawing/2014/main" id="{37A7C19F-9817-6CE7-D782-6D53335E6B73}"/>
              </a:ext>
            </a:extLst>
          </p:cNvPr>
          <p:cNvSpPr txBox="1"/>
          <p:nvPr/>
        </p:nvSpPr>
        <p:spPr>
          <a:xfrm>
            <a:off x="1249021" y="2317863"/>
            <a:ext cx="1400175" cy="577081"/>
          </a:xfrm>
          <a:prstGeom prst="rect">
            <a:avLst/>
          </a:prstGeom>
        </p:spPr>
        <p:txBody>
          <a:bodyPr wrap="square" lIns="0" tIns="0" rIns="0" bIns="0" rtlCol="0" anchor="t">
            <a:spAutoFit/>
          </a:bodyPr>
          <a:lstStyle/>
          <a:p>
            <a:pPr algn="ctr">
              <a:lnSpc>
                <a:spcPts val="4480"/>
              </a:lnSpc>
            </a:pPr>
            <a:r>
              <a:rPr lang="en-US" sz="3200" dirty="0">
                <a:solidFill>
                  <a:srgbClr val="000000"/>
                </a:solidFill>
                <a:latin typeface="Sukar Heavy"/>
              </a:rPr>
              <a:t>S</a:t>
            </a:r>
          </a:p>
        </p:txBody>
      </p:sp>
      <p:pic>
        <p:nvPicPr>
          <p:cNvPr id="36" name="Picture 35" descr="A green tube with wires&#10;&#10;Description automatically generated">
            <a:extLst>
              <a:ext uri="{FF2B5EF4-FFF2-40B4-BE49-F238E27FC236}">
                <a16:creationId xmlns:a16="http://schemas.microsoft.com/office/drawing/2014/main" id="{9A4A98B7-EF01-FF9C-C0DC-9926E8E4D59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724400" y="5592746"/>
            <a:ext cx="3522072" cy="3515042"/>
          </a:xfrm>
          <a:prstGeom prst="rect">
            <a:avLst/>
          </a:prstGeom>
        </p:spPr>
      </p:pic>
      <p:cxnSp>
        <p:nvCxnSpPr>
          <p:cNvPr id="38" name="Straight Connector 37">
            <a:extLst>
              <a:ext uri="{FF2B5EF4-FFF2-40B4-BE49-F238E27FC236}">
                <a16:creationId xmlns:a16="http://schemas.microsoft.com/office/drawing/2014/main" id="{2575AE07-14EA-022A-56DE-1C5101FF1E64}"/>
              </a:ext>
            </a:extLst>
          </p:cNvPr>
          <p:cNvCxnSpPr>
            <a:cxnSpLocks/>
          </p:cNvCxnSpPr>
          <p:nvPr/>
        </p:nvCxnSpPr>
        <p:spPr>
          <a:xfrm flipH="1">
            <a:off x="1028698" y="1028700"/>
            <a:ext cx="7541469" cy="822960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10"/>
                                        </p:tgtEl>
                                      </p:cBhvr>
                                    </p:animEffect>
                                    <p:anim calcmode="lin" valueType="num">
                                      <p:cBhvr>
                                        <p:cTn id="7" dur="1822" tmFilter="0,0; 0.14,0.31; 0.43,0.73; 0.71,0.91; 1.0,1.0">
                                          <p:stCondLst>
                                            <p:cond delay="0"/>
                                          </p:stCondLst>
                                        </p:cTn>
                                        <p:tgtEl>
                                          <p:spTgt spid="10"/>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10"/>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1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10"/>
                                        </p:tgtEl>
                                        <p:attrNameLst>
                                          <p:attrName>ppt_y</p:attrName>
                                        </p:attrNameLst>
                                      </p:cBhvr>
                                      <p:tavLst>
                                        <p:tav tm="0">
                                          <p:val>
                                            <p:strVal val="ppt_y"/>
                                          </p:val>
                                        </p:tav>
                                        <p:tav tm="100000">
                                          <p:val>
                                            <p:strVal val="ppt_y+ppt_h"/>
                                          </p:val>
                                        </p:tav>
                                      </p:tavLst>
                                    </p:anim>
                                    <p:animScale>
                                      <p:cBhvr>
                                        <p:cTn id="14" dur="26">
                                          <p:stCondLst>
                                            <p:cond delay="620"/>
                                          </p:stCondLst>
                                        </p:cTn>
                                        <p:tgtEl>
                                          <p:spTgt spid="10"/>
                                        </p:tgtEl>
                                      </p:cBhvr>
                                      <p:to x="100000" y="60000"/>
                                    </p:animScale>
                                    <p:animScale>
                                      <p:cBhvr>
                                        <p:cTn id="15" dur="166" decel="50000">
                                          <p:stCondLst>
                                            <p:cond delay="646"/>
                                          </p:stCondLst>
                                        </p:cTn>
                                        <p:tgtEl>
                                          <p:spTgt spid="10"/>
                                        </p:tgtEl>
                                      </p:cBhvr>
                                      <p:to x="100000" y="100000"/>
                                    </p:animScale>
                                    <p:animScale>
                                      <p:cBhvr>
                                        <p:cTn id="16" dur="26">
                                          <p:stCondLst>
                                            <p:cond delay="1312"/>
                                          </p:stCondLst>
                                        </p:cTn>
                                        <p:tgtEl>
                                          <p:spTgt spid="10"/>
                                        </p:tgtEl>
                                      </p:cBhvr>
                                      <p:to x="100000" y="80000"/>
                                    </p:animScale>
                                    <p:animScale>
                                      <p:cBhvr>
                                        <p:cTn id="17" dur="166" decel="50000">
                                          <p:stCondLst>
                                            <p:cond delay="1338"/>
                                          </p:stCondLst>
                                        </p:cTn>
                                        <p:tgtEl>
                                          <p:spTgt spid="10"/>
                                        </p:tgtEl>
                                      </p:cBhvr>
                                      <p:to x="100000" y="100000"/>
                                    </p:animScale>
                                    <p:animScale>
                                      <p:cBhvr>
                                        <p:cTn id="18" dur="26">
                                          <p:stCondLst>
                                            <p:cond delay="1642"/>
                                          </p:stCondLst>
                                        </p:cTn>
                                        <p:tgtEl>
                                          <p:spTgt spid="10"/>
                                        </p:tgtEl>
                                      </p:cBhvr>
                                      <p:to x="100000" y="90000"/>
                                    </p:animScale>
                                    <p:animScale>
                                      <p:cBhvr>
                                        <p:cTn id="19" dur="166" decel="50000">
                                          <p:stCondLst>
                                            <p:cond delay="1668"/>
                                          </p:stCondLst>
                                        </p:cTn>
                                        <p:tgtEl>
                                          <p:spTgt spid="10"/>
                                        </p:tgtEl>
                                      </p:cBhvr>
                                      <p:to x="100000" y="100000"/>
                                    </p:animScale>
                                    <p:animScale>
                                      <p:cBhvr>
                                        <p:cTn id="20" dur="26">
                                          <p:stCondLst>
                                            <p:cond delay="1808"/>
                                          </p:stCondLst>
                                        </p:cTn>
                                        <p:tgtEl>
                                          <p:spTgt spid="10"/>
                                        </p:tgtEl>
                                      </p:cBhvr>
                                      <p:to x="100000" y="95000"/>
                                    </p:animScale>
                                    <p:animScale>
                                      <p:cBhvr>
                                        <p:cTn id="21" dur="166" decel="50000">
                                          <p:stCondLst>
                                            <p:cond delay="1834"/>
                                          </p:stCondLst>
                                        </p:cTn>
                                        <p:tgtEl>
                                          <p:spTgt spid="10"/>
                                        </p:tgtEl>
                                      </p:cBhvr>
                                      <p:to x="100000" y="100000"/>
                                    </p:animScale>
                                    <p:set>
                                      <p:cBhvr>
                                        <p:cTn id="22" dur="1" fill="hold">
                                          <p:stCondLst>
                                            <p:cond delay="1999"/>
                                          </p:stCondLst>
                                        </p:cTn>
                                        <p:tgtEl>
                                          <p:spTgt spid="10"/>
                                        </p:tgtEl>
                                        <p:attrNameLst>
                                          <p:attrName>style.visibility</p:attrName>
                                        </p:attrNameLst>
                                      </p:cBhvr>
                                      <p:to>
                                        <p:strVal val="hidden"/>
                                      </p:to>
                                    </p:set>
                                  </p:childTnLst>
                                </p:cTn>
                              </p:par>
                              <p:par>
                                <p:cTn id="23" presetID="26" presetClass="exit" presetSubtype="0" fill="hold" nodeType="withEffect">
                                  <p:stCondLst>
                                    <p:cond delay="0"/>
                                  </p:stCondLst>
                                  <p:childTnLst>
                                    <p:animEffect transition="out" filter="wipe(down)">
                                      <p:cBhvr>
                                        <p:cTn id="24" dur="180" accel="50000">
                                          <p:stCondLst>
                                            <p:cond delay="1820"/>
                                          </p:stCondLst>
                                        </p:cTn>
                                        <p:tgtEl>
                                          <p:spTgt spid="13"/>
                                        </p:tgtEl>
                                      </p:cBhvr>
                                    </p:animEffect>
                                    <p:anim calcmode="lin" valueType="num">
                                      <p:cBhvr>
                                        <p:cTn id="25" dur="1822" tmFilter="0,0; 0.14,0.31; 0.43,0.73; 0.71,0.91; 1.0,1.0">
                                          <p:stCondLst>
                                            <p:cond delay="0"/>
                                          </p:stCondLst>
                                        </p:cTn>
                                        <p:tgtEl>
                                          <p:spTgt spid="13"/>
                                        </p:tgtEl>
                                        <p:attrNameLst>
                                          <p:attrName>ppt_x</p:attrName>
                                        </p:attrNameLst>
                                      </p:cBhvr>
                                      <p:tavLst>
                                        <p:tav tm="0">
                                          <p:val>
                                            <p:strVal val="ppt_x"/>
                                          </p:val>
                                        </p:tav>
                                        <p:tav tm="100000">
                                          <p:val>
                                            <p:strVal val="#ppt_x+0.25"/>
                                          </p:val>
                                        </p:tav>
                                      </p:tavLst>
                                    </p:anim>
                                    <p:anim calcmode="lin" valueType="num">
                                      <p:cBhvr>
                                        <p:cTn id="26" dur="178">
                                          <p:stCondLst>
                                            <p:cond delay="1822"/>
                                          </p:stCondLst>
                                        </p:cTn>
                                        <p:tgtEl>
                                          <p:spTgt spid="13"/>
                                        </p:tgtEl>
                                        <p:attrNameLst>
                                          <p:attrName>ppt_x</p:attrName>
                                        </p:attrNameLst>
                                      </p:cBhvr>
                                      <p:tavLst>
                                        <p:tav tm="0">
                                          <p:val>
                                            <p:strVal val="ppt_x"/>
                                          </p:val>
                                        </p:tav>
                                        <p:tav tm="100000">
                                          <p:val>
                                            <p:strVal val="ppt_x"/>
                                          </p:val>
                                        </p:tav>
                                      </p:tavLst>
                                    </p:anim>
                                    <p:anim calcmode="lin" valueType="num">
                                      <p:cBhvr>
                                        <p:cTn id="27" dur="664" tmFilter="0.0,0.0;0.25,0.07;0.50,0.2;0.75,0.467;1.0,1.0">
                                          <p:stCondLst>
                                            <p:cond delay="0"/>
                                          </p:stCondLst>
                                        </p:cTn>
                                        <p:tgtEl>
                                          <p:spTgt spid="1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8" dur="664" tmFilter="0, 0; 0.125,0.2665; 0.25,0.4; 0.375,0.465; 0.5,0.5;  0.625,0.535; 0.75,0.6; 0.875,0.7335; 1,1">
                                          <p:stCondLst>
                                            <p:cond delay="664"/>
                                          </p:stCondLst>
                                        </p:cTn>
                                        <p:tgtEl>
                                          <p:spTgt spid="1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9" dur="332" tmFilter="0, 0; 0.125,0.2665; 0.25,0.4; 0.375,0.465; 0.5,0.5;  0.625,0.535; 0.75,0.6; 0.875,0.7335; 1,1">
                                          <p:stCondLst>
                                            <p:cond delay="1324"/>
                                          </p:stCondLst>
                                        </p:cTn>
                                        <p:tgtEl>
                                          <p:spTgt spid="1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0" dur="164" tmFilter="0, 0; 0.125,0.2665; 0.25,0.4; 0.375,0.465; 0.5,0.5;  0.625,0.535; 0.75,0.6; 0.875,0.7335; 1,1">
                                          <p:stCondLst>
                                            <p:cond delay="1656"/>
                                          </p:stCondLst>
                                        </p:cTn>
                                        <p:tgtEl>
                                          <p:spTgt spid="1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1" dur="180" accel="50000">
                                          <p:stCondLst>
                                            <p:cond delay="1820"/>
                                          </p:stCondLst>
                                        </p:cTn>
                                        <p:tgtEl>
                                          <p:spTgt spid="13"/>
                                        </p:tgtEl>
                                        <p:attrNameLst>
                                          <p:attrName>ppt_y</p:attrName>
                                        </p:attrNameLst>
                                      </p:cBhvr>
                                      <p:tavLst>
                                        <p:tav tm="0">
                                          <p:val>
                                            <p:strVal val="ppt_y"/>
                                          </p:val>
                                        </p:tav>
                                        <p:tav tm="100000">
                                          <p:val>
                                            <p:strVal val="ppt_y+ppt_h"/>
                                          </p:val>
                                        </p:tav>
                                      </p:tavLst>
                                    </p:anim>
                                    <p:animScale>
                                      <p:cBhvr>
                                        <p:cTn id="32" dur="26">
                                          <p:stCondLst>
                                            <p:cond delay="620"/>
                                          </p:stCondLst>
                                        </p:cTn>
                                        <p:tgtEl>
                                          <p:spTgt spid="13"/>
                                        </p:tgtEl>
                                      </p:cBhvr>
                                      <p:to x="100000" y="60000"/>
                                    </p:animScale>
                                    <p:animScale>
                                      <p:cBhvr>
                                        <p:cTn id="33" dur="166" decel="50000">
                                          <p:stCondLst>
                                            <p:cond delay="646"/>
                                          </p:stCondLst>
                                        </p:cTn>
                                        <p:tgtEl>
                                          <p:spTgt spid="13"/>
                                        </p:tgtEl>
                                      </p:cBhvr>
                                      <p:to x="100000" y="100000"/>
                                    </p:animScale>
                                    <p:animScale>
                                      <p:cBhvr>
                                        <p:cTn id="34" dur="26">
                                          <p:stCondLst>
                                            <p:cond delay="1312"/>
                                          </p:stCondLst>
                                        </p:cTn>
                                        <p:tgtEl>
                                          <p:spTgt spid="13"/>
                                        </p:tgtEl>
                                      </p:cBhvr>
                                      <p:to x="100000" y="80000"/>
                                    </p:animScale>
                                    <p:animScale>
                                      <p:cBhvr>
                                        <p:cTn id="35" dur="166" decel="50000">
                                          <p:stCondLst>
                                            <p:cond delay="1338"/>
                                          </p:stCondLst>
                                        </p:cTn>
                                        <p:tgtEl>
                                          <p:spTgt spid="13"/>
                                        </p:tgtEl>
                                      </p:cBhvr>
                                      <p:to x="100000" y="100000"/>
                                    </p:animScale>
                                    <p:animScale>
                                      <p:cBhvr>
                                        <p:cTn id="36" dur="26">
                                          <p:stCondLst>
                                            <p:cond delay="1642"/>
                                          </p:stCondLst>
                                        </p:cTn>
                                        <p:tgtEl>
                                          <p:spTgt spid="13"/>
                                        </p:tgtEl>
                                      </p:cBhvr>
                                      <p:to x="100000" y="90000"/>
                                    </p:animScale>
                                    <p:animScale>
                                      <p:cBhvr>
                                        <p:cTn id="37" dur="166" decel="50000">
                                          <p:stCondLst>
                                            <p:cond delay="1668"/>
                                          </p:stCondLst>
                                        </p:cTn>
                                        <p:tgtEl>
                                          <p:spTgt spid="13"/>
                                        </p:tgtEl>
                                      </p:cBhvr>
                                      <p:to x="100000" y="100000"/>
                                    </p:animScale>
                                    <p:animScale>
                                      <p:cBhvr>
                                        <p:cTn id="38" dur="26">
                                          <p:stCondLst>
                                            <p:cond delay="1808"/>
                                          </p:stCondLst>
                                        </p:cTn>
                                        <p:tgtEl>
                                          <p:spTgt spid="13"/>
                                        </p:tgtEl>
                                      </p:cBhvr>
                                      <p:to x="100000" y="95000"/>
                                    </p:animScale>
                                    <p:animScale>
                                      <p:cBhvr>
                                        <p:cTn id="39" dur="166" decel="50000">
                                          <p:stCondLst>
                                            <p:cond delay="1834"/>
                                          </p:stCondLst>
                                        </p:cTn>
                                        <p:tgtEl>
                                          <p:spTgt spid="13"/>
                                        </p:tgtEl>
                                      </p:cBhvr>
                                      <p:to x="100000" y="100000"/>
                                    </p:animScale>
                                    <p:set>
                                      <p:cBhvr>
                                        <p:cTn id="40" dur="1" fill="hold">
                                          <p:stCondLst>
                                            <p:cond delay="1999"/>
                                          </p:stCondLst>
                                        </p:cTn>
                                        <p:tgtEl>
                                          <p:spTgt spid="13"/>
                                        </p:tgtEl>
                                        <p:attrNameLst>
                                          <p:attrName>style.visibility</p:attrName>
                                        </p:attrNameLst>
                                      </p:cBhvr>
                                      <p:to>
                                        <p:strVal val="hidden"/>
                                      </p:to>
                                    </p:set>
                                  </p:childTnLst>
                                </p:cTn>
                              </p:par>
                              <p:par>
                                <p:cTn id="41" presetID="26" presetClass="exit" presetSubtype="0" fill="hold" nodeType="withEffect">
                                  <p:stCondLst>
                                    <p:cond delay="0"/>
                                  </p:stCondLst>
                                  <p:childTnLst>
                                    <p:animEffect transition="out" filter="wipe(down)">
                                      <p:cBhvr>
                                        <p:cTn id="42" dur="180" accel="50000">
                                          <p:stCondLst>
                                            <p:cond delay="1820"/>
                                          </p:stCondLst>
                                        </p:cTn>
                                        <p:tgtEl>
                                          <p:spTgt spid="19"/>
                                        </p:tgtEl>
                                      </p:cBhvr>
                                    </p:animEffect>
                                    <p:anim calcmode="lin" valueType="num">
                                      <p:cBhvr>
                                        <p:cTn id="43" dur="1822" tmFilter="0,0; 0.14,0.31; 0.43,0.73; 0.71,0.91; 1.0,1.0">
                                          <p:stCondLst>
                                            <p:cond delay="0"/>
                                          </p:stCondLst>
                                        </p:cTn>
                                        <p:tgtEl>
                                          <p:spTgt spid="19"/>
                                        </p:tgtEl>
                                        <p:attrNameLst>
                                          <p:attrName>ppt_x</p:attrName>
                                        </p:attrNameLst>
                                      </p:cBhvr>
                                      <p:tavLst>
                                        <p:tav tm="0">
                                          <p:val>
                                            <p:strVal val="ppt_x"/>
                                          </p:val>
                                        </p:tav>
                                        <p:tav tm="100000">
                                          <p:val>
                                            <p:strVal val="#ppt_x+0.25"/>
                                          </p:val>
                                        </p:tav>
                                      </p:tavLst>
                                    </p:anim>
                                    <p:anim calcmode="lin" valueType="num">
                                      <p:cBhvr>
                                        <p:cTn id="44" dur="178">
                                          <p:stCondLst>
                                            <p:cond delay="1822"/>
                                          </p:stCondLst>
                                        </p:cTn>
                                        <p:tgtEl>
                                          <p:spTgt spid="19"/>
                                        </p:tgtEl>
                                        <p:attrNameLst>
                                          <p:attrName>ppt_x</p:attrName>
                                        </p:attrNameLst>
                                      </p:cBhvr>
                                      <p:tavLst>
                                        <p:tav tm="0">
                                          <p:val>
                                            <p:strVal val="ppt_x"/>
                                          </p:val>
                                        </p:tav>
                                        <p:tav tm="100000">
                                          <p:val>
                                            <p:strVal val="ppt_x"/>
                                          </p:val>
                                        </p:tav>
                                      </p:tavLst>
                                    </p:anim>
                                    <p:anim calcmode="lin" valueType="num">
                                      <p:cBhvr>
                                        <p:cTn id="45" dur="664" tmFilter="0.0,0.0;0.25,0.07;0.50,0.2;0.75,0.467;1.0,1.0">
                                          <p:stCondLst>
                                            <p:cond delay="0"/>
                                          </p:stCondLst>
                                        </p:cTn>
                                        <p:tgtEl>
                                          <p:spTgt spid="1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6" dur="664" tmFilter="0, 0; 0.125,0.2665; 0.25,0.4; 0.375,0.465; 0.5,0.5;  0.625,0.535; 0.75,0.6; 0.875,0.7335; 1,1">
                                          <p:stCondLst>
                                            <p:cond delay="664"/>
                                          </p:stCondLst>
                                        </p:cTn>
                                        <p:tgtEl>
                                          <p:spTgt spid="1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7" dur="332" tmFilter="0, 0; 0.125,0.2665; 0.25,0.4; 0.375,0.465; 0.5,0.5;  0.625,0.535; 0.75,0.6; 0.875,0.7335; 1,1">
                                          <p:stCondLst>
                                            <p:cond delay="1324"/>
                                          </p:stCondLst>
                                        </p:cTn>
                                        <p:tgtEl>
                                          <p:spTgt spid="1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8" dur="164" tmFilter="0, 0; 0.125,0.2665; 0.25,0.4; 0.375,0.465; 0.5,0.5;  0.625,0.535; 0.75,0.6; 0.875,0.7335; 1,1">
                                          <p:stCondLst>
                                            <p:cond delay="1656"/>
                                          </p:stCondLst>
                                        </p:cTn>
                                        <p:tgtEl>
                                          <p:spTgt spid="1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9" dur="180" accel="50000">
                                          <p:stCondLst>
                                            <p:cond delay="1820"/>
                                          </p:stCondLst>
                                        </p:cTn>
                                        <p:tgtEl>
                                          <p:spTgt spid="19"/>
                                        </p:tgtEl>
                                        <p:attrNameLst>
                                          <p:attrName>ppt_y</p:attrName>
                                        </p:attrNameLst>
                                      </p:cBhvr>
                                      <p:tavLst>
                                        <p:tav tm="0">
                                          <p:val>
                                            <p:strVal val="ppt_y"/>
                                          </p:val>
                                        </p:tav>
                                        <p:tav tm="100000">
                                          <p:val>
                                            <p:strVal val="ppt_y+ppt_h"/>
                                          </p:val>
                                        </p:tav>
                                      </p:tavLst>
                                    </p:anim>
                                    <p:animScale>
                                      <p:cBhvr>
                                        <p:cTn id="50" dur="26">
                                          <p:stCondLst>
                                            <p:cond delay="620"/>
                                          </p:stCondLst>
                                        </p:cTn>
                                        <p:tgtEl>
                                          <p:spTgt spid="19"/>
                                        </p:tgtEl>
                                      </p:cBhvr>
                                      <p:to x="100000" y="60000"/>
                                    </p:animScale>
                                    <p:animScale>
                                      <p:cBhvr>
                                        <p:cTn id="51" dur="166" decel="50000">
                                          <p:stCondLst>
                                            <p:cond delay="646"/>
                                          </p:stCondLst>
                                        </p:cTn>
                                        <p:tgtEl>
                                          <p:spTgt spid="19"/>
                                        </p:tgtEl>
                                      </p:cBhvr>
                                      <p:to x="100000" y="100000"/>
                                    </p:animScale>
                                    <p:animScale>
                                      <p:cBhvr>
                                        <p:cTn id="52" dur="26">
                                          <p:stCondLst>
                                            <p:cond delay="1312"/>
                                          </p:stCondLst>
                                        </p:cTn>
                                        <p:tgtEl>
                                          <p:spTgt spid="19"/>
                                        </p:tgtEl>
                                      </p:cBhvr>
                                      <p:to x="100000" y="80000"/>
                                    </p:animScale>
                                    <p:animScale>
                                      <p:cBhvr>
                                        <p:cTn id="53" dur="166" decel="50000">
                                          <p:stCondLst>
                                            <p:cond delay="1338"/>
                                          </p:stCondLst>
                                        </p:cTn>
                                        <p:tgtEl>
                                          <p:spTgt spid="19"/>
                                        </p:tgtEl>
                                      </p:cBhvr>
                                      <p:to x="100000" y="100000"/>
                                    </p:animScale>
                                    <p:animScale>
                                      <p:cBhvr>
                                        <p:cTn id="54" dur="26">
                                          <p:stCondLst>
                                            <p:cond delay="1642"/>
                                          </p:stCondLst>
                                        </p:cTn>
                                        <p:tgtEl>
                                          <p:spTgt spid="19"/>
                                        </p:tgtEl>
                                      </p:cBhvr>
                                      <p:to x="100000" y="90000"/>
                                    </p:animScale>
                                    <p:animScale>
                                      <p:cBhvr>
                                        <p:cTn id="55" dur="166" decel="50000">
                                          <p:stCondLst>
                                            <p:cond delay="1668"/>
                                          </p:stCondLst>
                                        </p:cTn>
                                        <p:tgtEl>
                                          <p:spTgt spid="19"/>
                                        </p:tgtEl>
                                      </p:cBhvr>
                                      <p:to x="100000" y="100000"/>
                                    </p:animScale>
                                    <p:animScale>
                                      <p:cBhvr>
                                        <p:cTn id="56" dur="26">
                                          <p:stCondLst>
                                            <p:cond delay="1808"/>
                                          </p:stCondLst>
                                        </p:cTn>
                                        <p:tgtEl>
                                          <p:spTgt spid="19"/>
                                        </p:tgtEl>
                                      </p:cBhvr>
                                      <p:to x="100000" y="95000"/>
                                    </p:animScale>
                                    <p:animScale>
                                      <p:cBhvr>
                                        <p:cTn id="57" dur="166" decel="50000">
                                          <p:stCondLst>
                                            <p:cond delay="1834"/>
                                          </p:stCondLst>
                                        </p:cTn>
                                        <p:tgtEl>
                                          <p:spTgt spid="19"/>
                                        </p:tgtEl>
                                      </p:cBhvr>
                                      <p:to x="100000" y="100000"/>
                                    </p:animScale>
                                    <p:set>
                                      <p:cBhvr>
                                        <p:cTn id="58" dur="1" fill="hold">
                                          <p:stCondLst>
                                            <p:cond delay="1999"/>
                                          </p:stCondLst>
                                        </p:cTn>
                                        <p:tgtEl>
                                          <p:spTgt spid="19"/>
                                        </p:tgtEl>
                                        <p:attrNameLst>
                                          <p:attrName>style.visibility</p:attrName>
                                        </p:attrNameLst>
                                      </p:cBhvr>
                                      <p:to>
                                        <p:strVal val="hidden"/>
                                      </p:to>
                                    </p:set>
                                  </p:childTnLst>
                                </p:cTn>
                              </p:par>
                              <p:par>
                                <p:cTn id="59" presetID="26" presetClass="exit" presetSubtype="0" fill="hold" nodeType="withEffect">
                                  <p:stCondLst>
                                    <p:cond delay="0"/>
                                  </p:stCondLst>
                                  <p:childTnLst>
                                    <p:animEffect transition="out" filter="wipe(down)">
                                      <p:cBhvr>
                                        <p:cTn id="60" dur="180" accel="50000">
                                          <p:stCondLst>
                                            <p:cond delay="1820"/>
                                          </p:stCondLst>
                                        </p:cTn>
                                        <p:tgtEl>
                                          <p:spTgt spid="22"/>
                                        </p:tgtEl>
                                      </p:cBhvr>
                                    </p:animEffect>
                                    <p:anim calcmode="lin" valueType="num">
                                      <p:cBhvr>
                                        <p:cTn id="61" dur="1822" tmFilter="0,0; 0.14,0.31; 0.43,0.73; 0.71,0.91; 1.0,1.0">
                                          <p:stCondLst>
                                            <p:cond delay="0"/>
                                          </p:stCondLst>
                                        </p:cTn>
                                        <p:tgtEl>
                                          <p:spTgt spid="22"/>
                                        </p:tgtEl>
                                        <p:attrNameLst>
                                          <p:attrName>ppt_x</p:attrName>
                                        </p:attrNameLst>
                                      </p:cBhvr>
                                      <p:tavLst>
                                        <p:tav tm="0">
                                          <p:val>
                                            <p:strVal val="ppt_x"/>
                                          </p:val>
                                        </p:tav>
                                        <p:tav tm="100000">
                                          <p:val>
                                            <p:strVal val="#ppt_x+0.25"/>
                                          </p:val>
                                        </p:tav>
                                      </p:tavLst>
                                    </p:anim>
                                    <p:anim calcmode="lin" valueType="num">
                                      <p:cBhvr>
                                        <p:cTn id="62" dur="178">
                                          <p:stCondLst>
                                            <p:cond delay="1822"/>
                                          </p:stCondLst>
                                        </p:cTn>
                                        <p:tgtEl>
                                          <p:spTgt spid="22"/>
                                        </p:tgtEl>
                                        <p:attrNameLst>
                                          <p:attrName>ppt_x</p:attrName>
                                        </p:attrNameLst>
                                      </p:cBhvr>
                                      <p:tavLst>
                                        <p:tav tm="0">
                                          <p:val>
                                            <p:strVal val="ppt_x"/>
                                          </p:val>
                                        </p:tav>
                                        <p:tav tm="100000">
                                          <p:val>
                                            <p:strVal val="ppt_x"/>
                                          </p:val>
                                        </p:tav>
                                      </p:tavLst>
                                    </p:anim>
                                    <p:anim calcmode="lin" valueType="num">
                                      <p:cBhvr>
                                        <p:cTn id="63" dur="664" tmFilter="0.0,0.0;0.25,0.07;0.50,0.2;0.75,0.467;1.0,1.0">
                                          <p:stCondLst>
                                            <p:cond delay="0"/>
                                          </p:stCondLst>
                                        </p:cTn>
                                        <p:tgtEl>
                                          <p:spTgt spid="2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4" dur="664" tmFilter="0, 0; 0.125,0.2665; 0.25,0.4; 0.375,0.465; 0.5,0.5;  0.625,0.535; 0.75,0.6; 0.875,0.7335; 1,1">
                                          <p:stCondLst>
                                            <p:cond delay="664"/>
                                          </p:stCondLst>
                                        </p:cTn>
                                        <p:tgtEl>
                                          <p:spTgt spid="2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5" dur="332" tmFilter="0, 0; 0.125,0.2665; 0.25,0.4; 0.375,0.465; 0.5,0.5;  0.625,0.535; 0.75,0.6; 0.875,0.7335; 1,1">
                                          <p:stCondLst>
                                            <p:cond delay="1324"/>
                                          </p:stCondLst>
                                        </p:cTn>
                                        <p:tgtEl>
                                          <p:spTgt spid="2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6" dur="164" tmFilter="0, 0; 0.125,0.2665; 0.25,0.4; 0.375,0.465; 0.5,0.5;  0.625,0.535; 0.75,0.6; 0.875,0.7335; 1,1">
                                          <p:stCondLst>
                                            <p:cond delay="1656"/>
                                          </p:stCondLst>
                                        </p:cTn>
                                        <p:tgtEl>
                                          <p:spTgt spid="2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7" dur="180" accel="50000">
                                          <p:stCondLst>
                                            <p:cond delay="1820"/>
                                          </p:stCondLst>
                                        </p:cTn>
                                        <p:tgtEl>
                                          <p:spTgt spid="22"/>
                                        </p:tgtEl>
                                        <p:attrNameLst>
                                          <p:attrName>ppt_y</p:attrName>
                                        </p:attrNameLst>
                                      </p:cBhvr>
                                      <p:tavLst>
                                        <p:tav tm="0">
                                          <p:val>
                                            <p:strVal val="ppt_y"/>
                                          </p:val>
                                        </p:tav>
                                        <p:tav tm="100000">
                                          <p:val>
                                            <p:strVal val="ppt_y+ppt_h"/>
                                          </p:val>
                                        </p:tav>
                                      </p:tavLst>
                                    </p:anim>
                                    <p:animScale>
                                      <p:cBhvr>
                                        <p:cTn id="68" dur="26">
                                          <p:stCondLst>
                                            <p:cond delay="620"/>
                                          </p:stCondLst>
                                        </p:cTn>
                                        <p:tgtEl>
                                          <p:spTgt spid="22"/>
                                        </p:tgtEl>
                                      </p:cBhvr>
                                      <p:to x="100000" y="60000"/>
                                    </p:animScale>
                                    <p:animScale>
                                      <p:cBhvr>
                                        <p:cTn id="69" dur="166" decel="50000">
                                          <p:stCondLst>
                                            <p:cond delay="646"/>
                                          </p:stCondLst>
                                        </p:cTn>
                                        <p:tgtEl>
                                          <p:spTgt spid="22"/>
                                        </p:tgtEl>
                                      </p:cBhvr>
                                      <p:to x="100000" y="100000"/>
                                    </p:animScale>
                                    <p:animScale>
                                      <p:cBhvr>
                                        <p:cTn id="70" dur="26">
                                          <p:stCondLst>
                                            <p:cond delay="1312"/>
                                          </p:stCondLst>
                                        </p:cTn>
                                        <p:tgtEl>
                                          <p:spTgt spid="22"/>
                                        </p:tgtEl>
                                      </p:cBhvr>
                                      <p:to x="100000" y="80000"/>
                                    </p:animScale>
                                    <p:animScale>
                                      <p:cBhvr>
                                        <p:cTn id="71" dur="166" decel="50000">
                                          <p:stCondLst>
                                            <p:cond delay="1338"/>
                                          </p:stCondLst>
                                        </p:cTn>
                                        <p:tgtEl>
                                          <p:spTgt spid="22"/>
                                        </p:tgtEl>
                                      </p:cBhvr>
                                      <p:to x="100000" y="100000"/>
                                    </p:animScale>
                                    <p:animScale>
                                      <p:cBhvr>
                                        <p:cTn id="72" dur="26">
                                          <p:stCondLst>
                                            <p:cond delay="1642"/>
                                          </p:stCondLst>
                                        </p:cTn>
                                        <p:tgtEl>
                                          <p:spTgt spid="22"/>
                                        </p:tgtEl>
                                      </p:cBhvr>
                                      <p:to x="100000" y="90000"/>
                                    </p:animScale>
                                    <p:animScale>
                                      <p:cBhvr>
                                        <p:cTn id="73" dur="166" decel="50000">
                                          <p:stCondLst>
                                            <p:cond delay="1668"/>
                                          </p:stCondLst>
                                        </p:cTn>
                                        <p:tgtEl>
                                          <p:spTgt spid="22"/>
                                        </p:tgtEl>
                                      </p:cBhvr>
                                      <p:to x="100000" y="100000"/>
                                    </p:animScale>
                                    <p:animScale>
                                      <p:cBhvr>
                                        <p:cTn id="74" dur="26">
                                          <p:stCondLst>
                                            <p:cond delay="1808"/>
                                          </p:stCondLst>
                                        </p:cTn>
                                        <p:tgtEl>
                                          <p:spTgt spid="22"/>
                                        </p:tgtEl>
                                      </p:cBhvr>
                                      <p:to x="100000" y="95000"/>
                                    </p:animScale>
                                    <p:animScale>
                                      <p:cBhvr>
                                        <p:cTn id="75" dur="166" decel="50000">
                                          <p:stCondLst>
                                            <p:cond delay="1834"/>
                                          </p:stCondLst>
                                        </p:cTn>
                                        <p:tgtEl>
                                          <p:spTgt spid="22"/>
                                        </p:tgtEl>
                                      </p:cBhvr>
                                      <p:to x="100000" y="100000"/>
                                    </p:animScale>
                                    <p:set>
                                      <p:cBhvr>
                                        <p:cTn id="76" dur="1" fill="hold">
                                          <p:stCondLst>
                                            <p:cond delay="1999"/>
                                          </p:stCondLst>
                                        </p:cTn>
                                        <p:tgtEl>
                                          <p:spTgt spid="22"/>
                                        </p:tgtEl>
                                        <p:attrNameLst>
                                          <p:attrName>style.visibility</p:attrName>
                                        </p:attrNameLst>
                                      </p:cBhvr>
                                      <p:to>
                                        <p:strVal val="hidden"/>
                                      </p:to>
                                    </p:set>
                                  </p:childTnLst>
                                </p:cTn>
                              </p:par>
                              <p:par>
                                <p:cTn id="77" presetID="26" presetClass="exit" presetSubtype="0" fill="hold" grpId="0" nodeType="withEffect">
                                  <p:stCondLst>
                                    <p:cond delay="0"/>
                                  </p:stCondLst>
                                  <p:childTnLst>
                                    <p:animEffect transition="out" filter="wipe(down)">
                                      <p:cBhvr>
                                        <p:cTn id="78" dur="180" accel="50000">
                                          <p:stCondLst>
                                            <p:cond delay="1820"/>
                                          </p:stCondLst>
                                        </p:cTn>
                                        <p:tgtEl>
                                          <p:spTgt spid="28"/>
                                        </p:tgtEl>
                                      </p:cBhvr>
                                    </p:animEffect>
                                    <p:anim calcmode="lin" valueType="num">
                                      <p:cBhvr>
                                        <p:cTn id="79" dur="1822" tmFilter="0,0; 0.14,0.31; 0.43,0.73; 0.71,0.91; 1.0,1.0">
                                          <p:stCondLst>
                                            <p:cond delay="0"/>
                                          </p:stCondLst>
                                        </p:cTn>
                                        <p:tgtEl>
                                          <p:spTgt spid="28"/>
                                        </p:tgtEl>
                                        <p:attrNameLst>
                                          <p:attrName>ppt_x</p:attrName>
                                        </p:attrNameLst>
                                      </p:cBhvr>
                                      <p:tavLst>
                                        <p:tav tm="0">
                                          <p:val>
                                            <p:strVal val="ppt_x"/>
                                          </p:val>
                                        </p:tav>
                                        <p:tav tm="100000">
                                          <p:val>
                                            <p:strVal val="#ppt_x+0.25"/>
                                          </p:val>
                                        </p:tav>
                                      </p:tavLst>
                                    </p:anim>
                                    <p:anim calcmode="lin" valueType="num">
                                      <p:cBhvr>
                                        <p:cTn id="80" dur="178">
                                          <p:stCondLst>
                                            <p:cond delay="1822"/>
                                          </p:stCondLst>
                                        </p:cTn>
                                        <p:tgtEl>
                                          <p:spTgt spid="28"/>
                                        </p:tgtEl>
                                        <p:attrNameLst>
                                          <p:attrName>ppt_x</p:attrName>
                                        </p:attrNameLst>
                                      </p:cBhvr>
                                      <p:tavLst>
                                        <p:tav tm="0">
                                          <p:val>
                                            <p:strVal val="ppt_x"/>
                                          </p:val>
                                        </p:tav>
                                        <p:tav tm="100000">
                                          <p:val>
                                            <p:strVal val="ppt_x"/>
                                          </p:val>
                                        </p:tav>
                                      </p:tavLst>
                                    </p:anim>
                                    <p:anim calcmode="lin" valueType="num">
                                      <p:cBhvr>
                                        <p:cTn id="81" dur="664" tmFilter="0.0,0.0;0.25,0.07;0.50,0.2;0.75,0.467;1.0,1.0">
                                          <p:stCondLst>
                                            <p:cond delay="0"/>
                                          </p:stCondLst>
                                        </p:cTn>
                                        <p:tgtEl>
                                          <p:spTgt spid="2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82" dur="664" tmFilter="0, 0; 0.125,0.2665; 0.25,0.4; 0.375,0.465; 0.5,0.5;  0.625,0.535; 0.75,0.6; 0.875,0.7335; 1,1">
                                          <p:stCondLst>
                                            <p:cond delay="664"/>
                                          </p:stCondLst>
                                        </p:cTn>
                                        <p:tgtEl>
                                          <p:spTgt spid="2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83" dur="332" tmFilter="0, 0; 0.125,0.2665; 0.25,0.4; 0.375,0.465; 0.5,0.5;  0.625,0.535; 0.75,0.6; 0.875,0.7335; 1,1">
                                          <p:stCondLst>
                                            <p:cond delay="1324"/>
                                          </p:stCondLst>
                                        </p:cTn>
                                        <p:tgtEl>
                                          <p:spTgt spid="2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84" dur="164" tmFilter="0, 0; 0.125,0.2665; 0.25,0.4; 0.375,0.465; 0.5,0.5;  0.625,0.535; 0.75,0.6; 0.875,0.7335; 1,1">
                                          <p:stCondLst>
                                            <p:cond delay="1656"/>
                                          </p:stCondLst>
                                        </p:cTn>
                                        <p:tgtEl>
                                          <p:spTgt spid="2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85" dur="180" accel="50000">
                                          <p:stCondLst>
                                            <p:cond delay="1820"/>
                                          </p:stCondLst>
                                        </p:cTn>
                                        <p:tgtEl>
                                          <p:spTgt spid="28"/>
                                        </p:tgtEl>
                                        <p:attrNameLst>
                                          <p:attrName>ppt_y</p:attrName>
                                        </p:attrNameLst>
                                      </p:cBhvr>
                                      <p:tavLst>
                                        <p:tav tm="0">
                                          <p:val>
                                            <p:strVal val="ppt_y"/>
                                          </p:val>
                                        </p:tav>
                                        <p:tav tm="100000">
                                          <p:val>
                                            <p:strVal val="ppt_y+ppt_h"/>
                                          </p:val>
                                        </p:tav>
                                      </p:tavLst>
                                    </p:anim>
                                    <p:animScale>
                                      <p:cBhvr>
                                        <p:cTn id="86" dur="26">
                                          <p:stCondLst>
                                            <p:cond delay="620"/>
                                          </p:stCondLst>
                                        </p:cTn>
                                        <p:tgtEl>
                                          <p:spTgt spid="28"/>
                                        </p:tgtEl>
                                      </p:cBhvr>
                                      <p:to x="100000" y="60000"/>
                                    </p:animScale>
                                    <p:animScale>
                                      <p:cBhvr>
                                        <p:cTn id="87" dur="166" decel="50000">
                                          <p:stCondLst>
                                            <p:cond delay="646"/>
                                          </p:stCondLst>
                                        </p:cTn>
                                        <p:tgtEl>
                                          <p:spTgt spid="28"/>
                                        </p:tgtEl>
                                      </p:cBhvr>
                                      <p:to x="100000" y="100000"/>
                                    </p:animScale>
                                    <p:animScale>
                                      <p:cBhvr>
                                        <p:cTn id="88" dur="26">
                                          <p:stCondLst>
                                            <p:cond delay="1312"/>
                                          </p:stCondLst>
                                        </p:cTn>
                                        <p:tgtEl>
                                          <p:spTgt spid="28"/>
                                        </p:tgtEl>
                                      </p:cBhvr>
                                      <p:to x="100000" y="80000"/>
                                    </p:animScale>
                                    <p:animScale>
                                      <p:cBhvr>
                                        <p:cTn id="89" dur="166" decel="50000">
                                          <p:stCondLst>
                                            <p:cond delay="1338"/>
                                          </p:stCondLst>
                                        </p:cTn>
                                        <p:tgtEl>
                                          <p:spTgt spid="28"/>
                                        </p:tgtEl>
                                      </p:cBhvr>
                                      <p:to x="100000" y="100000"/>
                                    </p:animScale>
                                    <p:animScale>
                                      <p:cBhvr>
                                        <p:cTn id="90" dur="26">
                                          <p:stCondLst>
                                            <p:cond delay="1642"/>
                                          </p:stCondLst>
                                        </p:cTn>
                                        <p:tgtEl>
                                          <p:spTgt spid="28"/>
                                        </p:tgtEl>
                                      </p:cBhvr>
                                      <p:to x="100000" y="90000"/>
                                    </p:animScale>
                                    <p:animScale>
                                      <p:cBhvr>
                                        <p:cTn id="91" dur="166" decel="50000">
                                          <p:stCondLst>
                                            <p:cond delay="1668"/>
                                          </p:stCondLst>
                                        </p:cTn>
                                        <p:tgtEl>
                                          <p:spTgt spid="28"/>
                                        </p:tgtEl>
                                      </p:cBhvr>
                                      <p:to x="100000" y="100000"/>
                                    </p:animScale>
                                    <p:animScale>
                                      <p:cBhvr>
                                        <p:cTn id="92" dur="26">
                                          <p:stCondLst>
                                            <p:cond delay="1808"/>
                                          </p:stCondLst>
                                        </p:cTn>
                                        <p:tgtEl>
                                          <p:spTgt spid="28"/>
                                        </p:tgtEl>
                                      </p:cBhvr>
                                      <p:to x="100000" y="95000"/>
                                    </p:animScale>
                                    <p:animScale>
                                      <p:cBhvr>
                                        <p:cTn id="93" dur="166" decel="50000">
                                          <p:stCondLst>
                                            <p:cond delay="1834"/>
                                          </p:stCondLst>
                                        </p:cTn>
                                        <p:tgtEl>
                                          <p:spTgt spid="28"/>
                                        </p:tgtEl>
                                      </p:cBhvr>
                                      <p:to x="100000" y="100000"/>
                                    </p:animScale>
                                    <p:set>
                                      <p:cBhvr>
                                        <p:cTn id="94" dur="1" fill="hold">
                                          <p:stCondLst>
                                            <p:cond delay="1999"/>
                                          </p:stCondLst>
                                        </p:cTn>
                                        <p:tgtEl>
                                          <p:spTgt spid="28"/>
                                        </p:tgtEl>
                                        <p:attrNameLst>
                                          <p:attrName>style.visibility</p:attrName>
                                        </p:attrNameLst>
                                      </p:cBhvr>
                                      <p:to>
                                        <p:strVal val="hidden"/>
                                      </p:to>
                                    </p:set>
                                  </p:childTnLst>
                                </p:cTn>
                              </p:par>
                              <p:par>
                                <p:cTn id="95" presetID="26" presetClass="exit" presetSubtype="0" fill="hold" grpId="0" nodeType="withEffect">
                                  <p:stCondLst>
                                    <p:cond delay="0"/>
                                  </p:stCondLst>
                                  <p:childTnLst>
                                    <p:animEffect transition="out" filter="wipe(down)">
                                      <p:cBhvr>
                                        <p:cTn id="96" dur="180" accel="50000">
                                          <p:stCondLst>
                                            <p:cond delay="1820"/>
                                          </p:stCondLst>
                                        </p:cTn>
                                        <p:tgtEl>
                                          <p:spTgt spid="29"/>
                                        </p:tgtEl>
                                      </p:cBhvr>
                                    </p:animEffect>
                                    <p:anim calcmode="lin" valueType="num">
                                      <p:cBhvr>
                                        <p:cTn id="97" dur="1822" tmFilter="0,0; 0.14,0.31; 0.43,0.73; 0.71,0.91; 1.0,1.0">
                                          <p:stCondLst>
                                            <p:cond delay="0"/>
                                          </p:stCondLst>
                                        </p:cTn>
                                        <p:tgtEl>
                                          <p:spTgt spid="29"/>
                                        </p:tgtEl>
                                        <p:attrNameLst>
                                          <p:attrName>ppt_x</p:attrName>
                                        </p:attrNameLst>
                                      </p:cBhvr>
                                      <p:tavLst>
                                        <p:tav tm="0">
                                          <p:val>
                                            <p:strVal val="ppt_x"/>
                                          </p:val>
                                        </p:tav>
                                        <p:tav tm="100000">
                                          <p:val>
                                            <p:strVal val="#ppt_x+0.25"/>
                                          </p:val>
                                        </p:tav>
                                      </p:tavLst>
                                    </p:anim>
                                    <p:anim calcmode="lin" valueType="num">
                                      <p:cBhvr>
                                        <p:cTn id="98" dur="178">
                                          <p:stCondLst>
                                            <p:cond delay="1822"/>
                                          </p:stCondLst>
                                        </p:cTn>
                                        <p:tgtEl>
                                          <p:spTgt spid="29"/>
                                        </p:tgtEl>
                                        <p:attrNameLst>
                                          <p:attrName>ppt_x</p:attrName>
                                        </p:attrNameLst>
                                      </p:cBhvr>
                                      <p:tavLst>
                                        <p:tav tm="0">
                                          <p:val>
                                            <p:strVal val="ppt_x"/>
                                          </p:val>
                                        </p:tav>
                                        <p:tav tm="100000">
                                          <p:val>
                                            <p:strVal val="ppt_x"/>
                                          </p:val>
                                        </p:tav>
                                      </p:tavLst>
                                    </p:anim>
                                    <p:anim calcmode="lin" valueType="num">
                                      <p:cBhvr>
                                        <p:cTn id="99" dur="664" tmFilter="0.0,0.0;0.25,0.07;0.50,0.2;0.75,0.467;1.0,1.0">
                                          <p:stCondLst>
                                            <p:cond delay="0"/>
                                          </p:stCondLst>
                                        </p:cTn>
                                        <p:tgtEl>
                                          <p:spTgt spid="2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0" dur="664" tmFilter="0, 0; 0.125,0.2665; 0.25,0.4; 0.375,0.465; 0.5,0.5;  0.625,0.535; 0.75,0.6; 0.875,0.7335; 1,1">
                                          <p:stCondLst>
                                            <p:cond delay="664"/>
                                          </p:stCondLst>
                                        </p:cTn>
                                        <p:tgtEl>
                                          <p:spTgt spid="2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01" dur="332" tmFilter="0, 0; 0.125,0.2665; 0.25,0.4; 0.375,0.465; 0.5,0.5;  0.625,0.535; 0.75,0.6; 0.875,0.7335; 1,1">
                                          <p:stCondLst>
                                            <p:cond delay="1324"/>
                                          </p:stCondLst>
                                        </p:cTn>
                                        <p:tgtEl>
                                          <p:spTgt spid="2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02" dur="164" tmFilter="0, 0; 0.125,0.2665; 0.25,0.4; 0.375,0.465; 0.5,0.5;  0.625,0.535; 0.75,0.6; 0.875,0.7335; 1,1">
                                          <p:stCondLst>
                                            <p:cond delay="1656"/>
                                          </p:stCondLst>
                                        </p:cTn>
                                        <p:tgtEl>
                                          <p:spTgt spid="2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03" dur="180" accel="50000">
                                          <p:stCondLst>
                                            <p:cond delay="1820"/>
                                          </p:stCondLst>
                                        </p:cTn>
                                        <p:tgtEl>
                                          <p:spTgt spid="29"/>
                                        </p:tgtEl>
                                        <p:attrNameLst>
                                          <p:attrName>ppt_y</p:attrName>
                                        </p:attrNameLst>
                                      </p:cBhvr>
                                      <p:tavLst>
                                        <p:tav tm="0">
                                          <p:val>
                                            <p:strVal val="ppt_y"/>
                                          </p:val>
                                        </p:tav>
                                        <p:tav tm="100000">
                                          <p:val>
                                            <p:strVal val="ppt_y+ppt_h"/>
                                          </p:val>
                                        </p:tav>
                                      </p:tavLst>
                                    </p:anim>
                                    <p:animScale>
                                      <p:cBhvr>
                                        <p:cTn id="104" dur="26">
                                          <p:stCondLst>
                                            <p:cond delay="620"/>
                                          </p:stCondLst>
                                        </p:cTn>
                                        <p:tgtEl>
                                          <p:spTgt spid="29"/>
                                        </p:tgtEl>
                                      </p:cBhvr>
                                      <p:to x="100000" y="60000"/>
                                    </p:animScale>
                                    <p:animScale>
                                      <p:cBhvr>
                                        <p:cTn id="105" dur="166" decel="50000">
                                          <p:stCondLst>
                                            <p:cond delay="646"/>
                                          </p:stCondLst>
                                        </p:cTn>
                                        <p:tgtEl>
                                          <p:spTgt spid="29"/>
                                        </p:tgtEl>
                                      </p:cBhvr>
                                      <p:to x="100000" y="100000"/>
                                    </p:animScale>
                                    <p:animScale>
                                      <p:cBhvr>
                                        <p:cTn id="106" dur="26">
                                          <p:stCondLst>
                                            <p:cond delay="1312"/>
                                          </p:stCondLst>
                                        </p:cTn>
                                        <p:tgtEl>
                                          <p:spTgt spid="29"/>
                                        </p:tgtEl>
                                      </p:cBhvr>
                                      <p:to x="100000" y="80000"/>
                                    </p:animScale>
                                    <p:animScale>
                                      <p:cBhvr>
                                        <p:cTn id="107" dur="166" decel="50000">
                                          <p:stCondLst>
                                            <p:cond delay="1338"/>
                                          </p:stCondLst>
                                        </p:cTn>
                                        <p:tgtEl>
                                          <p:spTgt spid="29"/>
                                        </p:tgtEl>
                                      </p:cBhvr>
                                      <p:to x="100000" y="100000"/>
                                    </p:animScale>
                                    <p:animScale>
                                      <p:cBhvr>
                                        <p:cTn id="108" dur="26">
                                          <p:stCondLst>
                                            <p:cond delay="1642"/>
                                          </p:stCondLst>
                                        </p:cTn>
                                        <p:tgtEl>
                                          <p:spTgt spid="29"/>
                                        </p:tgtEl>
                                      </p:cBhvr>
                                      <p:to x="100000" y="90000"/>
                                    </p:animScale>
                                    <p:animScale>
                                      <p:cBhvr>
                                        <p:cTn id="109" dur="166" decel="50000">
                                          <p:stCondLst>
                                            <p:cond delay="1668"/>
                                          </p:stCondLst>
                                        </p:cTn>
                                        <p:tgtEl>
                                          <p:spTgt spid="29"/>
                                        </p:tgtEl>
                                      </p:cBhvr>
                                      <p:to x="100000" y="100000"/>
                                    </p:animScale>
                                    <p:animScale>
                                      <p:cBhvr>
                                        <p:cTn id="110" dur="26">
                                          <p:stCondLst>
                                            <p:cond delay="1808"/>
                                          </p:stCondLst>
                                        </p:cTn>
                                        <p:tgtEl>
                                          <p:spTgt spid="29"/>
                                        </p:tgtEl>
                                      </p:cBhvr>
                                      <p:to x="100000" y="95000"/>
                                    </p:animScale>
                                    <p:animScale>
                                      <p:cBhvr>
                                        <p:cTn id="111" dur="166" decel="50000">
                                          <p:stCondLst>
                                            <p:cond delay="1834"/>
                                          </p:stCondLst>
                                        </p:cTn>
                                        <p:tgtEl>
                                          <p:spTgt spid="29"/>
                                        </p:tgtEl>
                                      </p:cBhvr>
                                      <p:to x="100000" y="100000"/>
                                    </p:animScale>
                                    <p:set>
                                      <p:cBhvr>
                                        <p:cTn id="112" dur="1" fill="hold">
                                          <p:stCondLst>
                                            <p:cond delay="19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57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573500" cy="3802853"/>
            <a:chOff x="0" y="0"/>
            <a:chExt cx="2001896" cy="1001574"/>
          </a:xfrm>
        </p:grpSpPr>
        <p:sp>
          <p:nvSpPr>
            <p:cNvPr id="3" name="Freeform 3"/>
            <p:cNvSpPr/>
            <p:nvPr/>
          </p:nvSpPr>
          <p:spPr>
            <a:xfrm>
              <a:off x="0" y="0"/>
              <a:ext cx="2001896" cy="1001574"/>
            </a:xfrm>
            <a:custGeom>
              <a:avLst/>
              <a:gdLst/>
              <a:ahLst/>
              <a:cxnLst/>
              <a:rect l="l" t="t" r="r" b="b"/>
              <a:pathLst>
                <a:path w="2001896" h="1001574">
                  <a:moveTo>
                    <a:pt x="36668" y="0"/>
                  </a:moveTo>
                  <a:lnTo>
                    <a:pt x="1965228" y="0"/>
                  </a:lnTo>
                  <a:cubicBezTo>
                    <a:pt x="1985480" y="0"/>
                    <a:pt x="2001896" y="16417"/>
                    <a:pt x="2001896" y="36668"/>
                  </a:cubicBezTo>
                  <a:lnTo>
                    <a:pt x="2001896" y="964907"/>
                  </a:lnTo>
                  <a:cubicBezTo>
                    <a:pt x="2001896" y="985158"/>
                    <a:pt x="1985480" y="1001574"/>
                    <a:pt x="1965228" y="1001574"/>
                  </a:cubicBezTo>
                  <a:lnTo>
                    <a:pt x="36668" y="1001574"/>
                  </a:lnTo>
                  <a:cubicBezTo>
                    <a:pt x="16417" y="1001574"/>
                    <a:pt x="0" y="985158"/>
                    <a:pt x="0" y="964907"/>
                  </a:cubicBezTo>
                  <a:lnTo>
                    <a:pt x="0" y="36668"/>
                  </a:lnTo>
                  <a:cubicBezTo>
                    <a:pt x="0" y="16417"/>
                    <a:pt x="16417" y="0"/>
                    <a:pt x="36668" y="0"/>
                  </a:cubicBezTo>
                  <a:close/>
                </a:path>
              </a:pathLst>
            </a:custGeom>
            <a:solidFill>
              <a:srgbClr val="FFFFFF"/>
            </a:solidFill>
            <a:ln w="19050" cap="rnd">
              <a:solidFill>
                <a:srgbClr val="231F20"/>
              </a:solidFill>
              <a:prstDash val="solid"/>
              <a:round/>
            </a:ln>
          </p:spPr>
          <p:txBody>
            <a:bodyPr/>
            <a:lstStyle/>
            <a:p>
              <a:endParaRPr lang="en-US"/>
            </a:p>
          </p:txBody>
        </p:sp>
        <p:sp>
          <p:nvSpPr>
            <p:cNvPr id="4" name="TextBox 4"/>
            <p:cNvSpPr txBox="1"/>
            <p:nvPr/>
          </p:nvSpPr>
          <p:spPr>
            <a:xfrm>
              <a:off x="0" y="-38100"/>
              <a:ext cx="2001896" cy="1039674"/>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5220695"/>
            <a:ext cx="16573500" cy="1086440"/>
            <a:chOff x="0" y="0"/>
            <a:chExt cx="2001896" cy="286141"/>
          </a:xfrm>
        </p:grpSpPr>
        <p:sp>
          <p:nvSpPr>
            <p:cNvPr id="6" name="Freeform 6"/>
            <p:cNvSpPr/>
            <p:nvPr/>
          </p:nvSpPr>
          <p:spPr>
            <a:xfrm>
              <a:off x="0" y="0"/>
              <a:ext cx="2001896" cy="286141"/>
            </a:xfrm>
            <a:custGeom>
              <a:avLst/>
              <a:gdLst/>
              <a:ahLst/>
              <a:cxnLst/>
              <a:rect l="l" t="t" r="r" b="b"/>
              <a:pathLst>
                <a:path w="2001896" h="286141">
                  <a:moveTo>
                    <a:pt x="21389" y="0"/>
                  </a:moveTo>
                  <a:lnTo>
                    <a:pt x="1980507" y="0"/>
                  </a:lnTo>
                  <a:cubicBezTo>
                    <a:pt x="1992320" y="0"/>
                    <a:pt x="2001896" y="9576"/>
                    <a:pt x="2001896" y="21389"/>
                  </a:cubicBezTo>
                  <a:lnTo>
                    <a:pt x="2001896" y="264751"/>
                  </a:lnTo>
                  <a:cubicBezTo>
                    <a:pt x="2001896" y="276564"/>
                    <a:pt x="1992320" y="286141"/>
                    <a:pt x="1980507" y="286141"/>
                  </a:cubicBezTo>
                  <a:lnTo>
                    <a:pt x="21389" y="286141"/>
                  </a:lnTo>
                  <a:cubicBezTo>
                    <a:pt x="9576" y="286141"/>
                    <a:pt x="0" y="276564"/>
                    <a:pt x="0" y="264751"/>
                  </a:cubicBezTo>
                  <a:lnTo>
                    <a:pt x="0" y="21389"/>
                  </a:lnTo>
                  <a:cubicBezTo>
                    <a:pt x="0" y="9576"/>
                    <a:pt x="9576" y="0"/>
                    <a:pt x="21389" y="0"/>
                  </a:cubicBezTo>
                  <a:close/>
                </a:path>
              </a:pathLst>
            </a:custGeom>
            <a:solidFill>
              <a:srgbClr val="FFFFFF"/>
            </a:solidFill>
            <a:ln w="19050" cap="rnd">
              <a:solidFill>
                <a:srgbClr val="231F20"/>
              </a:solidFill>
              <a:prstDash val="solid"/>
              <a:round/>
            </a:ln>
          </p:spPr>
          <p:txBody>
            <a:bodyPr/>
            <a:lstStyle/>
            <a:p>
              <a:endParaRPr lang="en-US"/>
            </a:p>
          </p:txBody>
        </p:sp>
        <p:sp>
          <p:nvSpPr>
            <p:cNvPr id="7" name="TextBox 7"/>
            <p:cNvSpPr txBox="1"/>
            <p:nvPr/>
          </p:nvSpPr>
          <p:spPr>
            <a:xfrm>
              <a:off x="0" y="-38100"/>
              <a:ext cx="2001896" cy="324241"/>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028700" y="6515100"/>
            <a:ext cx="16573500" cy="2011191"/>
            <a:chOff x="0" y="0"/>
            <a:chExt cx="2001896" cy="286141"/>
          </a:xfrm>
        </p:grpSpPr>
        <p:sp>
          <p:nvSpPr>
            <p:cNvPr id="9" name="Freeform 9"/>
            <p:cNvSpPr/>
            <p:nvPr/>
          </p:nvSpPr>
          <p:spPr>
            <a:xfrm>
              <a:off x="0" y="0"/>
              <a:ext cx="2001896" cy="286141"/>
            </a:xfrm>
            <a:custGeom>
              <a:avLst/>
              <a:gdLst/>
              <a:ahLst/>
              <a:cxnLst/>
              <a:rect l="l" t="t" r="r" b="b"/>
              <a:pathLst>
                <a:path w="2001896" h="286141">
                  <a:moveTo>
                    <a:pt x="21389" y="0"/>
                  </a:moveTo>
                  <a:lnTo>
                    <a:pt x="1980507" y="0"/>
                  </a:lnTo>
                  <a:cubicBezTo>
                    <a:pt x="1992320" y="0"/>
                    <a:pt x="2001896" y="9576"/>
                    <a:pt x="2001896" y="21389"/>
                  </a:cubicBezTo>
                  <a:lnTo>
                    <a:pt x="2001896" y="264751"/>
                  </a:lnTo>
                  <a:cubicBezTo>
                    <a:pt x="2001896" y="276564"/>
                    <a:pt x="1992320" y="286141"/>
                    <a:pt x="1980507" y="286141"/>
                  </a:cubicBezTo>
                  <a:lnTo>
                    <a:pt x="21389" y="286141"/>
                  </a:lnTo>
                  <a:cubicBezTo>
                    <a:pt x="9576" y="286141"/>
                    <a:pt x="0" y="276564"/>
                    <a:pt x="0" y="264751"/>
                  </a:cubicBezTo>
                  <a:lnTo>
                    <a:pt x="0" y="21389"/>
                  </a:lnTo>
                  <a:cubicBezTo>
                    <a:pt x="0" y="9576"/>
                    <a:pt x="9576" y="0"/>
                    <a:pt x="21389" y="0"/>
                  </a:cubicBezTo>
                  <a:close/>
                </a:path>
              </a:pathLst>
            </a:custGeom>
            <a:solidFill>
              <a:srgbClr val="FFFFFF"/>
            </a:solidFill>
            <a:ln w="19050" cap="rnd">
              <a:solidFill>
                <a:srgbClr val="231F20"/>
              </a:solidFill>
              <a:prstDash val="solid"/>
              <a:round/>
            </a:ln>
          </p:spPr>
          <p:txBody>
            <a:bodyPr/>
            <a:lstStyle/>
            <a:p>
              <a:endParaRPr lang="en-US"/>
            </a:p>
          </p:txBody>
        </p:sp>
        <p:sp>
          <p:nvSpPr>
            <p:cNvPr id="10" name="TextBox 10"/>
            <p:cNvSpPr txBox="1"/>
            <p:nvPr/>
          </p:nvSpPr>
          <p:spPr>
            <a:xfrm>
              <a:off x="0" y="-38100"/>
              <a:ext cx="2001896" cy="324241"/>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028700" y="8854895"/>
            <a:ext cx="16573500" cy="1086440"/>
            <a:chOff x="0" y="0"/>
            <a:chExt cx="2001896" cy="286141"/>
          </a:xfrm>
        </p:grpSpPr>
        <p:sp>
          <p:nvSpPr>
            <p:cNvPr id="12" name="Freeform 12"/>
            <p:cNvSpPr/>
            <p:nvPr/>
          </p:nvSpPr>
          <p:spPr>
            <a:xfrm>
              <a:off x="0" y="0"/>
              <a:ext cx="2001896" cy="286141"/>
            </a:xfrm>
            <a:custGeom>
              <a:avLst/>
              <a:gdLst/>
              <a:ahLst/>
              <a:cxnLst/>
              <a:rect l="l" t="t" r="r" b="b"/>
              <a:pathLst>
                <a:path w="2001896" h="286141">
                  <a:moveTo>
                    <a:pt x="21389" y="0"/>
                  </a:moveTo>
                  <a:lnTo>
                    <a:pt x="1980507" y="0"/>
                  </a:lnTo>
                  <a:cubicBezTo>
                    <a:pt x="1992320" y="0"/>
                    <a:pt x="2001896" y="9576"/>
                    <a:pt x="2001896" y="21389"/>
                  </a:cubicBezTo>
                  <a:lnTo>
                    <a:pt x="2001896" y="264751"/>
                  </a:lnTo>
                  <a:cubicBezTo>
                    <a:pt x="2001896" y="276564"/>
                    <a:pt x="1992320" y="286141"/>
                    <a:pt x="1980507" y="286141"/>
                  </a:cubicBezTo>
                  <a:lnTo>
                    <a:pt x="21389" y="286141"/>
                  </a:lnTo>
                  <a:cubicBezTo>
                    <a:pt x="9576" y="286141"/>
                    <a:pt x="0" y="276564"/>
                    <a:pt x="0" y="264751"/>
                  </a:cubicBezTo>
                  <a:lnTo>
                    <a:pt x="0" y="21389"/>
                  </a:lnTo>
                  <a:cubicBezTo>
                    <a:pt x="0" y="9576"/>
                    <a:pt x="9576" y="0"/>
                    <a:pt x="21389" y="0"/>
                  </a:cubicBezTo>
                  <a:close/>
                </a:path>
              </a:pathLst>
            </a:custGeom>
            <a:solidFill>
              <a:srgbClr val="FFFFFF"/>
            </a:solidFill>
            <a:ln w="19050" cap="rnd">
              <a:solidFill>
                <a:srgbClr val="231F20"/>
              </a:solidFill>
              <a:prstDash val="solid"/>
              <a:round/>
            </a:ln>
          </p:spPr>
          <p:txBody>
            <a:bodyPr/>
            <a:lstStyle/>
            <a:p>
              <a:endParaRPr lang="en-US"/>
            </a:p>
          </p:txBody>
        </p:sp>
        <p:sp>
          <p:nvSpPr>
            <p:cNvPr id="13" name="TextBox 13"/>
            <p:cNvSpPr txBox="1"/>
            <p:nvPr/>
          </p:nvSpPr>
          <p:spPr>
            <a:xfrm>
              <a:off x="0" y="-38100"/>
              <a:ext cx="2001896" cy="324241"/>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028700" y="5220695"/>
            <a:ext cx="1237501" cy="1086440"/>
            <a:chOff x="0" y="0"/>
            <a:chExt cx="325926" cy="286141"/>
          </a:xfrm>
        </p:grpSpPr>
        <p:sp>
          <p:nvSpPr>
            <p:cNvPr id="15" name="Freeform 15"/>
            <p:cNvSpPr/>
            <p:nvPr/>
          </p:nvSpPr>
          <p:spPr>
            <a:xfrm>
              <a:off x="0" y="0"/>
              <a:ext cx="325926" cy="286141"/>
            </a:xfrm>
            <a:custGeom>
              <a:avLst/>
              <a:gdLst/>
              <a:ahLst/>
              <a:cxnLst/>
              <a:rect l="l" t="t" r="r" b="b"/>
              <a:pathLst>
                <a:path w="325926" h="286141">
                  <a:moveTo>
                    <a:pt x="131378" y="0"/>
                  </a:moveTo>
                  <a:lnTo>
                    <a:pt x="194548" y="0"/>
                  </a:lnTo>
                  <a:cubicBezTo>
                    <a:pt x="229392" y="0"/>
                    <a:pt x="262808" y="13842"/>
                    <a:pt x="287446" y="38480"/>
                  </a:cubicBezTo>
                  <a:cubicBezTo>
                    <a:pt x="312085" y="63118"/>
                    <a:pt x="325926" y="96534"/>
                    <a:pt x="325926" y="131378"/>
                  </a:cubicBezTo>
                  <a:lnTo>
                    <a:pt x="325926" y="154763"/>
                  </a:lnTo>
                  <a:cubicBezTo>
                    <a:pt x="325926" y="227321"/>
                    <a:pt x="267106" y="286141"/>
                    <a:pt x="194548" y="286141"/>
                  </a:cubicBezTo>
                  <a:lnTo>
                    <a:pt x="131378" y="286141"/>
                  </a:lnTo>
                  <a:cubicBezTo>
                    <a:pt x="96534" y="286141"/>
                    <a:pt x="63118" y="272299"/>
                    <a:pt x="38480" y="247661"/>
                  </a:cubicBezTo>
                  <a:cubicBezTo>
                    <a:pt x="13842" y="223023"/>
                    <a:pt x="0" y="189606"/>
                    <a:pt x="0" y="154763"/>
                  </a:cubicBezTo>
                  <a:lnTo>
                    <a:pt x="0" y="131378"/>
                  </a:lnTo>
                  <a:cubicBezTo>
                    <a:pt x="0" y="96534"/>
                    <a:pt x="13842" y="63118"/>
                    <a:pt x="38480" y="38480"/>
                  </a:cubicBezTo>
                  <a:cubicBezTo>
                    <a:pt x="63118" y="13842"/>
                    <a:pt x="96534" y="0"/>
                    <a:pt x="131378" y="0"/>
                  </a:cubicBezTo>
                  <a:close/>
                </a:path>
              </a:pathLst>
            </a:custGeom>
            <a:solidFill>
              <a:srgbClr val="FB6C71"/>
            </a:solidFill>
            <a:ln w="19050" cap="rnd">
              <a:solidFill>
                <a:srgbClr val="231F20"/>
              </a:solidFill>
              <a:prstDash val="solid"/>
              <a:round/>
            </a:ln>
          </p:spPr>
          <p:txBody>
            <a:bodyPr/>
            <a:lstStyle/>
            <a:p>
              <a:endParaRPr lang="en-US"/>
            </a:p>
          </p:txBody>
        </p:sp>
        <p:sp>
          <p:nvSpPr>
            <p:cNvPr id="16" name="TextBox 16"/>
            <p:cNvSpPr txBox="1"/>
            <p:nvPr/>
          </p:nvSpPr>
          <p:spPr>
            <a:xfrm>
              <a:off x="0" y="-57150"/>
              <a:ext cx="325926" cy="343291"/>
            </a:xfrm>
            <a:prstGeom prst="rect">
              <a:avLst/>
            </a:prstGeom>
          </p:spPr>
          <p:txBody>
            <a:bodyPr lIns="50800" tIns="50800" rIns="50800" bIns="50800" rtlCol="0" anchor="ctr"/>
            <a:lstStyle/>
            <a:p>
              <a:pPr algn="ctr">
                <a:lnSpc>
                  <a:spcPts val="3346"/>
                </a:lnSpc>
                <a:spcBef>
                  <a:spcPct val="0"/>
                </a:spcBef>
              </a:pPr>
              <a:r>
                <a:rPr lang="en-US" sz="3070">
                  <a:solidFill>
                    <a:srgbClr val="4B4B4B"/>
                  </a:solidFill>
                  <a:latin typeface="Agrandir Narrow Ultra-Bold"/>
                </a:rPr>
                <a:t>a.</a:t>
              </a:r>
            </a:p>
          </p:txBody>
        </p:sp>
      </p:grpSp>
      <p:grpSp>
        <p:nvGrpSpPr>
          <p:cNvPr id="17" name="Group 17"/>
          <p:cNvGrpSpPr/>
          <p:nvPr/>
        </p:nvGrpSpPr>
        <p:grpSpPr>
          <a:xfrm>
            <a:off x="1028700" y="6923883"/>
            <a:ext cx="1237501" cy="1086440"/>
            <a:chOff x="0" y="0"/>
            <a:chExt cx="325926" cy="286141"/>
          </a:xfrm>
        </p:grpSpPr>
        <p:sp>
          <p:nvSpPr>
            <p:cNvPr id="18" name="Freeform 18"/>
            <p:cNvSpPr/>
            <p:nvPr/>
          </p:nvSpPr>
          <p:spPr>
            <a:xfrm>
              <a:off x="0" y="0"/>
              <a:ext cx="325926" cy="286141"/>
            </a:xfrm>
            <a:custGeom>
              <a:avLst/>
              <a:gdLst/>
              <a:ahLst/>
              <a:cxnLst/>
              <a:rect l="l" t="t" r="r" b="b"/>
              <a:pathLst>
                <a:path w="325926" h="286141">
                  <a:moveTo>
                    <a:pt x="131378" y="0"/>
                  </a:moveTo>
                  <a:lnTo>
                    <a:pt x="194548" y="0"/>
                  </a:lnTo>
                  <a:cubicBezTo>
                    <a:pt x="229392" y="0"/>
                    <a:pt x="262808" y="13842"/>
                    <a:pt x="287446" y="38480"/>
                  </a:cubicBezTo>
                  <a:cubicBezTo>
                    <a:pt x="312085" y="63118"/>
                    <a:pt x="325926" y="96534"/>
                    <a:pt x="325926" y="131378"/>
                  </a:cubicBezTo>
                  <a:lnTo>
                    <a:pt x="325926" y="154763"/>
                  </a:lnTo>
                  <a:cubicBezTo>
                    <a:pt x="325926" y="227321"/>
                    <a:pt x="267106" y="286141"/>
                    <a:pt x="194548" y="286141"/>
                  </a:cubicBezTo>
                  <a:lnTo>
                    <a:pt x="131378" y="286141"/>
                  </a:lnTo>
                  <a:cubicBezTo>
                    <a:pt x="96534" y="286141"/>
                    <a:pt x="63118" y="272299"/>
                    <a:pt x="38480" y="247661"/>
                  </a:cubicBezTo>
                  <a:cubicBezTo>
                    <a:pt x="13842" y="223023"/>
                    <a:pt x="0" y="189606"/>
                    <a:pt x="0" y="154763"/>
                  </a:cubicBezTo>
                  <a:lnTo>
                    <a:pt x="0" y="131378"/>
                  </a:lnTo>
                  <a:cubicBezTo>
                    <a:pt x="0" y="96534"/>
                    <a:pt x="13842" y="63118"/>
                    <a:pt x="38480" y="38480"/>
                  </a:cubicBezTo>
                  <a:cubicBezTo>
                    <a:pt x="63118" y="13842"/>
                    <a:pt x="96534" y="0"/>
                    <a:pt x="131378" y="0"/>
                  </a:cubicBezTo>
                  <a:close/>
                </a:path>
              </a:pathLst>
            </a:custGeom>
            <a:solidFill>
              <a:srgbClr val="FB6C71"/>
            </a:solidFill>
            <a:ln w="19050" cap="rnd">
              <a:solidFill>
                <a:srgbClr val="231F20"/>
              </a:solidFill>
              <a:prstDash val="solid"/>
              <a:round/>
            </a:ln>
          </p:spPr>
          <p:txBody>
            <a:bodyPr/>
            <a:lstStyle/>
            <a:p>
              <a:endParaRPr lang="en-US"/>
            </a:p>
          </p:txBody>
        </p:sp>
        <p:sp>
          <p:nvSpPr>
            <p:cNvPr id="19" name="TextBox 19"/>
            <p:cNvSpPr txBox="1"/>
            <p:nvPr/>
          </p:nvSpPr>
          <p:spPr>
            <a:xfrm>
              <a:off x="0" y="-57150"/>
              <a:ext cx="325926" cy="343291"/>
            </a:xfrm>
            <a:prstGeom prst="rect">
              <a:avLst/>
            </a:prstGeom>
          </p:spPr>
          <p:txBody>
            <a:bodyPr lIns="50800" tIns="50800" rIns="50800" bIns="50800" rtlCol="0" anchor="ctr"/>
            <a:lstStyle/>
            <a:p>
              <a:pPr algn="ctr">
                <a:lnSpc>
                  <a:spcPts val="3346"/>
                </a:lnSpc>
                <a:spcBef>
                  <a:spcPct val="0"/>
                </a:spcBef>
              </a:pPr>
              <a:r>
                <a:rPr lang="en-US" sz="3070">
                  <a:solidFill>
                    <a:srgbClr val="4B4B4B"/>
                  </a:solidFill>
                  <a:latin typeface="Agrandir Narrow Ultra-Bold"/>
                </a:rPr>
                <a:t>b.</a:t>
              </a:r>
            </a:p>
          </p:txBody>
        </p:sp>
      </p:grpSp>
      <p:grpSp>
        <p:nvGrpSpPr>
          <p:cNvPr id="20" name="Group 20"/>
          <p:cNvGrpSpPr/>
          <p:nvPr/>
        </p:nvGrpSpPr>
        <p:grpSpPr>
          <a:xfrm>
            <a:off x="1028700" y="8857660"/>
            <a:ext cx="1237501" cy="1086440"/>
            <a:chOff x="0" y="0"/>
            <a:chExt cx="325926" cy="286141"/>
          </a:xfrm>
        </p:grpSpPr>
        <p:sp>
          <p:nvSpPr>
            <p:cNvPr id="21" name="Freeform 21"/>
            <p:cNvSpPr/>
            <p:nvPr/>
          </p:nvSpPr>
          <p:spPr>
            <a:xfrm>
              <a:off x="0" y="0"/>
              <a:ext cx="325926" cy="286141"/>
            </a:xfrm>
            <a:custGeom>
              <a:avLst/>
              <a:gdLst/>
              <a:ahLst/>
              <a:cxnLst/>
              <a:rect l="l" t="t" r="r" b="b"/>
              <a:pathLst>
                <a:path w="325926" h="286141">
                  <a:moveTo>
                    <a:pt x="131378" y="0"/>
                  </a:moveTo>
                  <a:lnTo>
                    <a:pt x="194548" y="0"/>
                  </a:lnTo>
                  <a:cubicBezTo>
                    <a:pt x="229392" y="0"/>
                    <a:pt x="262808" y="13842"/>
                    <a:pt x="287446" y="38480"/>
                  </a:cubicBezTo>
                  <a:cubicBezTo>
                    <a:pt x="312085" y="63118"/>
                    <a:pt x="325926" y="96534"/>
                    <a:pt x="325926" y="131378"/>
                  </a:cubicBezTo>
                  <a:lnTo>
                    <a:pt x="325926" y="154763"/>
                  </a:lnTo>
                  <a:cubicBezTo>
                    <a:pt x="325926" y="227321"/>
                    <a:pt x="267106" y="286141"/>
                    <a:pt x="194548" y="286141"/>
                  </a:cubicBezTo>
                  <a:lnTo>
                    <a:pt x="131378" y="286141"/>
                  </a:lnTo>
                  <a:cubicBezTo>
                    <a:pt x="96534" y="286141"/>
                    <a:pt x="63118" y="272299"/>
                    <a:pt x="38480" y="247661"/>
                  </a:cubicBezTo>
                  <a:cubicBezTo>
                    <a:pt x="13842" y="223023"/>
                    <a:pt x="0" y="189606"/>
                    <a:pt x="0" y="154763"/>
                  </a:cubicBezTo>
                  <a:lnTo>
                    <a:pt x="0" y="131378"/>
                  </a:lnTo>
                  <a:cubicBezTo>
                    <a:pt x="0" y="96534"/>
                    <a:pt x="13842" y="63118"/>
                    <a:pt x="38480" y="38480"/>
                  </a:cubicBezTo>
                  <a:cubicBezTo>
                    <a:pt x="63118" y="13842"/>
                    <a:pt x="96534" y="0"/>
                    <a:pt x="131378" y="0"/>
                  </a:cubicBezTo>
                  <a:close/>
                </a:path>
              </a:pathLst>
            </a:custGeom>
            <a:solidFill>
              <a:srgbClr val="FB6C71"/>
            </a:solidFill>
            <a:ln w="19050" cap="rnd">
              <a:solidFill>
                <a:srgbClr val="231F20"/>
              </a:solidFill>
              <a:prstDash val="solid"/>
              <a:round/>
            </a:ln>
          </p:spPr>
          <p:txBody>
            <a:bodyPr/>
            <a:lstStyle/>
            <a:p>
              <a:endParaRPr lang="en-US"/>
            </a:p>
          </p:txBody>
        </p:sp>
        <p:sp>
          <p:nvSpPr>
            <p:cNvPr id="22" name="TextBox 22"/>
            <p:cNvSpPr txBox="1"/>
            <p:nvPr/>
          </p:nvSpPr>
          <p:spPr>
            <a:xfrm>
              <a:off x="0" y="-57150"/>
              <a:ext cx="325926" cy="343291"/>
            </a:xfrm>
            <a:prstGeom prst="rect">
              <a:avLst/>
            </a:prstGeom>
          </p:spPr>
          <p:txBody>
            <a:bodyPr lIns="50800" tIns="50800" rIns="50800" bIns="50800" rtlCol="0" anchor="ctr"/>
            <a:lstStyle/>
            <a:p>
              <a:pPr algn="ctr">
                <a:lnSpc>
                  <a:spcPts val="3346"/>
                </a:lnSpc>
                <a:spcBef>
                  <a:spcPct val="0"/>
                </a:spcBef>
              </a:pPr>
              <a:r>
                <a:rPr lang="en-US" sz="3070">
                  <a:solidFill>
                    <a:srgbClr val="4B4B4B"/>
                  </a:solidFill>
                  <a:latin typeface="Agrandir Narrow Ultra-Bold"/>
                </a:rPr>
                <a:t>c.</a:t>
              </a:r>
            </a:p>
          </p:txBody>
        </p:sp>
      </p:grpSp>
      <p:sp>
        <p:nvSpPr>
          <p:cNvPr id="26" name="TextBox 26"/>
          <p:cNvSpPr txBox="1"/>
          <p:nvPr/>
        </p:nvSpPr>
        <p:spPr>
          <a:xfrm>
            <a:off x="1949108" y="2476500"/>
            <a:ext cx="15310192" cy="1846659"/>
          </a:xfrm>
          <a:prstGeom prst="rect">
            <a:avLst/>
          </a:prstGeom>
        </p:spPr>
        <p:txBody>
          <a:bodyPr wrap="square" lIns="0" tIns="0" rIns="0" bIns="0" rtlCol="0" anchor="t">
            <a:spAutoFit/>
          </a:bodyPr>
          <a:lstStyle/>
          <a:p>
            <a:pPr algn="ctr"/>
            <a:r>
              <a:rPr lang="en-US" sz="6000" dirty="0" err="1">
                <a:solidFill>
                  <a:srgbClr val="4B4B4B"/>
                </a:solidFill>
                <a:latin typeface="Times New Roman" panose="02020603050405020304" pitchFamily="18" charset="0"/>
                <a:cs typeface="Times New Roman" panose="02020603050405020304" pitchFamily="18" charset="0"/>
              </a:rPr>
              <a:t>Hiện</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tượng</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cảm</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ứng</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điện</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từ</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xuất</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hiện</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trong</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trường</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hợp</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nào</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dưới</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đây</a:t>
            </a:r>
            <a:r>
              <a:rPr lang="en-US" sz="6000" dirty="0">
                <a:solidFill>
                  <a:srgbClr val="4B4B4B"/>
                </a:solidFill>
                <a:latin typeface="Times New Roman" panose="02020603050405020304" pitchFamily="18" charset="0"/>
                <a:cs typeface="Times New Roman" panose="02020603050405020304" pitchFamily="18" charset="0"/>
              </a:rPr>
              <a:t>?</a:t>
            </a:r>
          </a:p>
        </p:txBody>
      </p:sp>
      <p:sp>
        <p:nvSpPr>
          <p:cNvPr id="27" name="TextBox 27"/>
          <p:cNvSpPr txBox="1"/>
          <p:nvPr/>
        </p:nvSpPr>
        <p:spPr>
          <a:xfrm>
            <a:off x="1530642" y="1401439"/>
            <a:ext cx="6597065" cy="881973"/>
          </a:xfrm>
          <a:prstGeom prst="rect">
            <a:avLst/>
          </a:prstGeom>
        </p:spPr>
        <p:txBody>
          <a:bodyPr lIns="0" tIns="0" rIns="0" bIns="0" rtlCol="0" anchor="t">
            <a:spAutoFit/>
          </a:bodyPr>
          <a:lstStyle/>
          <a:p>
            <a:pPr algn="ctr">
              <a:lnSpc>
                <a:spcPts val="7050"/>
              </a:lnSpc>
            </a:pPr>
            <a:r>
              <a:rPr lang="en-US" sz="5779">
                <a:solidFill>
                  <a:srgbClr val="000000"/>
                </a:solidFill>
                <a:latin typeface="Agrandir Narrow Heavy"/>
              </a:rPr>
              <a:t>QUESTION O2</a:t>
            </a:r>
          </a:p>
        </p:txBody>
      </p:sp>
      <p:sp>
        <p:nvSpPr>
          <p:cNvPr id="28" name="TextBox 28"/>
          <p:cNvSpPr txBox="1"/>
          <p:nvPr/>
        </p:nvSpPr>
        <p:spPr>
          <a:xfrm>
            <a:off x="2045483" y="5314144"/>
            <a:ext cx="15861517" cy="923330"/>
          </a:xfrm>
          <a:prstGeom prst="rect">
            <a:avLst/>
          </a:prstGeom>
        </p:spPr>
        <p:txBody>
          <a:bodyPr wrap="square" lIns="0" tIns="0" rIns="0" bIns="0" rtlCol="0" anchor="t">
            <a:spAutoFit/>
          </a:bodyPr>
          <a:lstStyle/>
          <a:p>
            <a:pPr algn="ctr"/>
            <a:r>
              <a:rPr lang="en-US" sz="6000" dirty="0" err="1">
                <a:solidFill>
                  <a:srgbClr val="4B4B4B"/>
                </a:solidFill>
                <a:latin typeface="Times New Roman" panose="02020603050405020304" pitchFamily="18" charset="0"/>
                <a:cs typeface="Times New Roman" panose="02020603050405020304" pitchFamily="18" charset="0"/>
              </a:rPr>
              <a:t>Một</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cuộn</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dây</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dẫn</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kín</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nằm</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cạnh</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nam</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châm</a:t>
            </a:r>
            <a:endParaRPr lang="en-US" sz="6000" dirty="0">
              <a:solidFill>
                <a:srgbClr val="4B4B4B"/>
              </a:solidFill>
              <a:latin typeface="Times New Roman" panose="02020603050405020304" pitchFamily="18" charset="0"/>
              <a:cs typeface="Times New Roman" panose="02020603050405020304" pitchFamily="18" charset="0"/>
            </a:endParaRPr>
          </a:p>
        </p:txBody>
      </p:sp>
      <p:sp>
        <p:nvSpPr>
          <p:cNvPr id="29" name="TextBox 29"/>
          <p:cNvSpPr txBox="1"/>
          <p:nvPr/>
        </p:nvSpPr>
        <p:spPr>
          <a:xfrm>
            <a:off x="2045483" y="6609932"/>
            <a:ext cx="15861517" cy="1846659"/>
          </a:xfrm>
          <a:prstGeom prst="rect">
            <a:avLst/>
          </a:prstGeom>
        </p:spPr>
        <p:txBody>
          <a:bodyPr wrap="square" lIns="0" tIns="0" rIns="0" bIns="0" rtlCol="0" anchor="t">
            <a:spAutoFit/>
          </a:bodyPr>
          <a:lstStyle/>
          <a:p>
            <a:pPr algn="ctr"/>
            <a:r>
              <a:rPr lang="en-US" sz="6000" dirty="0">
                <a:solidFill>
                  <a:srgbClr val="4B4B4B"/>
                </a:solidFill>
                <a:latin typeface="Times New Roman" panose="02020603050405020304" pitchFamily="18" charset="0"/>
                <a:cs typeface="Times New Roman" panose="02020603050405020304" pitchFamily="18" charset="0"/>
              </a:rPr>
              <a:t>Cho </a:t>
            </a:r>
            <a:r>
              <a:rPr lang="en-US" sz="6000" dirty="0" err="1">
                <a:solidFill>
                  <a:srgbClr val="4B4B4B"/>
                </a:solidFill>
                <a:latin typeface="Times New Roman" panose="02020603050405020304" pitchFamily="18" charset="0"/>
                <a:cs typeface="Times New Roman" panose="02020603050405020304" pitchFamily="18" charset="0"/>
              </a:rPr>
              <a:t>nam</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châm</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rơi</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vào</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lòng</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của</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một</a:t>
            </a:r>
            <a:r>
              <a:rPr lang="en-US" sz="6000" dirty="0">
                <a:solidFill>
                  <a:srgbClr val="4B4B4B"/>
                </a:solidFill>
                <a:latin typeface="Times New Roman" panose="02020603050405020304" pitchFamily="18" charset="0"/>
                <a:cs typeface="Times New Roman" panose="02020603050405020304" pitchFamily="18" charset="0"/>
              </a:rPr>
              <a:t> </a:t>
            </a:r>
          </a:p>
          <a:p>
            <a:pPr algn="ctr"/>
            <a:r>
              <a:rPr lang="en-US" sz="6000" dirty="0" err="1">
                <a:solidFill>
                  <a:srgbClr val="4B4B4B"/>
                </a:solidFill>
                <a:latin typeface="Times New Roman" panose="02020603050405020304" pitchFamily="18" charset="0"/>
                <a:cs typeface="Times New Roman" panose="02020603050405020304" pitchFamily="18" charset="0"/>
              </a:rPr>
              <a:t>cuộn</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dây</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dẫn</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kín</a:t>
            </a:r>
            <a:endParaRPr lang="en-US" sz="6000" dirty="0">
              <a:solidFill>
                <a:srgbClr val="4B4B4B"/>
              </a:solidFill>
              <a:latin typeface="Times New Roman" panose="02020603050405020304" pitchFamily="18" charset="0"/>
              <a:cs typeface="Times New Roman" panose="02020603050405020304" pitchFamily="18" charset="0"/>
            </a:endParaRPr>
          </a:p>
        </p:txBody>
      </p:sp>
      <p:sp>
        <p:nvSpPr>
          <p:cNvPr id="30" name="TextBox 30"/>
          <p:cNvSpPr txBox="1"/>
          <p:nvPr/>
        </p:nvSpPr>
        <p:spPr>
          <a:xfrm>
            <a:off x="2045483" y="8951109"/>
            <a:ext cx="15861517" cy="923330"/>
          </a:xfrm>
          <a:prstGeom prst="rect">
            <a:avLst/>
          </a:prstGeom>
        </p:spPr>
        <p:txBody>
          <a:bodyPr wrap="square" lIns="0" tIns="0" rIns="0" bIns="0" rtlCol="0" anchor="t">
            <a:spAutoFit/>
          </a:bodyPr>
          <a:lstStyle/>
          <a:p>
            <a:pPr algn="ctr"/>
            <a:r>
              <a:rPr lang="en-US" sz="6000" dirty="0" err="1">
                <a:solidFill>
                  <a:srgbClr val="4B4B4B"/>
                </a:solidFill>
                <a:latin typeface="Times New Roman" panose="02020603050405020304" pitchFamily="18" charset="0"/>
                <a:cs typeface="Times New Roman" panose="02020603050405020304" pitchFamily="18" charset="0"/>
              </a:rPr>
              <a:t>Đưa</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một</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cực</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của</a:t>
            </a:r>
            <a:r>
              <a:rPr lang="en-US" sz="6000" dirty="0">
                <a:solidFill>
                  <a:srgbClr val="4B4B4B"/>
                </a:solidFill>
                <a:latin typeface="Times New Roman" panose="02020603050405020304" pitchFamily="18" charset="0"/>
                <a:cs typeface="Times New Roman" panose="02020603050405020304" pitchFamily="18" charset="0"/>
              </a:rPr>
              <a:t> pin </a:t>
            </a:r>
            <a:r>
              <a:rPr lang="en-US" sz="6000" dirty="0" err="1">
                <a:solidFill>
                  <a:srgbClr val="4B4B4B"/>
                </a:solidFill>
                <a:latin typeface="Times New Roman" panose="02020603050405020304" pitchFamily="18" charset="0"/>
                <a:cs typeface="Times New Roman" panose="02020603050405020304" pitchFamily="18" charset="0"/>
              </a:rPr>
              <a:t>vào</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một</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cuộn</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dây</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dẫn</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kín</a:t>
            </a:r>
            <a:endParaRPr lang="en-US" sz="6000" dirty="0">
              <a:solidFill>
                <a:srgbClr val="4B4B4B"/>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6" presetClass="exit" presetSubtype="32" fill="hold" nodeType="withEffect">
                                  <p:stCondLst>
                                    <p:cond delay="0"/>
                                  </p:stCondLst>
                                  <p:childTnLst>
                                    <p:animEffect transition="out" filter="circle(out)">
                                      <p:cBhvr>
                                        <p:cTn id="9" dur="2000"/>
                                        <p:tgtEl>
                                          <p:spTgt spid="14"/>
                                        </p:tgtEl>
                                      </p:cBhvr>
                                    </p:animEffect>
                                    <p:set>
                                      <p:cBhvr>
                                        <p:cTn id="10" dur="1" fill="hold">
                                          <p:stCondLst>
                                            <p:cond delay="1999"/>
                                          </p:stCondLst>
                                        </p:cTn>
                                        <p:tgtEl>
                                          <p:spTgt spid="14"/>
                                        </p:tgtEl>
                                        <p:attrNameLst>
                                          <p:attrName>style.visibility</p:attrName>
                                        </p:attrNameLst>
                                      </p:cBhvr>
                                      <p:to>
                                        <p:strVal val="hidden"/>
                                      </p:to>
                                    </p:set>
                                  </p:childTnLst>
                                </p:cTn>
                              </p:par>
                              <p:par>
                                <p:cTn id="11" presetID="6" presetClass="exit" presetSubtype="32" fill="hold" grpId="0" nodeType="withEffect">
                                  <p:stCondLst>
                                    <p:cond delay="0"/>
                                  </p:stCondLst>
                                  <p:childTnLst>
                                    <p:animEffect transition="out" filter="circle(out)">
                                      <p:cBhvr>
                                        <p:cTn id="12" dur="2000"/>
                                        <p:tgtEl>
                                          <p:spTgt spid="28"/>
                                        </p:tgtEl>
                                      </p:cBhvr>
                                    </p:animEffect>
                                    <p:set>
                                      <p:cBhvr>
                                        <p:cTn id="13" dur="1" fill="hold">
                                          <p:stCondLst>
                                            <p:cond delay="1999"/>
                                          </p:stCondLst>
                                        </p:cTn>
                                        <p:tgtEl>
                                          <p:spTgt spid="28"/>
                                        </p:tgtEl>
                                        <p:attrNameLst>
                                          <p:attrName>style.visibility</p:attrName>
                                        </p:attrNameLst>
                                      </p:cBhvr>
                                      <p:to>
                                        <p:strVal val="hidden"/>
                                      </p:to>
                                    </p:set>
                                  </p:childTnLst>
                                </p:cTn>
                              </p:par>
                              <p:par>
                                <p:cTn id="14" presetID="6" presetClass="exit" presetSubtype="32" fill="hold" nodeType="withEffect">
                                  <p:stCondLst>
                                    <p:cond delay="0"/>
                                  </p:stCondLst>
                                  <p:childTnLst>
                                    <p:animEffect transition="out" filter="circle(out)">
                                      <p:cBhvr>
                                        <p:cTn id="15" dur="2000"/>
                                        <p:tgtEl>
                                          <p:spTgt spid="11"/>
                                        </p:tgtEl>
                                      </p:cBhvr>
                                    </p:animEffect>
                                    <p:set>
                                      <p:cBhvr>
                                        <p:cTn id="16" dur="1" fill="hold">
                                          <p:stCondLst>
                                            <p:cond delay="1999"/>
                                          </p:stCondLst>
                                        </p:cTn>
                                        <p:tgtEl>
                                          <p:spTgt spid="11"/>
                                        </p:tgtEl>
                                        <p:attrNameLst>
                                          <p:attrName>style.visibility</p:attrName>
                                        </p:attrNameLst>
                                      </p:cBhvr>
                                      <p:to>
                                        <p:strVal val="hidden"/>
                                      </p:to>
                                    </p:set>
                                  </p:childTnLst>
                                </p:cTn>
                              </p:par>
                              <p:par>
                                <p:cTn id="17" presetID="6" presetClass="exit" presetSubtype="32" fill="hold" nodeType="withEffect">
                                  <p:stCondLst>
                                    <p:cond delay="0"/>
                                  </p:stCondLst>
                                  <p:childTnLst>
                                    <p:animEffect transition="out" filter="circle(out)">
                                      <p:cBhvr>
                                        <p:cTn id="18" dur="2000"/>
                                        <p:tgtEl>
                                          <p:spTgt spid="20"/>
                                        </p:tgtEl>
                                      </p:cBhvr>
                                    </p:animEffect>
                                    <p:set>
                                      <p:cBhvr>
                                        <p:cTn id="19" dur="1" fill="hold">
                                          <p:stCondLst>
                                            <p:cond delay="1999"/>
                                          </p:stCondLst>
                                        </p:cTn>
                                        <p:tgtEl>
                                          <p:spTgt spid="20"/>
                                        </p:tgtEl>
                                        <p:attrNameLst>
                                          <p:attrName>style.visibility</p:attrName>
                                        </p:attrNameLst>
                                      </p:cBhvr>
                                      <p:to>
                                        <p:strVal val="hidden"/>
                                      </p:to>
                                    </p:set>
                                  </p:childTnLst>
                                </p:cTn>
                              </p:par>
                              <p:par>
                                <p:cTn id="20" presetID="6" presetClass="exit" presetSubtype="32" fill="hold" grpId="0" nodeType="withEffect">
                                  <p:stCondLst>
                                    <p:cond delay="0"/>
                                  </p:stCondLst>
                                  <p:childTnLst>
                                    <p:animEffect transition="out" filter="circle(out)">
                                      <p:cBhvr>
                                        <p:cTn id="21" dur="2000"/>
                                        <p:tgtEl>
                                          <p:spTgt spid="30"/>
                                        </p:tgtEl>
                                      </p:cBhvr>
                                    </p:animEffect>
                                    <p:set>
                                      <p:cBhvr>
                                        <p:cTn id="22" dur="1" fill="hold">
                                          <p:stCondLst>
                                            <p:cond delay="19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AD6DB"/>
        </a:solidFill>
        <a:effectLst/>
      </p:bgPr>
    </p:bg>
    <p:spTree>
      <p:nvGrpSpPr>
        <p:cNvPr id="1" name=""/>
        <p:cNvGrpSpPr/>
        <p:nvPr/>
      </p:nvGrpSpPr>
      <p:grpSpPr>
        <a:xfrm>
          <a:off x="0" y="0"/>
          <a:ext cx="0" cy="0"/>
          <a:chOff x="0" y="0"/>
          <a:chExt cx="0" cy="0"/>
        </a:xfrm>
      </p:grpSpPr>
      <p:grpSp>
        <p:nvGrpSpPr>
          <p:cNvPr id="2" name="Group 2"/>
          <p:cNvGrpSpPr/>
          <p:nvPr/>
        </p:nvGrpSpPr>
        <p:grpSpPr>
          <a:xfrm>
            <a:off x="57150" y="1028700"/>
            <a:ext cx="8572500" cy="8229600"/>
            <a:chOff x="0" y="0"/>
            <a:chExt cx="2001896" cy="2167467"/>
          </a:xfrm>
        </p:grpSpPr>
        <p:sp>
          <p:nvSpPr>
            <p:cNvPr id="3" name="Freeform 3"/>
            <p:cNvSpPr/>
            <p:nvPr/>
          </p:nvSpPr>
          <p:spPr>
            <a:xfrm>
              <a:off x="0" y="0"/>
              <a:ext cx="2001896" cy="2167467"/>
            </a:xfrm>
            <a:custGeom>
              <a:avLst/>
              <a:gdLst/>
              <a:ahLst/>
              <a:cxnLst/>
              <a:rect l="l" t="t" r="r" b="b"/>
              <a:pathLst>
                <a:path w="2001896" h="2167467">
                  <a:moveTo>
                    <a:pt x="36668" y="0"/>
                  </a:moveTo>
                  <a:lnTo>
                    <a:pt x="1965228" y="0"/>
                  </a:lnTo>
                  <a:cubicBezTo>
                    <a:pt x="1985480" y="0"/>
                    <a:pt x="2001896" y="16417"/>
                    <a:pt x="2001896" y="36668"/>
                  </a:cubicBezTo>
                  <a:lnTo>
                    <a:pt x="2001896" y="2130799"/>
                  </a:lnTo>
                  <a:cubicBezTo>
                    <a:pt x="2001896" y="2151050"/>
                    <a:pt x="1985480" y="2167467"/>
                    <a:pt x="1965228" y="2167467"/>
                  </a:cubicBezTo>
                  <a:lnTo>
                    <a:pt x="36668" y="2167467"/>
                  </a:lnTo>
                  <a:cubicBezTo>
                    <a:pt x="16417" y="2167467"/>
                    <a:pt x="0" y="2151050"/>
                    <a:pt x="0" y="2130799"/>
                  </a:cubicBezTo>
                  <a:lnTo>
                    <a:pt x="0" y="36668"/>
                  </a:lnTo>
                  <a:cubicBezTo>
                    <a:pt x="0" y="16417"/>
                    <a:pt x="16417" y="0"/>
                    <a:pt x="36668" y="0"/>
                  </a:cubicBezTo>
                  <a:close/>
                </a:path>
              </a:pathLst>
            </a:custGeom>
            <a:solidFill>
              <a:srgbClr val="FFFFFF"/>
            </a:solidFill>
            <a:ln w="19050" cap="rnd">
              <a:solidFill>
                <a:srgbClr val="231F20"/>
              </a:solidFill>
              <a:prstDash val="solid"/>
              <a:round/>
            </a:ln>
          </p:spPr>
          <p:txBody>
            <a:bodyPr/>
            <a:lstStyle/>
            <a:p>
              <a:endParaRPr lang="en-US"/>
            </a:p>
          </p:txBody>
        </p:sp>
        <p:sp>
          <p:nvSpPr>
            <p:cNvPr id="4" name="TextBox 4"/>
            <p:cNvSpPr txBox="1"/>
            <p:nvPr/>
          </p:nvSpPr>
          <p:spPr>
            <a:xfrm>
              <a:off x="0" y="-38100"/>
              <a:ext cx="2001896" cy="220556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9429750" y="1028702"/>
            <a:ext cx="7600950" cy="3802853"/>
            <a:chOff x="0" y="0"/>
            <a:chExt cx="2001896" cy="1001574"/>
          </a:xfrm>
        </p:grpSpPr>
        <p:sp>
          <p:nvSpPr>
            <p:cNvPr id="6" name="Freeform 6"/>
            <p:cNvSpPr/>
            <p:nvPr/>
          </p:nvSpPr>
          <p:spPr>
            <a:xfrm>
              <a:off x="0" y="0"/>
              <a:ext cx="2001896" cy="1001574"/>
            </a:xfrm>
            <a:custGeom>
              <a:avLst/>
              <a:gdLst/>
              <a:ahLst/>
              <a:cxnLst/>
              <a:rect l="l" t="t" r="r" b="b"/>
              <a:pathLst>
                <a:path w="2001896" h="1001574">
                  <a:moveTo>
                    <a:pt x="36668" y="0"/>
                  </a:moveTo>
                  <a:lnTo>
                    <a:pt x="1965228" y="0"/>
                  </a:lnTo>
                  <a:cubicBezTo>
                    <a:pt x="1985480" y="0"/>
                    <a:pt x="2001896" y="16417"/>
                    <a:pt x="2001896" y="36668"/>
                  </a:cubicBezTo>
                  <a:lnTo>
                    <a:pt x="2001896" y="964907"/>
                  </a:lnTo>
                  <a:cubicBezTo>
                    <a:pt x="2001896" y="985158"/>
                    <a:pt x="1985480" y="1001574"/>
                    <a:pt x="1965228" y="1001574"/>
                  </a:cubicBezTo>
                  <a:lnTo>
                    <a:pt x="36668" y="1001574"/>
                  </a:lnTo>
                  <a:cubicBezTo>
                    <a:pt x="16417" y="1001574"/>
                    <a:pt x="0" y="985158"/>
                    <a:pt x="0" y="964907"/>
                  </a:cubicBezTo>
                  <a:lnTo>
                    <a:pt x="0" y="36668"/>
                  </a:lnTo>
                  <a:cubicBezTo>
                    <a:pt x="0" y="16417"/>
                    <a:pt x="16417" y="0"/>
                    <a:pt x="36668" y="0"/>
                  </a:cubicBezTo>
                  <a:close/>
                </a:path>
              </a:pathLst>
            </a:custGeom>
            <a:solidFill>
              <a:srgbClr val="FFFFFF"/>
            </a:solidFill>
            <a:ln w="19050" cap="rnd">
              <a:solidFill>
                <a:srgbClr val="231F20"/>
              </a:solidFill>
              <a:prstDash val="solid"/>
              <a:round/>
            </a:ln>
          </p:spPr>
          <p:txBody>
            <a:bodyPr/>
            <a:lstStyle/>
            <a:p>
              <a:endParaRPr lang="en-US"/>
            </a:p>
          </p:txBody>
        </p:sp>
        <p:sp>
          <p:nvSpPr>
            <p:cNvPr id="7" name="TextBox 7"/>
            <p:cNvSpPr txBox="1"/>
            <p:nvPr/>
          </p:nvSpPr>
          <p:spPr>
            <a:xfrm>
              <a:off x="0" y="-38100"/>
              <a:ext cx="2001896" cy="1039674"/>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0350159" y="2559531"/>
            <a:ext cx="5760132" cy="1846659"/>
          </a:xfrm>
          <a:prstGeom prst="rect">
            <a:avLst/>
          </a:prstGeom>
        </p:spPr>
        <p:txBody>
          <a:bodyPr lIns="0" tIns="0" rIns="0" bIns="0" rtlCol="0" anchor="t">
            <a:spAutoFit/>
          </a:bodyPr>
          <a:lstStyle/>
          <a:p>
            <a:pPr algn="ctr"/>
            <a:r>
              <a:rPr lang="en-US" sz="6000" dirty="0" err="1">
                <a:solidFill>
                  <a:srgbClr val="4B4B4B"/>
                </a:solidFill>
                <a:latin typeface="Times New Roman" panose="02020603050405020304" pitchFamily="18" charset="0"/>
                <a:cs typeface="Times New Roman" panose="02020603050405020304" pitchFamily="18" charset="0"/>
              </a:rPr>
              <a:t>Đinamô</a:t>
            </a:r>
            <a:r>
              <a:rPr lang="en-US" sz="6000" dirty="0">
                <a:solidFill>
                  <a:srgbClr val="4B4B4B"/>
                </a:solidFill>
                <a:latin typeface="Times New Roman" panose="02020603050405020304" pitchFamily="18" charset="0"/>
                <a:cs typeface="Times New Roman" panose="02020603050405020304" pitchFamily="18" charset="0"/>
              </a:rPr>
              <a:t> ở </a:t>
            </a:r>
            <a:r>
              <a:rPr lang="en-US" sz="6000" dirty="0" err="1">
                <a:solidFill>
                  <a:srgbClr val="4B4B4B"/>
                </a:solidFill>
                <a:latin typeface="Times New Roman" panose="02020603050405020304" pitchFamily="18" charset="0"/>
                <a:cs typeface="Times New Roman" panose="02020603050405020304" pitchFamily="18" charset="0"/>
              </a:rPr>
              <a:t>xe</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đạp</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cấu</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tạo</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gồm</a:t>
            </a:r>
            <a:r>
              <a:rPr lang="en-US" sz="6000" dirty="0">
                <a:solidFill>
                  <a:srgbClr val="4B4B4B"/>
                </a:solidFill>
                <a:latin typeface="Times New Roman" panose="02020603050405020304" pitchFamily="18" charset="0"/>
                <a:cs typeface="Times New Roman" panose="02020603050405020304" pitchFamily="18" charset="0"/>
              </a:rPr>
              <a:t>:</a:t>
            </a:r>
          </a:p>
        </p:txBody>
      </p:sp>
      <p:sp>
        <p:nvSpPr>
          <p:cNvPr id="9" name="TextBox 9"/>
          <p:cNvSpPr txBox="1"/>
          <p:nvPr/>
        </p:nvSpPr>
        <p:spPr>
          <a:xfrm>
            <a:off x="9931694" y="1401441"/>
            <a:ext cx="6597065" cy="881973"/>
          </a:xfrm>
          <a:prstGeom prst="rect">
            <a:avLst/>
          </a:prstGeom>
        </p:spPr>
        <p:txBody>
          <a:bodyPr lIns="0" tIns="0" rIns="0" bIns="0" rtlCol="0" anchor="t">
            <a:spAutoFit/>
          </a:bodyPr>
          <a:lstStyle/>
          <a:p>
            <a:pPr algn="ctr">
              <a:lnSpc>
                <a:spcPts val="7050"/>
              </a:lnSpc>
            </a:pPr>
            <a:r>
              <a:rPr lang="en-US" sz="5779">
                <a:solidFill>
                  <a:srgbClr val="000000"/>
                </a:solidFill>
                <a:latin typeface="Agrandir Narrow Heavy"/>
              </a:rPr>
              <a:t>QUESTION O3</a:t>
            </a:r>
          </a:p>
        </p:txBody>
      </p:sp>
      <p:grpSp>
        <p:nvGrpSpPr>
          <p:cNvPr id="10" name="Group 10"/>
          <p:cNvGrpSpPr/>
          <p:nvPr/>
        </p:nvGrpSpPr>
        <p:grpSpPr>
          <a:xfrm>
            <a:off x="9372600" y="5220695"/>
            <a:ext cx="8629650" cy="1086440"/>
            <a:chOff x="0" y="0"/>
            <a:chExt cx="2001896" cy="286141"/>
          </a:xfrm>
        </p:grpSpPr>
        <p:sp>
          <p:nvSpPr>
            <p:cNvPr id="11" name="Freeform 11"/>
            <p:cNvSpPr/>
            <p:nvPr/>
          </p:nvSpPr>
          <p:spPr>
            <a:xfrm>
              <a:off x="0" y="0"/>
              <a:ext cx="2001896" cy="286141"/>
            </a:xfrm>
            <a:custGeom>
              <a:avLst/>
              <a:gdLst/>
              <a:ahLst/>
              <a:cxnLst/>
              <a:rect l="l" t="t" r="r" b="b"/>
              <a:pathLst>
                <a:path w="2001896" h="286141">
                  <a:moveTo>
                    <a:pt x="21389" y="0"/>
                  </a:moveTo>
                  <a:lnTo>
                    <a:pt x="1980507" y="0"/>
                  </a:lnTo>
                  <a:cubicBezTo>
                    <a:pt x="1992320" y="0"/>
                    <a:pt x="2001896" y="9576"/>
                    <a:pt x="2001896" y="21389"/>
                  </a:cubicBezTo>
                  <a:lnTo>
                    <a:pt x="2001896" y="264751"/>
                  </a:lnTo>
                  <a:cubicBezTo>
                    <a:pt x="2001896" y="276564"/>
                    <a:pt x="1992320" y="286141"/>
                    <a:pt x="1980507" y="286141"/>
                  </a:cubicBezTo>
                  <a:lnTo>
                    <a:pt x="21389" y="286141"/>
                  </a:lnTo>
                  <a:cubicBezTo>
                    <a:pt x="9576" y="286141"/>
                    <a:pt x="0" y="276564"/>
                    <a:pt x="0" y="264751"/>
                  </a:cubicBezTo>
                  <a:lnTo>
                    <a:pt x="0" y="21389"/>
                  </a:lnTo>
                  <a:cubicBezTo>
                    <a:pt x="0" y="9576"/>
                    <a:pt x="9576" y="0"/>
                    <a:pt x="21389" y="0"/>
                  </a:cubicBezTo>
                  <a:close/>
                </a:path>
              </a:pathLst>
            </a:custGeom>
            <a:solidFill>
              <a:srgbClr val="FFFFFF"/>
            </a:solidFill>
            <a:ln w="19050" cap="rnd">
              <a:solidFill>
                <a:srgbClr val="231F20"/>
              </a:solidFill>
              <a:prstDash val="solid"/>
              <a:round/>
            </a:ln>
          </p:spPr>
          <p:txBody>
            <a:bodyPr/>
            <a:lstStyle/>
            <a:p>
              <a:endParaRPr lang="en-US"/>
            </a:p>
          </p:txBody>
        </p:sp>
        <p:sp>
          <p:nvSpPr>
            <p:cNvPr id="12" name="TextBox 12"/>
            <p:cNvSpPr txBox="1"/>
            <p:nvPr/>
          </p:nvSpPr>
          <p:spPr>
            <a:xfrm>
              <a:off x="0" y="-38100"/>
              <a:ext cx="2001896" cy="324241"/>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9372600" y="6696278"/>
            <a:ext cx="8629650" cy="1086440"/>
            <a:chOff x="0" y="0"/>
            <a:chExt cx="2001896" cy="286141"/>
          </a:xfrm>
        </p:grpSpPr>
        <p:sp>
          <p:nvSpPr>
            <p:cNvPr id="14" name="Freeform 14"/>
            <p:cNvSpPr/>
            <p:nvPr/>
          </p:nvSpPr>
          <p:spPr>
            <a:xfrm>
              <a:off x="0" y="0"/>
              <a:ext cx="2001896" cy="286141"/>
            </a:xfrm>
            <a:custGeom>
              <a:avLst/>
              <a:gdLst/>
              <a:ahLst/>
              <a:cxnLst/>
              <a:rect l="l" t="t" r="r" b="b"/>
              <a:pathLst>
                <a:path w="2001896" h="286141">
                  <a:moveTo>
                    <a:pt x="21389" y="0"/>
                  </a:moveTo>
                  <a:lnTo>
                    <a:pt x="1980507" y="0"/>
                  </a:lnTo>
                  <a:cubicBezTo>
                    <a:pt x="1992320" y="0"/>
                    <a:pt x="2001896" y="9576"/>
                    <a:pt x="2001896" y="21389"/>
                  </a:cubicBezTo>
                  <a:lnTo>
                    <a:pt x="2001896" y="264751"/>
                  </a:lnTo>
                  <a:cubicBezTo>
                    <a:pt x="2001896" y="276564"/>
                    <a:pt x="1992320" y="286141"/>
                    <a:pt x="1980507" y="286141"/>
                  </a:cubicBezTo>
                  <a:lnTo>
                    <a:pt x="21389" y="286141"/>
                  </a:lnTo>
                  <a:cubicBezTo>
                    <a:pt x="9576" y="286141"/>
                    <a:pt x="0" y="276564"/>
                    <a:pt x="0" y="264751"/>
                  </a:cubicBezTo>
                  <a:lnTo>
                    <a:pt x="0" y="21389"/>
                  </a:lnTo>
                  <a:cubicBezTo>
                    <a:pt x="0" y="9576"/>
                    <a:pt x="9576" y="0"/>
                    <a:pt x="21389" y="0"/>
                  </a:cubicBezTo>
                  <a:close/>
                </a:path>
              </a:pathLst>
            </a:custGeom>
            <a:solidFill>
              <a:srgbClr val="FFFFFF"/>
            </a:solidFill>
            <a:ln w="19050" cap="rnd">
              <a:solidFill>
                <a:srgbClr val="231F20"/>
              </a:solidFill>
              <a:prstDash val="solid"/>
              <a:round/>
            </a:ln>
          </p:spPr>
          <p:txBody>
            <a:bodyPr/>
            <a:lstStyle/>
            <a:p>
              <a:endParaRPr lang="en-US"/>
            </a:p>
          </p:txBody>
        </p:sp>
        <p:sp>
          <p:nvSpPr>
            <p:cNvPr id="15" name="TextBox 15"/>
            <p:cNvSpPr txBox="1"/>
            <p:nvPr/>
          </p:nvSpPr>
          <p:spPr>
            <a:xfrm>
              <a:off x="0" y="-38100"/>
              <a:ext cx="2001896" cy="324241"/>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9372600" y="8171860"/>
            <a:ext cx="8629650" cy="1086440"/>
            <a:chOff x="0" y="0"/>
            <a:chExt cx="2001896" cy="286141"/>
          </a:xfrm>
        </p:grpSpPr>
        <p:sp>
          <p:nvSpPr>
            <p:cNvPr id="17" name="Freeform 17"/>
            <p:cNvSpPr/>
            <p:nvPr/>
          </p:nvSpPr>
          <p:spPr>
            <a:xfrm>
              <a:off x="0" y="0"/>
              <a:ext cx="2001896" cy="286141"/>
            </a:xfrm>
            <a:custGeom>
              <a:avLst/>
              <a:gdLst/>
              <a:ahLst/>
              <a:cxnLst/>
              <a:rect l="l" t="t" r="r" b="b"/>
              <a:pathLst>
                <a:path w="2001896" h="286141">
                  <a:moveTo>
                    <a:pt x="21389" y="0"/>
                  </a:moveTo>
                  <a:lnTo>
                    <a:pt x="1980507" y="0"/>
                  </a:lnTo>
                  <a:cubicBezTo>
                    <a:pt x="1992320" y="0"/>
                    <a:pt x="2001896" y="9576"/>
                    <a:pt x="2001896" y="21389"/>
                  </a:cubicBezTo>
                  <a:lnTo>
                    <a:pt x="2001896" y="264751"/>
                  </a:lnTo>
                  <a:cubicBezTo>
                    <a:pt x="2001896" y="276564"/>
                    <a:pt x="1992320" y="286141"/>
                    <a:pt x="1980507" y="286141"/>
                  </a:cubicBezTo>
                  <a:lnTo>
                    <a:pt x="21389" y="286141"/>
                  </a:lnTo>
                  <a:cubicBezTo>
                    <a:pt x="9576" y="286141"/>
                    <a:pt x="0" y="276564"/>
                    <a:pt x="0" y="264751"/>
                  </a:cubicBezTo>
                  <a:lnTo>
                    <a:pt x="0" y="21389"/>
                  </a:lnTo>
                  <a:cubicBezTo>
                    <a:pt x="0" y="9576"/>
                    <a:pt x="9576" y="0"/>
                    <a:pt x="21389" y="0"/>
                  </a:cubicBezTo>
                  <a:close/>
                </a:path>
              </a:pathLst>
            </a:custGeom>
            <a:solidFill>
              <a:srgbClr val="FFFFFF"/>
            </a:solidFill>
            <a:ln w="19050" cap="rnd">
              <a:solidFill>
                <a:srgbClr val="231F20"/>
              </a:solidFill>
              <a:prstDash val="solid"/>
              <a:round/>
            </a:ln>
          </p:spPr>
          <p:txBody>
            <a:bodyPr/>
            <a:lstStyle/>
            <a:p>
              <a:endParaRPr lang="en-US"/>
            </a:p>
          </p:txBody>
        </p:sp>
        <p:sp>
          <p:nvSpPr>
            <p:cNvPr id="18" name="TextBox 18"/>
            <p:cNvSpPr txBox="1"/>
            <p:nvPr/>
          </p:nvSpPr>
          <p:spPr>
            <a:xfrm>
              <a:off x="0" y="-38100"/>
              <a:ext cx="2001896" cy="324241"/>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9220200" y="5220695"/>
            <a:ext cx="1237501" cy="1086440"/>
            <a:chOff x="0" y="0"/>
            <a:chExt cx="325926" cy="286141"/>
          </a:xfrm>
        </p:grpSpPr>
        <p:sp>
          <p:nvSpPr>
            <p:cNvPr id="20" name="Freeform 20"/>
            <p:cNvSpPr/>
            <p:nvPr/>
          </p:nvSpPr>
          <p:spPr>
            <a:xfrm>
              <a:off x="0" y="0"/>
              <a:ext cx="325926" cy="286141"/>
            </a:xfrm>
            <a:custGeom>
              <a:avLst/>
              <a:gdLst/>
              <a:ahLst/>
              <a:cxnLst/>
              <a:rect l="l" t="t" r="r" b="b"/>
              <a:pathLst>
                <a:path w="325926" h="286141">
                  <a:moveTo>
                    <a:pt x="131378" y="0"/>
                  </a:moveTo>
                  <a:lnTo>
                    <a:pt x="194548" y="0"/>
                  </a:lnTo>
                  <a:cubicBezTo>
                    <a:pt x="229392" y="0"/>
                    <a:pt x="262808" y="13842"/>
                    <a:pt x="287446" y="38480"/>
                  </a:cubicBezTo>
                  <a:cubicBezTo>
                    <a:pt x="312085" y="63118"/>
                    <a:pt x="325926" y="96534"/>
                    <a:pt x="325926" y="131378"/>
                  </a:cubicBezTo>
                  <a:lnTo>
                    <a:pt x="325926" y="154763"/>
                  </a:lnTo>
                  <a:cubicBezTo>
                    <a:pt x="325926" y="227321"/>
                    <a:pt x="267106" y="286141"/>
                    <a:pt x="194548" y="286141"/>
                  </a:cubicBezTo>
                  <a:lnTo>
                    <a:pt x="131378" y="286141"/>
                  </a:lnTo>
                  <a:cubicBezTo>
                    <a:pt x="96534" y="286141"/>
                    <a:pt x="63118" y="272299"/>
                    <a:pt x="38480" y="247661"/>
                  </a:cubicBezTo>
                  <a:cubicBezTo>
                    <a:pt x="13842" y="223023"/>
                    <a:pt x="0" y="189606"/>
                    <a:pt x="0" y="154763"/>
                  </a:cubicBezTo>
                  <a:lnTo>
                    <a:pt x="0" y="131378"/>
                  </a:lnTo>
                  <a:cubicBezTo>
                    <a:pt x="0" y="96534"/>
                    <a:pt x="13842" y="63118"/>
                    <a:pt x="38480" y="38480"/>
                  </a:cubicBezTo>
                  <a:cubicBezTo>
                    <a:pt x="63118" y="13842"/>
                    <a:pt x="96534" y="0"/>
                    <a:pt x="131378" y="0"/>
                  </a:cubicBezTo>
                  <a:close/>
                </a:path>
              </a:pathLst>
            </a:custGeom>
            <a:solidFill>
              <a:srgbClr val="7C91FE"/>
            </a:solidFill>
            <a:ln w="19050" cap="rnd">
              <a:solidFill>
                <a:srgbClr val="231F20"/>
              </a:solidFill>
              <a:prstDash val="solid"/>
              <a:round/>
            </a:ln>
          </p:spPr>
          <p:txBody>
            <a:bodyPr/>
            <a:lstStyle/>
            <a:p>
              <a:endParaRPr lang="en-US"/>
            </a:p>
          </p:txBody>
        </p:sp>
        <p:sp>
          <p:nvSpPr>
            <p:cNvPr id="21" name="TextBox 21"/>
            <p:cNvSpPr txBox="1"/>
            <p:nvPr/>
          </p:nvSpPr>
          <p:spPr>
            <a:xfrm>
              <a:off x="0" y="-57150"/>
              <a:ext cx="325926" cy="343291"/>
            </a:xfrm>
            <a:prstGeom prst="rect">
              <a:avLst/>
            </a:prstGeom>
          </p:spPr>
          <p:txBody>
            <a:bodyPr lIns="50800" tIns="50800" rIns="50800" bIns="50800" rtlCol="0" anchor="ctr"/>
            <a:lstStyle/>
            <a:p>
              <a:pPr algn="ctr">
                <a:lnSpc>
                  <a:spcPts val="3346"/>
                </a:lnSpc>
                <a:spcBef>
                  <a:spcPct val="0"/>
                </a:spcBef>
              </a:pPr>
              <a:r>
                <a:rPr lang="en-US" sz="3070">
                  <a:solidFill>
                    <a:srgbClr val="4B4B4B"/>
                  </a:solidFill>
                  <a:latin typeface="Agrandir Narrow Ultra-Bold"/>
                </a:rPr>
                <a:t>a.</a:t>
              </a:r>
            </a:p>
          </p:txBody>
        </p:sp>
      </p:grpSp>
      <p:grpSp>
        <p:nvGrpSpPr>
          <p:cNvPr id="22" name="Group 22"/>
          <p:cNvGrpSpPr/>
          <p:nvPr/>
        </p:nvGrpSpPr>
        <p:grpSpPr>
          <a:xfrm>
            <a:off x="9220200" y="6697660"/>
            <a:ext cx="1237501" cy="1086440"/>
            <a:chOff x="0" y="0"/>
            <a:chExt cx="325926" cy="286141"/>
          </a:xfrm>
        </p:grpSpPr>
        <p:sp>
          <p:nvSpPr>
            <p:cNvPr id="23" name="Freeform 23"/>
            <p:cNvSpPr/>
            <p:nvPr/>
          </p:nvSpPr>
          <p:spPr>
            <a:xfrm>
              <a:off x="0" y="0"/>
              <a:ext cx="325926" cy="286141"/>
            </a:xfrm>
            <a:custGeom>
              <a:avLst/>
              <a:gdLst/>
              <a:ahLst/>
              <a:cxnLst/>
              <a:rect l="l" t="t" r="r" b="b"/>
              <a:pathLst>
                <a:path w="325926" h="286141">
                  <a:moveTo>
                    <a:pt x="131378" y="0"/>
                  </a:moveTo>
                  <a:lnTo>
                    <a:pt x="194548" y="0"/>
                  </a:lnTo>
                  <a:cubicBezTo>
                    <a:pt x="229392" y="0"/>
                    <a:pt x="262808" y="13842"/>
                    <a:pt x="287446" y="38480"/>
                  </a:cubicBezTo>
                  <a:cubicBezTo>
                    <a:pt x="312085" y="63118"/>
                    <a:pt x="325926" y="96534"/>
                    <a:pt x="325926" y="131378"/>
                  </a:cubicBezTo>
                  <a:lnTo>
                    <a:pt x="325926" y="154763"/>
                  </a:lnTo>
                  <a:cubicBezTo>
                    <a:pt x="325926" y="227321"/>
                    <a:pt x="267106" y="286141"/>
                    <a:pt x="194548" y="286141"/>
                  </a:cubicBezTo>
                  <a:lnTo>
                    <a:pt x="131378" y="286141"/>
                  </a:lnTo>
                  <a:cubicBezTo>
                    <a:pt x="96534" y="286141"/>
                    <a:pt x="63118" y="272299"/>
                    <a:pt x="38480" y="247661"/>
                  </a:cubicBezTo>
                  <a:cubicBezTo>
                    <a:pt x="13842" y="223023"/>
                    <a:pt x="0" y="189606"/>
                    <a:pt x="0" y="154763"/>
                  </a:cubicBezTo>
                  <a:lnTo>
                    <a:pt x="0" y="131378"/>
                  </a:lnTo>
                  <a:cubicBezTo>
                    <a:pt x="0" y="96534"/>
                    <a:pt x="13842" y="63118"/>
                    <a:pt x="38480" y="38480"/>
                  </a:cubicBezTo>
                  <a:cubicBezTo>
                    <a:pt x="63118" y="13842"/>
                    <a:pt x="96534" y="0"/>
                    <a:pt x="131378" y="0"/>
                  </a:cubicBezTo>
                  <a:close/>
                </a:path>
              </a:pathLst>
            </a:custGeom>
            <a:solidFill>
              <a:srgbClr val="7C91FE"/>
            </a:solidFill>
            <a:ln w="19050" cap="rnd">
              <a:solidFill>
                <a:srgbClr val="231F20"/>
              </a:solidFill>
              <a:prstDash val="solid"/>
              <a:round/>
            </a:ln>
          </p:spPr>
          <p:txBody>
            <a:bodyPr/>
            <a:lstStyle/>
            <a:p>
              <a:endParaRPr lang="en-US"/>
            </a:p>
          </p:txBody>
        </p:sp>
        <p:sp>
          <p:nvSpPr>
            <p:cNvPr id="24" name="TextBox 24"/>
            <p:cNvSpPr txBox="1"/>
            <p:nvPr/>
          </p:nvSpPr>
          <p:spPr>
            <a:xfrm>
              <a:off x="0" y="-57150"/>
              <a:ext cx="325926" cy="343291"/>
            </a:xfrm>
            <a:prstGeom prst="rect">
              <a:avLst/>
            </a:prstGeom>
          </p:spPr>
          <p:txBody>
            <a:bodyPr lIns="50800" tIns="50800" rIns="50800" bIns="50800" rtlCol="0" anchor="ctr"/>
            <a:lstStyle/>
            <a:p>
              <a:pPr algn="ctr">
                <a:lnSpc>
                  <a:spcPts val="3346"/>
                </a:lnSpc>
                <a:spcBef>
                  <a:spcPct val="0"/>
                </a:spcBef>
              </a:pPr>
              <a:r>
                <a:rPr lang="en-US" sz="3070">
                  <a:solidFill>
                    <a:srgbClr val="4B4B4B"/>
                  </a:solidFill>
                  <a:latin typeface="Agrandir Narrow Ultra-Bold"/>
                </a:rPr>
                <a:t>b.</a:t>
              </a:r>
            </a:p>
          </p:txBody>
        </p:sp>
      </p:grpSp>
      <p:grpSp>
        <p:nvGrpSpPr>
          <p:cNvPr id="25" name="Group 25"/>
          <p:cNvGrpSpPr/>
          <p:nvPr/>
        </p:nvGrpSpPr>
        <p:grpSpPr>
          <a:xfrm>
            <a:off x="9220200" y="8174625"/>
            <a:ext cx="1237501" cy="1086440"/>
            <a:chOff x="0" y="0"/>
            <a:chExt cx="325926" cy="286141"/>
          </a:xfrm>
        </p:grpSpPr>
        <p:sp>
          <p:nvSpPr>
            <p:cNvPr id="26" name="Freeform 26"/>
            <p:cNvSpPr/>
            <p:nvPr/>
          </p:nvSpPr>
          <p:spPr>
            <a:xfrm>
              <a:off x="0" y="0"/>
              <a:ext cx="325926" cy="286141"/>
            </a:xfrm>
            <a:custGeom>
              <a:avLst/>
              <a:gdLst/>
              <a:ahLst/>
              <a:cxnLst/>
              <a:rect l="l" t="t" r="r" b="b"/>
              <a:pathLst>
                <a:path w="325926" h="286141">
                  <a:moveTo>
                    <a:pt x="131378" y="0"/>
                  </a:moveTo>
                  <a:lnTo>
                    <a:pt x="194548" y="0"/>
                  </a:lnTo>
                  <a:cubicBezTo>
                    <a:pt x="229392" y="0"/>
                    <a:pt x="262808" y="13842"/>
                    <a:pt x="287446" y="38480"/>
                  </a:cubicBezTo>
                  <a:cubicBezTo>
                    <a:pt x="312085" y="63118"/>
                    <a:pt x="325926" y="96534"/>
                    <a:pt x="325926" y="131378"/>
                  </a:cubicBezTo>
                  <a:lnTo>
                    <a:pt x="325926" y="154763"/>
                  </a:lnTo>
                  <a:cubicBezTo>
                    <a:pt x="325926" y="227321"/>
                    <a:pt x="267106" y="286141"/>
                    <a:pt x="194548" y="286141"/>
                  </a:cubicBezTo>
                  <a:lnTo>
                    <a:pt x="131378" y="286141"/>
                  </a:lnTo>
                  <a:cubicBezTo>
                    <a:pt x="96534" y="286141"/>
                    <a:pt x="63118" y="272299"/>
                    <a:pt x="38480" y="247661"/>
                  </a:cubicBezTo>
                  <a:cubicBezTo>
                    <a:pt x="13842" y="223023"/>
                    <a:pt x="0" y="189606"/>
                    <a:pt x="0" y="154763"/>
                  </a:cubicBezTo>
                  <a:lnTo>
                    <a:pt x="0" y="131378"/>
                  </a:lnTo>
                  <a:cubicBezTo>
                    <a:pt x="0" y="96534"/>
                    <a:pt x="13842" y="63118"/>
                    <a:pt x="38480" y="38480"/>
                  </a:cubicBezTo>
                  <a:cubicBezTo>
                    <a:pt x="63118" y="13842"/>
                    <a:pt x="96534" y="0"/>
                    <a:pt x="131378" y="0"/>
                  </a:cubicBezTo>
                  <a:close/>
                </a:path>
              </a:pathLst>
            </a:custGeom>
            <a:solidFill>
              <a:srgbClr val="7C91FE"/>
            </a:solidFill>
            <a:ln w="19050" cap="rnd">
              <a:solidFill>
                <a:srgbClr val="231F20"/>
              </a:solidFill>
              <a:prstDash val="solid"/>
              <a:round/>
            </a:ln>
          </p:spPr>
          <p:txBody>
            <a:bodyPr/>
            <a:lstStyle/>
            <a:p>
              <a:endParaRPr lang="en-US"/>
            </a:p>
          </p:txBody>
        </p:sp>
        <p:sp>
          <p:nvSpPr>
            <p:cNvPr id="27" name="TextBox 27"/>
            <p:cNvSpPr txBox="1"/>
            <p:nvPr/>
          </p:nvSpPr>
          <p:spPr>
            <a:xfrm>
              <a:off x="0" y="-57150"/>
              <a:ext cx="325926" cy="343291"/>
            </a:xfrm>
            <a:prstGeom prst="rect">
              <a:avLst/>
            </a:prstGeom>
          </p:spPr>
          <p:txBody>
            <a:bodyPr lIns="50800" tIns="50800" rIns="50800" bIns="50800" rtlCol="0" anchor="ctr"/>
            <a:lstStyle/>
            <a:p>
              <a:pPr algn="ctr">
                <a:lnSpc>
                  <a:spcPts val="3346"/>
                </a:lnSpc>
                <a:spcBef>
                  <a:spcPct val="0"/>
                </a:spcBef>
              </a:pPr>
              <a:r>
                <a:rPr lang="en-US" sz="3070">
                  <a:solidFill>
                    <a:srgbClr val="4B4B4B"/>
                  </a:solidFill>
                  <a:latin typeface="Agrandir Narrow Ultra-Bold"/>
                </a:rPr>
                <a:t>c.</a:t>
              </a:r>
            </a:p>
          </p:txBody>
        </p:sp>
      </p:grpSp>
      <p:sp>
        <p:nvSpPr>
          <p:cNvPr id="28" name="TextBox 28"/>
          <p:cNvSpPr txBox="1"/>
          <p:nvPr/>
        </p:nvSpPr>
        <p:spPr>
          <a:xfrm>
            <a:off x="10350159" y="5228640"/>
            <a:ext cx="7480641" cy="923330"/>
          </a:xfrm>
          <a:prstGeom prst="rect">
            <a:avLst/>
          </a:prstGeom>
        </p:spPr>
        <p:txBody>
          <a:bodyPr wrap="square" lIns="0" tIns="0" rIns="0" bIns="0" rtlCol="0" anchor="t">
            <a:spAutoFit/>
          </a:bodyPr>
          <a:lstStyle/>
          <a:p>
            <a:pPr algn="ctr"/>
            <a:r>
              <a:rPr lang="en-US" sz="6000" dirty="0">
                <a:solidFill>
                  <a:srgbClr val="4B4B4B"/>
                </a:solidFill>
                <a:latin typeface="Times New Roman" panose="02020603050405020304" pitchFamily="18" charset="0"/>
                <a:cs typeface="Times New Roman" panose="02020603050405020304" pitchFamily="18" charset="0"/>
              </a:rPr>
              <a:t>Nam </a:t>
            </a:r>
            <a:r>
              <a:rPr lang="en-US" sz="6000" dirty="0" err="1">
                <a:solidFill>
                  <a:srgbClr val="4B4B4B"/>
                </a:solidFill>
                <a:latin typeface="Times New Roman" panose="02020603050405020304" pitchFamily="18" charset="0"/>
                <a:cs typeface="Times New Roman" panose="02020603050405020304" pitchFamily="18" charset="0"/>
              </a:rPr>
              <a:t>châm</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và</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cuộn</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dây</a:t>
            </a:r>
            <a:endParaRPr lang="en-US" sz="6000" dirty="0">
              <a:solidFill>
                <a:srgbClr val="4B4B4B"/>
              </a:solidFill>
              <a:latin typeface="Times New Roman" panose="02020603050405020304" pitchFamily="18" charset="0"/>
              <a:cs typeface="Times New Roman" panose="02020603050405020304" pitchFamily="18" charset="0"/>
            </a:endParaRPr>
          </a:p>
        </p:txBody>
      </p:sp>
      <p:sp>
        <p:nvSpPr>
          <p:cNvPr id="29" name="TextBox 29"/>
          <p:cNvSpPr txBox="1"/>
          <p:nvPr/>
        </p:nvSpPr>
        <p:spPr>
          <a:xfrm>
            <a:off x="10350159" y="6705605"/>
            <a:ext cx="7480641" cy="923330"/>
          </a:xfrm>
          <a:prstGeom prst="rect">
            <a:avLst/>
          </a:prstGeom>
        </p:spPr>
        <p:txBody>
          <a:bodyPr wrap="square" lIns="0" tIns="0" rIns="0" bIns="0" rtlCol="0" anchor="t">
            <a:spAutoFit/>
          </a:bodyPr>
          <a:lstStyle/>
          <a:p>
            <a:pPr algn="ctr"/>
            <a:r>
              <a:rPr lang="en-US" sz="6000" dirty="0" err="1">
                <a:solidFill>
                  <a:srgbClr val="4B4B4B"/>
                </a:solidFill>
                <a:latin typeface="Times New Roman" panose="02020603050405020304" pitchFamily="18" charset="0"/>
                <a:cs typeface="Times New Roman" panose="02020603050405020304" pitchFamily="18" charset="0"/>
              </a:rPr>
              <a:t>Điện</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tích</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và</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cuộn</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dây</a:t>
            </a:r>
            <a:endParaRPr lang="en-US" sz="6000" dirty="0">
              <a:solidFill>
                <a:srgbClr val="4B4B4B"/>
              </a:solidFill>
              <a:latin typeface="Times New Roman" panose="02020603050405020304" pitchFamily="18" charset="0"/>
              <a:cs typeface="Times New Roman" panose="02020603050405020304" pitchFamily="18" charset="0"/>
            </a:endParaRPr>
          </a:p>
        </p:txBody>
      </p:sp>
      <p:sp>
        <p:nvSpPr>
          <p:cNvPr id="30" name="TextBox 30"/>
          <p:cNvSpPr txBox="1"/>
          <p:nvPr/>
        </p:nvSpPr>
        <p:spPr>
          <a:xfrm>
            <a:off x="10350159" y="8182570"/>
            <a:ext cx="7480641" cy="923330"/>
          </a:xfrm>
          <a:prstGeom prst="rect">
            <a:avLst/>
          </a:prstGeom>
        </p:spPr>
        <p:txBody>
          <a:bodyPr wrap="square" lIns="0" tIns="0" rIns="0" bIns="0" rtlCol="0" anchor="t">
            <a:spAutoFit/>
          </a:bodyPr>
          <a:lstStyle/>
          <a:p>
            <a:pPr algn="ctr"/>
            <a:r>
              <a:rPr lang="en-US" sz="6000" dirty="0">
                <a:solidFill>
                  <a:srgbClr val="4B4B4B"/>
                </a:solidFill>
                <a:latin typeface="Times New Roman" panose="02020603050405020304" pitchFamily="18" charset="0"/>
                <a:cs typeface="Times New Roman" panose="02020603050405020304" pitchFamily="18" charset="0"/>
              </a:rPr>
              <a:t>Nam </a:t>
            </a:r>
            <a:r>
              <a:rPr lang="en-US" sz="6000" dirty="0" err="1">
                <a:solidFill>
                  <a:srgbClr val="4B4B4B"/>
                </a:solidFill>
                <a:latin typeface="Times New Roman" panose="02020603050405020304" pitchFamily="18" charset="0"/>
                <a:cs typeface="Times New Roman" panose="02020603050405020304" pitchFamily="18" charset="0"/>
              </a:rPr>
              <a:t>châm</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và</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điện</a:t>
            </a:r>
            <a:r>
              <a:rPr lang="en-US" sz="6000" dirty="0">
                <a:solidFill>
                  <a:srgbClr val="4B4B4B"/>
                </a:solidFill>
                <a:latin typeface="Times New Roman" panose="02020603050405020304" pitchFamily="18" charset="0"/>
                <a:cs typeface="Times New Roman" panose="02020603050405020304" pitchFamily="18" charset="0"/>
              </a:rPr>
              <a:t> </a:t>
            </a:r>
            <a:r>
              <a:rPr lang="en-US" sz="6000" dirty="0" err="1">
                <a:solidFill>
                  <a:srgbClr val="4B4B4B"/>
                </a:solidFill>
                <a:latin typeface="Times New Roman" panose="02020603050405020304" pitchFamily="18" charset="0"/>
                <a:cs typeface="Times New Roman" panose="02020603050405020304" pitchFamily="18" charset="0"/>
              </a:rPr>
              <a:t>tích</a:t>
            </a:r>
            <a:endParaRPr lang="en-US" sz="6000" dirty="0">
              <a:solidFill>
                <a:srgbClr val="4B4B4B"/>
              </a:solidFill>
              <a:latin typeface="Times New Roman" panose="02020603050405020304" pitchFamily="18" charset="0"/>
              <a:cs typeface="Times New Roman" panose="02020603050405020304" pitchFamily="18" charset="0"/>
            </a:endParaRPr>
          </a:p>
        </p:txBody>
      </p:sp>
      <p:sp>
        <p:nvSpPr>
          <p:cNvPr id="31" name="Freeform 6">
            <a:extLst>
              <a:ext uri="{FF2B5EF4-FFF2-40B4-BE49-F238E27FC236}">
                <a16:creationId xmlns:a16="http://schemas.microsoft.com/office/drawing/2014/main" id="{89679D67-55E4-2022-206C-6EC13B3A3EE0}"/>
              </a:ext>
            </a:extLst>
          </p:cNvPr>
          <p:cNvSpPr/>
          <p:nvPr/>
        </p:nvSpPr>
        <p:spPr>
          <a:xfrm>
            <a:off x="550862" y="1799273"/>
            <a:ext cx="8102890" cy="6705600"/>
          </a:xfrm>
          <a:custGeom>
            <a:avLst/>
            <a:gdLst/>
            <a:ahLst/>
            <a:cxnLst/>
            <a:rect l="l" t="t" r="r" b="b"/>
            <a:pathLst>
              <a:path w="6906027" h="5719358">
                <a:moveTo>
                  <a:pt x="0" y="0"/>
                </a:moveTo>
                <a:lnTo>
                  <a:pt x="6906027" y="0"/>
                </a:lnTo>
                <a:lnTo>
                  <a:pt x="6906027" y="5719358"/>
                </a:lnTo>
                <a:lnTo>
                  <a:pt x="0" y="5719358"/>
                </a:lnTo>
                <a:lnTo>
                  <a:pt x="0" y="0"/>
                </a:lnTo>
                <a:close/>
              </a:path>
            </a:pathLst>
          </a:custGeom>
          <a:blipFill>
            <a:blip r:embed="rId2"/>
            <a:stretch>
              <a:fillRect/>
            </a:stretch>
          </a:blipFill>
        </p:spPr>
        <p:txBody>
          <a:bodyPr/>
          <a:lstStyle/>
          <a:p>
            <a:endParaRPr lang="en-US" sz="60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13"/>
                                        </p:tgtEl>
                                      </p:cBhvr>
                                    </p:animEffect>
                                    <p:anim calcmode="lin" valueType="num">
                                      <p:cBhvr>
                                        <p:cTn id="7" dur="1822" tmFilter="0,0; 0.14,0.31; 0.43,0.73; 0.71,0.91; 1.0,1.0">
                                          <p:stCondLst>
                                            <p:cond delay="0"/>
                                          </p:stCondLst>
                                        </p:cTn>
                                        <p:tgtEl>
                                          <p:spTgt spid="13"/>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13"/>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1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13"/>
                                        </p:tgtEl>
                                        <p:attrNameLst>
                                          <p:attrName>ppt_y</p:attrName>
                                        </p:attrNameLst>
                                      </p:cBhvr>
                                      <p:tavLst>
                                        <p:tav tm="0">
                                          <p:val>
                                            <p:strVal val="ppt_y"/>
                                          </p:val>
                                        </p:tav>
                                        <p:tav tm="100000">
                                          <p:val>
                                            <p:strVal val="ppt_y+ppt_h"/>
                                          </p:val>
                                        </p:tav>
                                      </p:tavLst>
                                    </p:anim>
                                    <p:animScale>
                                      <p:cBhvr>
                                        <p:cTn id="14" dur="26">
                                          <p:stCondLst>
                                            <p:cond delay="620"/>
                                          </p:stCondLst>
                                        </p:cTn>
                                        <p:tgtEl>
                                          <p:spTgt spid="13"/>
                                        </p:tgtEl>
                                      </p:cBhvr>
                                      <p:to x="100000" y="60000"/>
                                    </p:animScale>
                                    <p:animScale>
                                      <p:cBhvr>
                                        <p:cTn id="15" dur="166" decel="50000">
                                          <p:stCondLst>
                                            <p:cond delay="646"/>
                                          </p:stCondLst>
                                        </p:cTn>
                                        <p:tgtEl>
                                          <p:spTgt spid="13"/>
                                        </p:tgtEl>
                                      </p:cBhvr>
                                      <p:to x="100000" y="100000"/>
                                    </p:animScale>
                                    <p:animScale>
                                      <p:cBhvr>
                                        <p:cTn id="16" dur="26">
                                          <p:stCondLst>
                                            <p:cond delay="1312"/>
                                          </p:stCondLst>
                                        </p:cTn>
                                        <p:tgtEl>
                                          <p:spTgt spid="13"/>
                                        </p:tgtEl>
                                      </p:cBhvr>
                                      <p:to x="100000" y="80000"/>
                                    </p:animScale>
                                    <p:animScale>
                                      <p:cBhvr>
                                        <p:cTn id="17" dur="166" decel="50000">
                                          <p:stCondLst>
                                            <p:cond delay="1338"/>
                                          </p:stCondLst>
                                        </p:cTn>
                                        <p:tgtEl>
                                          <p:spTgt spid="13"/>
                                        </p:tgtEl>
                                      </p:cBhvr>
                                      <p:to x="100000" y="100000"/>
                                    </p:animScale>
                                    <p:animScale>
                                      <p:cBhvr>
                                        <p:cTn id="18" dur="26">
                                          <p:stCondLst>
                                            <p:cond delay="1642"/>
                                          </p:stCondLst>
                                        </p:cTn>
                                        <p:tgtEl>
                                          <p:spTgt spid="13"/>
                                        </p:tgtEl>
                                      </p:cBhvr>
                                      <p:to x="100000" y="90000"/>
                                    </p:animScale>
                                    <p:animScale>
                                      <p:cBhvr>
                                        <p:cTn id="19" dur="166" decel="50000">
                                          <p:stCondLst>
                                            <p:cond delay="1668"/>
                                          </p:stCondLst>
                                        </p:cTn>
                                        <p:tgtEl>
                                          <p:spTgt spid="13"/>
                                        </p:tgtEl>
                                      </p:cBhvr>
                                      <p:to x="100000" y="100000"/>
                                    </p:animScale>
                                    <p:animScale>
                                      <p:cBhvr>
                                        <p:cTn id="20" dur="26">
                                          <p:stCondLst>
                                            <p:cond delay="1808"/>
                                          </p:stCondLst>
                                        </p:cTn>
                                        <p:tgtEl>
                                          <p:spTgt spid="13"/>
                                        </p:tgtEl>
                                      </p:cBhvr>
                                      <p:to x="100000" y="95000"/>
                                    </p:animScale>
                                    <p:animScale>
                                      <p:cBhvr>
                                        <p:cTn id="21" dur="166" decel="50000">
                                          <p:stCondLst>
                                            <p:cond delay="1834"/>
                                          </p:stCondLst>
                                        </p:cTn>
                                        <p:tgtEl>
                                          <p:spTgt spid="13"/>
                                        </p:tgtEl>
                                      </p:cBhvr>
                                      <p:to x="100000" y="100000"/>
                                    </p:animScale>
                                    <p:set>
                                      <p:cBhvr>
                                        <p:cTn id="22" dur="1" fill="hold">
                                          <p:stCondLst>
                                            <p:cond delay="1999"/>
                                          </p:stCondLst>
                                        </p:cTn>
                                        <p:tgtEl>
                                          <p:spTgt spid="13"/>
                                        </p:tgtEl>
                                        <p:attrNameLst>
                                          <p:attrName>style.visibility</p:attrName>
                                        </p:attrNameLst>
                                      </p:cBhvr>
                                      <p:to>
                                        <p:strVal val="hidden"/>
                                      </p:to>
                                    </p:set>
                                  </p:childTnLst>
                                </p:cTn>
                              </p:par>
                              <p:par>
                                <p:cTn id="23" presetID="26" presetClass="exit" presetSubtype="0" fill="hold" nodeType="withEffect">
                                  <p:stCondLst>
                                    <p:cond delay="0"/>
                                  </p:stCondLst>
                                  <p:childTnLst>
                                    <p:animEffect transition="out" filter="wipe(down)">
                                      <p:cBhvr>
                                        <p:cTn id="24" dur="180" accel="50000">
                                          <p:stCondLst>
                                            <p:cond delay="1820"/>
                                          </p:stCondLst>
                                        </p:cTn>
                                        <p:tgtEl>
                                          <p:spTgt spid="16"/>
                                        </p:tgtEl>
                                      </p:cBhvr>
                                    </p:animEffect>
                                    <p:anim calcmode="lin" valueType="num">
                                      <p:cBhvr>
                                        <p:cTn id="25" dur="1822" tmFilter="0,0; 0.14,0.31; 0.43,0.73; 0.71,0.91; 1.0,1.0">
                                          <p:stCondLst>
                                            <p:cond delay="0"/>
                                          </p:stCondLst>
                                        </p:cTn>
                                        <p:tgtEl>
                                          <p:spTgt spid="16"/>
                                        </p:tgtEl>
                                        <p:attrNameLst>
                                          <p:attrName>ppt_x</p:attrName>
                                        </p:attrNameLst>
                                      </p:cBhvr>
                                      <p:tavLst>
                                        <p:tav tm="0">
                                          <p:val>
                                            <p:strVal val="ppt_x"/>
                                          </p:val>
                                        </p:tav>
                                        <p:tav tm="100000">
                                          <p:val>
                                            <p:strVal val="#ppt_x+0.25"/>
                                          </p:val>
                                        </p:tav>
                                      </p:tavLst>
                                    </p:anim>
                                    <p:anim calcmode="lin" valueType="num">
                                      <p:cBhvr>
                                        <p:cTn id="26" dur="178">
                                          <p:stCondLst>
                                            <p:cond delay="1822"/>
                                          </p:stCondLst>
                                        </p:cTn>
                                        <p:tgtEl>
                                          <p:spTgt spid="16"/>
                                        </p:tgtEl>
                                        <p:attrNameLst>
                                          <p:attrName>ppt_x</p:attrName>
                                        </p:attrNameLst>
                                      </p:cBhvr>
                                      <p:tavLst>
                                        <p:tav tm="0">
                                          <p:val>
                                            <p:strVal val="ppt_x"/>
                                          </p:val>
                                        </p:tav>
                                        <p:tav tm="100000">
                                          <p:val>
                                            <p:strVal val="ppt_x"/>
                                          </p:val>
                                        </p:tav>
                                      </p:tavLst>
                                    </p:anim>
                                    <p:anim calcmode="lin" valueType="num">
                                      <p:cBhvr>
                                        <p:cTn id="27" dur="664" tmFilter="0.0,0.0;0.25,0.07;0.50,0.2;0.75,0.467;1.0,1.0">
                                          <p:stCondLst>
                                            <p:cond delay="0"/>
                                          </p:stCondLst>
                                        </p:cTn>
                                        <p:tgtEl>
                                          <p:spTgt spid="1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8" dur="664" tmFilter="0, 0; 0.125,0.2665; 0.25,0.4; 0.375,0.465; 0.5,0.5;  0.625,0.535; 0.75,0.6; 0.875,0.7335; 1,1">
                                          <p:stCondLst>
                                            <p:cond delay="664"/>
                                          </p:stCondLst>
                                        </p:cTn>
                                        <p:tgtEl>
                                          <p:spTgt spid="1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9" dur="332" tmFilter="0, 0; 0.125,0.2665; 0.25,0.4; 0.375,0.465; 0.5,0.5;  0.625,0.535; 0.75,0.6; 0.875,0.7335; 1,1">
                                          <p:stCondLst>
                                            <p:cond delay="1324"/>
                                          </p:stCondLst>
                                        </p:cTn>
                                        <p:tgtEl>
                                          <p:spTgt spid="1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0" dur="164" tmFilter="0, 0; 0.125,0.2665; 0.25,0.4; 0.375,0.465; 0.5,0.5;  0.625,0.535; 0.75,0.6; 0.875,0.7335; 1,1">
                                          <p:stCondLst>
                                            <p:cond delay="1656"/>
                                          </p:stCondLst>
                                        </p:cTn>
                                        <p:tgtEl>
                                          <p:spTgt spid="1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1" dur="180" accel="50000">
                                          <p:stCondLst>
                                            <p:cond delay="1820"/>
                                          </p:stCondLst>
                                        </p:cTn>
                                        <p:tgtEl>
                                          <p:spTgt spid="16"/>
                                        </p:tgtEl>
                                        <p:attrNameLst>
                                          <p:attrName>ppt_y</p:attrName>
                                        </p:attrNameLst>
                                      </p:cBhvr>
                                      <p:tavLst>
                                        <p:tav tm="0">
                                          <p:val>
                                            <p:strVal val="ppt_y"/>
                                          </p:val>
                                        </p:tav>
                                        <p:tav tm="100000">
                                          <p:val>
                                            <p:strVal val="ppt_y+ppt_h"/>
                                          </p:val>
                                        </p:tav>
                                      </p:tavLst>
                                    </p:anim>
                                    <p:animScale>
                                      <p:cBhvr>
                                        <p:cTn id="32" dur="26">
                                          <p:stCondLst>
                                            <p:cond delay="620"/>
                                          </p:stCondLst>
                                        </p:cTn>
                                        <p:tgtEl>
                                          <p:spTgt spid="16"/>
                                        </p:tgtEl>
                                      </p:cBhvr>
                                      <p:to x="100000" y="60000"/>
                                    </p:animScale>
                                    <p:animScale>
                                      <p:cBhvr>
                                        <p:cTn id="33" dur="166" decel="50000">
                                          <p:stCondLst>
                                            <p:cond delay="646"/>
                                          </p:stCondLst>
                                        </p:cTn>
                                        <p:tgtEl>
                                          <p:spTgt spid="16"/>
                                        </p:tgtEl>
                                      </p:cBhvr>
                                      <p:to x="100000" y="100000"/>
                                    </p:animScale>
                                    <p:animScale>
                                      <p:cBhvr>
                                        <p:cTn id="34" dur="26">
                                          <p:stCondLst>
                                            <p:cond delay="1312"/>
                                          </p:stCondLst>
                                        </p:cTn>
                                        <p:tgtEl>
                                          <p:spTgt spid="16"/>
                                        </p:tgtEl>
                                      </p:cBhvr>
                                      <p:to x="100000" y="80000"/>
                                    </p:animScale>
                                    <p:animScale>
                                      <p:cBhvr>
                                        <p:cTn id="35" dur="166" decel="50000">
                                          <p:stCondLst>
                                            <p:cond delay="1338"/>
                                          </p:stCondLst>
                                        </p:cTn>
                                        <p:tgtEl>
                                          <p:spTgt spid="16"/>
                                        </p:tgtEl>
                                      </p:cBhvr>
                                      <p:to x="100000" y="100000"/>
                                    </p:animScale>
                                    <p:animScale>
                                      <p:cBhvr>
                                        <p:cTn id="36" dur="26">
                                          <p:stCondLst>
                                            <p:cond delay="1642"/>
                                          </p:stCondLst>
                                        </p:cTn>
                                        <p:tgtEl>
                                          <p:spTgt spid="16"/>
                                        </p:tgtEl>
                                      </p:cBhvr>
                                      <p:to x="100000" y="90000"/>
                                    </p:animScale>
                                    <p:animScale>
                                      <p:cBhvr>
                                        <p:cTn id="37" dur="166" decel="50000">
                                          <p:stCondLst>
                                            <p:cond delay="1668"/>
                                          </p:stCondLst>
                                        </p:cTn>
                                        <p:tgtEl>
                                          <p:spTgt spid="16"/>
                                        </p:tgtEl>
                                      </p:cBhvr>
                                      <p:to x="100000" y="100000"/>
                                    </p:animScale>
                                    <p:animScale>
                                      <p:cBhvr>
                                        <p:cTn id="38" dur="26">
                                          <p:stCondLst>
                                            <p:cond delay="1808"/>
                                          </p:stCondLst>
                                        </p:cTn>
                                        <p:tgtEl>
                                          <p:spTgt spid="16"/>
                                        </p:tgtEl>
                                      </p:cBhvr>
                                      <p:to x="100000" y="95000"/>
                                    </p:animScale>
                                    <p:animScale>
                                      <p:cBhvr>
                                        <p:cTn id="39" dur="166" decel="50000">
                                          <p:stCondLst>
                                            <p:cond delay="1834"/>
                                          </p:stCondLst>
                                        </p:cTn>
                                        <p:tgtEl>
                                          <p:spTgt spid="16"/>
                                        </p:tgtEl>
                                      </p:cBhvr>
                                      <p:to x="100000" y="100000"/>
                                    </p:animScale>
                                    <p:set>
                                      <p:cBhvr>
                                        <p:cTn id="40" dur="1" fill="hold">
                                          <p:stCondLst>
                                            <p:cond delay="1999"/>
                                          </p:stCondLst>
                                        </p:cTn>
                                        <p:tgtEl>
                                          <p:spTgt spid="16"/>
                                        </p:tgtEl>
                                        <p:attrNameLst>
                                          <p:attrName>style.visibility</p:attrName>
                                        </p:attrNameLst>
                                      </p:cBhvr>
                                      <p:to>
                                        <p:strVal val="hidden"/>
                                      </p:to>
                                    </p:set>
                                  </p:childTnLst>
                                </p:cTn>
                              </p:par>
                              <p:par>
                                <p:cTn id="41" presetID="26" presetClass="exit" presetSubtype="0" fill="hold" nodeType="withEffect">
                                  <p:stCondLst>
                                    <p:cond delay="0"/>
                                  </p:stCondLst>
                                  <p:childTnLst>
                                    <p:animEffect transition="out" filter="wipe(down)">
                                      <p:cBhvr>
                                        <p:cTn id="42" dur="180" accel="50000">
                                          <p:stCondLst>
                                            <p:cond delay="1820"/>
                                          </p:stCondLst>
                                        </p:cTn>
                                        <p:tgtEl>
                                          <p:spTgt spid="22"/>
                                        </p:tgtEl>
                                      </p:cBhvr>
                                    </p:animEffect>
                                    <p:anim calcmode="lin" valueType="num">
                                      <p:cBhvr>
                                        <p:cTn id="43" dur="1822" tmFilter="0,0; 0.14,0.31; 0.43,0.73; 0.71,0.91; 1.0,1.0">
                                          <p:stCondLst>
                                            <p:cond delay="0"/>
                                          </p:stCondLst>
                                        </p:cTn>
                                        <p:tgtEl>
                                          <p:spTgt spid="22"/>
                                        </p:tgtEl>
                                        <p:attrNameLst>
                                          <p:attrName>ppt_x</p:attrName>
                                        </p:attrNameLst>
                                      </p:cBhvr>
                                      <p:tavLst>
                                        <p:tav tm="0">
                                          <p:val>
                                            <p:strVal val="ppt_x"/>
                                          </p:val>
                                        </p:tav>
                                        <p:tav tm="100000">
                                          <p:val>
                                            <p:strVal val="#ppt_x+0.25"/>
                                          </p:val>
                                        </p:tav>
                                      </p:tavLst>
                                    </p:anim>
                                    <p:anim calcmode="lin" valueType="num">
                                      <p:cBhvr>
                                        <p:cTn id="44" dur="178">
                                          <p:stCondLst>
                                            <p:cond delay="1822"/>
                                          </p:stCondLst>
                                        </p:cTn>
                                        <p:tgtEl>
                                          <p:spTgt spid="22"/>
                                        </p:tgtEl>
                                        <p:attrNameLst>
                                          <p:attrName>ppt_x</p:attrName>
                                        </p:attrNameLst>
                                      </p:cBhvr>
                                      <p:tavLst>
                                        <p:tav tm="0">
                                          <p:val>
                                            <p:strVal val="ppt_x"/>
                                          </p:val>
                                        </p:tav>
                                        <p:tav tm="100000">
                                          <p:val>
                                            <p:strVal val="ppt_x"/>
                                          </p:val>
                                        </p:tav>
                                      </p:tavLst>
                                    </p:anim>
                                    <p:anim calcmode="lin" valueType="num">
                                      <p:cBhvr>
                                        <p:cTn id="45" dur="664" tmFilter="0.0,0.0;0.25,0.07;0.50,0.2;0.75,0.467;1.0,1.0">
                                          <p:stCondLst>
                                            <p:cond delay="0"/>
                                          </p:stCondLst>
                                        </p:cTn>
                                        <p:tgtEl>
                                          <p:spTgt spid="2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6" dur="664" tmFilter="0, 0; 0.125,0.2665; 0.25,0.4; 0.375,0.465; 0.5,0.5;  0.625,0.535; 0.75,0.6; 0.875,0.7335; 1,1">
                                          <p:stCondLst>
                                            <p:cond delay="664"/>
                                          </p:stCondLst>
                                        </p:cTn>
                                        <p:tgtEl>
                                          <p:spTgt spid="2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7" dur="332" tmFilter="0, 0; 0.125,0.2665; 0.25,0.4; 0.375,0.465; 0.5,0.5;  0.625,0.535; 0.75,0.6; 0.875,0.7335; 1,1">
                                          <p:stCondLst>
                                            <p:cond delay="1324"/>
                                          </p:stCondLst>
                                        </p:cTn>
                                        <p:tgtEl>
                                          <p:spTgt spid="2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8" dur="164" tmFilter="0, 0; 0.125,0.2665; 0.25,0.4; 0.375,0.465; 0.5,0.5;  0.625,0.535; 0.75,0.6; 0.875,0.7335; 1,1">
                                          <p:stCondLst>
                                            <p:cond delay="1656"/>
                                          </p:stCondLst>
                                        </p:cTn>
                                        <p:tgtEl>
                                          <p:spTgt spid="2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9" dur="180" accel="50000">
                                          <p:stCondLst>
                                            <p:cond delay="1820"/>
                                          </p:stCondLst>
                                        </p:cTn>
                                        <p:tgtEl>
                                          <p:spTgt spid="22"/>
                                        </p:tgtEl>
                                        <p:attrNameLst>
                                          <p:attrName>ppt_y</p:attrName>
                                        </p:attrNameLst>
                                      </p:cBhvr>
                                      <p:tavLst>
                                        <p:tav tm="0">
                                          <p:val>
                                            <p:strVal val="ppt_y"/>
                                          </p:val>
                                        </p:tav>
                                        <p:tav tm="100000">
                                          <p:val>
                                            <p:strVal val="ppt_y+ppt_h"/>
                                          </p:val>
                                        </p:tav>
                                      </p:tavLst>
                                    </p:anim>
                                    <p:animScale>
                                      <p:cBhvr>
                                        <p:cTn id="50" dur="26">
                                          <p:stCondLst>
                                            <p:cond delay="620"/>
                                          </p:stCondLst>
                                        </p:cTn>
                                        <p:tgtEl>
                                          <p:spTgt spid="22"/>
                                        </p:tgtEl>
                                      </p:cBhvr>
                                      <p:to x="100000" y="60000"/>
                                    </p:animScale>
                                    <p:animScale>
                                      <p:cBhvr>
                                        <p:cTn id="51" dur="166" decel="50000">
                                          <p:stCondLst>
                                            <p:cond delay="646"/>
                                          </p:stCondLst>
                                        </p:cTn>
                                        <p:tgtEl>
                                          <p:spTgt spid="22"/>
                                        </p:tgtEl>
                                      </p:cBhvr>
                                      <p:to x="100000" y="100000"/>
                                    </p:animScale>
                                    <p:animScale>
                                      <p:cBhvr>
                                        <p:cTn id="52" dur="26">
                                          <p:stCondLst>
                                            <p:cond delay="1312"/>
                                          </p:stCondLst>
                                        </p:cTn>
                                        <p:tgtEl>
                                          <p:spTgt spid="22"/>
                                        </p:tgtEl>
                                      </p:cBhvr>
                                      <p:to x="100000" y="80000"/>
                                    </p:animScale>
                                    <p:animScale>
                                      <p:cBhvr>
                                        <p:cTn id="53" dur="166" decel="50000">
                                          <p:stCondLst>
                                            <p:cond delay="1338"/>
                                          </p:stCondLst>
                                        </p:cTn>
                                        <p:tgtEl>
                                          <p:spTgt spid="22"/>
                                        </p:tgtEl>
                                      </p:cBhvr>
                                      <p:to x="100000" y="100000"/>
                                    </p:animScale>
                                    <p:animScale>
                                      <p:cBhvr>
                                        <p:cTn id="54" dur="26">
                                          <p:stCondLst>
                                            <p:cond delay="1642"/>
                                          </p:stCondLst>
                                        </p:cTn>
                                        <p:tgtEl>
                                          <p:spTgt spid="22"/>
                                        </p:tgtEl>
                                      </p:cBhvr>
                                      <p:to x="100000" y="90000"/>
                                    </p:animScale>
                                    <p:animScale>
                                      <p:cBhvr>
                                        <p:cTn id="55" dur="166" decel="50000">
                                          <p:stCondLst>
                                            <p:cond delay="1668"/>
                                          </p:stCondLst>
                                        </p:cTn>
                                        <p:tgtEl>
                                          <p:spTgt spid="22"/>
                                        </p:tgtEl>
                                      </p:cBhvr>
                                      <p:to x="100000" y="100000"/>
                                    </p:animScale>
                                    <p:animScale>
                                      <p:cBhvr>
                                        <p:cTn id="56" dur="26">
                                          <p:stCondLst>
                                            <p:cond delay="1808"/>
                                          </p:stCondLst>
                                        </p:cTn>
                                        <p:tgtEl>
                                          <p:spTgt spid="22"/>
                                        </p:tgtEl>
                                      </p:cBhvr>
                                      <p:to x="100000" y="95000"/>
                                    </p:animScale>
                                    <p:animScale>
                                      <p:cBhvr>
                                        <p:cTn id="57" dur="166" decel="50000">
                                          <p:stCondLst>
                                            <p:cond delay="1834"/>
                                          </p:stCondLst>
                                        </p:cTn>
                                        <p:tgtEl>
                                          <p:spTgt spid="22"/>
                                        </p:tgtEl>
                                      </p:cBhvr>
                                      <p:to x="100000" y="100000"/>
                                    </p:animScale>
                                    <p:set>
                                      <p:cBhvr>
                                        <p:cTn id="58" dur="1" fill="hold">
                                          <p:stCondLst>
                                            <p:cond delay="1999"/>
                                          </p:stCondLst>
                                        </p:cTn>
                                        <p:tgtEl>
                                          <p:spTgt spid="22"/>
                                        </p:tgtEl>
                                        <p:attrNameLst>
                                          <p:attrName>style.visibility</p:attrName>
                                        </p:attrNameLst>
                                      </p:cBhvr>
                                      <p:to>
                                        <p:strVal val="hidden"/>
                                      </p:to>
                                    </p:set>
                                  </p:childTnLst>
                                </p:cTn>
                              </p:par>
                              <p:par>
                                <p:cTn id="59" presetID="26" presetClass="exit" presetSubtype="0" fill="hold" nodeType="withEffect">
                                  <p:stCondLst>
                                    <p:cond delay="0"/>
                                  </p:stCondLst>
                                  <p:childTnLst>
                                    <p:animEffect transition="out" filter="wipe(down)">
                                      <p:cBhvr>
                                        <p:cTn id="60" dur="180" accel="50000">
                                          <p:stCondLst>
                                            <p:cond delay="1820"/>
                                          </p:stCondLst>
                                        </p:cTn>
                                        <p:tgtEl>
                                          <p:spTgt spid="25"/>
                                        </p:tgtEl>
                                      </p:cBhvr>
                                    </p:animEffect>
                                    <p:anim calcmode="lin" valueType="num">
                                      <p:cBhvr>
                                        <p:cTn id="61" dur="1822" tmFilter="0,0; 0.14,0.31; 0.43,0.73; 0.71,0.91; 1.0,1.0">
                                          <p:stCondLst>
                                            <p:cond delay="0"/>
                                          </p:stCondLst>
                                        </p:cTn>
                                        <p:tgtEl>
                                          <p:spTgt spid="25"/>
                                        </p:tgtEl>
                                        <p:attrNameLst>
                                          <p:attrName>ppt_x</p:attrName>
                                        </p:attrNameLst>
                                      </p:cBhvr>
                                      <p:tavLst>
                                        <p:tav tm="0">
                                          <p:val>
                                            <p:strVal val="ppt_x"/>
                                          </p:val>
                                        </p:tav>
                                        <p:tav tm="100000">
                                          <p:val>
                                            <p:strVal val="#ppt_x+0.25"/>
                                          </p:val>
                                        </p:tav>
                                      </p:tavLst>
                                    </p:anim>
                                    <p:anim calcmode="lin" valueType="num">
                                      <p:cBhvr>
                                        <p:cTn id="62" dur="178">
                                          <p:stCondLst>
                                            <p:cond delay="1822"/>
                                          </p:stCondLst>
                                        </p:cTn>
                                        <p:tgtEl>
                                          <p:spTgt spid="25"/>
                                        </p:tgtEl>
                                        <p:attrNameLst>
                                          <p:attrName>ppt_x</p:attrName>
                                        </p:attrNameLst>
                                      </p:cBhvr>
                                      <p:tavLst>
                                        <p:tav tm="0">
                                          <p:val>
                                            <p:strVal val="ppt_x"/>
                                          </p:val>
                                        </p:tav>
                                        <p:tav tm="100000">
                                          <p:val>
                                            <p:strVal val="ppt_x"/>
                                          </p:val>
                                        </p:tav>
                                      </p:tavLst>
                                    </p:anim>
                                    <p:anim calcmode="lin" valueType="num">
                                      <p:cBhvr>
                                        <p:cTn id="63" dur="664" tmFilter="0.0,0.0;0.25,0.07;0.50,0.2;0.75,0.467;1.0,1.0">
                                          <p:stCondLst>
                                            <p:cond delay="0"/>
                                          </p:stCondLst>
                                        </p:cTn>
                                        <p:tgtEl>
                                          <p:spTgt spid="2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4" dur="664" tmFilter="0, 0; 0.125,0.2665; 0.25,0.4; 0.375,0.465; 0.5,0.5;  0.625,0.535; 0.75,0.6; 0.875,0.7335; 1,1">
                                          <p:stCondLst>
                                            <p:cond delay="664"/>
                                          </p:stCondLst>
                                        </p:cTn>
                                        <p:tgtEl>
                                          <p:spTgt spid="2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5" dur="332" tmFilter="0, 0; 0.125,0.2665; 0.25,0.4; 0.375,0.465; 0.5,0.5;  0.625,0.535; 0.75,0.6; 0.875,0.7335; 1,1">
                                          <p:stCondLst>
                                            <p:cond delay="1324"/>
                                          </p:stCondLst>
                                        </p:cTn>
                                        <p:tgtEl>
                                          <p:spTgt spid="2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6" dur="164" tmFilter="0, 0; 0.125,0.2665; 0.25,0.4; 0.375,0.465; 0.5,0.5;  0.625,0.535; 0.75,0.6; 0.875,0.7335; 1,1">
                                          <p:stCondLst>
                                            <p:cond delay="1656"/>
                                          </p:stCondLst>
                                        </p:cTn>
                                        <p:tgtEl>
                                          <p:spTgt spid="2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7" dur="180" accel="50000">
                                          <p:stCondLst>
                                            <p:cond delay="1820"/>
                                          </p:stCondLst>
                                        </p:cTn>
                                        <p:tgtEl>
                                          <p:spTgt spid="25"/>
                                        </p:tgtEl>
                                        <p:attrNameLst>
                                          <p:attrName>ppt_y</p:attrName>
                                        </p:attrNameLst>
                                      </p:cBhvr>
                                      <p:tavLst>
                                        <p:tav tm="0">
                                          <p:val>
                                            <p:strVal val="ppt_y"/>
                                          </p:val>
                                        </p:tav>
                                        <p:tav tm="100000">
                                          <p:val>
                                            <p:strVal val="ppt_y+ppt_h"/>
                                          </p:val>
                                        </p:tav>
                                      </p:tavLst>
                                    </p:anim>
                                    <p:animScale>
                                      <p:cBhvr>
                                        <p:cTn id="68" dur="26">
                                          <p:stCondLst>
                                            <p:cond delay="620"/>
                                          </p:stCondLst>
                                        </p:cTn>
                                        <p:tgtEl>
                                          <p:spTgt spid="25"/>
                                        </p:tgtEl>
                                      </p:cBhvr>
                                      <p:to x="100000" y="60000"/>
                                    </p:animScale>
                                    <p:animScale>
                                      <p:cBhvr>
                                        <p:cTn id="69" dur="166" decel="50000">
                                          <p:stCondLst>
                                            <p:cond delay="646"/>
                                          </p:stCondLst>
                                        </p:cTn>
                                        <p:tgtEl>
                                          <p:spTgt spid="25"/>
                                        </p:tgtEl>
                                      </p:cBhvr>
                                      <p:to x="100000" y="100000"/>
                                    </p:animScale>
                                    <p:animScale>
                                      <p:cBhvr>
                                        <p:cTn id="70" dur="26">
                                          <p:stCondLst>
                                            <p:cond delay="1312"/>
                                          </p:stCondLst>
                                        </p:cTn>
                                        <p:tgtEl>
                                          <p:spTgt spid="25"/>
                                        </p:tgtEl>
                                      </p:cBhvr>
                                      <p:to x="100000" y="80000"/>
                                    </p:animScale>
                                    <p:animScale>
                                      <p:cBhvr>
                                        <p:cTn id="71" dur="166" decel="50000">
                                          <p:stCondLst>
                                            <p:cond delay="1338"/>
                                          </p:stCondLst>
                                        </p:cTn>
                                        <p:tgtEl>
                                          <p:spTgt spid="25"/>
                                        </p:tgtEl>
                                      </p:cBhvr>
                                      <p:to x="100000" y="100000"/>
                                    </p:animScale>
                                    <p:animScale>
                                      <p:cBhvr>
                                        <p:cTn id="72" dur="26">
                                          <p:stCondLst>
                                            <p:cond delay="1642"/>
                                          </p:stCondLst>
                                        </p:cTn>
                                        <p:tgtEl>
                                          <p:spTgt spid="25"/>
                                        </p:tgtEl>
                                      </p:cBhvr>
                                      <p:to x="100000" y="90000"/>
                                    </p:animScale>
                                    <p:animScale>
                                      <p:cBhvr>
                                        <p:cTn id="73" dur="166" decel="50000">
                                          <p:stCondLst>
                                            <p:cond delay="1668"/>
                                          </p:stCondLst>
                                        </p:cTn>
                                        <p:tgtEl>
                                          <p:spTgt spid="25"/>
                                        </p:tgtEl>
                                      </p:cBhvr>
                                      <p:to x="100000" y="100000"/>
                                    </p:animScale>
                                    <p:animScale>
                                      <p:cBhvr>
                                        <p:cTn id="74" dur="26">
                                          <p:stCondLst>
                                            <p:cond delay="1808"/>
                                          </p:stCondLst>
                                        </p:cTn>
                                        <p:tgtEl>
                                          <p:spTgt spid="25"/>
                                        </p:tgtEl>
                                      </p:cBhvr>
                                      <p:to x="100000" y="95000"/>
                                    </p:animScale>
                                    <p:animScale>
                                      <p:cBhvr>
                                        <p:cTn id="75" dur="166" decel="50000">
                                          <p:stCondLst>
                                            <p:cond delay="1834"/>
                                          </p:stCondLst>
                                        </p:cTn>
                                        <p:tgtEl>
                                          <p:spTgt spid="25"/>
                                        </p:tgtEl>
                                      </p:cBhvr>
                                      <p:to x="100000" y="100000"/>
                                    </p:animScale>
                                    <p:set>
                                      <p:cBhvr>
                                        <p:cTn id="76" dur="1" fill="hold">
                                          <p:stCondLst>
                                            <p:cond delay="1999"/>
                                          </p:stCondLst>
                                        </p:cTn>
                                        <p:tgtEl>
                                          <p:spTgt spid="25"/>
                                        </p:tgtEl>
                                        <p:attrNameLst>
                                          <p:attrName>style.visibility</p:attrName>
                                        </p:attrNameLst>
                                      </p:cBhvr>
                                      <p:to>
                                        <p:strVal val="hidden"/>
                                      </p:to>
                                    </p:set>
                                  </p:childTnLst>
                                </p:cTn>
                              </p:par>
                              <p:par>
                                <p:cTn id="77" presetID="26" presetClass="exit" presetSubtype="0" fill="hold" grpId="0" nodeType="withEffect">
                                  <p:stCondLst>
                                    <p:cond delay="0"/>
                                  </p:stCondLst>
                                  <p:childTnLst>
                                    <p:animEffect transition="out" filter="wipe(down)">
                                      <p:cBhvr>
                                        <p:cTn id="78" dur="180" accel="50000">
                                          <p:stCondLst>
                                            <p:cond delay="1820"/>
                                          </p:stCondLst>
                                        </p:cTn>
                                        <p:tgtEl>
                                          <p:spTgt spid="29"/>
                                        </p:tgtEl>
                                      </p:cBhvr>
                                    </p:animEffect>
                                    <p:anim calcmode="lin" valueType="num">
                                      <p:cBhvr>
                                        <p:cTn id="79" dur="1822" tmFilter="0,0; 0.14,0.31; 0.43,0.73; 0.71,0.91; 1.0,1.0">
                                          <p:stCondLst>
                                            <p:cond delay="0"/>
                                          </p:stCondLst>
                                        </p:cTn>
                                        <p:tgtEl>
                                          <p:spTgt spid="29"/>
                                        </p:tgtEl>
                                        <p:attrNameLst>
                                          <p:attrName>ppt_x</p:attrName>
                                        </p:attrNameLst>
                                      </p:cBhvr>
                                      <p:tavLst>
                                        <p:tav tm="0">
                                          <p:val>
                                            <p:strVal val="ppt_x"/>
                                          </p:val>
                                        </p:tav>
                                        <p:tav tm="100000">
                                          <p:val>
                                            <p:strVal val="#ppt_x+0.25"/>
                                          </p:val>
                                        </p:tav>
                                      </p:tavLst>
                                    </p:anim>
                                    <p:anim calcmode="lin" valueType="num">
                                      <p:cBhvr>
                                        <p:cTn id="80" dur="178">
                                          <p:stCondLst>
                                            <p:cond delay="1822"/>
                                          </p:stCondLst>
                                        </p:cTn>
                                        <p:tgtEl>
                                          <p:spTgt spid="29"/>
                                        </p:tgtEl>
                                        <p:attrNameLst>
                                          <p:attrName>ppt_x</p:attrName>
                                        </p:attrNameLst>
                                      </p:cBhvr>
                                      <p:tavLst>
                                        <p:tav tm="0">
                                          <p:val>
                                            <p:strVal val="ppt_x"/>
                                          </p:val>
                                        </p:tav>
                                        <p:tav tm="100000">
                                          <p:val>
                                            <p:strVal val="ppt_x"/>
                                          </p:val>
                                        </p:tav>
                                      </p:tavLst>
                                    </p:anim>
                                    <p:anim calcmode="lin" valueType="num">
                                      <p:cBhvr>
                                        <p:cTn id="81" dur="664" tmFilter="0.0,0.0;0.25,0.07;0.50,0.2;0.75,0.467;1.0,1.0">
                                          <p:stCondLst>
                                            <p:cond delay="0"/>
                                          </p:stCondLst>
                                        </p:cTn>
                                        <p:tgtEl>
                                          <p:spTgt spid="2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82" dur="664" tmFilter="0, 0; 0.125,0.2665; 0.25,0.4; 0.375,0.465; 0.5,0.5;  0.625,0.535; 0.75,0.6; 0.875,0.7335; 1,1">
                                          <p:stCondLst>
                                            <p:cond delay="664"/>
                                          </p:stCondLst>
                                        </p:cTn>
                                        <p:tgtEl>
                                          <p:spTgt spid="2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83" dur="332" tmFilter="0, 0; 0.125,0.2665; 0.25,0.4; 0.375,0.465; 0.5,0.5;  0.625,0.535; 0.75,0.6; 0.875,0.7335; 1,1">
                                          <p:stCondLst>
                                            <p:cond delay="1324"/>
                                          </p:stCondLst>
                                        </p:cTn>
                                        <p:tgtEl>
                                          <p:spTgt spid="2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84" dur="164" tmFilter="0, 0; 0.125,0.2665; 0.25,0.4; 0.375,0.465; 0.5,0.5;  0.625,0.535; 0.75,0.6; 0.875,0.7335; 1,1">
                                          <p:stCondLst>
                                            <p:cond delay="1656"/>
                                          </p:stCondLst>
                                        </p:cTn>
                                        <p:tgtEl>
                                          <p:spTgt spid="2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85" dur="180" accel="50000">
                                          <p:stCondLst>
                                            <p:cond delay="1820"/>
                                          </p:stCondLst>
                                        </p:cTn>
                                        <p:tgtEl>
                                          <p:spTgt spid="29"/>
                                        </p:tgtEl>
                                        <p:attrNameLst>
                                          <p:attrName>ppt_y</p:attrName>
                                        </p:attrNameLst>
                                      </p:cBhvr>
                                      <p:tavLst>
                                        <p:tav tm="0">
                                          <p:val>
                                            <p:strVal val="ppt_y"/>
                                          </p:val>
                                        </p:tav>
                                        <p:tav tm="100000">
                                          <p:val>
                                            <p:strVal val="ppt_y+ppt_h"/>
                                          </p:val>
                                        </p:tav>
                                      </p:tavLst>
                                    </p:anim>
                                    <p:animScale>
                                      <p:cBhvr>
                                        <p:cTn id="86" dur="26">
                                          <p:stCondLst>
                                            <p:cond delay="620"/>
                                          </p:stCondLst>
                                        </p:cTn>
                                        <p:tgtEl>
                                          <p:spTgt spid="29"/>
                                        </p:tgtEl>
                                      </p:cBhvr>
                                      <p:to x="100000" y="60000"/>
                                    </p:animScale>
                                    <p:animScale>
                                      <p:cBhvr>
                                        <p:cTn id="87" dur="166" decel="50000">
                                          <p:stCondLst>
                                            <p:cond delay="646"/>
                                          </p:stCondLst>
                                        </p:cTn>
                                        <p:tgtEl>
                                          <p:spTgt spid="29"/>
                                        </p:tgtEl>
                                      </p:cBhvr>
                                      <p:to x="100000" y="100000"/>
                                    </p:animScale>
                                    <p:animScale>
                                      <p:cBhvr>
                                        <p:cTn id="88" dur="26">
                                          <p:stCondLst>
                                            <p:cond delay="1312"/>
                                          </p:stCondLst>
                                        </p:cTn>
                                        <p:tgtEl>
                                          <p:spTgt spid="29"/>
                                        </p:tgtEl>
                                      </p:cBhvr>
                                      <p:to x="100000" y="80000"/>
                                    </p:animScale>
                                    <p:animScale>
                                      <p:cBhvr>
                                        <p:cTn id="89" dur="166" decel="50000">
                                          <p:stCondLst>
                                            <p:cond delay="1338"/>
                                          </p:stCondLst>
                                        </p:cTn>
                                        <p:tgtEl>
                                          <p:spTgt spid="29"/>
                                        </p:tgtEl>
                                      </p:cBhvr>
                                      <p:to x="100000" y="100000"/>
                                    </p:animScale>
                                    <p:animScale>
                                      <p:cBhvr>
                                        <p:cTn id="90" dur="26">
                                          <p:stCondLst>
                                            <p:cond delay="1642"/>
                                          </p:stCondLst>
                                        </p:cTn>
                                        <p:tgtEl>
                                          <p:spTgt spid="29"/>
                                        </p:tgtEl>
                                      </p:cBhvr>
                                      <p:to x="100000" y="90000"/>
                                    </p:animScale>
                                    <p:animScale>
                                      <p:cBhvr>
                                        <p:cTn id="91" dur="166" decel="50000">
                                          <p:stCondLst>
                                            <p:cond delay="1668"/>
                                          </p:stCondLst>
                                        </p:cTn>
                                        <p:tgtEl>
                                          <p:spTgt spid="29"/>
                                        </p:tgtEl>
                                      </p:cBhvr>
                                      <p:to x="100000" y="100000"/>
                                    </p:animScale>
                                    <p:animScale>
                                      <p:cBhvr>
                                        <p:cTn id="92" dur="26">
                                          <p:stCondLst>
                                            <p:cond delay="1808"/>
                                          </p:stCondLst>
                                        </p:cTn>
                                        <p:tgtEl>
                                          <p:spTgt spid="29"/>
                                        </p:tgtEl>
                                      </p:cBhvr>
                                      <p:to x="100000" y="95000"/>
                                    </p:animScale>
                                    <p:animScale>
                                      <p:cBhvr>
                                        <p:cTn id="93" dur="166" decel="50000">
                                          <p:stCondLst>
                                            <p:cond delay="1834"/>
                                          </p:stCondLst>
                                        </p:cTn>
                                        <p:tgtEl>
                                          <p:spTgt spid="29"/>
                                        </p:tgtEl>
                                      </p:cBhvr>
                                      <p:to x="100000" y="100000"/>
                                    </p:animScale>
                                    <p:set>
                                      <p:cBhvr>
                                        <p:cTn id="94" dur="1" fill="hold">
                                          <p:stCondLst>
                                            <p:cond delay="1999"/>
                                          </p:stCondLst>
                                        </p:cTn>
                                        <p:tgtEl>
                                          <p:spTgt spid="29"/>
                                        </p:tgtEl>
                                        <p:attrNameLst>
                                          <p:attrName>style.visibility</p:attrName>
                                        </p:attrNameLst>
                                      </p:cBhvr>
                                      <p:to>
                                        <p:strVal val="hidden"/>
                                      </p:to>
                                    </p:set>
                                  </p:childTnLst>
                                </p:cTn>
                              </p:par>
                              <p:par>
                                <p:cTn id="95" presetID="26" presetClass="exit" presetSubtype="0" fill="hold" grpId="0" nodeType="withEffect">
                                  <p:stCondLst>
                                    <p:cond delay="0"/>
                                  </p:stCondLst>
                                  <p:childTnLst>
                                    <p:animEffect transition="out" filter="wipe(down)">
                                      <p:cBhvr>
                                        <p:cTn id="96" dur="180" accel="50000">
                                          <p:stCondLst>
                                            <p:cond delay="1820"/>
                                          </p:stCondLst>
                                        </p:cTn>
                                        <p:tgtEl>
                                          <p:spTgt spid="30"/>
                                        </p:tgtEl>
                                      </p:cBhvr>
                                    </p:animEffect>
                                    <p:anim calcmode="lin" valueType="num">
                                      <p:cBhvr>
                                        <p:cTn id="97" dur="1822" tmFilter="0,0; 0.14,0.31; 0.43,0.73; 0.71,0.91; 1.0,1.0">
                                          <p:stCondLst>
                                            <p:cond delay="0"/>
                                          </p:stCondLst>
                                        </p:cTn>
                                        <p:tgtEl>
                                          <p:spTgt spid="30"/>
                                        </p:tgtEl>
                                        <p:attrNameLst>
                                          <p:attrName>ppt_x</p:attrName>
                                        </p:attrNameLst>
                                      </p:cBhvr>
                                      <p:tavLst>
                                        <p:tav tm="0">
                                          <p:val>
                                            <p:strVal val="ppt_x"/>
                                          </p:val>
                                        </p:tav>
                                        <p:tav tm="100000">
                                          <p:val>
                                            <p:strVal val="#ppt_x+0.25"/>
                                          </p:val>
                                        </p:tav>
                                      </p:tavLst>
                                    </p:anim>
                                    <p:anim calcmode="lin" valueType="num">
                                      <p:cBhvr>
                                        <p:cTn id="98" dur="178">
                                          <p:stCondLst>
                                            <p:cond delay="1822"/>
                                          </p:stCondLst>
                                        </p:cTn>
                                        <p:tgtEl>
                                          <p:spTgt spid="30"/>
                                        </p:tgtEl>
                                        <p:attrNameLst>
                                          <p:attrName>ppt_x</p:attrName>
                                        </p:attrNameLst>
                                      </p:cBhvr>
                                      <p:tavLst>
                                        <p:tav tm="0">
                                          <p:val>
                                            <p:strVal val="ppt_x"/>
                                          </p:val>
                                        </p:tav>
                                        <p:tav tm="100000">
                                          <p:val>
                                            <p:strVal val="ppt_x"/>
                                          </p:val>
                                        </p:tav>
                                      </p:tavLst>
                                    </p:anim>
                                    <p:anim calcmode="lin" valueType="num">
                                      <p:cBhvr>
                                        <p:cTn id="99" dur="664" tmFilter="0.0,0.0;0.25,0.07;0.50,0.2;0.75,0.467;1.0,1.0">
                                          <p:stCondLst>
                                            <p:cond delay="0"/>
                                          </p:stCondLst>
                                        </p:cTn>
                                        <p:tgtEl>
                                          <p:spTgt spid="3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0" dur="664" tmFilter="0, 0; 0.125,0.2665; 0.25,0.4; 0.375,0.465; 0.5,0.5;  0.625,0.535; 0.75,0.6; 0.875,0.7335; 1,1">
                                          <p:stCondLst>
                                            <p:cond delay="664"/>
                                          </p:stCondLst>
                                        </p:cTn>
                                        <p:tgtEl>
                                          <p:spTgt spid="3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01" dur="332" tmFilter="0, 0; 0.125,0.2665; 0.25,0.4; 0.375,0.465; 0.5,0.5;  0.625,0.535; 0.75,0.6; 0.875,0.7335; 1,1">
                                          <p:stCondLst>
                                            <p:cond delay="1324"/>
                                          </p:stCondLst>
                                        </p:cTn>
                                        <p:tgtEl>
                                          <p:spTgt spid="3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02" dur="164" tmFilter="0, 0; 0.125,0.2665; 0.25,0.4; 0.375,0.465; 0.5,0.5;  0.625,0.535; 0.75,0.6; 0.875,0.7335; 1,1">
                                          <p:stCondLst>
                                            <p:cond delay="1656"/>
                                          </p:stCondLst>
                                        </p:cTn>
                                        <p:tgtEl>
                                          <p:spTgt spid="3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03" dur="180" accel="50000">
                                          <p:stCondLst>
                                            <p:cond delay="1820"/>
                                          </p:stCondLst>
                                        </p:cTn>
                                        <p:tgtEl>
                                          <p:spTgt spid="30"/>
                                        </p:tgtEl>
                                        <p:attrNameLst>
                                          <p:attrName>ppt_y</p:attrName>
                                        </p:attrNameLst>
                                      </p:cBhvr>
                                      <p:tavLst>
                                        <p:tav tm="0">
                                          <p:val>
                                            <p:strVal val="ppt_y"/>
                                          </p:val>
                                        </p:tav>
                                        <p:tav tm="100000">
                                          <p:val>
                                            <p:strVal val="ppt_y+ppt_h"/>
                                          </p:val>
                                        </p:tav>
                                      </p:tavLst>
                                    </p:anim>
                                    <p:animScale>
                                      <p:cBhvr>
                                        <p:cTn id="104" dur="26">
                                          <p:stCondLst>
                                            <p:cond delay="620"/>
                                          </p:stCondLst>
                                        </p:cTn>
                                        <p:tgtEl>
                                          <p:spTgt spid="30"/>
                                        </p:tgtEl>
                                      </p:cBhvr>
                                      <p:to x="100000" y="60000"/>
                                    </p:animScale>
                                    <p:animScale>
                                      <p:cBhvr>
                                        <p:cTn id="105" dur="166" decel="50000">
                                          <p:stCondLst>
                                            <p:cond delay="646"/>
                                          </p:stCondLst>
                                        </p:cTn>
                                        <p:tgtEl>
                                          <p:spTgt spid="30"/>
                                        </p:tgtEl>
                                      </p:cBhvr>
                                      <p:to x="100000" y="100000"/>
                                    </p:animScale>
                                    <p:animScale>
                                      <p:cBhvr>
                                        <p:cTn id="106" dur="26">
                                          <p:stCondLst>
                                            <p:cond delay="1312"/>
                                          </p:stCondLst>
                                        </p:cTn>
                                        <p:tgtEl>
                                          <p:spTgt spid="30"/>
                                        </p:tgtEl>
                                      </p:cBhvr>
                                      <p:to x="100000" y="80000"/>
                                    </p:animScale>
                                    <p:animScale>
                                      <p:cBhvr>
                                        <p:cTn id="107" dur="166" decel="50000">
                                          <p:stCondLst>
                                            <p:cond delay="1338"/>
                                          </p:stCondLst>
                                        </p:cTn>
                                        <p:tgtEl>
                                          <p:spTgt spid="30"/>
                                        </p:tgtEl>
                                      </p:cBhvr>
                                      <p:to x="100000" y="100000"/>
                                    </p:animScale>
                                    <p:animScale>
                                      <p:cBhvr>
                                        <p:cTn id="108" dur="26">
                                          <p:stCondLst>
                                            <p:cond delay="1642"/>
                                          </p:stCondLst>
                                        </p:cTn>
                                        <p:tgtEl>
                                          <p:spTgt spid="30"/>
                                        </p:tgtEl>
                                      </p:cBhvr>
                                      <p:to x="100000" y="90000"/>
                                    </p:animScale>
                                    <p:animScale>
                                      <p:cBhvr>
                                        <p:cTn id="109" dur="166" decel="50000">
                                          <p:stCondLst>
                                            <p:cond delay="1668"/>
                                          </p:stCondLst>
                                        </p:cTn>
                                        <p:tgtEl>
                                          <p:spTgt spid="30"/>
                                        </p:tgtEl>
                                      </p:cBhvr>
                                      <p:to x="100000" y="100000"/>
                                    </p:animScale>
                                    <p:animScale>
                                      <p:cBhvr>
                                        <p:cTn id="110" dur="26">
                                          <p:stCondLst>
                                            <p:cond delay="1808"/>
                                          </p:stCondLst>
                                        </p:cTn>
                                        <p:tgtEl>
                                          <p:spTgt spid="30"/>
                                        </p:tgtEl>
                                      </p:cBhvr>
                                      <p:to x="100000" y="95000"/>
                                    </p:animScale>
                                    <p:animScale>
                                      <p:cBhvr>
                                        <p:cTn id="111" dur="166" decel="50000">
                                          <p:stCondLst>
                                            <p:cond delay="1834"/>
                                          </p:stCondLst>
                                        </p:cTn>
                                        <p:tgtEl>
                                          <p:spTgt spid="30"/>
                                        </p:tgtEl>
                                      </p:cBhvr>
                                      <p:to x="100000" y="100000"/>
                                    </p:animScale>
                                    <p:set>
                                      <p:cBhvr>
                                        <p:cTn id="112" dur="1" fill="hold">
                                          <p:stCondLst>
                                            <p:cond delay="19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0447D"/>
        </a:solidFill>
        <a:effectLst/>
      </p:bgPr>
    </p:bg>
    <p:spTree>
      <p:nvGrpSpPr>
        <p:cNvPr id="1" name=""/>
        <p:cNvGrpSpPr/>
        <p:nvPr/>
      </p:nvGrpSpPr>
      <p:grpSpPr>
        <a:xfrm>
          <a:off x="0" y="0"/>
          <a:ext cx="0" cy="0"/>
          <a:chOff x="0" y="0"/>
          <a:chExt cx="0" cy="0"/>
        </a:xfrm>
      </p:grpSpPr>
      <p:grpSp>
        <p:nvGrpSpPr>
          <p:cNvPr id="10" name="Group 2">
            <a:extLst>
              <a:ext uri="{FF2B5EF4-FFF2-40B4-BE49-F238E27FC236}">
                <a16:creationId xmlns:a16="http://schemas.microsoft.com/office/drawing/2014/main" id="{FFC7C79A-BB58-54D5-93DE-B95D4F0F28F8}"/>
              </a:ext>
            </a:extLst>
          </p:cNvPr>
          <p:cNvGrpSpPr/>
          <p:nvPr/>
        </p:nvGrpSpPr>
        <p:grpSpPr>
          <a:xfrm>
            <a:off x="-381000" y="-345163"/>
            <a:ext cx="18669000" cy="5334000"/>
            <a:chOff x="0" y="0"/>
            <a:chExt cx="4741333" cy="1354667"/>
          </a:xfrm>
          <a:solidFill>
            <a:schemeClr val="accent1">
              <a:lumMod val="60000"/>
              <a:lumOff val="40000"/>
            </a:schemeClr>
          </a:solidFill>
        </p:grpSpPr>
        <p:sp>
          <p:nvSpPr>
            <p:cNvPr id="11" name="Freeform 3">
              <a:extLst>
                <a:ext uri="{FF2B5EF4-FFF2-40B4-BE49-F238E27FC236}">
                  <a16:creationId xmlns:a16="http://schemas.microsoft.com/office/drawing/2014/main" id="{D396ABF5-6789-5958-E33F-9EE4CEB6385C}"/>
                </a:ext>
              </a:extLst>
            </p:cNvPr>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grpFill/>
            <a:ln cap="sq">
              <a:noFill/>
              <a:prstDash val="solid"/>
              <a:miter/>
            </a:ln>
          </p:spPr>
          <p:txBody>
            <a:bodyPr/>
            <a:lstStyle/>
            <a:p>
              <a:endParaRPr lang="en-US"/>
            </a:p>
          </p:txBody>
        </p:sp>
        <p:sp>
          <p:nvSpPr>
            <p:cNvPr id="12" name="TextBox 4">
              <a:extLst>
                <a:ext uri="{FF2B5EF4-FFF2-40B4-BE49-F238E27FC236}">
                  <a16:creationId xmlns:a16="http://schemas.microsoft.com/office/drawing/2014/main" id="{51BAF4C1-24FD-69C3-144A-BEAA65A5F28C}"/>
                </a:ext>
              </a:extLst>
            </p:cNvPr>
            <p:cNvSpPr txBox="1"/>
            <p:nvPr/>
          </p:nvSpPr>
          <p:spPr>
            <a:xfrm>
              <a:off x="0" y="38100"/>
              <a:ext cx="4741333" cy="1316567"/>
            </a:xfrm>
            <a:prstGeom prst="rect">
              <a:avLst/>
            </a:prstGeom>
            <a:grpFill/>
          </p:spPr>
          <p:txBody>
            <a:bodyPr lIns="50800" tIns="50800" rIns="50800" bIns="50800" rtlCol="0" anchor="ctr"/>
            <a:lstStyle/>
            <a:p>
              <a:pPr algn="ctr">
                <a:lnSpc>
                  <a:spcPts val="2694"/>
                </a:lnSpc>
                <a:spcBef>
                  <a:spcPct val="0"/>
                </a:spcBef>
              </a:pPr>
              <a:endParaRPr/>
            </a:p>
          </p:txBody>
        </p:sp>
      </p:grpSp>
      <p:grpSp>
        <p:nvGrpSpPr>
          <p:cNvPr id="2" name="Group 2"/>
          <p:cNvGrpSpPr/>
          <p:nvPr/>
        </p:nvGrpSpPr>
        <p:grpSpPr>
          <a:xfrm>
            <a:off x="773805" y="795471"/>
            <a:ext cx="16740391" cy="8696063"/>
            <a:chOff x="0" y="0"/>
            <a:chExt cx="4408992" cy="2290321"/>
          </a:xfrm>
        </p:grpSpPr>
        <p:sp>
          <p:nvSpPr>
            <p:cNvPr id="3" name="Freeform 3"/>
            <p:cNvSpPr/>
            <p:nvPr/>
          </p:nvSpPr>
          <p:spPr>
            <a:xfrm>
              <a:off x="0" y="0"/>
              <a:ext cx="4408992" cy="2290321"/>
            </a:xfrm>
            <a:custGeom>
              <a:avLst/>
              <a:gdLst/>
              <a:ahLst/>
              <a:cxnLst/>
              <a:rect l="l" t="t" r="r" b="b"/>
              <a:pathLst>
                <a:path w="4408992" h="2290321">
                  <a:moveTo>
                    <a:pt x="4625" y="0"/>
                  </a:moveTo>
                  <a:lnTo>
                    <a:pt x="4404368" y="0"/>
                  </a:lnTo>
                  <a:cubicBezTo>
                    <a:pt x="4405594" y="0"/>
                    <a:pt x="4406770" y="487"/>
                    <a:pt x="4407638" y="1355"/>
                  </a:cubicBezTo>
                  <a:cubicBezTo>
                    <a:pt x="4408505" y="2222"/>
                    <a:pt x="4408992" y="3398"/>
                    <a:pt x="4408992" y="4625"/>
                  </a:cubicBezTo>
                  <a:lnTo>
                    <a:pt x="4408992" y="2285696"/>
                  </a:lnTo>
                  <a:cubicBezTo>
                    <a:pt x="4408992" y="2286923"/>
                    <a:pt x="4408505" y="2288099"/>
                    <a:pt x="4407638" y="2288966"/>
                  </a:cubicBezTo>
                  <a:cubicBezTo>
                    <a:pt x="4406770" y="2289834"/>
                    <a:pt x="4405594" y="2290321"/>
                    <a:pt x="4404368" y="2290321"/>
                  </a:cubicBezTo>
                  <a:lnTo>
                    <a:pt x="4625" y="2290321"/>
                  </a:lnTo>
                  <a:cubicBezTo>
                    <a:pt x="3398" y="2290321"/>
                    <a:pt x="2222" y="2289834"/>
                    <a:pt x="1355" y="2288966"/>
                  </a:cubicBezTo>
                  <a:cubicBezTo>
                    <a:pt x="487" y="2288099"/>
                    <a:pt x="0" y="2286923"/>
                    <a:pt x="0" y="2285696"/>
                  </a:cubicBezTo>
                  <a:lnTo>
                    <a:pt x="0" y="4625"/>
                  </a:lnTo>
                  <a:cubicBezTo>
                    <a:pt x="0" y="3398"/>
                    <a:pt x="487" y="2222"/>
                    <a:pt x="1355" y="1355"/>
                  </a:cubicBezTo>
                  <a:cubicBezTo>
                    <a:pt x="2222" y="487"/>
                    <a:pt x="3398" y="0"/>
                    <a:pt x="4625" y="0"/>
                  </a:cubicBezTo>
                  <a:close/>
                </a:path>
              </a:pathLst>
            </a:custGeom>
            <a:solidFill>
              <a:srgbClr val="F6F1DA"/>
            </a:solidFill>
          </p:spPr>
          <p:txBody>
            <a:bodyPr/>
            <a:lstStyle/>
            <a:p>
              <a:endParaRPr lang="en-US"/>
            </a:p>
          </p:txBody>
        </p:sp>
        <p:sp>
          <p:nvSpPr>
            <p:cNvPr id="4" name="TextBox 4"/>
            <p:cNvSpPr txBox="1"/>
            <p:nvPr/>
          </p:nvSpPr>
          <p:spPr>
            <a:xfrm>
              <a:off x="0" y="-38100"/>
              <a:ext cx="4408992" cy="2328421"/>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3807547" y="1554003"/>
            <a:ext cx="6451503" cy="8732999"/>
          </a:xfrm>
          <a:custGeom>
            <a:avLst/>
            <a:gdLst/>
            <a:ahLst/>
            <a:cxnLst/>
            <a:rect l="l" t="t" r="r" b="b"/>
            <a:pathLst>
              <a:path w="6451503" h="8732999">
                <a:moveTo>
                  <a:pt x="0" y="0"/>
                </a:moveTo>
                <a:lnTo>
                  <a:pt x="6451503" y="0"/>
                </a:lnTo>
                <a:lnTo>
                  <a:pt x="6451503" y="8732999"/>
                </a:lnTo>
                <a:lnTo>
                  <a:pt x="0" y="8732999"/>
                </a:lnTo>
                <a:lnTo>
                  <a:pt x="0" y="0"/>
                </a:lnTo>
                <a:close/>
              </a:path>
            </a:pathLst>
          </a:custGeom>
          <a:blipFill>
            <a:blip r:embed="rId2"/>
            <a:stretch>
              <a:fillRect/>
            </a:stretch>
          </a:blipFill>
        </p:spPr>
        <p:txBody>
          <a:bodyPr/>
          <a:lstStyle/>
          <a:p>
            <a:endParaRPr lang="en-US"/>
          </a:p>
        </p:txBody>
      </p:sp>
      <p:sp>
        <p:nvSpPr>
          <p:cNvPr id="6" name="Freeform 6"/>
          <p:cNvSpPr/>
          <p:nvPr/>
        </p:nvSpPr>
        <p:spPr>
          <a:xfrm>
            <a:off x="6000605" y="3538942"/>
            <a:ext cx="6906027" cy="5719358"/>
          </a:xfrm>
          <a:custGeom>
            <a:avLst/>
            <a:gdLst/>
            <a:ahLst/>
            <a:cxnLst/>
            <a:rect l="l" t="t" r="r" b="b"/>
            <a:pathLst>
              <a:path w="6906027" h="5719358">
                <a:moveTo>
                  <a:pt x="0" y="0"/>
                </a:moveTo>
                <a:lnTo>
                  <a:pt x="6906027" y="0"/>
                </a:lnTo>
                <a:lnTo>
                  <a:pt x="6906027" y="5719358"/>
                </a:lnTo>
                <a:lnTo>
                  <a:pt x="0" y="5719358"/>
                </a:lnTo>
                <a:lnTo>
                  <a:pt x="0" y="0"/>
                </a:lnTo>
                <a:close/>
              </a:path>
            </a:pathLst>
          </a:custGeom>
          <a:blipFill>
            <a:blip r:embed="rId3"/>
            <a:stretch>
              <a:fillRect/>
            </a:stretch>
          </a:blipFill>
        </p:spPr>
        <p:txBody>
          <a:bodyPr/>
          <a:lstStyle/>
          <a:p>
            <a:endParaRPr lang="en-US"/>
          </a:p>
        </p:txBody>
      </p:sp>
      <p:sp>
        <p:nvSpPr>
          <p:cNvPr id="7" name="Freeform 7"/>
          <p:cNvSpPr/>
          <p:nvPr/>
        </p:nvSpPr>
        <p:spPr>
          <a:xfrm>
            <a:off x="773804" y="3538942"/>
            <a:ext cx="1058857" cy="1019366"/>
          </a:xfrm>
          <a:custGeom>
            <a:avLst/>
            <a:gdLst/>
            <a:ahLst/>
            <a:cxnLst/>
            <a:rect l="l" t="t" r="r" b="b"/>
            <a:pathLst>
              <a:path w="1058857" h="1019366">
                <a:moveTo>
                  <a:pt x="0" y="0"/>
                </a:moveTo>
                <a:lnTo>
                  <a:pt x="1058857" y="0"/>
                </a:lnTo>
                <a:lnTo>
                  <a:pt x="1058857" y="1019367"/>
                </a:lnTo>
                <a:lnTo>
                  <a:pt x="0" y="1019367"/>
                </a:lnTo>
                <a:lnTo>
                  <a:pt x="0" y="0"/>
                </a:lnTo>
                <a:close/>
              </a:path>
            </a:pathLst>
          </a:custGeom>
          <a:blipFill>
            <a:blip r:embed="rId4"/>
            <a:stretch>
              <a:fillRect t="-3874"/>
            </a:stretch>
          </a:blipFill>
        </p:spPr>
        <p:txBody>
          <a:bodyPr/>
          <a:lstStyle/>
          <a:p>
            <a:endParaRPr lang="en-US"/>
          </a:p>
        </p:txBody>
      </p:sp>
      <p:sp>
        <p:nvSpPr>
          <p:cNvPr id="8" name="TextBox 8"/>
          <p:cNvSpPr txBox="1"/>
          <p:nvPr/>
        </p:nvSpPr>
        <p:spPr>
          <a:xfrm>
            <a:off x="773804" y="1375745"/>
            <a:ext cx="13030554" cy="1892185"/>
          </a:xfrm>
          <a:prstGeom prst="rect">
            <a:avLst/>
          </a:prstGeom>
        </p:spPr>
        <p:txBody>
          <a:bodyPr wrap="square" lIns="0" tIns="0" rIns="0" bIns="0" rtlCol="0" anchor="t">
            <a:spAutoFit/>
          </a:bodyPr>
          <a:lstStyle/>
          <a:p>
            <a:pPr algn="ctr">
              <a:lnSpc>
                <a:spcPts val="7260"/>
              </a:lnSpc>
            </a:pPr>
            <a:r>
              <a:rPr lang="en-US" sz="6600" b="1" dirty="0">
                <a:solidFill>
                  <a:schemeClr val="tx2">
                    <a:lumMod val="75000"/>
                  </a:schemeClr>
                </a:solidFill>
                <a:latin typeface="Times New Roman" panose="02020603050405020304" pitchFamily="18" charset="0"/>
                <a:cs typeface="Times New Roman" panose="02020603050405020304" pitchFamily="18" charset="0"/>
              </a:rPr>
              <a:t>I. CẤU TẠO VÀ HOẠT ĐỘNG CỦA ĐINAMÔ Ở XE ĐẠP</a:t>
            </a:r>
          </a:p>
        </p:txBody>
      </p:sp>
      <p:sp>
        <p:nvSpPr>
          <p:cNvPr id="9" name="TextBox 9"/>
          <p:cNvSpPr txBox="1"/>
          <p:nvPr/>
        </p:nvSpPr>
        <p:spPr>
          <a:xfrm>
            <a:off x="1832661" y="3552920"/>
            <a:ext cx="4167942" cy="4770537"/>
          </a:xfrm>
          <a:prstGeom prst="rect">
            <a:avLst/>
          </a:prstGeom>
        </p:spPr>
        <p:txBody>
          <a:bodyPr lIns="0" tIns="0" rIns="0" bIns="0" rtlCol="0" anchor="t">
            <a:spAutoFit/>
          </a:bodyPr>
          <a:lstStyle/>
          <a:p>
            <a:pPr>
              <a:lnSpc>
                <a:spcPts val="6219"/>
              </a:lnSpc>
            </a:pPr>
            <a:r>
              <a:rPr lang="en-US" sz="5400" dirty="0" err="1">
                <a:solidFill>
                  <a:srgbClr val="000000"/>
                </a:solidFill>
                <a:latin typeface="Times New Roman" panose="02020603050405020304" pitchFamily="18" charset="0"/>
                <a:cs typeface="Times New Roman" panose="02020603050405020304" pitchFamily="18" charset="0"/>
              </a:rPr>
              <a:t>Nhiệm</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vụ</a:t>
            </a:r>
            <a:r>
              <a:rPr lang="en-US" sz="5400" dirty="0">
                <a:solidFill>
                  <a:srgbClr val="000000"/>
                </a:solidFill>
                <a:latin typeface="Times New Roman" panose="02020603050405020304" pitchFamily="18" charset="0"/>
                <a:cs typeface="Times New Roman" panose="02020603050405020304" pitchFamily="18" charset="0"/>
              </a:rPr>
              <a:t> 1:</a:t>
            </a:r>
          </a:p>
          <a:p>
            <a:pPr>
              <a:lnSpc>
                <a:spcPts val="6219"/>
              </a:lnSpc>
              <a:spcBef>
                <a:spcPct val="0"/>
              </a:spcBef>
            </a:pPr>
            <a:r>
              <a:rPr lang="en-US" sz="5400" dirty="0" err="1">
                <a:solidFill>
                  <a:srgbClr val="000000"/>
                </a:solidFill>
                <a:latin typeface="Times New Roman" panose="02020603050405020304" pitchFamily="18" charset="0"/>
                <a:cs typeface="Times New Roman" panose="02020603050405020304" pitchFamily="18" charset="0"/>
              </a:rPr>
              <a:t>Các</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em</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hãy</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quan</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sát</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hình</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bên</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và</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hoàn</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thành</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chỗ</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còn</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trống</a:t>
            </a:r>
            <a:endParaRPr lang="en-US" sz="54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C91FE"/>
        </a:solidFill>
        <a:effectLst/>
      </p:bgPr>
    </p:bg>
    <p:spTree>
      <p:nvGrpSpPr>
        <p:cNvPr id="1" name=""/>
        <p:cNvGrpSpPr/>
        <p:nvPr/>
      </p:nvGrpSpPr>
      <p:grpSpPr>
        <a:xfrm>
          <a:off x="0" y="0"/>
          <a:ext cx="0" cy="0"/>
          <a:chOff x="0" y="0"/>
          <a:chExt cx="0" cy="0"/>
        </a:xfrm>
      </p:grpSpPr>
      <p:grpSp>
        <p:nvGrpSpPr>
          <p:cNvPr id="2" name="Group 2"/>
          <p:cNvGrpSpPr/>
          <p:nvPr/>
        </p:nvGrpSpPr>
        <p:grpSpPr>
          <a:xfrm>
            <a:off x="-1524000" y="197647"/>
            <a:ext cx="21031199" cy="3802853"/>
            <a:chOff x="0" y="0"/>
            <a:chExt cx="2001896" cy="1001574"/>
          </a:xfrm>
        </p:grpSpPr>
        <p:sp>
          <p:nvSpPr>
            <p:cNvPr id="3" name="Freeform 3"/>
            <p:cNvSpPr/>
            <p:nvPr/>
          </p:nvSpPr>
          <p:spPr>
            <a:xfrm>
              <a:off x="0" y="0"/>
              <a:ext cx="2001896" cy="1001574"/>
            </a:xfrm>
            <a:custGeom>
              <a:avLst/>
              <a:gdLst/>
              <a:ahLst/>
              <a:cxnLst/>
              <a:rect l="l" t="t" r="r" b="b"/>
              <a:pathLst>
                <a:path w="2001896" h="1001574">
                  <a:moveTo>
                    <a:pt x="36668" y="0"/>
                  </a:moveTo>
                  <a:lnTo>
                    <a:pt x="1965228" y="0"/>
                  </a:lnTo>
                  <a:cubicBezTo>
                    <a:pt x="1985480" y="0"/>
                    <a:pt x="2001896" y="16417"/>
                    <a:pt x="2001896" y="36668"/>
                  </a:cubicBezTo>
                  <a:lnTo>
                    <a:pt x="2001896" y="964907"/>
                  </a:lnTo>
                  <a:cubicBezTo>
                    <a:pt x="2001896" y="985158"/>
                    <a:pt x="1985480" y="1001574"/>
                    <a:pt x="1965228" y="1001574"/>
                  </a:cubicBezTo>
                  <a:lnTo>
                    <a:pt x="36668" y="1001574"/>
                  </a:lnTo>
                  <a:cubicBezTo>
                    <a:pt x="16417" y="1001574"/>
                    <a:pt x="0" y="985158"/>
                    <a:pt x="0" y="964907"/>
                  </a:cubicBezTo>
                  <a:lnTo>
                    <a:pt x="0" y="36668"/>
                  </a:lnTo>
                  <a:cubicBezTo>
                    <a:pt x="0" y="16417"/>
                    <a:pt x="16417" y="0"/>
                    <a:pt x="36668" y="0"/>
                  </a:cubicBezTo>
                  <a:close/>
                </a:path>
              </a:pathLst>
            </a:custGeom>
            <a:solidFill>
              <a:srgbClr val="FFFFFF"/>
            </a:solidFill>
            <a:ln w="19050" cap="rnd">
              <a:solidFill>
                <a:srgbClr val="231F20"/>
              </a:solidFill>
              <a:prstDash val="solid"/>
              <a:round/>
            </a:ln>
          </p:spPr>
          <p:txBody>
            <a:bodyPr/>
            <a:lstStyle/>
            <a:p>
              <a:endParaRPr lang="en-US"/>
            </a:p>
          </p:txBody>
        </p:sp>
        <p:sp>
          <p:nvSpPr>
            <p:cNvPr id="4" name="TextBox 4"/>
            <p:cNvSpPr txBox="1"/>
            <p:nvPr/>
          </p:nvSpPr>
          <p:spPr>
            <a:xfrm>
              <a:off x="0" y="-38100"/>
              <a:ext cx="2001896" cy="1039674"/>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838200" y="8039100"/>
            <a:ext cx="7600950" cy="1086440"/>
            <a:chOff x="0" y="0"/>
            <a:chExt cx="2001896" cy="286141"/>
          </a:xfrm>
        </p:grpSpPr>
        <p:sp>
          <p:nvSpPr>
            <p:cNvPr id="6" name="Freeform 6"/>
            <p:cNvSpPr/>
            <p:nvPr/>
          </p:nvSpPr>
          <p:spPr>
            <a:xfrm>
              <a:off x="0" y="0"/>
              <a:ext cx="2001896" cy="286141"/>
            </a:xfrm>
            <a:custGeom>
              <a:avLst/>
              <a:gdLst/>
              <a:ahLst/>
              <a:cxnLst/>
              <a:rect l="l" t="t" r="r" b="b"/>
              <a:pathLst>
                <a:path w="2001896" h="286141">
                  <a:moveTo>
                    <a:pt x="21389" y="0"/>
                  </a:moveTo>
                  <a:lnTo>
                    <a:pt x="1980507" y="0"/>
                  </a:lnTo>
                  <a:cubicBezTo>
                    <a:pt x="1992320" y="0"/>
                    <a:pt x="2001896" y="9576"/>
                    <a:pt x="2001896" y="21389"/>
                  </a:cubicBezTo>
                  <a:lnTo>
                    <a:pt x="2001896" y="264751"/>
                  </a:lnTo>
                  <a:cubicBezTo>
                    <a:pt x="2001896" y="276564"/>
                    <a:pt x="1992320" y="286141"/>
                    <a:pt x="1980507" y="286141"/>
                  </a:cubicBezTo>
                  <a:lnTo>
                    <a:pt x="21389" y="286141"/>
                  </a:lnTo>
                  <a:cubicBezTo>
                    <a:pt x="9576" y="286141"/>
                    <a:pt x="0" y="276564"/>
                    <a:pt x="0" y="264751"/>
                  </a:cubicBezTo>
                  <a:lnTo>
                    <a:pt x="0" y="21389"/>
                  </a:lnTo>
                  <a:cubicBezTo>
                    <a:pt x="0" y="9576"/>
                    <a:pt x="9576" y="0"/>
                    <a:pt x="21389" y="0"/>
                  </a:cubicBezTo>
                  <a:close/>
                </a:path>
              </a:pathLst>
            </a:custGeom>
            <a:solidFill>
              <a:srgbClr val="FFFFFF"/>
            </a:solidFill>
            <a:ln w="19050" cap="rnd">
              <a:solidFill>
                <a:srgbClr val="231F20"/>
              </a:solidFill>
              <a:prstDash val="solid"/>
              <a:round/>
            </a:ln>
          </p:spPr>
          <p:txBody>
            <a:bodyPr/>
            <a:lstStyle/>
            <a:p>
              <a:endParaRPr lang="en-US"/>
            </a:p>
          </p:txBody>
        </p:sp>
        <p:sp>
          <p:nvSpPr>
            <p:cNvPr id="7" name="TextBox 7"/>
            <p:cNvSpPr txBox="1"/>
            <p:nvPr/>
          </p:nvSpPr>
          <p:spPr>
            <a:xfrm>
              <a:off x="0" y="-38100"/>
              <a:ext cx="2001896" cy="324241"/>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0134600" y="8046378"/>
            <a:ext cx="7600950" cy="1086440"/>
            <a:chOff x="0" y="0"/>
            <a:chExt cx="2001896" cy="286141"/>
          </a:xfrm>
        </p:grpSpPr>
        <p:sp>
          <p:nvSpPr>
            <p:cNvPr id="9" name="Freeform 9"/>
            <p:cNvSpPr/>
            <p:nvPr/>
          </p:nvSpPr>
          <p:spPr>
            <a:xfrm>
              <a:off x="0" y="0"/>
              <a:ext cx="2001896" cy="286141"/>
            </a:xfrm>
            <a:custGeom>
              <a:avLst/>
              <a:gdLst/>
              <a:ahLst/>
              <a:cxnLst/>
              <a:rect l="l" t="t" r="r" b="b"/>
              <a:pathLst>
                <a:path w="2001896" h="286141">
                  <a:moveTo>
                    <a:pt x="21389" y="0"/>
                  </a:moveTo>
                  <a:lnTo>
                    <a:pt x="1980507" y="0"/>
                  </a:lnTo>
                  <a:cubicBezTo>
                    <a:pt x="1992320" y="0"/>
                    <a:pt x="2001896" y="9576"/>
                    <a:pt x="2001896" y="21389"/>
                  </a:cubicBezTo>
                  <a:lnTo>
                    <a:pt x="2001896" y="264751"/>
                  </a:lnTo>
                  <a:cubicBezTo>
                    <a:pt x="2001896" y="276564"/>
                    <a:pt x="1992320" y="286141"/>
                    <a:pt x="1980507" y="286141"/>
                  </a:cubicBezTo>
                  <a:lnTo>
                    <a:pt x="21389" y="286141"/>
                  </a:lnTo>
                  <a:cubicBezTo>
                    <a:pt x="9576" y="286141"/>
                    <a:pt x="0" y="276564"/>
                    <a:pt x="0" y="264751"/>
                  </a:cubicBezTo>
                  <a:lnTo>
                    <a:pt x="0" y="21389"/>
                  </a:lnTo>
                  <a:cubicBezTo>
                    <a:pt x="0" y="9576"/>
                    <a:pt x="9576" y="0"/>
                    <a:pt x="21389" y="0"/>
                  </a:cubicBezTo>
                  <a:close/>
                </a:path>
              </a:pathLst>
            </a:custGeom>
            <a:solidFill>
              <a:srgbClr val="FFFFFF"/>
            </a:solidFill>
            <a:ln w="19050" cap="rnd">
              <a:solidFill>
                <a:srgbClr val="231F20"/>
              </a:solidFill>
              <a:prstDash val="solid"/>
              <a:round/>
            </a:ln>
          </p:spPr>
          <p:txBody>
            <a:bodyPr/>
            <a:lstStyle/>
            <a:p>
              <a:endParaRPr lang="en-US"/>
            </a:p>
          </p:txBody>
        </p:sp>
        <p:sp>
          <p:nvSpPr>
            <p:cNvPr id="10" name="TextBox 10"/>
            <p:cNvSpPr txBox="1"/>
            <p:nvPr/>
          </p:nvSpPr>
          <p:spPr>
            <a:xfrm>
              <a:off x="0" y="-38100"/>
              <a:ext cx="2001896" cy="324241"/>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4124324" y="9245928"/>
            <a:ext cx="10048876" cy="1086440"/>
            <a:chOff x="0" y="0"/>
            <a:chExt cx="2001896" cy="286141"/>
          </a:xfrm>
        </p:grpSpPr>
        <p:sp>
          <p:nvSpPr>
            <p:cNvPr id="12" name="Freeform 12"/>
            <p:cNvSpPr/>
            <p:nvPr/>
          </p:nvSpPr>
          <p:spPr>
            <a:xfrm>
              <a:off x="0" y="0"/>
              <a:ext cx="2001896" cy="286141"/>
            </a:xfrm>
            <a:custGeom>
              <a:avLst/>
              <a:gdLst/>
              <a:ahLst/>
              <a:cxnLst/>
              <a:rect l="l" t="t" r="r" b="b"/>
              <a:pathLst>
                <a:path w="2001896" h="286141">
                  <a:moveTo>
                    <a:pt x="21389" y="0"/>
                  </a:moveTo>
                  <a:lnTo>
                    <a:pt x="1980507" y="0"/>
                  </a:lnTo>
                  <a:cubicBezTo>
                    <a:pt x="1992320" y="0"/>
                    <a:pt x="2001896" y="9576"/>
                    <a:pt x="2001896" y="21389"/>
                  </a:cubicBezTo>
                  <a:lnTo>
                    <a:pt x="2001896" y="264751"/>
                  </a:lnTo>
                  <a:cubicBezTo>
                    <a:pt x="2001896" y="276564"/>
                    <a:pt x="1992320" y="286141"/>
                    <a:pt x="1980507" y="286141"/>
                  </a:cubicBezTo>
                  <a:lnTo>
                    <a:pt x="21389" y="286141"/>
                  </a:lnTo>
                  <a:cubicBezTo>
                    <a:pt x="9576" y="286141"/>
                    <a:pt x="0" y="276564"/>
                    <a:pt x="0" y="264751"/>
                  </a:cubicBezTo>
                  <a:lnTo>
                    <a:pt x="0" y="21389"/>
                  </a:lnTo>
                  <a:cubicBezTo>
                    <a:pt x="0" y="9576"/>
                    <a:pt x="9576" y="0"/>
                    <a:pt x="21389" y="0"/>
                  </a:cubicBezTo>
                  <a:close/>
                </a:path>
              </a:pathLst>
            </a:custGeom>
            <a:solidFill>
              <a:srgbClr val="FFFFFF"/>
            </a:solidFill>
            <a:ln w="19050" cap="rnd">
              <a:solidFill>
                <a:srgbClr val="231F20"/>
              </a:solidFill>
              <a:prstDash val="solid"/>
              <a:round/>
            </a:ln>
          </p:spPr>
          <p:txBody>
            <a:bodyPr/>
            <a:lstStyle/>
            <a:p>
              <a:endParaRPr lang="en-US"/>
            </a:p>
          </p:txBody>
        </p:sp>
        <p:sp>
          <p:nvSpPr>
            <p:cNvPr id="13" name="TextBox 13"/>
            <p:cNvSpPr txBox="1"/>
            <p:nvPr/>
          </p:nvSpPr>
          <p:spPr>
            <a:xfrm>
              <a:off x="0" y="-38100"/>
              <a:ext cx="2001896" cy="324241"/>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838200" y="8039100"/>
            <a:ext cx="1237501" cy="1086440"/>
            <a:chOff x="0" y="0"/>
            <a:chExt cx="325926" cy="286141"/>
          </a:xfrm>
        </p:grpSpPr>
        <p:sp>
          <p:nvSpPr>
            <p:cNvPr id="15" name="Freeform 15"/>
            <p:cNvSpPr/>
            <p:nvPr/>
          </p:nvSpPr>
          <p:spPr>
            <a:xfrm>
              <a:off x="0" y="0"/>
              <a:ext cx="325926" cy="286141"/>
            </a:xfrm>
            <a:custGeom>
              <a:avLst/>
              <a:gdLst/>
              <a:ahLst/>
              <a:cxnLst/>
              <a:rect l="l" t="t" r="r" b="b"/>
              <a:pathLst>
                <a:path w="325926" h="286141">
                  <a:moveTo>
                    <a:pt x="131378" y="0"/>
                  </a:moveTo>
                  <a:lnTo>
                    <a:pt x="194548" y="0"/>
                  </a:lnTo>
                  <a:cubicBezTo>
                    <a:pt x="229392" y="0"/>
                    <a:pt x="262808" y="13842"/>
                    <a:pt x="287446" y="38480"/>
                  </a:cubicBezTo>
                  <a:cubicBezTo>
                    <a:pt x="312085" y="63118"/>
                    <a:pt x="325926" y="96534"/>
                    <a:pt x="325926" y="131378"/>
                  </a:cubicBezTo>
                  <a:lnTo>
                    <a:pt x="325926" y="154763"/>
                  </a:lnTo>
                  <a:cubicBezTo>
                    <a:pt x="325926" y="227321"/>
                    <a:pt x="267106" y="286141"/>
                    <a:pt x="194548" y="286141"/>
                  </a:cubicBezTo>
                  <a:lnTo>
                    <a:pt x="131378" y="286141"/>
                  </a:lnTo>
                  <a:cubicBezTo>
                    <a:pt x="96534" y="286141"/>
                    <a:pt x="63118" y="272299"/>
                    <a:pt x="38480" y="247661"/>
                  </a:cubicBezTo>
                  <a:cubicBezTo>
                    <a:pt x="13842" y="223023"/>
                    <a:pt x="0" y="189606"/>
                    <a:pt x="0" y="154763"/>
                  </a:cubicBezTo>
                  <a:lnTo>
                    <a:pt x="0" y="131378"/>
                  </a:lnTo>
                  <a:cubicBezTo>
                    <a:pt x="0" y="96534"/>
                    <a:pt x="13842" y="63118"/>
                    <a:pt x="38480" y="38480"/>
                  </a:cubicBezTo>
                  <a:cubicBezTo>
                    <a:pt x="63118" y="13842"/>
                    <a:pt x="96534" y="0"/>
                    <a:pt x="131378" y="0"/>
                  </a:cubicBezTo>
                  <a:close/>
                </a:path>
              </a:pathLst>
            </a:custGeom>
            <a:solidFill>
              <a:srgbClr val="FFE57C"/>
            </a:solidFill>
            <a:ln w="19050" cap="rnd">
              <a:solidFill>
                <a:srgbClr val="231F20"/>
              </a:solidFill>
              <a:prstDash val="solid"/>
              <a:round/>
            </a:ln>
          </p:spPr>
          <p:txBody>
            <a:bodyPr/>
            <a:lstStyle/>
            <a:p>
              <a:endParaRPr lang="en-US"/>
            </a:p>
          </p:txBody>
        </p:sp>
        <p:sp>
          <p:nvSpPr>
            <p:cNvPr id="16" name="TextBox 16"/>
            <p:cNvSpPr txBox="1"/>
            <p:nvPr/>
          </p:nvSpPr>
          <p:spPr>
            <a:xfrm>
              <a:off x="0" y="-57150"/>
              <a:ext cx="325926" cy="343291"/>
            </a:xfrm>
            <a:prstGeom prst="rect">
              <a:avLst/>
            </a:prstGeom>
          </p:spPr>
          <p:txBody>
            <a:bodyPr lIns="50800" tIns="50800" rIns="50800" bIns="50800" rtlCol="0" anchor="ctr"/>
            <a:lstStyle/>
            <a:p>
              <a:pPr algn="ctr">
                <a:lnSpc>
                  <a:spcPts val="3346"/>
                </a:lnSpc>
                <a:spcBef>
                  <a:spcPct val="0"/>
                </a:spcBef>
              </a:pPr>
              <a:r>
                <a:rPr lang="en-US" sz="3070">
                  <a:solidFill>
                    <a:srgbClr val="4B4B4B"/>
                  </a:solidFill>
                  <a:latin typeface="Agrandir Narrow Ultra-Bold"/>
                </a:rPr>
                <a:t>a.</a:t>
              </a:r>
            </a:p>
          </p:txBody>
        </p:sp>
      </p:grpSp>
      <p:grpSp>
        <p:nvGrpSpPr>
          <p:cNvPr id="17" name="Group 17"/>
          <p:cNvGrpSpPr/>
          <p:nvPr/>
        </p:nvGrpSpPr>
        <p:grpSpPr>
          <a:xfrm>
            <a:off x="10134600" y="8047760"/>
            <a:ext cx="1237501" cy="1086440"/>
            <a:chOff x="0" y="0"/>
            <a:chExt cx="325926" cy="286141"/>
          </a:xfrm>
        </p:grpSpPr>
        <p:sp>
          <p:nvSpPr>
            <p:cNvPr id="18" name="Freeform 18"/>
            <p:cNvSpPr/>
            <p:nvPr/>
          </p:nvSpPr>
          <p:spPr>
            <a:xfrm>
              <a:off x="0" y="0"/>
              <a:ext cx="325926" cy="286141"/>
            </a:xfrm>
            <a:custGeom>
              <a:avLst/>
              <a:gdLst/>
              <a:ahLst/>
              <a:cxnLst/>
              <a:rect l="l" t="t" r="r" b="b"/>
              <a:pathLst>
                <a:path w="325926" h="286141">
                  <a:moveTo>
                    <a:pt x="131378" y="0"/>
                  </a:moveTo>
                  <a:lnTo>
                    <a:pt x="194548" y="0"/>
                  </a:lnTo>
                  <a:cubicBezTo>
                    <a:pt x="229392" y="0"/>
                    <a:pt x="262808" y="13842"/>
                    <a:pt x="287446" y="38480"/>
                  </a:cubicBezTo>
                  <a:cubicBezTo>
                    <a:pt x="312085" y="63118"/>
                    <a:pt x="325926" y="96534"/>
                    <a:pt x="325926" y="131378"/>
                  </a:cubicBezTo>
                  <a:lnTo>
                    <a:pt x="325926" y="154763"/>
                  </a:lnTo>
                  <a:cubicBezTo>
                    <a:pt x="325926" y="227321"/>
                    <a:pt x="267106" y="286141"/>
                    <a:pt x="194548" y="286141"/>
                  </a:cubicBezTo>
                  <a:lnTo>
                    <a:pt x="131378" y="286141"/>
                  </a:lnTo>
                  <a:cubicBezTo>
                    <a:pt x="96534" y="286141"/>
                    <a:pt x="63118" y="272299"/>
                    <a:pt x="38480" y="247661"/>
                  </a:cubicBezTo>
                  <a:cubicBezTo>
                    <a:pt x="13842" y="223023"/>
                    <a:pt x="0" y="189606"/>
                    <a:pt x="0" y="154763"/>
                  </a:cubicBezTo>
                  <a:lnTo>
                    <a:pt x="0" y="131378"/>
                  </a:lnTo>
                  <a:cubicBezTo>
                    <a:pt x="0" y="96534"/>
                    <a:pt x="13842" y="63118"/>
                    <a:pt x="38480" y="38480"/>
                  </a:cubicBezTo>
                  <a:cubicBezTo>
                    <a:pt x="63118" y="13842"/>
                    <a:pt x="96534" y="0"/>
                    <a:pt x="131378" y="0"/>
                  </a:cubicBezTo>
                  <a:close/>
                </a:path>
              </a:pathLst>
            </a:custGeom>
            <a:solidFill>
              <a:srgbClr val="FFE57C"/>
            </a:solidFill>
            <a:ln w="19050" cap="rnd">
              <a:solidFill>
                <a:srgbClr val="231F20"/>
              </a:solidFill>
              <a:prstDash val="solid"/>
              <a:round/>
            </a:ln>
          </p:spPr>
          <p:txBody>
            <a:bodyPr/>
            <a:lstStyle/>
            <a:p>
              <a:endParaRPr lang="en-US"/>
            </a:p>
          </p:txBody>
        </p:sp>
        <p:sp>
          <p:nvSpPr>
            <p:cNvPr id="19" name="TextBox 19"/>
            <p:cNvSpPr txBox="1"/>
            <p:nvPr/>
          </p:nvSpPr>
          <p:spPr>
            <a:xfrm>
              <a:off x="0" y="-57150"/>
              <a:ext cx="325926" cy="343291"/>
            </a:xfrm>
            <a:prstGeom prst="rect">
              <a:avLst/>
            </a:prstGeom>
          </p:spPr>
          <p:txBody>
            <a:bodyPr lIns="50800" tIns="50800" rIns="50800" bIns="50800" rtlCol="0" anchor="ctr"/>
            <a:lstStyle/>
            <a:p>
              <a:pPr algn="ctr">
                <a:lnSpc>
                  <a:spcPts val="3346"/>
                </a:lnSpc>
                <a:spcBef>
                  <a:spcPct val="0"/>
                </a:spcBef>
              </a:pPr>
              <a:r>
                <a:rPr lang="en-US" sz="3070">
                  <a:solidFill>
                    <a:srgbClr val="4B4B4B"/>
                  </a:solidFill>
                  <a:latin typeface="Agrandir Narrow Ultra-Bold"/>
                </a:rPr>
                <a:t>b.</a:t>
              </a:r>
            </a:p>
          </p:txBody>
        </p:sp>
      </p:grpSp>
      <p:grpSp>
        <p:nvGrpSpPr>
          <p:cNvPr id="20" name="Group 20"/>
          <p:cNvGrpSpPr/>
          <p:nvPr/>
        </p:nvGrpSpPr>
        <p:grpSpPr>
          <a:xfrm>
            <a:off x="4124324" y="9248693"/>
            <a:ext cx="1237501" cy="1086440"/>
            <a:chOff x="0" y="0"/>
            <a:chExt cx="325926" cy="286141"/>
          </a:xfrm>
        </p:grpSpPr>
        <p:sp>
          <p:nvSpPr>
            <p:cNvPr id="21" name="Freeform 21"/>
            <p:cNvSpPr/>
            <p:nvPr/>
          </p:nvSpPr>
          <p:spPr>
            <a:xfrm>
              <a:off x="0" y="0"/>
              <a:ext cx="325926" cy="286141"/>
            </a:xfrm>
            <a:custGeom>
              <a:avLst/>
              <a:gdLst/>
              <a:ahLst/>
              <a:cxnLst/>
              <a:rect l="l" t="t" r="r" b="b"/>
              <a:pathLst>
                <a:path w="325926" h="286141">
                  <a:moveTo>
                    <a:pt x="131378" y="0"/>
                  </a:moveTo>
                  <a:lnTo>
                    <a:pt x="194548" y="0"/>
                  </a:lnTo>
                  <a:cubicBezTo>
                    <a:pt x="229392" y="0"/>
                    <a:pt x="262808" y="13842"/>
                    <a:pt x="287446" y="38480"/>
                  </a:cubicBezTo>
                  <a:cubicBezTo>
                    <a:pt x="312085" y="63118"/>
                    <a:pt x="325926" y="96534"/>
                    <a:pt x="325926" y="131378"/>
                  </a:cubicBezTo>
                  <a:lnTo>
                    <a:pt x="325926" y="154763"/>
                  </a:lnTo>
                  <a:cubicBezTo>
                    <a:pt x="325926" y="227321"/>
                    <a:pt x="267106" y="286141"/>
                    <a:pt x="194548" y="286141"/>
                  </a:cubicBezTo>
                  <a:lnTo>
                    <a:pt x="131378" y="286141"/>
                  </a:lnTo>
                  <a:cubicBezTo>
                    <a:pt x="96534" y="286141"/>
                    <a:pt x="63118" y="272299"/>
                    <a:pt x="38480" y="247661"/>
                  </a:cubicBezTo>
                  <a:cubicBezTo>
                    <a:pt x="13842" y="223023"/>
                    <a:pt x="0" y="189606"/>
                    <a:pt x="0" y="154763"/>
                  </a:cubicBezTo>
                  <a:lnTo>
                    <a:pt x="0" y="131378"/>
                  </a:lnTo>
                  <a:cubicBezTo>
                    <a:pt x="0" y="96534"/>
                    <a:pt x="13842" y="63118"/>
                    <a:pt x="38480" y="38480"/>
                  </a:cubicBezTo>
                  <a:cubicBezTo>
                    <a:pt x="63118" y="13842"/>
                    <a:pt x="96534" y="0"/>
                    <a:pt x="131378" y="0"/>
                  </a:cubicBezTo>
                  <a:close/>
                </a:path>
              </a:pathLst>
            </a:custGeom>
            <a:solidFill>
              <a:srgbClr val="FFE57C"/>
            </a:solidFill>
            <a:ln w="19050" cap="rnd">
              <a:solidFill>
                <a:srgbClr val="231F20"/>
              </a:solidFill>
              <a:prstDash val="solid"/>
              <a:round/>
            </a:ln>
          </p:spPr>
          <p:txBody>
            <a:bodyPr/>
            <a:lstStyle/>
            <a:p>
              <a:endParaRPr lang="en-US"/>
            </a:p>
          </p:txBody>
        </p:sp>
        <p:sp>
          <p:nvSpPr>
            <p:cNvPr id="22" name="TextBox 22"/>
            <p:cNvSpPr txBox="1"/>
            <p:nvPr/>
          </p:nvSpPr>
          <p:spPr>
            <a:xfrm>
              <a:off x="0" y="-57150"/>
              <a:ext cx="325926" cy="343291"/>
            </a:xfrm>
            <a:prstGeom prst="rect">
              <a:avLst/>
            </a:prstGeom>
          </p:spPr>
          <p:txBody>
            <a:bodyPr lIns="50800" tIns="50800" rIns="50800" bIns="50800" rtlCol="0" anchor="ctr"/>
            <a:lstStyle/>
            <a:p>
              <a:pPr algn="ctr">
                <a:lnSpc>
                  <a:spcPts val="3346"/>
                </a:lnSpc>
                <a:spcBef>
                  <a:spcPct val="0"/>
                </a:spcBef>
              </a:pPr>
              <a:r>
                <a:rPr lang="en-US" sz="3070">
                  <a:solidFill>
                    <a:srgbClr val="4B4B4B"/>
                  </a:solidFill>
                  <a:latin typeface="Agrandir Narrow Ultra-Bold"/>
                </a:rPr>
                <a:t>c.</a:t>
              </a:r>
            </a:p>
          </p:txBody>
        </p:sp>
      </p:grpSp>
      <p:sp>
        <p:nvSpPr>
          <p:cNvPr id="26" name="TextBox 26"/>
          <p:cNvSpPr txBox="1"/>
          <p:nvPr/>
        </p:nvSpPr>
        <p:spPr>
          <a:xfrm>
            <a:off x="4419600" y="602558"/>
            <a:ext cx="13563600" cy="3323987"/>
          </a:xfrm>
          <a:prstGeom prst="rect">
            <a:avLst/>
          </a:prstGeom>
        </p:spPr>
        <p:txBody>
          <a:bodyPr wrap="square" lIns="0" tIns="0" rIns="0" bIns="0" rtlCol="0" anchor="t">
            <a:spAutoFit/>
          </a:bodyPr>
          <a:lstStyle/>
          <a:p>
            <a:pPr lvl="1" algn="just"/>
            <a:r>
              <a:rPr lang="vi-VN" sz="5400" b="0" i="0" dirty="0">
                <a:solidFill>
                  <a:srgbClr val="2D3B45"/>
                </a:solidFill>
                <a:effectLst/>
                <a:latin typeface="Balsamiq Sans"/>
              </a:rPr>
              <a:t>Hình vẽ sau cho thấy không có dòng điện cảm ứng trong dây dẫn (Kim ampe kế không bị lệch). Mũi tên cho biết chiều dịch chuyển của thanh nam châm. Hãy chọn phương án đúng?</a:t>
            </a:r>
            <a:endParaRPr lang="en-US" sz="4800" dirty="0">
              <a:solidFill>
                <a:srgbClr val="4B4B4B"/>
              </a:solidFill>
              <a:latin typeface="Agrandir Narrow Medium"/>
            </a:endParaRPr>
          </a:p>
        </p:txBody>
      </p:sp>
      <p:sp>
        <p:nvSpPr>
          <p:cNvPr id="27" name="TextBox 27"/>
          <p:cNvSpPr txBox="1"/>
          <p:nvPr/>
        </p:nvSpPr>
        <p:spPr>
          <a:xfrm>
            <a:off x="219403" y="484473"/>
            <a:ext cx="4276397" cy="1792478"/>
          </a:xfrm>
          <a:prstGeom prst="rect">
            <a:avLst/>
          </a:prstGeom>
        </p:spPr>
        <p:txBody>
          <a:bodyPr wrap="square" lIns="0" tIns="0" rIns="0" bIns="0" rtlCol="0" anchor="t">
            <a:spAutoFit/>
          </a:bodyPr>
          <a:lstStyle/>
          <a:p>
            <a:pPr algn="ctr">
              <a:lnSpc>
                <a:spcPts val="7050"/>
              </a:lnSpc>
            </a:pPr>
            <a:r>
              <a:rPr lang="en-US" sz="5779" dirty="0">
                <a:solidFill>
                  <a:srgbClr val="000000"/>
                </a:solidFill>
                <a:latin typeface="Agrandir Narrow Heavy"/>
              </a:rPr>
              <a:t>QUESTION O4</a:t>
            </a:r>
          </a:p>
        </p:txBody>
      </p:sp>
      <p:sp>
        <p:nvSpPr>
          <p:cNvPr id="28" name="TextBox 28"/>
          <p:cNvSpPr txBox="1"/>
          <p:nvPr/>
        </p:nvSpPr>
        <p:spPr>
          <a:xfrm>
            <a:off x="2075701" y="8247779"/>
            <a:ext cx="6363449" cy="738664"/>
          </a:xfrm>
          <a:prstGeom prst="rect">
            <a:avLst/>
          </a:prstGeom>
        </p:spPr>
        <p:txBody>
          <a:bodyPr lIns="0" tIns="0" rIns="0" bIns="0" rtlCol="0" anchor="t">
            <a:spAutoFit/>
          </a:bodyPr>
          <a:lstStyle/>
          <a:p>
            <a:pPr algn="ctr"/>
            <a:r>
              <a:rPr lang="en-US" sz="4800" dirty="0" err="1">
                <a:solidFill>
                  <a:srgbClr val="4B4B4B"/>
                </a:solidFill>
                <a:latin typeface="Times New Roman" panose="02020603050405020304" pitchFamily="18" charset="0"/>
                <a:cs typeface="Times New Roman" panose="02020603050405020304" pitchFamily="18" charset="0"/>
              </a:rPr>
              <a:t>Hình</a:t>
            </a:r>
            <a:r>
              <a:rPr lang="en-US" sz="4800" dirty="0">
                <a:solidFill>
                  <a:srgbClr val="4B4B4B"/>
                </a:solidFill>
                <a:latin typeface="Times New Roman" panose="02020603050405020304" pitchFamily="18" charset="0"/>
                <a:cs typeface="Times New Roman" panose="02020603050405020304" pitchFamily="18" charset="0"/>
              </a:rPr>
              <a:t> A </a:t>
            </a:r>
            <a:r>
              <a:rPr lang="en-US" sz="4800" dirty="0" err="1">
                <a:solidFill>
                  <a:srgbClr val="4B4B4B"/>
                </a:solidFill>
                <a:latin typeface="Times New Roman" panose="02020603050405020304" pitchFamily="18" charset="0"/>
                <a:cs typeface="Times New Roman" panose="02020603050405020304" pitchFamily="18" charset="0"/>
              </a:rPr>
              <a:t>đúng</a:t>
            </a:r>
            <a:endParaRPr lang="en-US" sz="4800" dirty="0">
              <a:solidFill>
                <a:srgbClr val="4B4B4B"/>
              </a:solidFill>
              <a:latin typeface="Times New Roman" panose="02020603050405020304" pitchFamily="18" charset="0"/>
              <a:cs typeface="Times New Roman" panose="02020603050405020304" pitchFamily="18" charset="0"/>
            </a:endParaRPr>
          </a:p>
        </p:txBody>
      </p:sp>
      <p:sp>
        <p:nvSpPr>
          <p:cNvPr id="29" name="TextBox 29"/>
          <p:cNvSpPr txBox="1"/>
          <p:nvPr/>
        </p:nvSpPr>
        <p:spPr>
          <a:xfrm>
            <a:off x="11372101" y="8256439"/>
            <a:ext cx="6363449" cy="738664"/>
          </a:xfrm>
          <a:prstGeom prst="rect">
            <a:avLst/>
          </a:prstGeom>
        </p:spPr>
        <p:txBody>
          <a:bodyPr lIns="0" tIns="0" rIns="0" bIns="0" rtlCol="0" anchor="t">
            <a:spAutoFit/>
          </a:bodyPr>
          <a:lstStyle/>
          <a:p>
            <a:pPr algn="ctr"/>
            <a:r>
              <a:rPr lang="en-US" sz="4800" dirty="0" err="1">
                <a:solidFill>
                  <a:srgbClr val="4B4B4B"/>
                </a:solidFill>
                <a:latin typeface="Times New Roman" panose="02020603050405020304" pitchFamily="18" charset="0"/>
                <a:cs typeface="Times New Roman" panose="02020603050405020304" pitchFamily="18" charset="0"/>
              </a:rPr>
              <a:t>Hình</a:t>
            </a:r>
            <a:r>
              <a:rPr lang="en-US" sz="4800" dirty="0">
                <a:solidFill>
                  <a:srgbClr val="4B4B4B"/>
                </a:solidFill>
                <a:latin typeface="Times New Roman" panose="02020603050405020304" pitchFamily="18" charset="0"/>
                <a:cs typeface="Times New Roman" panose="02020603050405020304" pitchFamily="18" charset="0"/>
              </a:rPr>
              <a:t> B </a:t>
            </a:r>
            <a:r>
              <a:rPr lang="en-US" sz="4800" dirty="0" err="1">
                <a:solidFill>
                  <a:srgbClr val="4B4B4B"/>
                </a:solidFill>
                <a:latin typeface="Times New Roman" panose="02020603050405020304" pitchFamily="18" charset="0"/>
                <a:cs typeface="Times New Roman" panose="02020603050405020304" pitchFamily="18" charset="0"/>
              </a:rPr>
              <a:t>đúng</a:t>
            </a:r>
            <a:endParaRPr lang="en-US" sz="4800" dirty="0">
              <a:solidFill>
                <a:srgbClr val="4B4B4B"/>
              </a:solidFill>
              <a:latin typeface="Times New Roman" panose="02020603050405020304" pitchFamily="18" charset="0"/>
              <a:cs typeface="Times New Roman" panose="02020603050405020304" pitchFamily="18" charset="0"/>
            </a:endParaRPr>
          </a:p>
        </p:txBody>
      </p:sp>
      <p:sp>
        <p:nvSpPr>
          <p:cNvPr id="30" name="TextBox 30"/>
          <p:cNvSpPr txBox="1"/>
          <p:nvPr/>
        </p:nvSpPr>
        <p:spPr>
          <a:xfrm>
            <a:off x="4876800" y="9410700"/>
            <a:ext cx="9420974" cy="738664"/>
          </a:xfrm>
          <a:prstGeom prst="rect">
            <a:avLst/>
          </a:prstGeom>
        </p:spPr>
        <p:txBody>
          <a:bodyPr wrap="square" lIns="0" tIns="0" rIns="0" bIns="0" rtlCol="0" anchor="t">
            <a:spAutoFit/>
          </a:bodyPr>
          <a:lstStyle/>
          <a:p>
            <a:pPr algn="ctr"/>
            <a:r>
              <a:rPr lang="en-US" sz="4800" dirty="0" err="1">
                <a:solidFill>
                  <a:srgbClr val="4B4B4B"/>
                </a:solidFill>
                <a:latin typeface="Times New Roman" panose="02020603050405020304" pitchFamily="18" charset="0"/>
                <a:cs typeface="Times New Roman" panose="02020603050405020304" pitchFamily="18" charset="0"/>
              </a:rPr>
              <a:t>Cả</a:t>
            </a:r>
            <a:r>
              <a:rPr lang="en-US" sz="4800" dirty="0">
                <a:solidFill>
                  <a:srgbClr val="4B4B4B"/>
                </a:solidFill>
                <a:latin typeface="Times New Roman" panose="02020603050405020304" pitchFamily="18" charset="0"/>
                <a:cs typeface="Times New Roman" panose="02020603050405020304" pitchFamily="18" charset="0"/>
              </a:rPr>
              <a:t> </a:t>
            </a:r>
            <a:r>
              <a:rPr lang="en-US" sz="4800" dirty="0" err="1">
                <a:solidFill>
                  <a:srgbClr val="4B4B4B"/>
                </a:solidFill>
                <a:latin typeface="Times New Roman" panose="02020603050405020304" pitchFamily="18" charset="0"/>
                <a:cs typeface="Times New Roman" panose="02020603050405020304" pitchFamily="18" charset="0"/>
              </a:rPr>
              <a:t>hai</a:t>
            </a:r>
            <a:r>
              <a:rPr lang="en-US" sz="4800" dirty="0">
                <a:solidFill>
                  <a:srgbClr val="4B4B4B"/>
                </a:solidFill>
                <a:latin typeface="Times New Roman" panose="02020603050405020304" pitchFamily="18" charset="0"/>
                <a:cs typeface="Times New Roman" panose="02020603050405020304" pitchFamily="18" charset="0"/>
              </a:rPr>
              <a:t> </a:t>
            </a:r>
            <a:r>
              <a:rPr lang="en-US" sz="4800" dirty="0" err="1">
                <a:solidFill>
                  <a:srgbClr val="4B4B4B"/>
                </a:solidFill>
                <a:latin typeface="Times New Roman" panose="02020603050405020304" pitchFamily="18" charset="0"/>
                <a:cs typeface="Times New Roman" panose="02020603050405020304" pitchFamily="18" charset="0"/>
              </a:rPr>
              <a:t>hình</a:t>
            </a:r>
            <a:r>
              <a:rPr lang="en-US" sz="4800" dirty="0">
                <a:solidFill>
                  <a:srgbClr val="4B4B4B"/>
                </a:solidFill>
                <a:latin typeface="Times New Roman" panose="02020603050405020304" pitchFamily="18" charset="0"/>
                <a:cs typeface="Times New Roman" panose="02020603050405020304" pitchFamily="18" charset="0"/>
              </a:rPr>
              <a:t> </a:t>
            </a:r>
            <a:r>
              <a:rPr lang="en-US" sz="4800" dirty="0" err="1">
                <a:solidFill>
                  <a:srgbClr val="4B4B4B"/>
                </a:solidFill>
                <a:latin typeface="Times New Roman" panose="02020603050405020304" pitchFamily="18" charset="0"/>
                <a:cs typeface="Times New Roman" panose="02020603050405020304" pitchFamily="18" charset="0"/>
              </a:rPr>
              <a:t>đều</a:t>
            </a:r>
            <a:r>
              <a:rPr lang="en-US" sz="4800" dirty="0">
                <a:solidFill>
                  <a:srgbClr val="4B4B4B"/>
                </a:solidFill>
                <a:latin typeface="Times New Roman" panose="02020603050405020304" pitchFamily="18" charset="0"/>
                <a:cs typeface="Times New Roman" panose="02020603050405020304" pitchFamily="18" charset="0"/>
              </a:rPr>
              <a:t> </a:t>
            </a:r>
            <a:r>
              <a:rPr lang="en-US" sz="4800" dirty="0" err="1">
                <a:solidFill>
                  <a:srgbClr val="4B4B4B"/>
                </a:solidFill>
                <a:latin typeface="Times New Roman" panose="02020603050405020304" pitchFamily="18" charset="0"/>
                <a:cs typeface="Times New Roman" panose="02020603050405020304" pitchFamily="18" charset="0"/>
              </a:rPr>
              <a:t>chưa</a:t>
            </a:r>
            <a:r>
              <a:rPr lang="en-US" sz="4800" dirty="0">
                <a:solidFill>
                  <a:srgbClr val="4B4B4B"/>
                </a:solidFill>
                <a:latin typeface="Times New Roman" panose="02020603050405020304" pitchFamily="18" charset="0"/>
                <a:cs typeface="Times New Roman" panose="02020603050405020304" pitchFamily="18" charset="0"/>
              </a:rPr>
              <a:t> </a:t>
            </a:r>
            <a:r>
              <a:rPr lang="en-US" sz="4800" dirty="0" err="1">
                <a:solidFill>
                  <a:srgbClr val="4B4B4B"/>
                </a:solidFill>
                <a:latin typeface="Times New Roman" panose="02020603050405020304" pitchFamily="18" charset="0"/>
                <a:cs typeface="Times New Roman" panose="02020603050405020304" pitchFamily="18" charset="0"/>
              </a:rPr>
              <a:t>chính</a:t>
            </a:r>
            <a:r>
              <a:rPr lang="en-US" sz="4800" dirty="0">
                <a:solidFill>
                  <a:srgbClr val="4B4B4B"/>
                </a:solidFill>
                <a:latin typeface="Times New Roman" panose="02020603050405020304" pitchFamily="18" charset="0"/>
                <a:cs typeface="Times New Roman" panose="02020603050405020304" pitchFamily="18" charset="0"/>
              </a:rPr>
              <a:t> </a:t>
            </a:r>
            <a:r>
              <a:rPr lang="en-US" sz="4800" dirty="0" err="1">
                <a:solidFill>
                  <a:srgbClr val="4B4B4B"/>
                </a:solidFill>
                <a:latin typeface="Times New Roman" panose="02020603050405020304" pitchFamily="18" charset="0"/>
                <a:cs typeface="Times New Roman" panose="02020603050405020304" pitchFamily="18" charset="0"/>
              </a:rPr>
              <a:t>xác</a:t>
            </a:r>
            <a:endParaRPr lang="en-US" sz="4800" dirty="0">
              <a:solidFill>
                <a:srgbClr val="4B4B4B"/>
              </a:solidFill>
              <a:latin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id="{772A88C7-C8E1-060D-22F2-8A2C9159A301}"/>
              </a:ext>
            </a:extLst>
          </p:cNvPr>
          <p:cNvPicPr>
            <a:picLocks noChangeAspect="1"/>
          </p:cNvPicPr>
          <p:nvPr/>
        </p:nvPicPr>
        <p:blipFill rotWithShape="1">
          <a:blip r:embed="rId3"/>
          <a:srcRect t="8536" r="52459" b="20256"/>
          <a:stretch/>
        </p:blipFill>
        <p:spPr>
          <a:xfrm>
            <a:off x="457200" y="4152688"/>
            <a:ext cx="8286750" cy="3809978"/>
          </a:xfrm>
          <a:prstGeom prst="rect">
            <a:avLst/>
          </a:prstGeom>
        </p:spPr>
      </p:pic>
      <p:pic>
        <p:nvPicPr>
          <p:cNvPr id="32" name="Picture 31">
            <a:extLst>
              <a:ext uri="{FF2B5EF4-FFF2-40B4-BE49-F238E27FC236}">
                <a16:creationId xmlns:a16="http://schemas.microsoft.com/office/drawing/2014/main" id="{357202F0-B2D1-10EC-05DA-C1A3AE0FA54B}"/>
              </a:ext>
            </a:extLst>
          </p:cNvPr>
          <p:cNvPicPr>
            <a:picLocks noChangeAspect="1"/>
          </p:cNvPicPr>
          <p:nvPr/>
        </p:nvPicPr>
        <p:blipFill rotWithShape="1">
          <a:blip r:embed="rId3"/>
          <a:srcRect l="51148" t="8536" b="20256"/>
          <a:stretch/>
        </p:blipFill>
        <p:spPr>
          <a:xfrm>
            <a:off x="9544051" y="4152900"/>
            <a:ext cx="8515349" cy="380997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21" presetClass="exit" presetSubtype="1" fill="hold" nodeType="withEffect">
                                  <p:stCondLst>
                                    <p:cond delay="0"/>
                                  </p:stCondLst>
                                  <p:childTnLst>
                                    <p:animEffect transition="out" filter="wheel(1)">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par>
                                <p:cTn id="11" presetID="21" presetClass="exit" presetSubtype="1" fill="hold" nodeType="withEffect">
                                  <p:stCondLst>
                                    <p:cond delay="0"/>
                                  </p:stCondLst>
                                  <p:childTnLst>
                                    <p:animEffect transition="out" filter="wheel(1)">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par>
                                <p:cTn id="14" presetID="21" presetClass="exit" presetSubtype="1" fill="hold" nodeType="withEffect">
                                  <p:stCondLst>
                                    <p:cond delay="0"/>
                                  </p:stCondLst>
                                  <p:childTnLst>
                                    <p:animEffect transition="out" filter="wheel(1)">
                                      <p:cBhvr>
                                        <p:cTn id="15" dur="2000"/>
                                        <p:tgtEl>
                                          <p:spTgt spid="17"/>
                                        </p:tgtEl>
                                      </p:cBhvr>
                                    </p:animEffect>
                                    <p:set>
                                      <p:cBhvr>
                                        <p:cTn id="16" dur="1" fill="hold">
                                          <p:stCondLst>
                                            <p:cond delay="1999"/>
                                          </p:stCondLst>
                                        </p:cTn>
                                        <p:tgtEl>
                                          <p:spTgt spid="17"/>
                                        </p:tgtEl>
                                        <p:attrNameLst>
                                          <p:attrName>style.visibility</p:attrName>
                                        </p:attrNameLst>
                                      </p:cBhvr>
                                      <p:to>
                                        <p:strVal val="hidden"/>
                                      </p:to>
                                    </p:set>
                                  </p:childTnLst>
                                </p:cTn>
                              </p:par>
                              <p:par>
                                <p:cTn id="17" presetID="21" presetClass="exit" presetSubtype="1" fill="hold" grpId="0" nodeType="withEffect">
                                  <p:stCondLst>
                                    <p:cond delay="0"/>
                                  </p:stCondLst>
                                  <p:childTnLst>
                                    <p:animEffect transition="out" filter="wheel(1)">
                                      <p:cBhvr>
                                        <p:cTn id="18" dur="2000"/>
                                        <p:tgtEl>
                                          <p:spTgt spid="28"/>
                                        </p:tgtEl>
                                      </p:cBhvr>
                                    </p:animEffect>
                                    <p:set>
                                      <p:cBhvr>
                                        <p:cTn id="19" dur="1" fill="hold">
                                          <p:stCondLst>
                                            <p:cond delay="1999"/>
                                          </p:stCondLst>
                                        </p:cTn>
                                        <p:tgtEl>
                                          <p:spTgt spid="28"/>
                                        </p:tgtEl>
                                        <p:attrNameLst>
                                          <p:attrName>style.visibility</p:attrName>
                                        </p:attrNameLst>
                                      </p:cBhvr>
                                      <p:to>
                                        <p:strVal val="hidden"/>
                                      </p:to>
                                    </p:set>
                                  </p:childTnLst>
                                </p:cTn>
                              </p:par>
                              <p:par>
                                <p:cTn id="20" presetID="21" presetClass="exit" presetSubtype="1" fill="hold" grpId="0" nodeType="withEffect">
                                  <p:stCondLst>
                                    <p:cond delay="0"/>
                                  </p:stCondLst>
                                  <p:childTnLst>
                                    <p:animEffect transition="out" filter="wheel(1)">
                                      <p:cBhvr>
                                        <p:cTn id="21" dur="2000"/>
                                        <p:tgtEl>
                                          <p:spTgt spid="29"/>
                                        </p:tgtEl>
                                      </p:cBhvr>
                                    </p:animEffect>
                                    <p:set>
                                      <p:cBhvr>
                                        <p:cTn id="22" dur="1" fill="hold">
                                          <p:stCondLst>
                                            <p:cond delay="19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6C71"/>
        </a:solidFill>
        <a:effectLst/>
      </p:bgPr>
    </p:bg>
    <p:spTree>
      <p:nvGrpSpPr>
        <p:cNvPr id="1" name=""/>
        <p:cNvGrpSpPr/>
        <p:nvPr/>
      </p:nvGrpSpPr>
      <p:grpSpPr>
        <a:xfrm>
          <a:off x="0" y="0"/>
          <a:ext cx="0" cy="0"/>
          <a:chOff x="0" y="0"/>
          <a:chExt cx="0" cy="0"/>
        </a:xfrm>
      </p:grpSpPr>
      <p:grpSp>
        <p:nvGrpSpPr>
          <p:cNvPr id="5" name="Group 5"/>
          <p:cNvGrpSpPr/>
          <p:nvPr/>
        </p:nvGrpSpPr>
        <p:grpSpPr>
          <a:xfrm>
            <a:off x="685800" y="1028703"/>
            <a:ext cx="16573500" cy="2971798"/>
            <a:chOff x="0" y="0"/>
            <a:chExt cx="2001896" cy="1001574"/>
          </a:xfrm>
        </p:grpSpPr>
        <p:sp>
          <p:nvSpPr>
            <p:cNvPr id="6" name="Freeform 6"/>
            <p:cNvSpPr/>
            <p:nvPr/>
          </p:nvSpPr>
          <p:spPr>
            <a:xfrm>
              <a:off x="0" y="0"/>
              <a:ext cx="2001896" cy="1001574"/>
            </a:xfrm>
            <a:custGeom>
              <a:avLst/>
              <a:gdLst/>
              <a:ahLst/>
              <a:cxnLst/>
              <a:rect l="l" t="t" r="r" b="b"/>
              <a:pathLst>
                <a:path w="2001896" h="1001574">
                  <a:moveTo>
                    <a:pt x="36668" y="0"/>
                  </a:moveTo>
                  <a:lnTo>
                    <a:pt x="1965228" y="0"/>
                  </a:lnTo>
                  <a:cubicBezTo>
                    <a:pt x="1985480" y="0"/>
                    <a:pt x="2001896" y="16417"/>
                    <a:pt x="2001896" y="36668"/>
                  </a:cubicBezTo>
                  <a:lnTo>
                    <a:pt x="2001896" y="964907"/>
                  </a:lnTo>
                  <a:cubicBezTo>
                    <a:pt x="2001896" y="985158"/>
                    <a:pt x="1985480" y="1001574"/>
                    <a:pt x="1965228" y="1001574"/>
                  </a:cubicBezTo>
                  <a:lnTo>
                    <a:pt x="36668" y="1001574"/>
                  </a:lnTo>
                  <a:cubicBezTo>
                    <a:pt x="16417" y="1001574"/>
                    <a:pt x="0" y="985158"/>
                    <a:pt x="0" y="964907"/>
                  </a:cubicBezTo>
                  <a:lnTo>
                    <a:pt x="0" y="36668"/>
                  </a:lnTo>
                  <a:cubicBezTo>
                    <a:pt x="0" y="16417"/>
                    <a:pt x="16417" y="0"/>
                    <a:pt x="36668" y="0"/>
                  </a:cubicBezTo>
                  <a:close/>
                </a:path>
              </a:pathLst>
            </a:custGeom>
            <a:solidFill>
              <a:srgbClr val="FFFFFF"/>
            </a:solidFill>
            <a:ln w="19050" cap="rnd">
              <a:solidFill>
                <a:srgbClr val="231F20"/>
              </a:solidFill>
              <a:prstDash val="solid"/>
              <a:round/>
            </a:ln>
          </p:spPr>
          <p:txBody>
            <a:bodyPr/>
            <a:lstStyle/>
            <a:p>
              <a:endParaRPr lang="en-US"/>
            </a:p>
          </p:txBody>
        </p:sp>
        <p:sp>
          <p:nvSpPr>
            <p:cNvPr id="7" name="TextBox 7"/>
            <p:cNvSpPr txBox="1"/>
            <p:nvPr/>
          </p:nvSpPr>
          <p:spPr>
            <a:xfrm>
              <a:off x="0" y="-38100"/>
              <a:ext cx="2001896" cy="1039674"/>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3238807" y="1963234"/>
            <a:ext cx="12559686" cy="1661993"/>
          </a:xfrm>
          <a:prstGeom prst="rect">
            <a:avLst/>
          </a:prstGeom>
        </p:spPr>
        <p:txBody>
          <a:bodyPr wrap="square" lIns="0" tIns="0" rIns="0" bIns="0" rtlCol="0" anchor="t">
            <a:spAutoFit/>
          </a:bodyPr>
          <a:lstStyle/>
          <a:p>
            <a:pPr algn="ctr"/>
            <a:r>
              <a:rPr lang="vi-VN" sz="5400" b="0" i="0" dirty="0">
                <a:solidFill>
                  <a:srgbClr val="000000"/>
                </a:solidFill>
                <a:effectLst/>
                <a:latin typeface="+mj-lt"/>
              </a:rPr>
              <a:t>Hiện tượng nào sau đây </a:t>
            </a:r>
            <a:r>
              <a:rPr lang="vi-VN" sz="5400" i="0" dirty="0">
                <a:solidFill>
                  <a:srgbClr val="000000"/>
                </a:solidFill>
                <a:effectLst/>
                <a:latin typeface="+mj-lt"/>
              </a:rPr>
              <a:t>không liên quan </a:t>
            </a:r>
            <a:r>
              <a:rPr lang="vi-VN" sz="5400" b="0" i="0" dirty="0">
                <a:solidFill>
                  <a:srgbClr val="000000"/>
                </a:solidFill>
                <a:effectLst/>
                <a:latin typeface="+mj-lt"/>
              </a:rPr>
              <a:t>đến hiện tượng cảm ứng điện từ ?</a:t>
            </a:r>
            <a:endParaRPr lang="en-US" sz="4800" dirty="0">
              <a:solidFill>
                <a:srgbClr val="4B4B4B"/>
              </a:solidFill>
              <a:latin typeface="+mj-lt"/>
            </a:endParaRPr>
          </a:p>
        </p:txBody>
      </p:sp>
      <p:sp>
        <p:nvSpPr>
          <p:cNvPr id="9" name="TextBox 9"/>
          <p:cNvSpPr txBox="1"/>
          <p:nvPr/>
        </p:nvSpPr>
        <p:spPr>
          <a:xfrm>
            <a:off x="1913471" y="1193768"/>
            <a:ext cx="14384578" cy="881973"/>
          </a:xfrm>
          <a:prstGeom prst="rect">
            <a:avLst/>
          </a:prstGeom>
        </p:spPr>
        <p:txBody>
          <a:bodyPr wrap="square" lIns="0" tIns="0" rIns="0" bIns="0" rtlCol="0" anchor="t">
            <a:spAutoFit/>
          </a:bodyPr>
          <a:lstStyle/>
          <a:p>
            <a:pPr algn="ctr">
              <a:lnSpc>
                <a:spcPts val="7050"/>
              </a:lnSpc>
            </a:pPr>
            <a:r>
              <a:rPr lang="en-US" sz="5779">
                <a:solidFill>
                  <a:srgbClr val="000000"/>
                </a:solidFill>
                <a:latin typeface="Agrandir Narrow Heavy"/>
              </a:rPr>
              <a:t>QUESTION O5</a:t>
            </a:r>
          </a:p>
        </p:txBody>
      </p:sp>
      <p:grpSp>
        <p:nvGrpSpPr>
          <p:cNvPr id="10" name="Group 10"/>
          <p:cNvGrpSpPr/>
          <p:nvPr/>
        </p:nvGrpSpPr>
        <p:grpSpPr>
          <a:xfrm>
            <a:off x="685800" y="4305300"/>
            <a:ext cx="16573500" cy="1788182"/>
            <a:chOff x="0" y="0"/>
            <a:chExt cx="2001896" cy="286141"/>
          </a:xfrm>
        </p:grpSpPr>
        <p:sp>
          <p:nvSpPr>
            <p:cNvPr id="11" name="Freeform 11"/>
            <p:cNvSpPr/>
            <p:nvPr/>
          </p:nvSpPr>
          <p:spPr>
            <a:xfrm>
              <a:off x="0" y="0"/>
              <a:ext cx="2001896" cy="286141"/>
            </a:xfrm>
            <a:custGeom>
              <a:avLst/>
              <a:gdLst/>
              <a:ahLst/>
              <a:cxnLst/>
              <a:rect l="l" t="t" r="r" b="b"/>
              <a:pathLst>
                <a:path w="2001896" h="286141">
                  <a:moveTo>
                    <a:pt x="21389" y="0"/>
                  </a:moveTo>
                  <a:lnTo>
                    <a:pt x="1980507" y="0"/>
                  </a:lnTo>
                  <a:cubicBezTo>
                    <a:pt x="1992320" y="0"/>
                    <a:pt x="2001896" y="9576"/>
                    <a:pt x="2001896" y="21389"/>
                  </a:cubicBezTo>
                  <a:lnTo>
                    <a:pt x="2001896" y="264751"/>
                  </a:lnTo>
                  <a:cubicBezTo>
                    <a:pt x="2001896" y="276564"/>
                    <a:pt x="1992320" y="286141"/>
                    <a:pt x="1980507" y="286141"/>
                  </a:cubicBezTo>
                  <a:lnTo>
                    <a:pt x="21389" y="286141"/>
                  </a:lnTo>
                  <a:cubicBezTo>
                    <a:pt x="9576" y="286141"/>
                    <a:pt x="0" y="276564"/>
                    <a:pt x="0" y="264751"/>
                  </a:cubicBezTo>
                  <a:lnTo>
                    <a:pt x="0" y="21389"/>
                  </a:lnTo>
                  <a:cubicBezTo>
                    <a:pt x="0" y="9576"/>
                    <a:pt x="9576" y="0"/>
                    <a:pt x="21389" y="0"/>
                  </a:cubicBezTo>
                  <a:close/>
                </a:path>
              </a:pathLst>
            </a:custGeom>
            <a:solidFill>
              <a:srgbClr val="FFFFFF"/>
            </a:solidFill>
            <a:ln w="19050" cap="rnd">
              <a:solidFill>
                <a:srgbClr val="231F20"/>
              </a:solidFill>
              <a:prstDash val="solid"/>
              <a:round/>
            </a:ln>
          </p:spPr>
          <p:txBody>
            <a:bodyPr/>
            <a:lstStyle/>
            <a:p>
              <a:endParaRPr lang="en-US"/>
            </a:p>
          </p:txBody>
        </p:sp>
        <p:sp>
          <p:nvSpPr>
            <p:cNvPr id="12" name="TextBox 12"/>
            <p:cNvSpPr txBox="1"/>
            <p:nvPr/>
          </p:nvSpPr>
          <p:spPr>
            <a:xfrm>
              <a:off x="0" y="-38100"/>
              <a:ext cx="2001896" cy="324241"/>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685800" y="6437813"/>
            <a:ext cx="16573500" cy="1516945"/>
            <a:chOff x="0" y="0"/>
            <a:chExt cx="2001896" cy="286141"/>
          </a:xfrm>
        </p:grpSpPr>
        <p:sp>
          <p:nvSpPr>
            <p:cNvPr id="14" name="Freeform 14"/>
            <p:cNvSpPr/>
            <p:nvPr/>
          </p:nvSpPr>
          <p:spPr>
            <a:xfrm>
              <a:off x="0" y="0"/>
              <a:ext cx="2001896" cy="286141"/>
            </a:xfrm>
            <a:custGeom>
              <a:avLst/>
              <a:gdLst/>
              <a:ahLst/>
              <a:cxnLst/>
              <a:rect l="l" t="t" r="r" b="b"/>
              <a:pathLst>
                <a:path w="2001896" h="286141">
                  <a:moveTo>
                    <a:pt x="21389" y="0"/>
                  </a:moveTo>
                  <a:lnTo>
                    <a:pt x="1980507" y="0"/>
                  </a:lnTo>
                  <a:cubicBezTo>
                    <a:pt x="1992320" y="0"/>
                    <a:pt x="2001896" y="9576"/>
                    <a:pt x="2001896" y="21389"/>
                  </a:cubicBezTo>
                  <a:lnTo>
                    <a:pt x="2001896" y="264751"/>
                  </a:lnTo>
                  <a:cubicBezTo>
                    <a:pt x="2001896" y="276564"/>
                    <a:pt x="1992320" y="286141"/>
                    <a:pt x="1980507" y="286141"/>
                  </a:cubicBezTo>
                  <a:lnTo>
                    <a:pt x="21389" y="286141"/>
                  </a:lnTo>
                  <a:cubicBezTo>
                    <a:pt x="9576" y="286141"/>
                    <a:pt x="0" y="276564"/>
                    <a:pt x="0" y="264751"/>
                  </a:cubicBezTo>
                  <a:lnTo>
                    <a:pt x="0" y="21389"/>
                  </a:lnTo>
                  <a:cubicBezTo>
                    <a:pt x="0" y="9576"/>
                    <a:pt x="9576" y="0"/>
                    <a:pt x="21389" y="0"/>
                  </a:cubicBezTo>
                  <a:close/>
                </a:path>
              </a:pathLst>
            </a:custGeom>
            <a:solidFill>
              <a:srgbClr val="FFFFFF"/>
            </a:solidFill>
            <a:ln w="19050" cap="rnd">
              <a:solidFill>
                <a:srgbClr val="231F20"/>
              </a:solidFill>
              <a:prstDash val="solid"/>
              <a:round/>
            </a:ln>
          </p:spPr>
          <p:txBody>
            <a:bodyPr/>
            <a:lstStyle/>
            <a:p>
              <a:endParaRPr lang="en-US"/>
            </a:p>
          </p:txBody>
        </p:sp>
        <p:sp>
          <p:nvSpPr>
            <p:cNvPr id="15" name="TextBox 15"/>
            <p:cNvSpPr txBox="1"/>
            <p:nvPr/>
          </p:nvSpPr>
          <p:spPr>
            <a:xfrm>
              <a:off x="0" y="-38100"/>
              <a:ext cx="2001896" cy="324241"/>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685800" y="8370575"/>
            <a:ext cx="16573500" cy="1802125"/>
            <a:chOff x="0" y="0"/>
            <a:chExt cx="2001896" cy="286141"/>
          </a:xfrm>
        </p:grpSpPr>
        <p:sp>
          <p:nvSpPr>
            <p:cNvPr id="17" name="Freeform 17"/>
            <p:cNvSpPr/>
            <p:nvPr/>
          </p:nvSpPr>
          <p:spPr>
            <a:xfrm>
              <a:off x="0" y="0"/>
              <a:ext cx="2001896" cy="286141"/>
            </a:xfrm>
            <a:custGeom>
              <a:avLst/>
              <a:gdLst/>
              <a:ahLst/>
              <a:cxnLst/>
              <a:rect l="l" t="t" r="r" b="b"/>
              <a:pathLst>
                <a:path w="2001896" h="286141">
                  <a:moveTo>
                    <a:pt x="21389" y="0"/>
                  </a:moveTo>
                  <a:lnTo>
                    <a:pt x="1980507" y="0"/>
                  </a:lnTo>
                  <a:cubicBezTo>
                    <a:pt x="1992320" y="0"/>
                    <a:pt x="2001896" y="9576"/>
                    <a:pt x="2001896" y="21389"/>
                  </a:cubicBezTo>
                  <a:lnTo>
                    <a:pt x="2001896" y="264751"/>
                  </a:lnTo>
                  <a:cubicBezTo>
                    <a:pt x="2001896" y="276564"/>
                    <a:pt x="1992320" y="286141"/>
                    <a:pt x="1980507" y="286141"/>
                  </a:cubicBezTo>
                  <a:lnTo>
                    <a:pt x="21389" y="286141"/>
                  </a:lnTo>
                  <a:cubicBezTo>
                    <a:pt x="9576" y="286141"/>
                    <a:pt x="0" y="276564"/>
                    <a:pt x="0" y="264751"/>
                  </a:cubicBezTo>
                  <a:lnTo>
                    <a:pt x="0" y="21389"/>
                  </a:lnTo>
                  <a:cubicBezTo>
                    <a:pt x="0" y="9576"/>
                    <a:pt x="9576" y="0"/>
                    <a:pt x="21389" y="0"/>
                  </a:cubicBezTo>
                  <a:close/>
                </a:path>
              </a:pathLst>
            </a:custGeom>
            <a:solidFill>
              <a:srgbClr val="FFFFFF"/>
            </a:solidFill>
            <a:ln w="19050" cap="rnd">
              <a:solidFill>
                <a:srgbClr val="231F20"/>
              </a:solidFill>
              <a:prstDash val="solid"/>
              <a:round/>
            </a:ln>
          </p:spPr>
          <p:txBody>
            <a:bodyPr/>
            <a:lstStyle/>
            <a:p>
              <a:endParaRPr lang="en-US"/>
            </a:p>
          </p:txBody>
        </p:sp>
        <p:sp>
          <p:nvSpPr>
            <p:cNvPr id="18" name="TextBox 18"/>
            <p:cNvSpPr txBox="1"/>
            <p:nvPr/>
          </p:nvSpPr>
          <p:spPr>
            <a:xfrm>
              <a:off x="0" y="-38100"/>
              <a:ext cx="2001896" cy="324241"/>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685802" y="4628647"/>
            <a:ext cx="1237501" cy="1086440"/>
            <a:chOff x="0" y="0"/>
            <a:chExt cx="325926" cy="286141"/>
          </a:xfrm>
        </p:grpSpPr>
        <p:sp>
          <p:nvSpPr>
            <p:cNvPr id="20" name="Freeform 20"/>
            <p:cNvSpPr/>
            <p:nvPr/>
          </p:nvSpPr>
          <p:spPr>
            <a:xfrm>
              <a:off x="0" y="0"/>
              <a:ext cx="325926" cy="286141"/>
            </a:xfrm>
            <a:custGeom>
              <a:avLst/>
              <a:gdLst/>
              <a:ahLst/>
              <a:cxnLst/>
              <a:rect l="l" t="t" r="r" b="b"/>
              <a:pathLst>
                <a:path w="325926" h="286141">
                  <a:moveTo>
                    <a:pt x="131378" y="0"/>
                  </a:moveTo>
                  <a:lnTo>
                    <a:pt x="194548" y="0"/>
                  </a:lnTo>
                  <a:cubicBezTo>
                    <a:pt x="229392" y="0"/>
                    <a:pt x="262808" y="13842"/>
                    <a:pt x="287446" y="38480"/>
                  </a:cubicBezTo>
                  <a:cubicBezTo>
                    <a:pt x="312085" y="63118"/>
                    <a:pt x="325926" y="96534"/>
                    <a:pt x="325926" y="131378"/>
                  </a:cubicBezTo>
                  <a:lnTo>
                    <a:pt x="325926" y="154763"/>
                  </a:lnTo>
                  <a:cubicBezTo>
                    <a:pt x="325926" y="227321"/>
                    <a:pt x="267106" y="286141"/>
                    <a:pt x="194548" y="286141"/>
                  </a:cubicBezTo>
                  <a:lnTo>
                    <a:pt x="131378" y="286141"/>
                  </a:lnTo>
                  <a:cubicBezTo>
                    <a:pt x="96534" y="286141"/>
                    <a:pt x="63118" y="272299"/>
                    <a:pt x="38480" y="247661"/>
                  </a:cubicBezTo>
                  <a:cubicBezTo>
                    <a:pt x="13842" y="223023"/>
                    <a:pt x="0" y="189606"/>
                    <a:pt x="0" y="154763"/>
                  </a:cubicBezTo>
                  <a:lnTo>
                    <a:pt x="0" y="131378"/>
                  </a:lnTo>
                  <a:cubicBezTo>
                    <a:pt x="0" y="96534"/>
                    <a:pt x="13842" y="63118"/>
                    <a:pt x="38480" y="38480"/>
                  </a:cubicBezTo>
                  <a:cubicBezTo>
                    <a:pt x="63118" y="13842"/>
                    <a:pt x="96534" y="0"/>
                    <a:pt x="131378" y="0"/>
                  </a:cubicBezTo>
                  <a:close/>
                </a:path>
              </a:pathLst>
            </a:custGeom>
            <a:solidFill>
              <a:srgbClr val="66E4E9"/>
            </a:solidFill>
            <a:ln w="19050" cap="rnd">
              <a:solidFill>
                <a:srgbClr val="231F20"/>
              </a:solidFill>
              <a:prstDash val="solid"/>
              <a:round/>
            </a:ln>
          </p:spPr>
          <p:txBody>
            <a:bodyPr/>
            <a:lstStyle/>
            <a:p>
              <a:endParaRPr lang="en-US"/>
            </a:p>
          </p:txBody>
        </p:sp>
        <p:sp>
          <p:nvSpPr>
            <p:cNvPr id="21" name="TextBox 21"/>
            <p:cNvSpPr txBox="1"/>
            <p:nvPr/>
          </p:nvSpPr>
          <p:spPr>
            <a:xfrm>
              <a:off x="0" y="-57150"/>
              <a:ext cx="325926" cy="343291"/>
            </a:xfrm>
            <a:prstGeom prst="rect">
              <a:avLst/>
            </a:prstGeom>
          </p:spPr>
          <p:txBody>
            <a:bodyPr lIns="50800" tIns="50800" rIns="50800" bIns="50800" rtlCol="0" anchor="ctr"/>
            <a:lstStyle/>
            <a:p>
              <a:pPr algn="ctr">
                <a:lnSpc>
                  <a:spcPts val="3346"/>
                </a:lnSpc>
                <a:spcBef>
                  <a:spcPct val="0"/>
                </a:spcBef>
              </a:pPr>
              <a:r>
                <a:rPr lang="en-US" sz="3070">
                  <a:solidFill>
                    <a:srgbClr val="4B4B4B"/>
                  </a:solidFill>
                  <a:latin typeface="Agrandir Narrow Ultra-Bold"/>
                </a:rPr>
                <a:t>a.</a:t>
              </a:r>
            </a:p>
          </p:txBody>
        </p:sp>
      </p:grpSp>
      <p:grpSp>
        <p:nvGrpSpPr>
          <p:cNvPr id="22" name="Group 22"/>
          <p:cNvGrpSpPr/>
          <p:nvPr/>
        </p:nvGrpSpPr>
        <p:grpSpPr>
          <a:xfrm>
            <a:off x="746500" y="6647860"/>
            <a:ext cx="1237501" cy="1086440"/>
            <a:chOff x="0" y="0"/>
            <a:chExt cx="325926" cy="286141"/>
          </a:xfrm>
        </p:grpSpPr>
        <p:sp>
          <p:nvSpPr>
            <p:cNvPr id="23" name="Freeform 23"/>
            <p:cNvSpPr/>
            <p:nvPr/>
          </p:nvSpPr>
          <p:spPr>
            <a:xfrm>
              <a:off x="0" y="0"/>
              <a:ext cx="325926" cy="286141"/>
            </a:xfrm>
            <a:custGeom>
              <a:avLst/>
              <a:gdLst/>
              <a:ahLst/>
              <a:cxnLst/>
              <a:rect l="l" t="t" r="r" b="b"/>
              <a:pathLst>
                <a:path w="325926" h="286141">
                  <a:moveTo>
                    <a:pt x="131378" y="0"/>
                  </a:moveTo>
                  <a:lnTo>
                    <a:pt x="194548" y="0"/>
                  </a:lnTo>
                  <a:cubicBezTo>
                    <a:pt x="229392" y="0"/>
                    <a:pt x="262808" y="13842"/>
                    <a:pt x="287446" y="38480"/>
                  </a:cubicBezTo>
                  <a:cubicBezTo>
                    <a:pt x="312085" y="63118"/>
                    <a:pt x="325926" y="96534"/>
                    <a:pt x="325926" y="131378"/>
                  </a:cubicBezTo>
                  <a:lnTo>
                    <a:pt x="325926" y="154763"/>
                  </a:lnTo>
                  <a:cubicBezTo>
                    <a:pt x="325926" y="227321"/>
                    <a:pt x="267106" y="286141"/>
                    <a:pt x="194548" y="286141"/>
                  </a:cubicBezTo>
                  <a:lnTo>
                    <a:pt x="131378" y="286141"/>
                  </a:lnTo>
                  <a:cubicBezTo>
                    <a:pt x="96534" y="286141"/>
                    <a:pt x="63118" y="272299"/>
                    <a:pt x="38480" y="247661"/>
                  </a:cubicBezTo>
                  <a:cubicBezTo>
                    <a:pt x="13842" y="223023"/>
                    <a:pt x="0" y="189606"/>
                    <a:pt x="0" y="154763"/>
                  </a:cubicBezTo>
                  <a:lnTo>
                    <a:pt x="0" y="131378"/>
                  </a:lnTo>
                  <a:cubicBezTo>
                    <a:pt x="0" y="96534"/>
                    <a:pt x="13842" y="63118"/>
                    <a:pt x="38480" y="38480"/>
                  </a:cubicBezTo>
                  <a:cubicBezTo>
                    <a:pt x="63118" y="13842"/>
                    <a:pt x="96534" y="0"/>
                    <a:pt x="131378" y="0"/>
                  </a:cubicBezTo>
                  <a:close/>
                </a:path>
              </a:pathLst>
            </a:custGeom>
            <a:solidFill>
              <a:srgbClr val="66E4E9"/>
            </a:solidFill>
            <a:ln w="19050" cap="rnd">
              <a:solidFill>
                <a:srgbClr val="231F20"/>
              </a:solidFill>
              <a:prstDash val="solid"/>
              <a:round/>
            </a:ln>
          </p:spPr>
          <p:txBody>
            <a:bodyPr/>
            <a:lstStyle/>
            <a:p>
              <a:endParaRPr lang="en-US"/>
            </a:p>
          </p:txBody>
        </p:sp>
        <p:sp>
          <p:nvSpPr>
            <p:cNvPr id="24" name="TextBox 24"/>
            <p:cNvSpPr txBox="1"/>
            <p:nvPr/>
          </p:nvSpPr>
          <p:spPr>
            <a:xfrm>
              <a:off x="0" y="-57150"/>
              <a:ext cx="325926" cy="343291"/>
            </a:xfrm>
            <a:prstGeom prst="rect">
              <a:avLst/>
            </a:prstGeom>
          </p:spPr>
          <p:txBody>
            <a:bodyPr lIns="50800" tIns="50800" rIns="50800" bIns="50800" rtlCol="0" anchor="ctr"/>
            <a:lstStyle/>
            <a:p>
              <a:pPr algn="ctr">
                <a:lnSpc>
                  <a:spcPts val="3346"/>
                </a:lnSpc>
                <a:spcBef>
                  <a:spcPct val="0"/>
                </a:spcBef>
              </a:pPr>
              <a:r>
                <a:rPr lang="en-US" sz="3070">
                  <a:solidFill>
                    <a:srgbClr val="4B4B4B"/>
                  </a:solidFill>
                  <a:latin typeface="Agrandir Narrow Ultra-Bold"/>
                </a:rPr>
                <a:t>b.</a:t>
              </a:r>
            </a:p>
          </p:txBody>
        </p:sp>
      </p:grpSp>
      <p:grpSp>
        <p:nvGrpSpPr>
          <p:cNvPr id="25" name="Group 25"/>
          <p:cNvGrpSpPr/>
          <p:nvPr/>
        </p:nvGrpSpPr>
        <p:grpSpPr>
          <a:xfrm>
            <a:off x="685802" y="8828125"/>
            <a:ext cx="1237501" cy="1086440"/>
            <a:chOff x="0" y="0"/>
            <a:chExt cx="325926" cy="286141"/>
          </a:xfrm>
        </p:grpSpPr>
        <p:sp>
          <p:nvSpPr>
            <p:cNvPr id="26" name="Freeform 26"/>
            <p:cNvSpPr/>
            <p:nvPr/>
          </p:nvSpPr>
          <p:spPr>
            <a:xfrm>
              <a:off x="0" y="0"/>
              <a:ext cx="325926" cy="286141"/>
            </a:xfrm>
            <a:custGeom>
              <a:avLst/>
              <a:gdLst/>
              <a:ahLst/>
              <a:cxnLst/>
              <a:rect l="l" t="t" r="r" b="b"/>
              <a:pathLst>
                <a:path w="325926" h="286141">
                  <a:moveTo>
                    <a:pt x="131378" y="0"/>
                  </a:moveTo>
                  <a:lnTo>
                    <a:pt x="194548" y="0"/>
                  </a:lnTo>
                  <a:cubicBezTo>
                    <a:pt x="229392" y="0"/>
                    <a:pt x="262808" y="13842"/>
                    <a:pt x="287446" y="38480"/>
                  </a:cubicBezTo>
                  <a:cubicBezTo>
                    <a:pt x="312085" y="63118"/>
                    <a:pt x="325926" y="96534"/>
                    <a:pt x="325926" y="131378"/>
                  </a:cubicBezTo>
                  <a:lnTo>
                    <a:pt x="325926" y="154763"/>
                  </a:lnTo>
                  <a:cubicBezTo>
                    <a:pt x="325926" y="227321"/>
                    <a:pt x="267106" y="286141"/>
                    <a:pt x="194548" y="286141"/>
                  </a:cubicBezTo>
                  <a:lnTo>
                    <a:pt x="131378" y="286141"/>
                  </a:lnTo>
                  <a:cubicBezTo>
                    <a:pt x="96534" y="286141"/>
                    <a:pt x="63118" y="272299"/>
                    <a:pt x="38480" y="247661"/>
                  </a:cubicBezTo>
                  <a:cubicBezTo>
                    <a:pt x="13842" y="223023"/>
                    <a:pt x="0" y="189606"/>
                    <a:pt x="0" y="154763"/>
                  </a:cubicBezTo>
                  <a:lnTo>
                    <a:pt x="0" y="131378"/>
                  </a:lnTo>
                  <a:cubicBezTo>
                    <a:pt x="0" y="96534"/>
                    <a:pt x="13842" y="63118"/>
                    <a:pt x="38480" y="38480"/>
                  </a:cubicBezTo>
                  <a:cubicBezTo>
                    <a:pt x="63118" y="13842"/>
                    <a:pt x="96534" y="0"/>
                    <a:pt x="131378" y="0"/>
                  </a:cubicBezTo>
                  <a:close/>
                </a:path>
              </a:pathLst>
            </a:custGeom>
            <a:solidFill>
              <a:srgbClr val="66E4E9"/>
            </a:solidFill>
            <a:ln w="19050" cap="rnd">
              <a:solidFill>
                <a:srgbClr val="231F20"/>
              </a:solidFill>
              <a:prstDash val="solid"/>
              <a:round/>
            </a:ln>
          </p:spPr>
          <p:txBody>
            <a:bodyPr/>
            <a:lstStyle/>
            <a:p>
              <a:endParaRPr lang="en-US"/>
            </a:p>
          </p:txBody>
        </p:sp>
        <p:sp>
          <p:nvSpPr>
            <p:cNvPr id="27" name="TextBox 27"/>
            <p:cNvSpPr txBox="1"/>
            <p:nvPr/>
          </p:nvSpPr>
          <p:spPr>
            <a:xfrm>
              <a:off x="0" y="-57150"/>
              <a:ext cx="325926" cy="343291"/>
            </a:xfrm>
            <a:prstGeom prst="rect">
              <a:avLst/>
            </a:prstGeom>
          </p:spPr>
          <p:txBody>
            <a:bodyPr lIns="50800" tIns="50800" rIns="50800" bIns="50800" rtlCol="0" anchor="ctr"/>
            <a:lstStyle/>
            <a:p>
              <a:pPr algn="ctr">
                <a:lnSpc>
                  <a:spcPts val="3346"/>
                </a:lnSpc>
                <a:spcBef>
                  <a:spcPct val="0"/>
                </a:spcBef>
              </a:pPr>
              <a:r>
                <a:rPr lang="en-US" sz="3070">
                  <a:solidFill>
                    <a:srgbClr val="4B4B4B"/>
                  </a:solidFill>
                  <a:latin typeface="Agrandir Narrow Ultra-Bold"/>
                </a:rPr>
                <a:t>c.</a:t>
              </a:r>
            </a:p>
          </p:txBody>
        </p:sp>
      </p:grpSp>
      <p:sp>
        <p:nvSpPr>
          <p:cNvPr id="28" name="TextBox 28"/>
          <p:cNvSpPr txBox="1"/>
          <p:nvPr/>
        </p:nvSpPr>
        <p:spPr>
          <a:xfrm>
            <a:off x="1984001" y="4431489"/>
            <a:ext cx="15069297" cy="1661993"/>
          </a:xfrm>
          <a:prstGeom prst="rect">
            <a:avLst/>
          </a:prstGeom>
        </p:spPr>
        <p:txBody>
          <a:bodyPr wrap="square" lIns="0" tIns="0" rIns="0" bIns="0" rtlCol="0" anchor="t">
            <a:spAutoFit/>
          </a:bodyPr>
          <a:lstStyle/>
          <a:p>
            <a:pPr algn="ctr"/>
            <a:r>
              <a:rPr lang="vi-VN" sz="5400" b="0" i="0" dirty="0">
                <a:solidFill>
                  <a:srgbClr val="000000"/>
                </a:solidFill>
                <a:effectLst/>
                <a:latin typeface="+mj-lt"/>
              </a:rPr>
              <a:t>Dòng điện xuất hiện trong dây dẫn kín khi cuộn dây chuyển động trong từ trường</a:t>
            </a:r>
            <a:endParaRPr lang="en-US" sz="4800" dirty="0">
              <a:solidFill>
                <a:srgbClr val="4B4B4B"/>
              </a:solidFill>
              <a:latin typeface="+mj-lt"/>
            </a:endParaRPr>
          </a:p>
        </p:txBody>
      </p:sp>
      <p:sp>
        <p:nvSpPr>
          <p:cNvPr id="29" name="TextBox 29"/>
          <p:cNvSpPr txBox="1"/>
          <p:nvPr/>
        </p:nvSpPr>
        <p:spPr>
          <a:xfrm>
            <a:off x="1923303" y="6432898"/>
            <a:ext cx="13875190" cy="1661993"/>
          </a:xfrm>
          <a:prstGeom prst="rect">
            <a:avLst/>
          </a:prstGeom>
        </p:spPr>
        <p:txBody>
          <a:bodyPr wrap="square" lIns="0" tIns="0" rIns="0" bIns="0" rtlCol="0" anchor="t">
            <a:spAutoFit/>
          </a:bodyPr>
          <a:lstStyle/>
          <a:p>
            <a:pPr algn="ctr"/>
            <a:r>
              <a:rPr lang="en-US" sz="5400" b="0" i="0" dirty="0" err="1">
                <a:solidFill>
                  <a:srgbClr val="000000"/>
                </a:solidFill>
                <a:effectLst/>
                <a:latin typeface="Times New Roman" panose="02020603050405020304" pitchFamily="18" charset="0"/>
                <a:cs typeface="Times New Roman" panose="02020603050405020304" pitchFamily="18" charset="0"/>
              </a:rPr>
              <a:t>Dòng</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điện</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xuất</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hiện</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trong</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cuộn</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dây</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khi</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nối</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hai</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đầu</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cuộn</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dây</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với</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đinamô</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xe</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đạp</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đang</a:t>
            </a:r>
            <a:r>
              <a:rPr lang="en-US" sz="5400" b="0" i="0" dirty="0">
                <a:solidFill>
                  <a:srgbClr val="000000"/>
                </a:solidFill>
                <a:effectLst/>
                <a:latin typeface="Times New Roman" panose="02020603050405020304" pitchFamily="18" charset="0"/>
                <a:cs typeface="Times New Roman" panose="02020603050405020304" pitchFamily="18" charset="0"/>
              </a:rPr>
              <a:t> quay</a:t>
            </a:r>
            <a:endParaRPr lang="en-US" sz="4800" dirty="0">
              <a:solidFill>
                <a:srgbClr val="4B4B4B"/>
              </a:solidFill>
              <a:latin typeface="Times New Roman" panose="02020603050405020304" pitchFamily="18" charset="0"/>
              <a:cs typeface="Times New Roman" panose="02020603050405020304" pitchFamily="18" charset="0"/>
            </a:endParaRPr>
          </a:p>
        </p:txBody>
      </p:sp>
      <p:sp>
        <p:nvSpPr>
          <p:cNvPr id="30" name="TextBox 30"/>
          <p:cNvSpPr txBox="1"/>
          <p:nvPr/>
        </p:nvSpPr>
        <p:spPr>
          <a:xfrm>
            <a:off x="1923303" y="8510707"/>
            <a:ext cx="15069297" cy="1661993"/>
          </a:xfrm>
          <a:prstGeom prst="rect">
            <a:avLst/>
          </a:prstGeom>
        </p:spPr>
        <p:txBody>
          <a:bodyPr wrap="square" lIns="0" tIns="0" rIns="0" bIns="0" rtlCol="0" anchor="t">
            <a:spAutoFit/>
          </a:bodyPr>
          <a:lstStyle/>
          <a:p>
            <a:pPr algn="ctr"/>
            <a:r>
              <a:rPr lang="en-US" sz="5400" b="0" i="0" dirty="0" err="1">
                <a:solidFill>
                  <a:srgbClr val="000000"/>
                </a:solidFill>
                <a:effectLst/>
                <a:latin typeface="Times New Roman" panose="02020603050405020304" pitchFamily="18" charset="0"/>
                <a:cs typeface="Times New Roman" panose="02020603050405020304" pitchFamily="18" charset="0"/>
              </a:rPr>
              <a:t>Dòng</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điện</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xuất</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hiện</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trong</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cuộn</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dây</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nếu</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nối</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hai</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đầu</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cuộn</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dây</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vào</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hai</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cực</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của</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bình</a:t>
            </a:r>
            <a:r>
              <a:rPr lang="en-US" sz="5400" b="0" i="0" dirty="0">
                <a:solidFill>
                  <a:srgbClr val="000000"/>
                </a:solidFill>
                <a:effectLst/>
                <a:latin typeface="Times New Roman" panose="02020603050405020304" pitchFamily="18" charset="0"/>
                <a:cs typeface="Times New Roman" panose="02020603050405020304" pitchFamily="18" charset="0"/>
              </a:rPr>
              <a:t> </a:t>
            </a:r>
            <a:r>
              <a:rPr lang="en-US" sz="5400" b="0" i="0" dirty="0" err="1">
                <a:solidFill>
                  <a:srgbClr val="000000"/>
                </a:solidFill>
                <a:effectLst/>
                <a:latin typeface="Times New Roman" panose="02020603050405020304" pitchFamily="18" charset="0"/>
                <a:cs typeface="Times New Roman" panose="02020603050405020304" pitchFamily="18" charset="0"/>
              </a:rPr>
              <a:t>acquy</a:t>
            </a:r>
            <a:r>
              <a:rPr lang="en-US" sz="5400" b="0" i="0" dirty="0">
                <a:solidFill>
                  <a:srgbClr val="000000"/>
                </a:solidFill>
                <a:effectLst/>
                <a:latin typeface="Times New Roman" panose="02020603050405020304" pitchFamily="18" charset="0"/>
                <a:cs typeface="Times New Roman" panose="02020603050405020304" pitchFamily="18" charset="0"/>
              </a:rPr>
              <a:t> .</a:t>
            </a:r>
            <a:endParaRPr lang="en-US" sz="4800" dirty="0">
              <a:solidFill>
                <a:srgbClr val="4B4B4B"/>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nodeType="clickEffect">
                                  <p:stCondLst>
                                    <p:cond delay="0"/>
                                  </p:stCondLst>
                                  <p:childTnLst>
                                    <p:animEffect transition="out" filter="wipe(up)">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22" presetClass="exit" presetSubtype="1" fill="hold" nodeType="withEffect">
                                  <p:stCondLst>
                                    <p:cond delay="0"/>
                                  </p:stCondLst>
                                  <p:childTnLst>
                                    <p:animEffect transition="out" filter="wipe(up)">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22" presetClass="exit" presetSubtype="1" fill="hold" nodeType="withEffect">
                                  <p:stCondLst>
                                    <p:cond delay="0"/>
                                  </p:stCondLst>
                                  <p:childTnLst>
                                    <p:animEffect transition="out" filter="wipe(up)">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par>
                                <p:cTn id="14" presetID="22" presetClass="exit" presetSubtype="1" fill="hold" nodeType="withEffect">
                                  <p:stCondLst>
                                    <p:cond delay="0"/>
                                  </p:stCondLst>
                                  <p:childTnLst>
                                    <p:animEffect transition="out" filter="wipe(up)">
                                      <p:cBhvr>
                                        <p:cTn id="15" dur="500"/>
                                        <p:tgtEl>
                                          <p:spTgt spid="22"/>
                                        </p:tgtEl>
                                      </p:cBhvr>
                                    </p:animEffect>
                                    <p:set>
                                      <p:cBhvr>
                                        <p:cTn id="16" dur="1" fill="hold">
                                          <p:stCondLst>
                                            <p:cond delay="499"/>
                                          </p:stCondLst>
                                        </p:cTn>
                                        <p:tgtEl>
                                          <p:spTgt spid="22"/>
                                        </p:tgtEl>
                                        <p:attrNameLst>
                                          <p:attrName>style.visibility</p:attrName>
                                        </p:attrNameLst>
                                      </p:cBhvr>
                                      <p:to>
                                        <p:strVal val="hidden"/>
                                      </p:to>
                                    </p:set>
                                  </p:childTnLst>
                                </p:cTn>
                              </p:par>
                              <p:par>
                                <p:cTn id="17" presetID="22" presetClass="exit" presetSubtype="1" fill="hold" grpId="0" nodeType="withEffect">
                                  <p:stCondLst>
                                    <p:cond delay="0"/>
                                  </p:stCondLst>
                                  <p:childTnLst>
                                    <p:animEffect transition="out" filter="wipe(up)">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cTn>
                              </p:par>
                              <p:par>
                                <p:cTn id="20" presetID="22" presetClass="exit" presetSubtype="1" fill="hold" grpId="0" nodeType="withEffect">
                                  <p:stCondLst>
                                    <p:cond delay="0"/>
                                  </p:stCondLst>
                                  <p:childTnLst>
                                    <p:animEffect transition="out" filter="wipe(up)">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2"/>
            <a:ext cx="16230600" cy="2243431"/>
            <a:chOff x="0" y="0"/>
            <a:chExt cx="4274726" cy="590862"/>
          </a:xfrm>
        </p:grpSpPr>
        <p:sp>
          <p:nvSpPr>
            <p:cNvPr id="3" name="Freeform 3"/>
            <p:cNvSpPr/>
            <p:nvPr/>
          </p:nvSpPr>
          <p:spPr>
            <a:xfrm>
              <a:off x="0" y="0"/>
              <a:ext cx="4274726" cy="590862"/>
            </a:xfrm>
            <a:custGeom>
              <a:avLst/>
              <a:gdLst/>
              <a:ahLst/>
              <a:cxnLst/>
              <a:rect l="l" t="t" r="r" b="b"/>
              <a:pathLst>
                <a:path w="4274726" h="590862">
                  <a:moveTo>
                    <a:pt x="17172" y="0"/>
                  </a:moveTo>
                  <a:lnTo>
                    <a:pt x="4257554" y="0"/>
                  </a:lnTo>
                  <a:cubicBezTo>
                    <a:pt x="4267038" y="0"/>
                    <a:pt x="4274726" y="7688"/>
                    <a:pt x="4274726" y="17172"/>
                  </a:cubicBezTo>
                  <a:lnTo>
                    <a:pt x="4274726" y="573691"/>
                  </a:lnTo>
                  <a:cubicBezTo>
                    <a:pt x="4274726" y="583174"/>
                    <a:pt x="4267038" y="590862"/>
                    <a:pt x="4257554" y="590862"/>
                  </a:cubicBezTo>
                  <a:lnTo>
                    <a:pt x="17172" y="590862"/>
                  </a:lnTo>
                  <a:cubicBezTo>
                    <a:pt x="7688" y="590862"/>
                    <a:pt x="0" y="583174"/>
                    <a:pt x="0" y="573691"/>
                  </a:cubicBezTo>
                  <a:lnTo>
                    <a:pt x="0" y="17172"/>
                  </a:lnTo>
                  <a:cubicBezTo>
                    <a:pt x="0" y="7688"/>
                    <a:pt x="7688" y="0"/>
                    <a:pt x="17172" y="0"/>
                  </a:cubicBezTo>
                  <a:close/>
                </a:path>
              </a:pathLst>
            </a:custGeom>
            <a:solidFill>
              <a:srgbClr val="FFFFFF"/>
            </a:solidFill>
            <a:ln w="19050" cap="rnd">
              <a:solidFill>
                <a:srgbClr val="231F20"/>
              </a:solidFill>
              <a:prstDash val="solid"/>
              <a:round/>
            </a:ln>
          </p:spPr>
          <p:txBody>
            <a:bodyPr/>
            <a:lstStyle/>
            <a:p>
              <a:endParaRPr lang="en-US"/>
            </a:p>
          </p:txBody>
        </p:sp>
        <p:sp>
          <p:nvSpPr>
            <p:cNvPr id="4" name="TextBox 4"/>
            <p:cNvSpPr txBox="1"/>
            <p:nvPr/>
          </p:nvSpPr>
          <p:spPr>
            <a:xfrm>
              <a:off x="0" y="-38100"/>
              <a:ext cx="4274726" cy="628962"/>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1788496" y="1366548"/>
            <a:ext cx="14711008" cy="1567737"/>
          </a:xfrm>
          <a:prstGeom prst="rect">
            <a:avLst/>
          </a:prstGeom>
        </p:spPr>
        <p:txBody>
          <a:bodyPr lIns="0" tIns="0" rIns="0" bIns="0" rtlCol="0" anchor="t">
            <a:spAutoFit/>
          </a:bodyPr>
          <a:lstStyle/>
          <a:p>
            <a:pPr algn="ctr">
              <a:lnSpc>
                <a:spcPts val="12601"/>
              </a:lnSpc>
            </a:pPr>
            <a:r>
              <a:rPr lang="en-US" sz="10328" b="1" dirty="0" err="1">
                <a:solidFill>
                  <a:srgbClr val="000000"/>
                </a:solidFill>
                <a:latin typeface="Times New Roman" panose="02020603050405020304" pitchFamily="18" charset="0"/>
                <a:cs typeface="Times New Roman" panose="02020603050405020304" pitchFamily="18" charset="0"/>
              </a:rPr>
              <a:t>Kết</a:t>
            </a:r>
            <a:r>
              <a:rPr lang="en-US" sz="10328" b="1" dirty="0">
                <a:solidFill>
                  <a:srgbClr val="000000"/>
                </a:solidFill>
                <a:latin typeface="Times New Roman" panose="02020603050405020304" pitchFamily="18" charset="0"/>
                <a:cs typeface="Times New Roman" panose="02020603050405020304" pitchFamily="18" charset="0"/>
              </a:rPr>
              <a:t> </a:t>
            </a:r>
            <a:r>
              <a:rPr lang="en-US" sz="10328" b="1" dirty="0" err="1">
                <a:solidFill>
                  <a:srgbClr val="000000"/>
                </a:solidFill>
                <a:latin typeface="Times New Roman" panose="02020603050405020304" pitchFamily="18" charset="0"/>
                <a:cs typeface="Times New Roman" panose="02020603050405020304" pitchFamily="18" charset="0"/>
              </a:rPr>
              <a:t>thúc</a:t>
            </a:r>
            <a:r>
              <a:rPr lang="en-US" sz="10328" b="1" dirty="0">
                <a:solidFill>
                  <a:srgbClr val="000000"/>
                </a:solidFill>
                <a:latin typeface="Times New Roman" panose="02020603050405020304" pitchFamily="18" charset="0"/>
                <a:cs typeface="Times New Roman" panose="02020603050405020304" pitchFamily="18" charset="0"/>
              </a:rPr>
              <a:t> </a:t>
            </a:r>
            <a:r>
              <a:rPr lang="en-US" sz="10328" b="1" dirty="0" err="1">
                <a:solidFill>
                  <a:srgbClr val="000000"/>
                </a:solidFill>
                <a:latin typeface="Times New Roman" panose="02020603050405020304" pitchFamily="18" charset="0"/>
                <a:cs typeface="Times New Roman" panose="02020603050405020304" pitchFamily="18" charset="0"/>
              </a:rPr>
              <a:t>bài</a:t>
            </a:r>
            <a:r>
              <a:rPr lang="en-US" sz="10328" b="1" dirty="0">
                <a:solidFill>
                  <a:srgbClr val="000000"/>
                </a:solidFill>
                <a:latin typeface="Times New Roman" panose="02020603050405020304" pitchFamily="18" charset="0"/>
                <a:cs typeface="Times New Roman" panose="02020603050405020304" pitchFamily="18" charset="0"/>
              </a:rPr>
              <a:t> </a:t>
            </a:r>
            <a:r>
              <a:rPr lang="en-US" sz="10328" b="1" dirty="0" err="1">
                <a:solidFill>
                  <a:srgbClr val="000000"/>
                </a:solidFill>
                <a:latin typeface="Times New Roman" panose="02020603050405020304" pitchFamily="18" charset="0"/>
                <a:cs typeface="Times New Roman" panose="02020603050405020304" pitchFamily="18" charset="0"/>
              </a:rPr>
              <a:t>học</a:t>
            </a:r>
            <a:endParaRPr lang="en-US" sz="10328" b="1" dirty="0">
              <a:solidFill>
                <a:srgbClr val="000000"/>
              </a:solidFill>
              <a:latin typeface="Times New Roman" panose="02020603050405020304" pitchFamily="18" charset="0"/>
              <a:cs typeface="Times New Roman" panose="02020603050405020304" pitchFamily="18" charset="0"/>
            </a:endParaRPr>
          </a:p>
        </p:txBody>
      </p:sp>
      <p:grpSp>
        <p:nvGrpSpPr>
          <p:cNvPr id="6" name="Group 6"/>
          <p:cNvGrpSpPr/>
          <p:nvPr/>
        </p:nvGrpSpPr>
        <p:grpSpPr>
          <a:xfrm>
            <a:off x="533401" y="3537574"/>
            <a:ext cx="16725899" cy="5720728"/>
            <a:chOff x="-130449" y="-38100"/>
            <a:chExt cx="4405175" cy="1506694"/>
          </a:xfrm>
        </p:grpSpPr>
        <p:sp>
          <p:nvSpPr>
            <p:cNvPr id="7" name="Freeform 7"/>
            <p:cNvSpPr/>
            <p:nvPr/>
          </p:nvSpPr>
          <p:spPr>
            <a:xfrm>
              <a:off x="-130449" y="0"/>
              <a:ext cx="2187536" cy="1468594"/>
            </a:xfrm>
            <a:custGeom>
              <a:avLst/>
              <a:gdLst/>
              <a:ahLst/>
              <a:cxnLst/>
              <a:rect l="l" t="t" r="r" b="b"/>
              <a:pathLst>
                <a:path w="4274726" h="1468594">
                  <a:moveTo>
                    <a:pt x="10017" y="0"/>
                  </a:moveTo>
                  <a:lnTo>
                    <a:pt x="4264709" y="0"/>
                  </a:lnTo>
                  <a:cubicBezTo>
                    <a:pt x="4267365" y="0"/>
                    <a:pt x="4269913" y="1055"/>
                    <a:pt x="4271792" y="2934"/>
                  </a:cubicBezTo>
                  <a:cubicBezTo>
                    <a:pt x="4273671" y="4812"/>
                    <a:pt x="4274726" y="7360"/>
                    <a:pt x="4274726" y="10017"/>
                  </a:cubicBezTo>
                  <a:lnTo>
                    <a:pt x="4274726" y="1458577"/>
                  </a:lnTo>
                  <a:cubicBezTo>
                    <a:pt x="4274726" y="1461234"/>
                    <a:pt x="4273671" y="1463781"/>
                    <a:pt x="4271792" y="1465660"/>
                  </a:cubicBezTo>
                  <a:cubicBezTo>
                    <a:pt x="4269913" y="1467538"/>
                    <a:pt x="4267365" y="1468594"/>
                    <a:pt x="4264709" y="1468594"/>
                  </a:cubicBezTo>
                  <a:lnTo>
                    <a:pt x="10017" y="1468594"/>
                  </a:lnTo>
                  <a:cubicBezTo>
                    <a:pt x="7360" y="1468594"/>
                    <a:pt x="4812" y="1467538"/>
                    <a:pt x="2934" y="1465660"/>
                  </a:cubicBezTo>
                  <a:cubicBezTo>
                    <a:pt x="1055" y="1463781"/>
                    <a:pt x="0" y="1461234"/>
                    <a:pt x="0" y="1458577"/>
                  </a:cubicBezTo>
                  <a:lnTo>
                    <a:pt x="0" y="10017"/>
                  </a:lnTo>
                  <a:cubicBezTo>
                    <a:pt x="0" y="7360"/>
                    <a:pt x="1055" y="4812"/>
                    <a:pt x="2934" y="2934"/>
                  </a:cubicBezTo>
                  <a:cubicBezTo>
                    <a:pt x="4812" y="1055"/>
                    <a:pt x="7360" y="0"/>
                    <a:pt x="10017" y="0"/>
                  </a:cubicBezTo>
                  <a:close/>
                </a:path>
              </a:pathLst>
            </a:custGeom>
            <a:solidFill>
              <a:srgbClr val="FFFFFF"/>
            </a:solidFill>
            <a:ln w="19050" cap="rnd">
              <a:solidFill>
                <a:srgbClr val="231F20"/>
              </a:solidFill>
              <a:prstDash val="solid"/>
              <a:round/>
            </a:ln>
          </p:spPr>
          <p:txBody>
            <a:bodyPr/>
            <a:lstStyle/>
            <a:p>
              <a:pPr algn="just"/>
              <a:r>
                <a:rPr lang="en-US" sz="4400" b="1" dirty="0" err="1">
                  <a:latin typeface="Times New Roman" panose="02020603050405020304" pitchFamily="18" charset="0"/>
                  <a:cs typeface="Times New Roman" panose="02020603050405020304" pitchFamily="18" charset="0"/>
                </a:rPr>
                <a:t>Dặn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dò</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a:t>
              </a:r>
            </a:p>
            <a:p>
              <a:pPr algn="just"/>
              <a:r>
                <a:rPr lang="en-US" sz="4400" b="1" dirty="0">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Xem</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lại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nội</a:t>
              </a:r>
              <a:r>
                <a:rPr lang="en-US" sz="4400" b="1" dirty="0">
                  <a:solidFill>
                    <a:srgbClr val="0070C0"/>
                  </a:solidFill>
                  <a:latin typeface="Times New Roman" panose="02020603050405020304" pitchFamily="18" charset="0"/>
                  <a:cs typeface="Times New Roman" panose="02020603050405020304" pitchFamily="18" charset="0"/>
                </a:rPr>
                <a:t> dung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hôm</a:t>
              </a:r>
              <a:r>
                <a:rPr lang="en-US" sz="4400" b="1" dirty="0">
                  <a:latin typeface="Times New Roman" panose="02020603050405020304" pitchFamily="18" charset="0"/>
                  <a:cs typeface="Times New Roman" panose="02020603050405020304" pitchFamily="18" charset="0"/>
                </a:rPr>
                <a:t> nay.</a:t>
              </a:r>
            </a:p>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thêm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a:solidFill>
                    <a:srgbClr val="0070C0"/>
                  </a:solidFill>
                  <a:latin typeface="Times New Roman" panose="02020603050405020304" pitchFamily="18" charset="0"/>
                  <a:cs typeface="Times New Roman" panose="02020603050405020304" pitchFamily="18" charset="0"/>
                </a:rPr>
                <a:t>Michael Faraday.</a:t>
              </a:r>
            </a:p>
            <a:p>
              <a:pPr algn="just"/>
              <a:r>
                <a:rPr lang="en-US" sz="4400" b="1" dirty="0">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Xem</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trước</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nội</a:t>
              </a:r>
              <a:r>
                <a:rPr lang="en-US" sz="4400" b="1" dirty="0">
                  <a:solidFill>
                    <a:srgbClr val="0070C0"/>
                  </a:solidFill>
                  <a:latin typeface="Times New Roman" panose="02020603050405020304" pitchFamily="18" charset="0"/>
                  <a:cs typeface="Times New Roman" panose="02020603050405020304" pitchFamily="18" charset="0"/>
                </a:rPr>
                <a:t> dung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theo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32. </a:t>
              </a:r>
              <a:r>
                <a:rPr lang="en-US" sz="4400" b="1" dirty="0" err="1">
                  <a:latin typeface="Times New Roman" panose="02020603050405020304" pitchFamily="18" charset="0"/>
                  <a:cs typeface="Times New Roman" panose="02020603050405020304" pitchFamily="18" charset="0"/>
                </a:rPr>
                <a:t>Điều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dòng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ứng</a:t>
              </a:r>
              <a:endParaRPr lang="en-US" sz="4400" b="1" dirty="0">
                <a:latin typeface="Times New Roman" panose="02020603050405020304" pitchFamily="18" charset="0"/>
                <a:cs typeface="Times New Roman" panose="02020603050405020304" pitchFamily="18" charset="0"/>
              </a:endParaRPr>
            </a:p>
          </p:txBody>
        </p:sp>
        <p:sp>
          <p:nvSpPr>
            <p:cNvPr id="8" name="TextBox 8"/>
            <p:cNvSpPr txBox="1"/>
            <p:nvPr/>
          </p:nvSpPr>
          <p:spPr>
            <a:xfrm>
              <a:off x="0" y="-38100"/>
              <a:ext cx="4274726" cy="1506694"/>
            </a:xfrm>
            <a:prstGeom prst="rect">
              <a:avLst/>
            </a:prstGeom>
          </p:spPr>
          <p:txBody>
            <a:bodyPr lIns="50800" tIns="50800" rIns="50800" bIns="50800" rtlCol="0" anchor="ctr"/>
            <a:lstStyle/>
            <a:p>
              <a:pPr algn="ctr">
                <a:lnSpc>
                  <a:spcPts val="2659"/>
                </a:lnSpc>
                <a:spcBef>
                  <a:spcPct val="0"/>
                </a:spcBef>
              </a:pPr>
              <a:endParaRPr/>
            </a:p>
          </p:txBody>
        </p:sp>
      </p:grpSp>
      <p:pic>
        <p:nvPicPr>
          <p:cNvPr id="9" name="Picture 8">
            <a:extLst>
              <a:ext uri="{FF2B5EF4-FFF2-40B4-BE49-F238E27FC236}">
                <a16:creationId xmlns:a16="http://schemas.microsoft.com/office/drawing/2014/main" id="{A3CD874B-AA00-3B3C-CDCE-9014DA6CA616}"/>
              </a:ext>
            </a:extLst>
          </p:cNvPr>
          <p:cNvPicPr>
            <a:picLocks noChangeAspect="1"/>
          </p:cNvPicPr>
          <p:nvPr/>
        </p:nvPicPr>
        <p:blipFill>
          <a:blip r:embed="rId2"/>
          <a:stretch>
            <a:fillRect/>
          </a:stretch>
        </p:blipFill>
        <p:spPr>
          <a:xfrm>
            <a:off x="9448800" y="3682234"/>
            <a:ext cx="7316629" cy="557606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0447D"/>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3DE9DBC1-DCED-28E5-EBE0-6C6F6760DC92}"/>
              </a:ext>
            </a:extLst>
          </p:cNvPr>
          <p:cNvGrpSpPr/>
          <p:nvPr/>
        </p:nvGrpSpPr>
        <p:grpSpPr>
          <a:xfrm>
            <a:off x="-190500" y="5143500"/>
            <a:ext cx="18669000" cy="5334000"/>
            <a:chOff x="0" y="0"/>
            <a:chExt cx="4741333" cy="1354667"/>
          </a:xfrm>
          <a:solidFill>
            <a:schemeClr val="accent1">
              <a:lumMod val="60000"/>
              <a:lumOff val="40000"/>
            </a:schemeClr>
          </a:solidFill>
        </p:grpSpPr>
        <p:sp>
          <p:nvSpPr>
            <p:cNvPr id="7" name="Freeform 3">
              <a:extLst>
                <a:ext uri="{FF2B5EF4-FFF2-40B4-BE49-F238E27FC236}">
                  <a16:creationId xmlns:a16="http://schemas.microsoft.com/office/drawing/2014/main" id="{31D345BF-47EB-3B2D-C24E-B51EF3494CC4}"/>
                </a:ext>
              </a:extLst>
            </p:cNvPr>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grpFill/>
            <a:ln cap="sq">
              <a:noFill/>
              <a:prstDash val="solid"/>
              <a:miter/>
            </a:ln>
          </p:spPr>
          <p:txBody>
            <a:bodyPr/>
            <a:lstStyle/>
            <a:p>
              <a:endParaRPr lang="en-US"/>
            </a:p>
          </p:txBody>
        </p:sp>
        <p:sp>
          <p:nvSpPr>
            <p:cNvPr id="8" name="TextBox 4">
              <a:extLst>
                <a:ext uri="{FF2B5EF4-FFF2-40B4-BE49-F238E27FC236}">
                  <a16:creationId xmlns:a16="http://schemas.microsoft.com/office/drawing/2014/main" id="{160CF009-878E-F88A-09F8-5F8EC64A9F7F}"/>
                </a:ext>
              </a:extLst>
            </p:cNvPr>
            <p:cNvSpPr txBox="1"/>
            <p:nvPr/>
          </p:nvSpPr>
          <p:spPr>
            <a:xfrm>
              <a:off x="0" y="38100"/>
              <a:ext cx="4741333" cy="1316567"/>
            </a:xfrm>
            <a:prstGeom prst="rect">
              <a:avLst/>
            </a:prstGeom>
            <a:grpFill/>
          </p:spPr>
          <p:txBody>
            <a:bodyPr lIns="50800" tIns="50800" rIns="50800" bIns="50800" rtlCol="0" anchor="ctr"/>
            <a:lstStyle/>
            <a:p>
              <a:pPr algn="ctr">
                <a:lnSpc>
                  <a:spcPts val="2694"/>
                </a:lnSpc>
                <a:spcBef>
                  <a:spcPct val="0"/>
                </a:spcBef>
              </a:pPr>
              <a:endParaRPr/>
            </a:p>
          </p:txBody>
        </p:sp>
      </p:grpSp>
      <p:grpSp>
        <p:nvGrpSpPr>
          <p:cNvPr id="2" name="Group 2"/>
          <p:cNvGrpSpPr/>
          <p:nvPr/>
        </p:nvGrpSpPr>
        <p:grpSpPr>
          <a:xfrm>
            <a:off x="773805" y="223969"/>
            <a:ext cx="16740391" cy="9491531"/>
            <a:chOff x="0" y="0"/>
            <a:chExt cx="4408992" cy="2499827"/>
          </a:xfrm>
        </p:grpSpPr>
        <p:sp>
          <p:nvSpPr>
            <p:cNvPr id="3" name="Freeform 3"/>
            <p:cNvSpPr/>
            <p:nvPr/>
          </p:nvSpPr>
          <p:spPr>
            <a:xfrm>
              <a:off x="0" y="0"/>
              <a:ext cx="4408992" cy="2499827"/>
            </a:xfrm>
            <a:custGeom>
              <a:avLst/>
              <a:gdLst/>
              <a:ahLst/>
              <a:cxnLst/>
              <a:rect l="l" t="t" r="r" b="b"/>
              <a:pathLst>
                <a:path w="4408992" h="2499827">
                  <a:moveTo>
                    <a:pt x="4625" y="0"/>
                  </a:moveTo>
                  <a:lnTo>
                    <a:pt x="4404368" y="0"/>
                  </a:lnTo>
                  <a:cubicBezTo>
                    <a:pt x="4405594" y="0"/>
                    <a:pt x="4406770" y="487"/>
                    <a:pt x="4407638" y="1355"/>
                  </a:cubicBezTo>
                  <a:cubicBezTo>
                    <a:pt x="4408505" y="2222"/>
                    <a:pt x="4408992" y="3398"/>
                    <a:pt x="4408992" y="4625"/>
                  </a:cubicBezTo>
                  <a:lnTo>
                    <a:pt x="4408992" y="2495203"/>
                  </a:lnTo>
                  <a:cubicBezTo>
                    <a:pt x="4408992" y="2496429"/>
                    <a:pt x="4408505" y="2497605"/>
                    <a:pt x="4407638" y="2498473"/>
                  </a:cubicBezTo>
                  <a:cubicBezTo>
                    <a:pt x="4406770" y="2499340"/>
                    <a:pt x="4405594" y="2499827"/>
                    <a:pt x="4404368" y="2499827"/>
                  </a:cubicBezTo>
                  <a:lnTo>
                    <a:pt x="4625" y="2499827"/>
                  </a:lnTo>
                  <a:cubicBezTo>
                    <a:pt x="3398" y="2499827"/>
                    <a:pt x="2222" y="2499340"/>
                    <a:pt x="1355" y="2498473"/>
                  </a:cubicBezTo>
                  <a:cubicBezTo>
                    <a:pt x="487" y="2497605"/>
                    <a:pt x="0" y="2496429"/>
                    <a:pt x="0" y="2495203"/>
                  </a:cubicBezTo>
                  <a:lnTo>
                    <a:pt x="0" y="4625"/>
                  </a:lnTo>
                  <a:cubicBezTo>
                    <a:pt x="0" y="3398"/>
                    <a:pt x="487" y="2222"/>
                    <a:pt x="1355" y="1355"/>
                  </a:cubicBezTo>
                  <a:cubicBezTo>
                    <a:pt x="2222" y="487"/>
                    <a:pt x="3398" y="0"/>
                    <a:pt x="4625" y="0"/>
                  </a:cubicBezTo>
                  <a:close/>
                </a:path>
              </a:pathLst>
            </a:custGeom>
            <a:solidFill>
              <a:srgbClr val="F6F1DA"/>
            </a:solidFill>
          </p:spPr>
          <p:txBody>
            <a:bodyPr/>
            <a:lstStyle/>
            <a:p>
              <a:endParaRPr lang="en-US"/>
            </a:p>
          </p:txBody>
        </p:sp>
        <p:sp>
          <p:nvSpPr>
            <p:cNvPr id="4" name="TextBox 4"/>
            <p:cNvSpPr txBox="1"/>
            <p:nvPr/>
          </p:nvSpPr>
          <p:spPr>
            <a:xfrm>
              <a:off x="0" y="-38100"/>
              <a:ext cx="4408992" cy="253792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6200716" y="342900"/>
            <a:ext cx="11096684" cy="9258300"/>
          </a:xfrm>
          <a:custGeom>
            <a:avLst/>
            <a:gdLst/>
            <a:ahLst/>
            <a:cxnLst/>
            <a:rect l="l" t="t" r="r" b="b"/>
            <a:pathLst>
              <a:path w="11096684" h="9258300">
                <a:moveTo>
                  <a:pt x="0" y="0"/>
                </a:moveTo>
                <a:lnTo>
                  <a:pt x="11096684" y="0"/>
                </a:lnTo>
                <a:lnTo>
                  <a:pt x="11096684" y="9258300"/>
                </a:lnTo>
                <a:lnTo>
                  <a:pt x="0" y="9258300"/>
                </a:lnTo>
                <a:lnTo>
                  <a:pt x="0" y="0"/>
                </a:lnTo>
                <a:close/>
              </a:path>
            </a:pathLst>
          </a:custGeom>
          <a:blipFill>
            <a:blip r:embed="rId2"/>
            <a:stretch>
              <a:fillRect t="-823" b="-823"/>
            </a:stretch>
          </a:blipFill>
        </p:spPr>
        <p:txBody>
          <a:bodyPr/>
          <a:lstStyle/>
          <a:p>
            <a:endParaRPr lang="en-US"/>
          </a:p>
        </p:txBody>
      </p:sp>
      <p:sp>
        <p:nvSpPr>
          <p:cNvPr id="10" name="TextBox 8">
            <a:extLst>
              <a:ext uri="{FF2B5EF4-FFF2-40B4-BE49-F238E27FC236}">
                <a16:creationId xmlns:a16="http://schemas.microsoft.com/office/drawing/2014/main" id="{BB58E661-C477-0808-9E00-911979107496}"/>
              </a:ext>
            </a:extLst>
          </p:cNvPr>
          <p:cNvSpPr txBox="1"/>
          <p:nvPr/>
        </p:nvSpPr>
        <p:spPr>
          <a:xfrm>
            <a:off x="948189" y="3493173"/>
            <a:ext cx="5078143" cy="2808461"/>
          </a:xfrm>
          <a:prstGeom prst="rect">
            <a:avLst/>
          </a:prstGeom>
        </p:spPr>
        <p:txBody>
          <a:bodyPr wrap="square" lIns="0" tIns="0" rIns="0" bIns="0" rtlCol="0" anchor="t">
            <a:spAutoFit/>
          </a:bodyPr>
          <a:lstStyle/>
          <a:p>
            <a:pPr>
              <a:lnSpc>
                <a:spcPts val="7260"/>
              </a:lnSpc>
            </a:pPr>
            <a:r>
              <a:rPr lang="en-US" sz="6000" b="1" dirty="0">
                <a:solidFill>
                  <a:srgbClr val="000000"/>
                </a:solidFill>
                <a:latin typeface="Times New Roman" panose="02020603050405020304" pitchFamily="18" charset="0"/>
                <a:cs typeface="Times New Roman" panose="02020603050405020304" pitchFamily="18" charset="0"/>
              </a:rPr>
              <a:t>CẤU TẠO CỦA ĐINAMÔ Ở XE ĐẠP</a:t>
            </a:r>
          </a:p>
        </p:txBody>
      </p:sp>
      <p:pic>
        <p:nvPicPr>
          <p:cNvPr id="12" name="Graphic 11" descr="Building Brick Wall with solid fill">
            <a:extLst>
              <a:ext uri="{FF2B5EF4-FFF2-40B4-BE49-F238E27FC236}">
                <a16:creationId xmlns:a16="http://schemas.microsoft.com/office/drawing/2014/main" id="{77D2A59C-4DB6-70BB-4EC9-3F29D1D2B3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3804" y="1828577"/>
            <a:ext cx="1816996" cy="181699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1316567"/>
            </a:xfrm>
            <a:prstGeom prst="rect">
              <a:avLst/>
            </a:prstGeom>
          </p:spPr>
          <p:txBody>
            <a:bodyPr lIns="50800" tIns="50800" rIns="50800" bIns="50800" rtlCol="0" anchor="ctr"/>
            <a:lstStyle/>
            <a:p>
              <a:pPr algn="ctr">
                <a:lnSpc>
                  <a:spcPts val="2694"/>
                </a:lnSpc>
                <a:spcBef>
                  <a:spcPct val="0"/>
                </a:spcBef>
              </a:pPr>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4214519" cy="2245705"/>
            </a:xfrm>
            <a:prstGeom prst="rect">
              <a:avLst/>
            </a:prstGeom>
          </p:spPr>
          <p:txBody>
            <a:bodyPr lIns="101600" tIns="101600" rIns="101600" bIns="101600" rtlCol="0" anchor="ctr"/>
            <a:lstStyle/>
            <a:p>
              <a:pPr algn="ctr">
                <a:lnSpc>
                  <a:spcPts val="5199"/>
                </a:lnSpc>
                <a:spcBef>
                  <a:spcPct val="0"/>
                </a:spcBef>
              </a:pPr>
              <a:endParaRPr/>
            </a:p>
          </p:txBody>
        </p:sp>
      </p:grpSp>
      <p:grpSp>
        <p:nvGrpSpPr>
          <p:cNvPr id="8" name="Group 8"/>
          <p:cNvGrpSpPr/>
          <p:nvPr/>
        </p:nvGrpSpPr>
        <p:grpSpPr>
          <a:xfrm>
            <a:off x="2095500" y="447675"/>
            <a:ext cx="14097000" cy="3035810"/>
            <a:chOff x="0" y="-235101"/>
            <a:chExt cx="3712790" cy="951870"/>
          </a:xfrm>
        </p:grpSpPr>
        <p:sp>
          <p:nvSpPr>
            <p:cNvPr id="9" name="Freeform 9"/>
            <p:cNvSpPr/>
            <p:nvPr/>
          </p:nvSpPr>
          <p:spPr>
            <a:xfrm>
              <a:off x="0" y="-235101"/>
              <a:ext cx="3712790" cy="951870"/>
            </a:xfrm>
            <a:custGeom>
              <a:avLst/>
              <a:gdLst/>
              <a:ahLst/>
              <a:cxnLst/>
              <a:rect l="l" t="t" r="r" b="b"/>
              <a:pathLst>
                <a:path w="3712790" h="716769">
                  <a:moveTo>
                    <a:pt x="13730" y="0"/>
                  </a:moveTo>
                  <a:lnTo>
                    <a:pt x="3699060" y="0"/>
                  </a:lnTo>
                  <a:cubicBezTo>
                    <a:pt x="3702702" y="0"/>
                    <a:pt x="3706194" y="1447"/>
                    <a:pt x="3708769" y="4021"/>
                  </a:cubicBezTo>
                  <a:cubicBezTo>
                    <a:pt x="3711344" y="6596"/>
                    <a:pt x="3712790" y="10088"/>
                    <a:pt x="3712790" y="13730"/>
                  </a:cubicBezTo>
                  <a:lnTo>
                    <a:pt x="3712790" y="703039"/>
                  </a:lnTo>
                  <a:cubicBezTo>
                    <a:pt x="3712790" y="710622"/>
                    <a:pt x="3706643" y="716769"/>
                    <a:pt x="3699060" y="716769"/>
                  </a:cubicBezTo>
                  <a:lnTo>
                    <a:pt x="13730" y="716769"/>
                  </a:lnTo>
                  <a:cubicBezTo>
                    <a:pt x="10088" y="716769"/>
                    <a:pt x="6596" y="715323"/>
                    <a:pt x="4021" y="712748"/>
                  </a:cubicBezTo>
                  <a:cubicBezTo>
                    <a:pt x="1447" y="710173"/>
                    <a:pt x="0" y="706681"/>
                    <a:pt x="0" y="70303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10" name="TextBox 10"/>
            <p:cNvSpPr txBox="1"/>
            <p:nvPr/>
          </p:nvSpPr>
          <p:spPr>
            <a:xfrm>
              <a:off x="0" y="-220168"/>
              <a:ext cx="3712790" cy="936937"/>
            </a:xfrm>
            <a:prstGeom prst="rect">
              <a:avLst/>
            </a:prstGeom>
          </p:spPr>
          <p:txBody>
            <a:bodyPr lIns="254000" tIns="254000" rIns="254000" bIns="254000" rtlCol="0" anchor="ctr"/>
            <a:lstStyle/>
            <a:p>
              <a:pPr algn="ctr">
                <a:lnSpc>
                  <a:spcPts val="7699"/>
                </a:lnSpc>
              </a:pPr>
              <a:r>
                <a:rPr lang="en-US" sz="8000" dirty="0" err="1">
                  <a:solidFill>
                    <a:srgbClr val="000001"/>
                  </a:solidFill>
                  <a:latin typeface="Times New Roman" panose="02020603050405020304" pitchFamily="18" charset="0"/>
                  <a:cs typeface="Times New Roman" panose="02020603050405020304" pitchFamily="18" charset="0"/>
                </a:rPr>
                <a:t>Vậy</a:t>
              </a:r>
              <a:r>
                <a:rPr lang="en-US" sz="8000" dirty="0">
                  <a:solidFill>
                    <a:srgbClr val="000001"/>
                  </a:solidFill>
                  <a:latin typeface="Times New Roman" panose="02020603050405020304" pitchFamily="18" charset="0"/>
                  <a:cs typeface="Times New Roman" panose="02020603050405020304" pitchFamily="18" charset="0"/>
                </a:rPr>
                <a:t> </a:t>
              </a:r>
              <a:r>
                <a:rPr lang="en-US" sz="8000" dirty="0" err="1">
                  <a:solidFill>
                    <a:srgbClr val="000001"/>
                  </a:solidFill>
                  <a:latin typeface="Times New Roman" panose="02020603050405020304" pitchFamily="18" charset="0"/>
                  <a:cs typeface="Times New Roman" panose="02020603050405020304" pitchFamily="18" charset="0"/>
                </a:rPr>
                <a:t>thì</a:t>
              </a:r>
              <a:r>
                <a:rPr lang="en-US" sz="8000" dirty="0">
                  <a:solidFill>
                    <a:srgbClr val="000001"/>
                  </a:solidFill>
                  <a:latin typeface="Times New Roman" panose="02020603050405020304" pitchFamily="18" charset="0"/>
                  <a:cs typeface="Times New Roman" panose="02020603050405020304" pitchFamily="18" charset="0"/>
                </a:rPr>
                <a:t> </a:t>
              </a:r>
              <a:r>
                <a:rPr lang="en-US" sz="8000" dirty="0" err="1">
                  <a:solidFill>
                    <a:srgbClr val="000001"/>
                  </a:solidFill>
                  <a:latin typeface="Times New Roman" panose="02020603050405020304" pitchFamily="18" charset="0"/>
                  <a:cs typeface="Times New Roman" panose="02020603050405020304" pitchFamily="18" charset="0"/>
                </a:rPr>
                <a:t>đinamo</a:t>
              </a:r>
              <a:r>
                <a:rPr lang="en-US" sz="8000" dirty="0">
                  <a:solidFill>
                    <a:srgbClr val="000001"/>
                  </a:solidFill>
                  <a:latin typeface="Times New Roman" panose="02020603050405020304" pitchFamily="18" charset="0"/>
                  <a:cs typeface="Times New Roman" panose="02020603050405020304" pitchFamily="18" charset="0"/>
                </a:rPr>
                <a:t> </a:t>
              </a:r>
              <a:r>
                <a:rPr lang="en-US" sz="8000" dirty="0" err="1">
                  <a:solidFill>
                    <a:srgbClr val="000001"/>
                  </a:solidFill>
                  <a:latin typeface="Times New Roman" panose="02020603050405020304" pitchFamily="18" charset="0"/>
                  <a:cs typeface="Times New Roman" panose="02020603050405020304" pitchFamily="18" charset="0"/>
                </a:rPr>
                <a:t>xe</a:t>
              </a:r>
              <a:r>
                <a:rPr lang="en-US" sz="8000" dirty="0">
                  <a:solidFill>
                    <a:srgbClr val="000001"/>
                  </a:solidFill>
                  <a:latin typeface="Times New Roman" panose="02020603050405020304" pitchFamily="18" charset="0"/>
                  <a:cs typeface="Times New Roman" panose="02020603050405020304" pitchFamily="18" charset="0"/>
                </a:rPr>
                <a:t> </a:t>
              </a:r>
              <a:r>
                <a:rPr lang="en-US" sz="8000" dirty="0" err="1">
                  <a:solidFill>
                    <a:srgbClr val="000001"/>
                  </a:solidFill>
                  <a:latin typeface="Times New Roman" panose="02020603050405020304" pitchFamily="18" charset="0"/>
                  <a:cs typeface="Times New Roman" panose="02020603050405020304" pitchFamily="18" charset="0"/>
                </a:rPr>
                <a:t>đạp</a:t>
              </a:r>
              <a:r>
                <a:rPr lang="en-US" sz="8000" dirty="0">
                  <a:solidFill>
                    <a:srgbClr val="000001"/>
                  </a:solidFill>
                  <a:latin typeface="Times New Roman" panose="02020603050405020304" pitchFamily="18" charset="0"/>
                  <a:cs typeface="Times New Roman" panose="02020603050405020304" pitchFamily="18" charset="0"/>
                </a:rPr>
                <a:t> </a:t>
              </a:r>
              <a:r>
                <a:rPr lang="en-US" sz="8000" dirty="0" err="1">
                  <a:solidFill>
                    <a:srgbClr val="000001"/>
                  </a:solidFill>
                  <a:latin typeface="Times New Roman" panose="02020603050405020304" pitchFamily="18" charset="0"/>
                  <a:cs typeface="Times New Roman" panose="02020603050405020304" pitchFamily="18" charset="0"/>
                </a:rPr>
                <a:t>hoạt</a:t>
              </a:r>
              <a:r>
                <a:rPr lang="en-US" sz="8000" dirty="0">
                  <a:solidFill>
                    <a:srgbClr val="000001"/>
                  </a:solidFill>
                  <a:latin typeface="Times New Roman" panose="02020603050405020304" pitchFamily="18" charset="0"/>
                  <a:cs typeface="Times New Roman" panose="02020603050405020304" pitchFamily="18" charset="0"/>
                </a:rPr>
                <a:t> </a:t>
              </a:r>
              <a:r>
                <a:rPr lang="en-US" sz="8000" dirty="0" err="1">
                  <a:solidFill>
                    <a:srgbClr val="000001"/>
                  </a:solidFill>
                  <a:latin typeface="Times New Roman" panose="02020603050405020304" pitchFamily="18" charset="0"/>
                  <a:cs typeface="Times New Roman" panose="02020603050405020304" pitchFamily="18" charset="0"/>
                </a:rPr>
                <a:t>động</a:t>
              </a:r>
              <a:r>
                <a:rPr lang="en-US" sz="8000" dirty="0">
                  <a:solidFill>
                    <a:srgbClr val="000001"/>
                  </a:solidFill>
                  <a:latin typeface="Times New Roman" panose="02020603050405020304" pitchFamily="18" charset="0"/>
                  <a:cs typeface="Times New Roman" panose="02020603050405020304" pitchFamily="18" charset="0"/>
                </a:rPr>
                <a:t> </a:t>
              </a:r>
              <a:r>
                <a:rPr lang="en-US" sz="8000" dirty="0" err="1">
                  <a:solidFill>
                    <a:srgbClr val="000001"/>
                  </a:solidFill>
                  <a:latin typeface="Times New Roman" panose="02020603050405020304" pitchFamily="18" charset="0"/>
                  <a:cs typeface="Times New Roman" panose="02020603050405020304" pitchFamily="18" charset="0"/>
                </a:rPr>
                <a:t>thế</a:t>
              </a:r>
              <a:r>
                <a:rPr lang="en-US" sz="8000" dirty="0">
                  <a:solidFill>
                    <a:srgbClr val="000001"/>
                  </a:solidFill>
                  <a:latin typeface="Times New Roman" panose="02020603050405020304" pitchFamily="18" charset="0"/>
                  <a:cs typeface="Times New Roman" panose="02020603050405020304" pitchFamily="18" charset="0"/>
                </a:rPr>
                <a:t> </a:t>
              </a:r>
              <a:r>
                <a:rPr lang="en-US" sz="8000" dirty="0" err="1">
                  <a:solidFill>
                    <a:srgbClr val="000001"/>
                  </a:solidFill>
                  <a:latin typeface="Times New Roman" panose="02020603050405020304" pitchFamily="18" charset="0"/>
                  <a:cs typeface="Times New Roman" panose="02020603050405020304" pitchFamily="18" charset="0"/>
                </a:rPr>
                <a:t>nào</a:t>
              </a:r>
              <a:r>
                <a:rPr lang="en-US" sz="8000" dirty="0">
                  <a:solidFill>
                    <a:srgbClr val="000001"/>
                  </a:solidFill>
                  <a:latin typeface="Times New Roman" panose="02020603050405020304" pitchFamily="18" charset="0"/>
                  <a:cs typeface="Times New Roman" panose="02020603050405020304" pitchFamily="18" charset="0"/>
                </a:rPr>
                <a:t>?</a:t>
              </a:r>
            </a:p>
            <a:p>
              <a:pPr>
                <a:lnSpc>
                  <a:spcPts val="7699"/>
                </a:lnSpc>
              </a:pPr>
              <a:r>
                <a:rPr lang="en-US" sz="8000" dirty="0">
                  <a:solidFill>
                    <a:srgbClr val="000001"/>
                  </a:solidFill>
                  <a:latin typeface="Times New Roman" panose="02020603050405020304" pitchFamily="18" charset="0"/>
                  <a:cs typeface="Times New Roman" panose="02020603050405020304" pitchFamily="18" charset="0"/>
                </a:rPr>
                <a:t>Em </a:t>
              </a:r>
              <a:r>
                <a:rPr lang="en-US" sz="8000" dirty="0" err="1">
                  <a:solidFill>
                    <a:srgbClr val="000001"/>
                  </a:solidFill>
                  <a:latin typeface="Times New Roman" panose="02020603050405020304" pitchFamily="18" charset="0"/>
                  <a:cs typeface="Times New Roman" panose="02020603050405020304" pitchFamily="18" charset="0"/>
                </a:rPr>
                <a:t>hãy</a:t>
              </a:r>
              <a:r>
                <a:rPr lang="en-US" sz="8000" dirty="0">
                  <a:solidFill>
                    <a:srgbClr val="000001"/>
                  </a:solidFill>
                  <a:latin typeface="Times New Roman" panose="02020603050405020304" pitchFamily="18" charset="0"/>
                  <a:cs typeface="Times New Roman" panose="02020603050405020304" pitchFamily="18" charset="0"/>
                </a:rPr>
                <a:t> </a:t>
              </a:r>
              <a:r>
                <a:rPr lang="en-US" sz="8000" dirty="0" err="1">
                  <a:solidFill>
                    <a:srgbClr val="000001"/>
                  </a:solidFill>
                  <a:latin typeface="Times New Roman" panose="02020603050405020304" pitchFamily="18" charset="0"/>
                  <a:cs typeface="Times New Roman" panose="02020603050405020304" pitchFamily="18" charset="0"/>
                </a:rPr>
                <a:t>mô</a:t>
              </a:r>
              <a:r>
                <a:rPr lang="en-US" sz="8000" dirty="0">
                  <a:solidFill>
                    <a:srgbClr val="000001"/>
                  </a:solidFill>
                  <a:latin typeface="Times New Roman" panose="02020603050405020304" pitchFamily="18" charset="0"/>
                  <a:cs typeface="Times New Roman" panose="02020603050405020304" pitchFamily="18" charset="0"/>
                </a:rPr>
                <a:t> </a:t>
              </a:r>
              <a:r>
                <a:rPr lang="en-US" sz="8000" dirty="0" err="1">
                  <a:solidFill>
                    <a:srgbClr val="000001"/>
                  </a:solidFill>
                  <a:latin typeface="Times New Roman" panose="02020603050405020304" pitchFamily="18" charset="0"/>
                  <a:cs typeface="Times New Roman" panose="02020603050405020304" pitchFamily="18" charset="0"/>
                </a:rPr>
                <a:t>tả</a:t>
              </a:r>
              <a:r>
                <a:rPr lang="en-US" sz="8000" dirty="0">
                  <a:solidFill>
                    <a:srgbClr val="000001"/>
                  </a:solidFill>
                  <a:latin typeface="Times New Roman" panose="02020603050405020304" pitchFamily="18" charset="0"/>
                  <a:cs typeface="Times New Roman" panose="02020603050405020304" pitchFamily="18" charset="0"/>
                </a:rPr>
                <a:t> </a:t>
              </a:r>
              <a:r>
                <a:rPr lang="en-US" sz="8000" dirty="0" err="1">
                  <a:solidFill>
                    <a:srgbClr val="000001"/>
                  </a:solidFill>
                  <a:latin typeface="Times New Roman" panose="02020603050405020304" pitchFamily="18" charset="0"/>
                  <a:cs typeface="Times New Roman" panose="02020603050405020304" pitchFamily="18" charset="0"/>
                </a:rPr>
                <a:t>bằng</a:t>
              </a:r>
              <a:r>
                <a:rPr lang="en-US" sz="8000" dirty="0">
                  <a:solidFill>
                    <a:srgbClr val="000001"/>
                  </a:solidFill>
                  <a:latin typeface="Times New Roman" panose="02020603050405020304" pitchFamily="18" charset="0"/>
                  <a:cs typeface="Times New Roman" panose="02020603050405020304" pitchFamily="18" charset="0"/>
                </a:rPr>
                <a:t> </a:t>
              </a:r>
              <a:r>
                <a:rPr lang="en-US" sz="8000" dirty="0" err="1">
                  <a:solidFill>
                    <a:srgbClr val="000001"/>
                  </a:solidFill>
                  <a:latin typeface="Times New Roman" panose="02020603050405020304" pitchFamily="18" charset="0"/>
                  <a:cs typeface="Times New Roman" panose="02020603050405020304" pitchFamily="18" charset="0"/>
                </a:rPr>
                <a:t>lời</a:t>
              </a:r>
              <a:r>
                <a:rPr lang="en-US" sz="8000" dirty="0">
                  <a:solidFill>
                    <a:srgbClr val="000001"/>
                  </a:solidFill>
                  <a:latin typeface="Times New Roman" panose="02020603050405020304" pitchFamily="18" charset="0"/>
                  <a:cs typeface="Times New Roman" panose="02020603050405020304" pitchFamily="18" charset="0"/>
                </a:rPr>
                <a:t>.</a:t>
              </a:r>
            </a:p>
          </p:txBody>
        </p:sp>
      </p:grpSp>
      <p:grpSp>
        <p:nvGrpSpPr>
          <p:cNvPr id="11" name="Group 11"/>
          <p:cNvGrpSpPr/>
          <p:nvPr/>
        </p:nvGrpSpPr>
        <p:grpSpPr>
          <a:xfrm>
            <a:off x="1592266" y="3505951"/>
            <a:ext cx="11017466" cy="4090526"/>
            <a:chOff x="-3725" y="-294643"/>
            <a:chExt cx="1508910" cy="1077340"/>
          </a:xfrm>
        </p:grpSpPr>
        <p:sp>
          <p:nvSpPr>
            <p:cNvPr id="12" name="Freeform 12"/>
            <p:cNvSpPr/>
            <p:nvPr/>
          </p:nvSpPr>
          <p:spPr>
            <a:xfrm>
              <a:off x="0" y="-130677"/>
              <a:ext cx="1505185" cy="829961"/>
            </a:xfrm>
            <a:custGeom>
              <a:avLst/>
              <a:gdLst/>
              <a:ahLst/>
              <a:cxnLst/>
              <a:rect l="l" t="t" r="r" b="b"/>
              <a:pathLst>
                <a:path w="1505185" h="602074">
                  <a:moveTo>
                    <a:pt x="33867" y="0"/>
                  </a:moveTo>
                  <a:lnTo>
                    <a:pt x="1471319" y="0"/>
                  </a:lnTo>
                  <a:cubicBezTo>
                    <a:pt x="1490023" y="0"/>
                    <a:pt x="1505185" y="15163"/>
                    <a:pt x="1505185" y="33867"/>
                  </a:cubicBezTo>
                  <a:lnTo>
                    <a:pt x="1505185" y="568207"/>
                  </a:lnTo>
                  <a:cubicBezTo>
                    <a:pt x="1505185" y="586911"/>
                    <a:pt x="1490023" y="602074"/>
                    <a:pt x="1471319" y="602074"/>
                  </a:cubicBezTo>
                  <a:lnTo>
                    <a:pt x="33867" y="602074"/>
                  </a:lnTo>
                  <a:cubicBezTo>
                    <a:pt x="15163" y="602074"/>
                    <a:pt x="0" y="586911"/>
                    <a:pt x="0" y="568207"/>
                  </a:cubicBezTo>
                  <a:lnTo>
                    <a:pt x="0" y="33867"/>
                  </a:lnTo>
                  <a:cubicBezTo>
                    <a:pt x="0" y="15163"/>
                    <a:pt x="15163" y="0"/>
                    <a:pt x="33867" y="0"/>
                  </a:cubicBezTo>
                  <a:close/>
                </a:path>
              </a:pathLst>
            </a:custGeom>
            <a:solidFill>
              <a:srgbClr val="C7CCC6"/>
            </a:solidFill>
            <a:ln cap="rnd">
              <a:noFill/>
              <a:prstDash val="solid"/>
              <a:round/>
            </a:ln>
          </p:spPr>
          <p:txBody>
            <a:bodyPr/>
            <a:lstStyle/>
            <a:p>
              <a:endParaRPr lang="en-US"/>
            </a:p>
          </p:txBody>
        </p:sp>
        <p:sp>
          <p:nvSpPr>
            <p:cNvPr id="13" name="TextBox 13"/>
            <p:cNvSpPr txBox="1"/>
            <p:nvPr/>
          </p:nvSpPr>
          <p:spPr>
            <a:xfrm>
              <a:off x="-3725" y="-294643"/>
              <a:ext cx="1505185" cy="1077340"/>
            </a:xfrm>
            <a:prstGeom prst="rect">
              <a:avLst/>
            </a:prstGeom>
          </p:spPr>
          <p:txBody>
            <a:bodyPr lIns="152400" tIns="152400" rIns="152400" bIns="152400" rtlCol="0" anchor="ctr"/>
            <a:lstStyle/>
            <a:p>
              <a:pPr algn="ctr">
                <a:lnSpc>
                  <a:spcPct val="150000"/>
                </a:lnSpc>
              </a:pPr>
              <a:r>
                <a:rPr lang="en-US" sz="6000" dirty="0">
                  <a:latin typeface="Times New Roman" pitchFamily="18" charset="0"/>
                  <a:cs typeface="Times New Roman" pitchFamily="18" charset="0"/>
                </a:rPr>
                <a:t>Khi quay </a:t>
              </a:r>
              <a:r>
                <a:rPr lang="en-US" sz="6000" dirty="0" err="1">
                  <a:latin typeface="Times New Roman" pitchFamily="18" charset="0"/>
                  <a:cs typeface="Times New Roman" pitchFamily="18" charset="0"/>
                </a:rPr>
                <a:t>núm</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của</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đinamô</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thì</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nam</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châm</a:t>
              </a:r>
              <a:r>
                <a:rPr lang="en-US" sz="6000" dirty="0">
                  <a:latin typeface="Times New Roman" pitchFamily="18" charset="0"/>
                  <a:cs typeface="Times New Roman" pitchFamily="18" charset="0"/>
                </a:rPr>
                <a:t> quay </a:t>
              </a:r>
              <a:r>
                <a:rPr lang="en-US" sz="6000" dirty="0" err="1">
                  <a:latin typeface="Times New Roman" pitchFamily="18" charset="0"/>
                  <a:cs typeface="Times New Roman" pitchFamily="18" charset="0"/>
                </a:rPr>
                <a:t>theo</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và</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đèn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sáng</a:t>
              </a:r>
              <a:endParaRPr lang="en-US" sz="5400" dirty="0">
                <a:latin typeface="Inter"/>
              </a:endParaRPr>
            </a:p>
          </p:txBody>
        </p:sp>
      </p:grpSp>
      <p:grpSp>
        <p:nvGrpSpPr>
          <p:cNvPr id="14" name="Group 14"/>
          <p:cNvGrpSpPr/>
          <p:nvPr/>
        </p:nvGrpSpPr>
        <p:grpSpPr>
          <a:xfrm>
            <a:off x="3200400" y="8082247"/>
            <a:ext cx="13258799" cy="1360869"/>
            <a:chOff x="344767" y="525634"/>
            <a:chExt cx="2385358" cy="358418"/>
          </a:xfrm>
        </p:grpSpPr>
        <p:sp>
          <p:nvSpPr>
            <p:cNvPr id="15" name="Freeform 15"/>
            <p:cNvSpPr/>
            <p:nvPr/>
          </p:nvSpPr>
          <p:spPr>
            <a:xfrm>
              <a:off x="344767" y="525634"/>
              <a:ext cx="2385358" cy="358418"/>
            </a:xfrm>
            <a:custGeom>
              <a:avLst/>
              <a:gdLst/>
              <a:ahLst/>
              <a:cxnLst/>
              <a:rect l="l" t="t" r="r" b="b"/>
              <a:pathLst>
                <a:path w="1505185" h="602074">
                  <a:moveTo>
                    <a:pt x="33867" y="0"/>
                  </a:moveTo>
                  <a:lnTo>
                    <a:pt x="1471319" y="0"/>
                  </a:lnTo>
                  <a:cubicBezTo>
                    <a:pt x="1490023" y="0"/>
                    <a:pt x="1505185" y="15163"/>
                    <a:pt x="1505185" y="33867"/>
                  </a:cubicBezTo>
                  <a:lnTo>
                    <a:pt x="1505185" y="568207"/>
                  </a:lnTo>
                  <a:cubicBezTo>
                    <a:pt x="1505185" y="586911"/>
                    <a:pt x="1490023" y="602074"/>
                    <a:pt x="1471319" y="602074"/>
                  </a:cubicBezTo>
                  <a:lnTo>
                    <a:pt x="33867" y="602074"/>
                  </a:lnTo>
                  <a:cubicBezTo>
                    <a:pt x="15163" y="602074"/>
                    <a:pt x="0" y="586911"/>
                    <a:pt x="0" y="568207"/>
                  </a:cubicBezTo>
                  <a:lnTo>
                    <a:pt x="0" y="33867"/>
                  </a:lnTo>
                  <a:cubicBezTo>
                    <a:pt x="0" y="15163"/>
                    <a:pt x="15163" y="0"/>
                    <a:pt x="33867" y="0"/>
                  </a:cubicBezTo>
                  <a:close/>
                </a:path>
              </a:pathLst>
            </a:custGeom>
            <a:solidFill>
              <a:schemeClr val="accent6">
                <a:lumMod val="60000"/>
                <a:lumOff val="40000"/>
              </a:schemeClr>
            </a:solidFill>
            <a:ln cap="rnd">
              <a:noFill/>
              <a:prstDash val="solid"/>
              <a:round/>
            </a:ln>
          </p:spPr>
          <p:txBody>
            <a:bodyPr/>
            <a:lstStyle/>
            <a:p>
              <a:endParaRPr lang="en-US"/>
            </a:p>
          </p:txBody>
        </p:sp>
        <p:sp>
          <p:nvSpPr>
            <p:cNvPr id="16" name="TextBox 16"/>
            <p:cNvSpPr txBox="1"/>
            <p:nvPr/>
          </p:nvSpPr>
          <p:spPr>
            <a:xfrm>
              <a:off x="388941" y="566296"/>
              <a:ext cx="2189943" cy="317756"/>
            </a:xfrm>
            <a:prstGeom prst="rect">
              <a:avLst/>
            </a:prstGeom>
          </p:spPr>
          <p:txBody>
            <a:bodyPr lIns="152400" tIns="152400" rIns="152400" bIns="152400" rtlCol="0" anchor="ctr"/>
            <a:lstStyle/>
            <a:p>
              <a:pPr algn="ctr">
                <a:lnSpc>
                  <a:spcPts val="4940"/>
                </a:lnSpc>
              </a:pPr>
              <a:r>
                <a:rPr lang="en-US" sz="6600" dirty="0" err="1">
                  <a:solidFill>
                    <a:srgbClr val="000001"/>
                  </a:solidFill>
                  <a:latin typeface="Times New Roman" panose="02020603050405020304" pitchFamily="18" charset="0"/>
                  <a:cs typeface="Times New Roman" panose="02020603050405020304" pitchFamily="18" charset="0"/>
                </a:rPr>
                <a:t>Hiện</a:t>
              </a:r>
              <a:r>
                <a:rPr lang="en-US" sz="6600" dirty="0">
                  <a:solidFill>
                    <a:srgbClr val="000001"/>
                  </a:solidFill>
                  <a:latin typeface="Times New Roman" panose="02020603050405020304" pitchFamily="18" charset="0"/>
                  <a:cs typeface="Times New Roman" panose="02020603050405020304" pitchFamily="18" charset="0"/>
                </a:rPr>
                <a:t> </a:t>
              </a:r>
              <a:r>
                <a:rPr lang="en-US" sz="6600" dirty="0" err="1">
                  <a:solidFill>
                    <a:srgbClr val="000001"/>
                  </a:solidFill>
                  <a:latin typeface="Times New Roman" panose="02020603050405020304" pitchFamily="18" charset="0"/>
                  <a:cs typeface="Times New Roman" panose="02020603050405020304" pitchFamily="18" charset="0"/>
                </a:rPr>
                <a:t>tượng</a:t>
              </a:r>
              <a:r>
                <a:rPr lang="en-US" sz="6600" dirty="0">
                  <a:solidFill>
                    <a:srgbClr val="000001"/>
                  </a:solidFill>
                  <a:latin typeface="Times New Roman" panose="02020603050405020304" pitchFamily="18" charset="0"/>
                  <a:cs typeface="Times New Roman" panose="02020603050405020304" pitchFamily="18" charset="0"/>
                </a:rPr>
                <a:t> X </a:t>
              </a:r>
              <a:r>
                <a:rPr lang="en-US" sz="6600" dirty="0" err="1">
                  <a:solidFill>
                    <a:srgbClr val="000001"/>
                  </a:solidFill>
                  <a:latin typeface="Times New Roman" panose="02020603050405020304" pitchFamily="18" charset="0"/>
                  <a:cs typeface="Times New Roman" panose="02020603050405020304" pitchFamily="18" charset="0"/>
                </a:rPr>
                <a:t>tạo</a:t>
              </a:r>
              <a:r>
                <a:rPr lang="en-US" sz="6600" dirty="0">
                  <a:solidFill>
                    <a:srgbClr val="000001"/>
                  </a:solidFill>
                  <a:latin typeface="Times New Roman" panose="02020603050405020304" pitchFamily="18" charset="0"/>
                  <a:cs typeface="Times New Roman" panose="02020603050405020304" pitchFamily="18" charset="0"/>
                </a:rPr>
                <a:t> </a:t>
              </a:r>
              <a:r>
                <a:rPr lang="en-US" sz="6600" dirty="0" err="1">
                  <a:solidFill>
                    <a:srgbClr val="000001"/>
                  </a:solidFill>
                  <a:latin typeface="Times New Roman" panose="02020603050405020304" pitchFamily="18" charset="0"/>
                  <a:cs typeface="Times New Roman" panose="02020603050405020304" pitchFamily="18" charset="0"/>
                </a:rPr>
                <a:t>ra</a:t>
              </a:r>
              <a:r>
                <a:rPr lang="en-US" sz="6600" dirty="0">
                  <a:solidFill>
                    <a:srgbClr val="000001"/>
                  </a:solidFill>
                  <a:latin typeface="Times New Roman" panose="02020603050405020304" pitchFamily="18" charset="0"/>
                  <a:cs typeface="Times New Roman" panose="02020603050405020304" pitchFamily="18" charset="0"/>
                </a:rPr>
                <a:t> </a:t>
              </a:r>
              <a:r>
                <a:rPr lang="en-US" sz="6600" dirty="0" err="1">
                  <a:solidFill>
                    <a:srgbClr val="000001"/>
                  </a:solidFill>
                  <a:latin typeface="Times New Roman" panose="02020603050405020304" pitchFamily="18" charset="0"/>
                  <a:cs typeface="Times New Roman" panose="02020603050405020304" pitchFamily="18" charset="0"/>
                </a:rPr>
                <a:t>dòng</a:t>
              </a:r>
              <a:r>
                <a:rPr lang="en-US" sz="6600" dirty="0">
                  <a:solidFill>
                    <a:srgbClr val="000001"/>
                  </a:solidFill>
                  <a:latin typeface="Times New Roman" panose="02020603050405020304" pitchFamily="18" charset="0"/>
                  <a:cs typeface="Times New Roman" panose="02020603050405020304" pitchFamily="18" charset="0"/>
                </a:rPr>
                <a:t> </a:t>
              </a:r>
              <a:r>
                <a:rPr lang="en-US" sz="6600" dirty="0" err="1">
                  <a:solidFill>
                    <a:srgbClr val="000001"/>
                  </a:solidFill>
                  <a:latin typeface="Times New Roman" panose="02020603050405020304" pitchFamily="18" charset="0"/>
                  <a:cs typeface="Times New Roman" panose="02020603050405020304" pitchFamily="18" charset="0"/>
                </a:rPr>
                <a:t>điện</a:t>
              </a:r>
              <a:r>
                <a:rPr lang="en-US" sz="6600" dirty="0">
                  <a:solidFill>
                    <a:srgbClr val="000001"/>
                  </a:solidFill>
                  <a:latin typeface="Times New Roman" panose="02020603050405020304" pitchFamily="18" charset="0"/>
                  <a:cs typeface="Times New Roman" panose="02020603050405020304" pitchFamily="18" charset="0"/>
                </a:rPr>
                <a:t> Y  </a:t>
              </a:r>
            </a:p>
          </p:txBody>
        </p:sp>
      </p:grpSp>
      <p:pic>
        <p:nvPicPr>
          <p:cNvPr id="132" name="Graphic 131" descr="High voltage with solid fill">
            <a:extLst>
              <a:ext uri="{FF2B5EF4-FFF2-40B4-BE49-F238E27FC236}">
                <a16:creationId xmlns:a16="http://schemas.microsoft.com/office/drawing/2014/main" id="{F227F961-C4F8-4BB9-89EF-09949EC2CD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92266" y="7862662"/>
            <a:ext cx="1658079" cy="1658079"/>
          </a:xfrm>
          <a:prstGeom prst="rect">
            <a:avLst/>
          </a:prstGeom>
        </p:spPr>
      </p:pic>
      <p:sp>
        <p:nvSpPr>
          <p:cNvPr id="133" name="Oval 2">
            <a:extLst>
              <a:ext uri="{FF2B5EF4-FFF2-40B4-BE49-F238E27FC236}">
                <a16:creationId xmlns:a16="http://schemas.microsoft.com/office/drawing/2014/main" id="{D4BB4A10-CD65-CF1A-A584-9BA6D989769E}"/>
              </a:ext>
            </a:extLst>
          </p:cNvPr>
          <p:cNvSpPr>
            <a:spLocks noChangeArrowheads="1"/>
          </p:cNvSpPr>
          <p:nvPr/>
        </p:nvSpPr>
        <p:spPr bwMode="auto">
          <a:xfrm>
            <a:off x="13632573" y="6165170"/>
            <a:ext cx="2286000" cy="457200"/>
          </a:xfrm>
          <a:prstGeom prst="ellipse">
            <a:avLst/>
          </a:prstGeom>
          <a:solidFill>
            <a:schemeClr val="accent1"/>
          </a:solidFill>
          <a:ln w="28575">
            <a:solidFill>
              <a:schemeClr val="tx1"/>
            </a:solidFill>
            <a:round/>
            <a:headEnd/>
            <a:tailEnd/>
          </a:ln>
        </p:spPr>
        <p:txBody>
          <a:bodyPr wrap="none" anchor="ctr"/>
          <a:lstStyle/>
          <a:p>
            <a:pPr eaLnBrk="1" hangingPunct="1"/>
            <a:endParaRPr lang="vi-VN" sz="3600">
              <a:latin typeface="Times New Roman" pitchFamily="18" charset="0"/>
            </a:endParaRPr>
          </a:p>
        </p:txBody>
      </p:sp>
      <p:sp>
        <p:nvSpPr>
          <p:cNvPr id="134" name="Freeform 16">
            <a:extLst>
              <a:ext uri="{FF2B5EF4-FFF2-40B4-BE49-F238E27FC236}">
                <a16:creationId xmlns:a16="http://schemas.microsoft.com/office/drawing/2014/main" id="{B33F40D8-D70C-2EA1-698E-66E3E13C9795}"/>
              </a:ext>
            </a:extLst>
          </p:cNvPr>
          <p:cNvSpPr>
            <a:spLocks/>
          </p:cNvSpPr>
          <p:nvPr/>
        </p:nvSpPr>
        <p:spPr bwMode="auto">
          <a:xfrm>
            <a:off x="13632576" y="3329102"/>
            <a:ext cx="657226" cy="3086100"/>
          </a:xfrm>
          <a:custGeom>
            <a:avLst/>
            <a:gdLst>
              <a:gd name="T0" fmla="*/ 0 w 207"/>
              <a:gd name="T1" fmla="*/ 2147483646 h 1296"/>
              <a:gd name="T2" fmla="*/ 0 w 207"/>
              <a:gd name="T3" fmla="*/ 2147483646 h 1296"/>
              <a:gd name="T4" fmla="*/ 2147483646 w 207"/>
              <a:gd name="T5" fmla="*/ 2147483646 h 1296"/>
              <a:gd name="T6" fmla="*/ 2147483646 w 207"/>
              <a:gd name="T7" fmla="*/ 2147483646 h 1296"/>
              <a:gd name="T8" fmla="*/ 2147483646 w 207"/>
              <a:gd name="T9" fmla="*/ 2147483646 h 1296"/>
              <a:gd name="T10" fmla="*/ 2147483646 w 207"/>
              <a:gd name="T11" fmla="*/ 2147483646 h 1296"/>
              <a:gd name="T12" fmla="*/ 2147483646 w 207"/>
              <a:gd name="T13" fmla="*/ 2147483646 h 1296"/>
              <a:gd name="T14" fmla="*/ 2147483646 w 207"/>
              <a:gd name="T15" fmla="*/ 0 h 1296"/>
              <a:gd name="T16" fmla="*/ 0 60000 65536"/>
              <a:gd name="T17" fmla="*/ 0 60000 65536"/>
              <a:gd name="T18" fmla="*/ 0 60000 65536"/>
              <a:gd name="T19" fmla="*/ 0 60000 65536"/>
              <a:gd name="T20" fmla="*/ 0 60000 65536"/>
              <a:gd name="T21" fmla="*/ 0 60000 65536"/>
              <a:gd name="T22" fmla="*/ 0 60000 65536"/>
              <a:gd name="T23" fmla="*/ 0 60000 65536"/>
              <a:gd name="T24" fmla="*/ 0 w 207"/>
              <a:gd name="T25" fmla="*/ 0 h 1296"/>
              <a:gd name="T26" fmla="*/ 207 w 207"/>
              <a:gd name="T27" fmla="*/ 1296 h 12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7" h="1296">
                <a:moveTo>
                  <a:pt x="0" y="1296"/>
                </a:moveTo>
                <a:lnTo>
                  <a:pt x="0" y="451"/>
                </a:lnTo>
                <a:lnTo>
                  <a:pt x="9" y="387"/>
                </a:lnTo>
                <a:lnTo>
                  <a:pt x="48" y="338"/>
                </a:lnTo>
                <a:lnTo>
                  <a:pt x="135" y="285"/>
                </a:lnTo>
                <a:lnTo>
                  <a:pt x="180" y="264"/>
                </a:lnTo>
                <a:lnTo>
                  <a:pt x="207" y="231"/>
                </a:lnTo>
                <a:lnTo>
                  <a:pt x="207"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135" name="Freeform 17">
            <a:extLst>
              <a:ext uri="{FF2B5EF4-FFF2-40B4-BE49-F238E27FC236}">
                <a16:creationId xmlns:a16="http://schemas.microsoft.com/office/drawing/2014/main" id="{FECB7D14-4EF1-AC7A-4A03-9EB3DF624E99}"/>
              </a:ext>
            </a:extLst>
          </p:cNvPr>
          <p:cNvSpPr>
            <a:spLocks/>
          </p:cNvSpPr>
          <p:nvPr/>
        </p:nvSpPr>
        <p:spPr bwMode="auto">
          <a:xfrm>
            <a:off x="15308976" y="3314816"/>
            <a:ext cx="619126" cy="3086100"/>
          </a:xfrm>
          <a:custGeom>
            <a:avLst/>
            <a:gdLst>
              <a:gd name="T0" fmla="*/ 2147483646 w 195"/>
              <a:gd name="T1" fmla="*/ 2147483646 h 1296"/>
              <a:gd name="T2" fmla="*/ 2147483646 w 195"/>
              <a:gd name="T3" fmla="*/ 2147483646 h 1296"/>
              <a:gd name="T4" fmla="*/ 2147483646 w 195"/>
              <a:gd name="T5" fmla="*/ 2147483646 h 1296"/>
              <a:gd name="T6" fmla="*/ 2147483646 w 195"/>
              <a:gd name="T7" fmla="*/ 2147483646 h 1296"/>
              <a:gd name="T8" fmla="*/ 2147483646 w 195"/>
              <a:gd name="T9" fmla="*/ 2147483646 h 1296"/>
              <a:gd name="T10" fmla="*/ 0 w 195"/>
              <a:gd name="T11" fmla="*/ 2147483646 h 1296"/>
              <a:gd name="T12" fmla="*/ 0 w 195"/>
              <a:gd name="T13" fmla="*/ 0 h 1296"/>
              <a:gd name="T14" fmla="*/ 0 60000 65536"/>
              <a:gd name="T15" fmla="*/ 0 60000 65536"/>
              <a:gd name="T16" fmla="*/ 0 60000 65536"/>
              <a:gd name="T17" fmla="*/ 0 60000 65536"/>
              <a:gd name="T18" fmla="*/ 0 60000 65536"/>
              <a:gd name="T19" fmla="*/ 0 60000 65536"/>
              <a:gd name="T20" fmla="*/ 0 60000 65536"/>
              <a:gd name="T21" fmla="*/ 0 w 195"/>
              <a:gd name="T22" fmla="*/ 0 h 1296"/>
              <a:gd name="T23" fmla="*/ 195 w 195"/>
              <a:gd name="T24" fmla="*/ 1296 h 12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5" h="1296">
                <a:moveTo>
                  <a:pt x="195" y="1296"/>
                </a:moveTo>
                <a:lnTo>
                  <a:pt x="195" y="451"/>
                </a:lnTo>
                <a:lnTo>
                  <a:pt x="186" y="387"/>
                </a:lnTo>
                <a:lnTo>
                  <a:pt x="147" y="338"/>
                </a:lnTo>
                <a:lnTo>
                  <a:pt x="27" y="279"/>
                </a:lnTo>
                <a:lnTo>
                  <a:pt x="0" y="243"/>
                </a:lnTo>
                <a:lnTo>
                  <a:pt x="0"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136" name="Freeform 18">
            <a:extLst>
              <a:ext uri="{FF2B5EF4-FFF2-40B4-BE49-F238E27FC236}">
                <a16:creationId xmlns:a16="http://schemas.microsoft.com/office/drawing/2014/main" id="{CB8989E0-D392-AC3D-C56D-CEDB77569893}"/>
              </a:ext>
            </a:extLst>
          </p:cNvPr>
          <p:cNvSpPr>
            <a:spLocks/>
          </p:cNvSpPr>
          <p:nvPr/>
        </p:nvSpPr>
        <p:spPr bwMode="auto">
          <a:xfrm>
            <a:off x="13772273" y="5360308"/>
            <a:ext cx="1841500" cy="1143000"/>
          </a:xfrm>
          <a:custGeom>
            <a:avLst/>
            <a:gdLst>
              <a:gd name="T0" fmla="*/ 0 w 628"/>
              <a:gd name="T1" fmla="*/ 0 h 528"/>
              <a:gd name="T2" fmla="*/ 2147483646 w 628"/>
              <a:gd name="T3" fmla="*/ 2147483646 h 528"/>
              <a:gd name="T4" fmla="*/ 2147483646 w 628"/>
              <a:gd name="T5" fmla="*/ 2147483646 h 528"/>
              <a:gd name="T6" fmla="*/ 2147483646 w 628"/>
              <a:gd name="T7" fmla="*/ 2147483646 h 528"/>
              <a:gd name="T8" fmla="*/ 2147483646 w 628"/>
              <a:gd name="T9" fmla="*/ 2147483646 h 528"/>
              <a:gd name="T10" fmla="*/ 2147483646 w 628"/>
              <a:gd name="T11" fmla="*/ 0 h 528"/>
              <a:gd name="T12" fmla="*/ 2147483646 w 628"/>
              <a:gd name="T13" fmla="*/ 0 h 528"/>
              <a:gd name="T14" fmla="*/ 2147483646 w 628"/>
              <a:gd name="T15" fmla="*/ 2147483646 h 528"/>
              <a:gd name="T16" fmla="*/ 2147483646 w 628"/>
              <a:gd name="T17" fmla="*/ 2147483646 h 528"/>
              <a:gd name="T18" fmla="*/ 2147483646 w 628"/>
              <a:gd name="T19" fmla="*/ 0 h 528"/>
              <a:gd name="T20" fmla="*/ 0 w 628"/>
              <a:gd name="T21" fmla="*/ 0 h 5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8"/>
              <a:gd name="T34" fmla="*/ 0 h 528"/>
              <a:gd name="T35" fmla="*/ 628 w 628"/>
              <a:gd name="T36" fmla="*/ 528 h 5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8" h="528">
                <a:moveTo>
                  <a:pt x="0" y="0"/>
                </a:moveTo>
                <a:lnTo>
                  <a:pt x="4" y="480"/>
                </a:lnTo>
                <a:lnTo>
                  <a:pt x="52" y="528"/>
                </a:lnTo>
                <a:lnTo>
                  <a:pt x="580" y="528"/>
                </a:lnTo>
                <a:lnTo>
                  <a:pt x="628" y="480"/>
                </a:lnTo>
                <a:lnTo>
                  <a:pt x="628" y="0"/>
                </a:lnTo>
                <a:lnTo>
                  <a:pt x="532" y="0"/>
                </a:lnTo>
                <a:lnTo>
                  <a:pt x="532" y="384"/>
                </a:lnTo>
                <a:lnTo>
                  <a:pt x="112" y="384"/>
                </a:lnTo>
                <a:lnTo>
                  <a:pt x="108" y="0"/>
                </a:lnTo>
                <a:lnTo>
                  <a:pt x="0" y="0"/>
                </a:lnTo>
                <a:close/>
              </a:path>
            </a:pathLst>
          </a:custGeom>
          <a:solidFill>
            <a:schemeClr val="accent1"/>
          </a:solidFill>
          <a:ln w="9525">
            <a:round/>
            <a:headEnd/>
            <a:tailEnd/>
          </a:ln>
          <a:scene3d>
            <a:camera prst="legacyObliqueTopRight">
              <a:rot lat="0" lon="21299970" rev="0"/>
            </a:camera>
            <a:lightRig rig="legacyFlat3" dir="b"/>
          </a:scene3d>
          <a:sp3d extrusionH="430200" prstMaterial="legacyMatte">
            <a:bevelT w="13500" h="13500" prst="angle"/>
            <a:bevelB w="13500" h="13500" prst="angle"/>
            <a:extrusionClr>
              <a:schemeClr val="bg2"/>
            </a:extrusionClr>
          </a:sp3d>
        </p:spPr>
        <p:txBody>
          <a:bodyPr>
            <a:flatTx/>
          </a:bodyPr>
          <a:lstStyle/>
          <a:p>
            <a:endParaRPr lang="en-US" sz="3600"/>
          </a:p>
        </p:txBody>
      </p:sp>
      <p:sp>
        <p:nvSpPr>
          <p:cNvPr id="137" name="Freeform 19">
            <a:extLst>
              <a:ext uri="{FF2B5EF4-FFF2-40B4-BE49-F238E27FC236}">
                <a16:creationId xmlns:a16="http://schemas.microsoft.com/office/drawing/2014/main" id="{A4921C6C-EA9A-4CE9-618E-3D65172F7593}"/>
              </a:ext>
            </a:extLst>
          </p:cNvPr>
          <p:cNvSpPr>
            <a:spLocks/>
          </p:cNvSpPr>
          <p:nvPr/>
        </p:nvSpPr>
        <p:spPr bwMode="auto">
          <a:xfrm>
            <a:off x="14229473" y="5950858"/>
            <a:ext cx="228600" cy="561976"/>
          </a:xfrm>
          <a:custGeom>
            <a:avLst/>
            <a:gdLst>
              <a:gd name="T0" fmla="*/ 0 w 72"/>
              <a:gd name="T1" fmla="*/ 2147483646 h 236"/>
              <a:gd name="T2" fmla="*/ 0 w 72"/>
              <a:gd name="T3" fmla="*/ 2147483646 h 236"/>
              <a:gd name="T4" fmla="*/ 2147483646 w 72"/>
              <a:gd name="T5" fmla="*/ 0 h 236"/>
              <a:gd name="T6" fmla="*/ 0 60000 65536"/>
              <a:gd name="T7" fmla="*/ 0 60000 65536"/>
              <a:gd name="T8" fmla="*/ 0 60000 65536"/>
              <a:gd name="T9" fmla="*/ 0 w 72"/>
              <a:gd name="T10" fmla="*/ 0 h 236"/>
              <a:gd name="T11" fmla="*/ 72 w 72"/>
              <a:gd name="T12" fmla="*/ 236 h 236"/>
            </a:gdLst>
            <a:ahLst/>
            <a:cxnLst>
              <a:cxn ang="T6">
                <a:pos x="T0" y="T1"/>
              </a:cxn>
              <a:cxn ang="T7">
                <a:pos x="T2" y="T3"/>
              </a:cxn>
              <a:cxn ang="T8">
                <a:pos x="T4" y="T5"/>
              </a:cxn>
            </a:cxnLst>
            <a:rect l="T9" t="T10" r="T11" b="T12"/>
            <a:pathLst>
              <a:path w="72" h="236">
                <a:moveTo>
                  <a:pt x="0" y="236"/>
                </a:moveTo>
                <a:lnTo>
                  <a:pt x="0" y="92"/>
                </a:lnTo>
                <a:lnTo>
                  <a:pt x="72" y="0"/>
                </a:ln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138" name="Freeform 20">
            <a:extLst>
              <a:ext uri="{FF2B5EF4-FFF2-40B4-BE49-F238E27FC236}">
                <a16:creationId xmlns:a16="http://schemas.microsoft.com/office/drawing/2014/main" id="{AA51B01D-5F32-BB34-D0AA-276BD8ADE897}"/>
              </a:ext>
            </a:extLst>
          </p:cNvPr>
          <p:cNvSpPr>
            <a:spLocks/>
          </p:cNvSpPr>
          <p:nvPr/>
        </p:nvSpPr>
        <p:spPr bwMode="auto">
          <a:xfrm>
            <a:off x="14381873" y="5941332"/>
            <a:ext cx="228600" cy="561976"/>
          </a:xfrm>
          <a:custGeom>
            <a:avLst/>
            <a:gdLst>
              <a:gd name="T0" fmla="*/ 0 w 72"/>
              <a:gd name="T1" fmla="*/ 2147483646 h 236"/>
              <a:gd name="T2" fmla="*/ 0 w 72"/>
              <a:gd name="T3" fmla="*/ 2147483646 h 236"/>
              <a:gd name="T4" fmla="*/ 2147483646 w 72"/>
              <a:gd name="T5" fmla="*/ 0 h 236"/>
              <a:gd name="T6" fmla="*/ 0 60000 65536"/>
              <a:gd name="T7" fmla="*/ 0 60000 65536"/>
              <a:gd name="T8" fmla="*/ 0 60000 65536"/>
              <a:gd name="T9" fmla="*/ 0 w 72"/>
              <a:gd name="T10" fmla="*/ 0 h 236"/>
              <a:gd name="T11" fmla="*/ 72 w 72"/>
              <a:gd name="T12" fmla="*/ 236 h 236"/>
            </a:gdLst>
            <a:ahLst/>
            <a:cxnLst>
              <a:cxn ang="T6">
                <a:pos x="T0" y="T1"/>
              </a:cxn>
              <a:cxn ang="T7">
                <a:pos x="T2" y="T3"/>
              </a:cxn>
              <a:cxn ang="T8">
                <a:pos x="T4" y="T5"/>
              </a:cxn>
            </a:cxnLst>
            <a:rect l="T9" t="T10" r="T11" b="T12"/>
            <a:pathLst>
              <a:path w="72" h="236">
                <a:moveTo>
                  <a:pt x="0" y="236"/>
                </a:moveTo>
                <a:lnTo>
                  <a:pt x="0" y="92"/>
                </a:lnTo>
                <a:lnTo>
                  <a:pt x="72" y="0"/>
                </a:ln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139" name="Freeform 21">
            <a:extLst>
              <a:ext uri="{FF2B5EF4-FFF2-40B4-BE49-F238E27FC236}">
                <a16:creationId xmlns:a16="http://schemas.microsoft.com/office/drawing/2014/main" id="{5F04F926-6716-7305-2515-A6C3257DFA2D}"/>
              </a:ext>
            </a:extLst>
          </p:cNvPr>
          <p:cNvSpPr>
            <a:spLocks/>
          </p:cNvSpPr>
          <p:nvPr/>
        </p:nvSpPr>
        <p:spPr bwMode="auto">
          <a:xfrm>
            <a:off x="14534273" y="5941332"/>
            <a:ext cx="228600" cy="561976"/>
          </a:xfrm>
          <a:custGeom>
            <a:avLst/>
            <a:gdLst>
              <a:gd name="T0" fmla="*/ 0 w 72"/>
              <a:gd name="T1" fmla="*/ 2147483646 h 236"/>
              <a:gd name="T2" fmla="*/ 0 w 72"/>
              <a:gd name="T3" fmla="*/ 2147483646 h 236"/>
              <a:gd name="T4" fmla="*/ 2147483646 w 72"/>
              <a:gd name="T5" fmla="*/ 0 h 236"/>
              <a:gd name="T6" fmla="*/ 0 60000 65536"/>
              <a:gd name="T7" fmla="*/ 0 60000 65536"/>
              <a:gd name="T8" fmla="*/ 0 60000 65536"/>
              <a:gd name="T9" fmla="*/ 0 w 72"/>
              <a:gd name="T10" fmla="*/ 0 h 236"/>
              <a:gd name="T11" fmla="*/ 72 w 72"/>
              <a:gd name="T12" fmla="*/ 236 h 236"/>
            </a:gdLst>
            <a:ahLst/>
            <a:cxnLst>
              <a:cxn ang="T6">
                <a:pos x="T0" y="T1"/>
              </a:cxn>
              <a:cxn ang="T7">
                <a:pos x="T2" y="T3"/>
              </a:cxn>
              <a:cxn ang="T8">
                <a:pos x="T4" y="T5"/>
              </a:cxn>
            </a:cxnLst>
            <a:rect l="T9" t="T10" r="T11" b="T12"/>
            <a:pathLst>
              <a:path w="72" h="236">
                <a:moveTo>
                  <a:pt x="0" y="236"/>
                </a:moveTo>
                <a:lnTo>
                  <a:pt x="0" y="92"/>
                </a:lnTo>
                <a:lnTo>
                  <a:pt x="72" y="0"/>
                </a:ln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140" name="Freeform 22">
            <a:extLst>
              <a:ext uri="{FF2B5EF4-FFF2-40B4-BE49-F238E27FC236}">
                <a16:creationId xmlns:a16="http://schemas.microsoft.com/office/drawing/2014/main" id="{118E11C8-96A1-028A-2657-C855B348588B}"/>
              </a:ext>
            </a:extLst>
          </p:cNvPr>
          <p:cNvSpPr>
            <a:spLocks/>
          </p:cNvSpPr>
          <p:nvPr/>
        </p:nvSpPr>
        <p:spPr bwMode="auto">
          <a:xfrm>
            <a:off x="14699373" y="5941332"/>
            <a:ext cx="228600" cy="561976"/>
          </a:xfrm>
          <a:custGeom>
            <a:avLst/>
            <a:gdLst>
              <a:gd name="T0" fmla="*/ 0 w 72"/>
              <a:gd name="T1" fmla="*/ 2147483646 h 236"/>
              <a:gd name="T2" fmla="*/ 0 w 72"/>
              <a:gd name="T3" fmla="*/ 2147483646 h 236"/>
              <a:gd name="T4" fmla="*/ 2147483646 w 72"/>
              <a:gd name="T5" fmla="*/ 0 h 236"/>
              <a:gd name="T6" fmla="*/ 0 60000 65536"/>
              <a:gd name="T7" fmla="*/ 0 60000 65536"/>
              <a:gd name="T8" fmla="*/ 0 60000 65536"/>
              <a:gd name="T9" fmla="*/ 0 w 72"/>
              <a:gd name="T10" fmla="*/ 0 h 236"/>
              <a:gd name="T11" fmla="*/ 72 w 72"/>
              <a:gd name="T12" fmla="*/ 236 h 236"/>
            </a:gdLst>
            <a:ahLst/>
            <a:cxnLst>
              <a:cxn ang="T6">
                <a:pos x="T0" y="T1"/>
              </a:cxn>
              <a:cxn ang="T7">
                <a:pos x="T2" y="T3"/>
              </a:cxn>
              <a:cxn ang="T8">
                <a:pos x="T4" y="T5"/>
              </a:cxn>
            </a:cxnLst>
            <a:rect l="T9" t="T10" r="T11" b="T12"/>
            <a:pathLst>
              <a:path w="72" h="236">
                <a:moveTo>
                  <a:pt x="0" y="236"/>
                </a:moveTo>
                <a:lnTo>
                  <a:pt x="0" y="92"/>
                </a:lnTo>
                <a:lnTo>
                  <a:pt x="72" y="0"/>
                </a:ln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141" name="Freeform 23">
            <a:extLst>
              <a:ext uri="{FF2B5EF4-FFF2-40B4-BE49-F238E27FC236}">
                <a16:creationId xmlns:a16="http://schemas.microsoft.com/office/drawing/2014/main" id="{E2CA7E63-FB36-B571-B430-6C5FB51AA392}"/>
              </a:ext>
            </a:extLst>
          </p:cNvPr>
          <p:cNvSpPr>
            <a:spLocks/>
          </p:cNvSpPr>
          <p:nvPr/>
        </p:nvSpPr>
        <p:spPr bwMode="auto">
          <a:xfrm>
            <a:off x="14864473" y="5950858"/>
            <a:ext cx="228600" cy="561976"/>
          </a:xfrm>
          <a:custGeom>
            <a:avLst/>
            <a:gdLst>
              <a:gd name="T0" fmla="*/ 0 w 72"/>
              <a:gd name="T1" fmla="*/ 2147483646 h 236"/>
              <a:gd name="T2" fmla="*/ 0 w 72"/>
              <a:gd name="T3" fmla="*/ 2147483646 h 236"/>
              <a:gd name="T4" fmla="*/ 2147483646 w 72"/>
              <a:gd name="T5" fmla="*/ 0 h 236"/>
              <a:gd name="T6" fmla="*/ 0 60000 65536"/>
              <a:gd name="T7" fmla="*/ 0 60000 65536"/>
              <a:gd name="T8" fmla="*/ 0 60000 65536"/>
              <a:gd name="T9" fmla="*/ 0 w 72"/>
              <a:gd name="T10" fmla="*/ 0 h 236"/>
              <a:gd name="T11" fmla="*/ 72 w 72"/>
              <a:gd name="T12" fmla="*/ 236 h 236"/>
            </a:gdLst>
            <a:ahLst/>
            <a:cxnLst>
              <a:cxn ang="T6">
                <a:pos x="T0" y="T1"/>
              </a:cxn>
              <a:cxn ang="T7">
                <a:pos x="T2" y="T3"/>
              </a:cxn>
              <a:cxn ang="T8">
                <a:pos x="T4" y="T5"/>
              </a:cxn>
            </a:cxnLst>
            <a:rect l="T9" t="T10" r="T11" b="T12"/>
            <a:pathLst>
              <a:path w="72" h="236">
                <a:moveTo>
                  <a:pt x="0" y="236"/>
                </a:moveTo>
                <a:lnTo>
                  <a:pt x="0" y="92"/>
                </a:lnTo>
                <a:lnTo>
                  <a:pt x="72" y="0"/>
                </a:ln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142" name="Freeform 24">
            <a:extLst>
              <a:ext uri="{FF2B5EF4-FFF2-40B4-BE49-F238E27FC236}">
                <a16:creationId xmlns:a16="http://schemas.microsoft.com/office/drawing/2014/main" id="{71D75BB5-838A-8D98-7566-F4AFA46D08F2}"/>
              </a:ext>
            </a:extLst>
          </p:cNvPr>
          <p:cNvSpPr>
            <a:spLocks/>
          </p:cNvSpPr>
          <p:nvPr/>
        </p:nvSpPr>
        <p:spPr bwMode="auto">
          <a:xfrm>
            <a:off x="15042273" y="5941332"/>
            <a:ext cx="228600" cy="561976"/>
          </a:xfrm>
          <a:custGeom>
            <a:avLst/>
            <a:gdLst>
              <a:gd name="T0" fmla="*/ 0 w 72"/>
              <a:gd name="T1" fmla="*/ 2147483646 h 236"/>
              <a:gd name="T2" fmla="*/ 0 w 72"/>
              <a:gd name="T3" fmla="*/ 2147483646 h 236"/>
              <a:gd name="T4" fmla="*/ 2147483646 w 72"/>
              <a:gd name="T5" fmla="*/ 0 h 236"/>
              <a:gd name="T6" fmla="*/ 0 60000 65536"/>
              <a:gd name="T7" fmla="*/ 0 60000 65536"/>
              <a:gd name="T8" fmla="*/ 0 60000 65536"/>
              <a:gd name="T9" fmla="*/ 0 w 72"/>
              <a:gd name="T10" fmla="*/ 0 h 236"/>
              <a:gd name="T11" fmla="*/ 72 w 72"/>
              <a:gd name="T12" fmla="*/ 236 h 236"/>
            </a:gdLst>
            <a:ahLst/>
            <a:cxnLst>
              <a:cxn ang="T6">
                <a:pos x="T0" y="T1"/>
              </a:cxn>
              <a:cxn ang="T7">
                <a:pos x="T2" y="T3"/>
              </a:cxn>
              <a:cxn ang="T8">
                <a:pos x="T4" y="T5"/>
              </a:cxn>
            </a:cxnLst>
            <a:rect l="T9" t="T10" r="T11" b="T12"/>
            <a:pathLst>
              <a:path w="72" h="236">
                <a:moveTo>
                  <a:pt x="0" y="236"/>
                </a:moveTo>
                <a:lnTo>
                  <a:pt x="0" y="92"/>
                </a:lnTo>
                <a:lnTo>
                  <a:pt x="72" y="0"/>
                </a:ln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143" name="Freeform 25">
            <a:extLst>
              <a:ext uri="{FF2B5EF4-FFF2-40B4-BE49-F238E27FC236}">
                <a16:creationId xmlns:a16="http://schemas.microsoft.com/office/drawing/2014/main" id="{078103AA-64F0-7993-98F7-BE660DDE8748}"/>
              </a:ext>
            </a:extLst>
          </p:cNvPr>
          <p:cNvSpPr>
            <a:spLocks/>
          </p:cNvSpPr>
          <p:nvPr/>
        </p:nvSpPr>
        <p:spPr bwMode="auto">
          <a:xfrm>
            <a:off x="13594473" y="6503308"/>
            <a:ext cx="863600" cy="1019176"/>
          </a:xfrm>
          <a:custGeom>
            <a:avLst/>
            <a:gdLst>
              <a:gd name="T0" fmla="*/ 2147483646 w 272"/>
              <a:gd name="T1" fmla="*/ 0 h 428"/>
              <a:gd name="T2" fmla="*/ 2147483646 w 272"/>
              <a:gd name="T3" fmla="*/ 2147483646 h 428"/>
              <a:gd name="T4" fmla="*/ 2147483646 w 272"/>
              <a:gd name="T5" fmla="*/ 2147483646 h 428"/>
              <a:gd name="T6" fmla="*/ 2147483646 w 272"/>
              <a:gd name="T7" fmla="*/ 2147483646 h 428"/>
              <a:gd name="T8" fmla="*/ 2147483646 w 272"/>
              <a:gd name="T9" fmla="*/ 2147483646 h 428"/>
              <a:gd name="T10" fmla="*/ 0 60000 65536"/>
              <a:gd name="T11" fmla="*/ 0 60000 65536"/>
              <a:gd name="T12" fmla="*/ 0 60000 65536"/>
              <a:gd name="T13" fmla="*/ 0 60000 65536"/>
              <a:gd name="T14" fmla="*/ 0 60000 65536"/>
              <a:gd name="T15" fmla="*/ 0 w 272"/>
              <a:gd name="T16" fmla="*/ 0 h 428"/>
              <a:gd name="T17" fmla="*/ 272 w 272"/>
              <a:gd name="T18" fmla="*/ 428 h 428"/>
            </a:gdLst>
            <a:ahLst/>
            <a:cxnLst>
              <a:cxn ang="T10">
                <a:pos x="T0" y="T1"/>
              </a:cxn>
              <a:cxn ang="T11">
                <a:pos x="T2" y="T3"/>
              </a:cxn>
              <a:cxn ang="T12">
                <a:pos x="T4" y="T5"/>
              </a:cxn>
              <a:cxn ang="T13">
                <a:pos x="T6" y="T7"/>
              </a:cxn>
              <a:cxn ang="T14">
                <a:pos x="T8" y="T9"/>
              </a:cxn>
            </a:cxnLst>
            <a:rect l="T15" t="T16" r="T17" b="T18"/>
            <a:pathLst>
              <a:path w="272" h="428">
                <a:moveTo>
                  <a:pt x="200" y="0"/>
                </a:moveTo>
                <a:cubicBezTo>
                  <a:pt x="192" y="56"/>
                  <a:pt x="184" y="112"/>
                  <a:pt x="152" y="144"/>
                </a:cubicBezTo>
                <a:cubicBezTo>
                  <a:pt x="120" y="176"/>
                  <a:pt x="16" y="152"/>
                  <a:pt x="8" y="192"/>
                </a:cubicBezTo>
                <a:cubicBezTo>
                  <a:pt x="0" y="232"/>
                  <a:pt x="60" y="345"/>
                  <a:pt x="104" y="384"/>
                </a:cubicBezTo>
                <a:cubicBezTo>
                  <a:pt x="148" y="423"/>
                  <a:pt x="237" y="419"/>
                  <a:pt x="272" y="428"/>
                </a:cubicBez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144" name="Freeform 26">
            <a:extLst>
              <a:ext uri="{FF2B5EF4-FFF2-40B4-BE49-F238E27FC236}">
                <a16:creationId xmlns:a16="http://schemas.microsoft.com/office/drawing/2014/main" id="{16E37E6E-6ECB-19A9-F051-5C0CEE64CD4F}"/>
              </a:ext>
            </a:extLst>
          </p:cNvPr>
          <p:cNvSpPr>
            <a:spLocks/>
          </p:cNvSpPr>
          <p:nvPr/>
        </p:nvSpPr>
        <p:spPr bwMode="auto">
          <a:xfrm>
            <a:off x="14839073" y="6503309"/>
            <a:ext cx="889000" cy="857250"/>
          </a:xfrm>
          <a:custGeom>
            <a:avLst/>
            <a:gdLst>
              <a:gd name="T0" fmla="*/ 2147483646 w 280"/>
              <a:gd name="T1" fmla="*/ 0 h 360"/>
              <a:gd name="T2" fmla="*/ 2147483646 w 280"/>
              <a:gd name="T3" fmla="*/ 2147483646 h 360"/>
              <a:gd name="T4" fmla="*/ 2147483646 w 280"/>
              <a:gd name="T5" fmla="*/ 2147483646 h 360"/>
              <a:gd name="T6" fmla="*/ 2147483646 w 280"/>
              <a:gd name="T7" fmla="*/ 2147483646 h 360"/>
              <a:gd name="T8" fmla="*/ 0 w 280"/>
              <a:gd name="T9" fmla="*/ 2147483646 h 360"/>
              <a:gd name="T10" fmla="*/ 0 60000 65536"/>
              <a:gd name="T11" fmla="*/ 0 60000 65536"/>
              <a:gd name="T12" fmla="*/ 0 60000 65536"/>
              <a:gd name="T13" fmla="*/ 0 60000 65536"/>
              <a:gd name="T14" fmla="*/ 0 60000 65536"/>
              <a:gd name="T15" fmla="*/ 0 w 280"/>
              <a:gd name="T16" fmla="*/ 0 h 360"/>
              <a:gd name="T17" fmla="*/ 280 w 280"/>
              <a:gd name="T18" fmla="*/ 360 h 360"/>
            </a:gdLst>
            <a:ahLst/>
            <a:cxnLst>
              <a:cxn ang="T10">
                <a:pos x="T0" y="T1"/>
              </a:cxn>
              <a:cxn ang="T11">
                <a:pos x="T2" y="T3"/>
              </a:cxn>
              <a:cxn ang="T12">
                <a:pos x="T4" y="T5"/>
              </a:cxn>
              <a:cxn ang="T13">
                <a:pos x="T6" y="T7"/>
              </a:cxn>
              <a:cxn ang="T14">
                <a:pos x="T8" y="T9"/>
              </a:cxn>
            </a:cxnLst>
            <a:rect l="T15" t="T16" r="T17" b="T18"/>
            <a:pathLst>
              <a:path w="280" h="360">
                <a:moveTo>
                  <a:pt x="144" y="0"/>
                </a:moveTo>
                <a:cubicBezTo>
                  <a:pt x="136" y="32"/>
                  <a:pt x="128" y="64"/>
                  <a:pt x="144" y="96"/>
                </a:cubicBezTo>
                <a:cubicBezTo>
                  <a:pt x="160" y="128"/>
                  <a:pt x="224" y="152"/>
                  <a:pt x="240" y="192"/>
                </a:cubicBezTo>
                <a:cubicBezTo>
                  <a:pt x="256" y="232"/>
                  <a:pt x="280" y="312"/>
                  <a:pt x="240" y="336"/>
                </a:cubicBezTo>
                <a:cubicBezTo>
                  <a:pt x="200" y="360"/>
                  <a:pt x="100" y="348"/>
                  <a:pt x="0" y="336"/>
                </a:cubicBez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grpSp>
        <p:nvGrpSpPr>
          <p:cNvPr id="145" name="Group 27">
            <a:extLst>
              <a:ext uri="{FF2B5EF4-FFF2-40B4-BE49-F238E27FC236}">
                <a16:creationId xmlns:a16="http://schemas.microsoft.com/office/drawing/2014/main" id="{9DDE9AB2-BCDD-32D9-8A34-BC177119CBF5}"/>
              </a:ext>
            </a:extLst>
          </p:cNvPr>
          <p:cNvGrpSpPr>
            <a:grpSpLocks/>
          </p:cNvGrpSpPr>
          <p:nvPr/>
        </p:nvGrpSpPr>
        <p:grpSpPr bwMode="auto">
          <a:xfrm>
            <a:off x="14343776" y="4979304"/>
            <a:ext cx="971550" cy="1028699"/>
            <a:chOff x="3264" y="2400"/>
            <a:chExt cx="306" cy="432"/>
          </a:xfrm>
        </p:grpSpPr>
        <p:sp>
          <p:nvSpPr>
            <p:cNvPr id="146" name="AutoShape 28">
              <a:extLst>
                <a:ext uri="{FF2B5EF4-FFF2-40B4-BE49-F238E27FC236}">
                  <a16:creationId xmlns:a16="http://schemas.microsoft.com/office/drawing/2014/main" id="{C7C50198-29EB-E80E-6820-06B497243C53}"/>
                </a:ext>
              </a:extLst>
            </p:cNvPr>
            <p:cNvSpPr>
              <a:spLocks noChangeArrowheads="1"/>
            </p:cNvSpPr>
            <p:nvPr/>
          </p:nvSpPr>
          <p:spPr bwMode="auto">
            <a:xfrm flipH="1">
              <a:off x="3264" y="2400"/>
              <a:ext cx="306" cy="432"/>
            </a:xfrm>
            <a:prstGeom prst="can">
              <a:avLst>
                <a:gd name="adj" fmla="val 37255"/>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sz="3600">
                <a:latin typeface="Times New Roman" pitchFamily="18" charset="0"/>
              </a:endParaRPr>
            </a:p>
          </p:txBody>
        </p:sp>
        <p:sp>
          <p:nvSpPr>
            <p:cNvPr id="147" name="Text Box 29">
              <a:extLst>
                <a:ext uri="{FF2B5EF4-FFF2-40B4-BE49-F238E27FC236}">
                  <a16:creationId xmlns:a16="http://schemas.microsoft.com/office/drawing/2014/main" id="{E79CE6B6-A3E0-F72E-FEA8-401245B7D034}"/>
                </a:ext>
              </a:extLst>
            </p:cNvPr>
            <p:cNvSpPr txBox="1">
              <a:spLocks noChangeArrowheads="1"/>
            </p:cNvSpPr>
            <p:nvPr/>
          </p:nvSpPr>
          <p:spPr bwMode="auto">
            <a:xfrm flipH="1">
              <a:off x="3336" y="2568"/>
              <a:ext cx="192"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sz="2800">
                  <a:solidFill>
                    <a:schemeClr val="bg1"/>
                  </a:solidFill>
                  <a:latin typeface="Times New Roman" pitchFamily="18" charset="0"/>
                </a:rPr>
                <a:t>N</a:t>
              </a:r>
            </a:p>
          </p:txBody>
        </p:sp>
        <p:sp>
          <p:nvSpPr>
            <p:cNvPr id="148" name="Freeform 30">
              <a:extLst>
                <a:ext uri="{FF2B5EF4-FFF2-40B4-BE49-F238E27FC236}">
                  <a16:creationId xmlns:a16="http://schemas.microsoft.com/office/drawing/2014/main" id="{48FA20F1-6E47-59BC-6173-C7085296DE8C}"/>
                </a:ext>
              </a:extLst>
            </p:cNvPr>
            <p:cNvSpPr>
              <a:spLocks/>
            </p:cNvSpPr>
            <p:nvPr/>
          </p:nvSpPr>
          <p:spPr bwMode="auto">
            <a:xfrm>
              <a:off x="3264" y="2400"/>
              <a:ext cx="306" cy="54"/>
            </a:xfrm>
            <a:custGeom>
              <a:avLst/>
              <a:gdLst>
                <a:gd name="T0" fmla="*/ 0 w 306"/>
                <a:gd name="T1" fmla="*/ 54 h 54"/>
                <a:gd name="T2" fmla="*/ 306 w 306"/>
                <a:gd name="T3" fmla="*/ 51 h 54"/>
                <a:gd name="T4" fmla="*/ 294 w 306"/>
                <a:gd name="T5" fmla="*/ 36 h 54"/>
                <a:gd name="T6" fmla="*/ 279 w 306"/>
                <a:gd name="T7" fmla="*/ 21 h 54"/>
                <a:gd name="T8" fmla="*/ 228 w 306"/>
                <a:gd name="T9" fmla="*/ 3 h 54"/>
                <a:gd name="T10" fmla="*/ 180 w 306"/>
                <a:gd name="T11" fmla="*/ 0 h 54"/>
                <a:gd name="T12" fmla="*/ 132 w 306"/>
                <a:gd name="T13" fmla="*/ 0 h 54"/>
                <a:gd name="T14" fmla="*/ 84 w 306"/>
                <a:gd name="T15" fmla="*/ 3 h 54"/>
                <a:gd name="T16" fmla="*/ 40 w 306"/>
                <a:gd name="T17" fmla="*/ 18 h 54"/>
                <a:gd name="T18" fmla="*/ 14 w 306"/>
                <a:gd name="T19" fmla="*/ 32 h 54"/>
                <a:gd name="T20" fmla="*/ 0 w 306"/>
                <a:gd name="T21" fmla="*/ 54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6"/>
                <a:gd name="T34" fmla="*/ 0 h 54"/>
                <a:gd name="T35" fmla="*/ 306 w 306"/>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6" h="54">
                  <a:moveTo>
                    <a:pt x="0" y="54"/>
                  </a:moveTo>
                  <a:lnTo>
                    <a:pt x="306" y="51"/>
                  </a:lnTo>
                  <a:lnTo>
                    <a:pt x="294" y="36"/>
                  </a:lnTo>
                  <a:lnTo>
                    <a:pt x="279" y="21"/>
                  </a:lnTo>
                  <a:lnTo>
                    <a:pt x="228" y="3"/>
                  </a:lnTo>
                  <a:lnTo>
                    <a:pt x="180" y="0"/>
                  </a:lnTo>
                  <a:lnTo>
                    <a:pt x="132" y="0"/>
                  </a:lnTo>
                  <a:lnTo>
                    <a:pt x="84" y="3"/>
                  </a:lnTo>
                  <a:lnTo>
                    <a:pt x="40" y="18"/>
                  </a:lnTo>
                  <a:lnTo>
                    <a:pt x="14" y="32"/>
                  </a:lnTo>
                  <a:lnTo>
                    <a:pt x="0" y="54"/>
                  </a:lnTo>
                  <a:close/>
                </a:path>
              </a:pathLst>
            </a:custGeom>
            <a:solidFill>
              <a:srgbClr val="66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p>
          </p:txBody>
        </p:sp>
      </p:grpSp>
      <p:grpSp>
        <p:nvGrpSpPr>
          <p:cNvPr id="149" name="Group 31">
            <a:extLst>
              <a:ext uri="{FF2B5EF4-FFF2-40B4-BE49-F238E27FC236}">
                <a16:creationId xmlns:a16="http://schemas.microsoft.com/office/drawing/2014/main" id="{D73A7562-46F6-9D27-B310-FD64B43B4DF9}"/>
              </a:ext>
            </a:extLst>
          </p:cNvPr>
          <p:cNvGrpSpPr>
            <a:grpSpLocks/>
          </p:cNvGrpSpPr>
          <p:nvPr/>
        </p:nvGrpSpPr>
        <p:grpSpPr bwMode="auto">
          <a:xfrm>
            <a:off x="14226302" y="4976918"/>
            <a:ext cx="1133474" cy="1028698"/>
            <a:chOff x="2016" y="2355"/>
            <a:chExt cx="357" cy="432"/>
          </a:xfrm>
        </p:grpSpPr>
        <p:grpSp>
          <p:nvGrpSpPr>
            <p:cNvPr id="150" name="Group 32">
              <a:extLst>
                <a:ext uri="{FF2B5EF4-FFF2-40B4-BE49-F238E27FC236}">
                  <a16:creationId xmlns:a16="http://schemas.microsoft.com/office/drawing/2014/main" id="{C37AD075-7575-C775-6A49-EEA0780E5490}"/>
                </a:ext>
              </a:extLst>
            </p:cNvPr>
            <p:cNvGrpSpPr>
              <a:grpSpLocks/>
            </p:cNvGrpSpPr>
            <p:nvPr/>
          </p:nvGrpSpPr>
          <p:grpSpPr bwMode="auto">
            <a:xfrm>
              <a:off x="2016" y="2355"/>
              <a:ext cx="357" cy="432"/>
              <a:chOff x="2538" y="2355"/>
              <a:chExt cx="357" cy="432"/>
            </a:xfrm>
          </p:grpSpPr>
          <p:grpSp>
            <p:nvGrpSpPr>
              <p:cNvPr id="153" name="Group 33">
                <a:extLst>
                  <a:ext uri="{FF2B5EF4-FFF2-40B4-BE49-F238E27FC236}">
                    <a16:creationId xmlns:a16="http://schemas.microsoft.com/office/drawing/2014/main" id="{880C5BD5-4066-7CBF-A872-C08B7EEFC636}"/>
                  </a:ext>
                </a:extLst>
              </p:cNvPr>
              <p:cNvGrpSpPr>
                <a:grpSpLocks/>
              </p:cNvGrpSpPr>
              <p:nvPr/>
            </p:nvGrpSpPr>
            <p:grpSpPr bwMode="auto">
              <a:xfrm>
                <a:off x="2574" y="2355"/>
                <a:ext cx="306" cy="432"/>
                <a:chOff x="2622" y="2355"/>
                <a:chExt cx="306" cy="432"/>
              </a:xfrm>
            </p:grpSpPr>
            <p:sp>
              <p:nvSpPr>
                <p:cNvPr id="156" name="AutoShape 34">
                  <a:extLst>
                    <a:ext uri="{FF2B5EF4-FFF2-40B4-BE49-F238E27FC236}">
                      <a16:creationId xmlns:a16="http://schemas.microsoft.com/office/drawing/2014/main" id="{A8D025E8-88D2-44C8-790E-C7406A81A5B4}"/>
                    </a:ext>
                  </a:extLst>
                </p:cNvPr>
                <p:cNvSpPr>
                  <a:spLocks noChangeArrowheads="1"/>
                </p:cNvSpPr>
                <p:nvPr/>
              </p:nvSpPr>
              <p:spPr bwMode="auto">
                <a:xfrm>
                  <a:off x="2622" y="2355"/>
                  <a:ext cx="306" cy="432"/>
                </a:xfrm>
                <a:prstGeom prst="can">
                  <a:avLst>
                    <a:gd name="adj" fmla="val 37255"/>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sz="3600">
                    <a:latin typeface="Times New Roman" pitchFamily="18" charset="0"/>
                  </a:endParaRPr>
                </a:p>
              </p:txBody>
            </p:sp>
            <p:sp>
              <p:nvSpPr>
                <p:cNvPr id="157" name="Freeform 35">
                  <a:extLst>
                    <a:ext uri="{FF2B5EF4-FFF2-40B4-BE49-F238E27FC236}">
                      <a16:creationId xmlns:a16="http://schemas.microsoft.com/office/drawing/2014/main" id="{BDBBE0CA-02C3-302D-BE48-B042A21FADEF}"/>
                    </a:ext>
                  </a:extLst>
                </p:cNvPr>
                <p:cNvSpPr>
                  <a:spLocks/>
                </p:cNvSpPr>
                <p:nvPr/>
              </p:nvSpPr>
              <p:spPr bwMode="auto">
                <a:xfrm>
                  <a:off x="2736" y="2355"/>
                  <a:ext cx="192" cy="432"/>
                </a:xfrm>
                <a:custGeom>
                  <a:avLst/>
                  <a:gdLst>
                    <a:gd name="T0" fmla="*/ 93 w 192"/>
                    <a:gd name="T1" fmla="*/ 0 h 432"/>
                    <a:gd name="T2" fmla="*/ 0 w 192"/>
                    <a:gd name="T3" fmla="*/ 108 h 432"/>
                    <a:gd name="T4" fmla="*/ 0 w 192"/>
                    <a:gd name="T5" fmla="*/ 429 h 432"/>
                    <a:gd name="T6" fmla="*/ 48 w 192"/>
                    <a:gd name="T7" fmla="*/ 432 h 432"/>
                    <a:gd name="T8" fmla="*/ 96 w 192"/>
                    <a:gd name="T9" fmla="*/ 429 h 432"/>
                    <a:gd name="T10" fmla="*/ 144 w 192"/>
                    <a:gd name="T11" fmla="*/ 417 h 432"/>
                    <a:gd name="T12" fmla="*/ 168 w 192"/>
                    <a:gd name="T13" fmla="*/ 405 h 432"/>
                    <a:gd name="T14" fmla="*/ 183 w 192"/>
                    <a:gd name="T15" fmla="*/ 393 h 432"/>
                    <a:gd name="T16" fmla="*/ 192 w 192"/>
                    <a:gd name="T17" fmla="*/ 381 h 432"/>
                    <a:gd name="T18" fmla="*/ 192 w 192"/>
                    <a:gd name="T19" fmla="*/ 51 h 432"/>
                    <a:gd name="T20" fmla="*/ 177 w 192"/>
                    <a:gd name="T21" fmla="*/ 30 h 432"/>
                    <a:gd name="T22" fmla="*/ 144 w 192"/>
                    <a:gd name="T23" fmla="*/ 12 h 432"/>
                    <a:gd name="T24" fmla="*/ 93 w 192"/>
                    <a:gd name="T25" fmla="*/ 0 h 4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2"/>
                    <a:gd name="T40" fmla="*/ 0 h 432"/>
                    <a:gd name="T41" fmla="*/ 192 w 192"/>
                    <a:gd name="T42" fmla="*/ 432 h 4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2" h="432">
                      <a:moveTo>
                        <a:pt x="93" y="0"/>
                      </a:moveTo>
                      <a:lnTo>
                        <a:pt x="0" y="108"/>
                      </a:lnTo>
                      <a:lnTo>
                        <a:pt x="0" y="429"/>
                      </a:lnTo>
                      <a:lnTo>
                        <a:pt x="48" y="432"/>
                      </a:lnTo>
                      <a:lnTo>
                        <a:pt x="96" y="429"/>
                      </a:lnTo>
                      <a:lnTo>
                        <a:pt x="144" y="417"/>
                      </a:lnTo>
                      <a:lnTo>
                        <a:pt x="168" y="405"/>
                      </a:lnTo>
                      <a:lnTo>
                        <a:pt x="183" y="393"/>
                      </a:lnTo>
                      <a:lnTo>
                        <a:pt x="192" y="381"/>
                      </a:lnTo>
                      <a:lnTo>
                        <a:pt x="192" y="51"/>
                      </a:lnTo>
                      <a:lnTo>
                        <a:pt x="177" y="30"/>
                      </a:lnTo>
                      <a:lnTo>
                        <a:pt x="144" y="12"/>
                      </a:lnTo>
                      <a:lnTo>
                        <a:pt x="93"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p>
              </p:txBody>
            </p:sp>
            <p:sp>
              <p:nvSpPr>
                <p:cNvPr id="158" name="Freeform 36">
                  <a:extLst>
                    <a:ext uri="{FF2B5EF4-FFF2-40B4-BE49-F238E27FC236}">
                      <a16:creationId xmlns:a16="http://schemas.microsoft.com/office/drawing/2014/main" id="{3B0B0ED0-9C5A-90B3-020A-ACD398879D16}"/>
                    </a:ext>
                  </a:extLst>
                </p:cNvPr>
                <p:cNvSpPr>
                  <a:spLocks/>
                </p:cNvSpPr>
                <p:nvPr/>
              </p:nvSpPr>
              <p:spPr bwMode="auto">
                <a:xfrm>
                  <a:off x="2736" y="2358"/>
                  <a:ext cx="192" cy="102"/>
                </a:xfrm>
                <a:custGeom>
                  <a:avLst/>
                  <a:gdLst>
                    <a:gd name="T0" fmla="*/ 90 w 192"/>
                    <a:gd name="T1" fmla="*/ 0 h 102"/>
                    <a:gd name="T2" fmla="*/ 0 w 192"/>
                    <a:gd name="T3" fmla="*/ 102 h 102"/>
                    <a:gd name="T4" fmla="*/ 45 w 192"/>
                    <a:gd name="T5" fmla="*/ 102 h 102"/>
                    <a:gd name="T6" fmla="*/ 96 w 192"/>
                    <a:gd name="T7" fmla="*/ 99 h 102"/>
                    <a:gd name="T8" fmla="*/ 138 w 192"/>
                    <a:gd name="T9" fmla="*/ 87 h 102"/>
                    <a:gd name="T10" fmla="*/ 174 w 192"/>
                    <a:gd name="T11" fmla="*/ 66 h 102"/>
                    <a:gd name="T12" fmla="*/ 192 w 192"/>
                    <a:gd name="T13" fmla="*/ 42 h 102"/>
                    <a:gd name="T14" fmla="*/ 174 w 192"/>
                    <a:gd name="T15" fmla="*/ 21 h 102"/>
                    <a:gd name="T16" fmla="*/ 144 w 192"/>
                    <a:gd name="T17" fmla="*/ 9 h 102"/>
                    <a:gd name="T18" fmla="*/ 90 w 192"/>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
                    <a:gd name="T31" fmla="*/ 0 h 102"/>
                    <a:gd name="T32" fmla="*/ 192 w 192"/>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 h="102">
                      <a:moveTo>
                        <a:pt x="90" y="0"/>
                      </a:moveTo>
                      <a:lnTo>
                        <a:pt x="0" y="102"/>
                      </a:lnTo>
                      <a:lnTo>
                        <a:pt x="45" y="102"/>
                      </a:lnTo>
                      <a:lnTo>
                        <a:pt x="96" y="99"/>
                      </a:lnTo>
                      <a:lnTo>
                        <a:pt x="138" y="87"/>
                      </a:lnTo>
                      <a:lnTo>
                        <a:pt x="174" y="66"/>
                      </a:lnTo>
                      <a:lnTo>
                        <a:pt x="192" y="42"/>
                      </a:lnTo>
                      <a:lnTo>
                        <a:pt x="174" y="21"/>
                      </a:lnTo>
                      <a:lnTo>
                        <a:pt x="144" y="9"/>
                      </a:lnTo>
                      <a:lnTo>
                        <a:pt x="90" y="0"/>
                      </a:lnTo>
                      <a:close/>
                    </a:path>
                  </a:pathLst>
                </a:custGeom>
                <a:solidFill>
                  <a:srgbClr val="3366FF">
                    <a:alpha val="9607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p>
              </p:txBody>
            </p:sp>
          </p:grpSp>
          <p:sp>
            <p:nvSpPr>
              <p:cNvPr id="154" name="Text Box 37">
                <a:extLst>
                  <a:ext uri="{FF2B5EF4-FFF2-40B4-BE49-F238E27FC236}">
                    <a16:creationId xmlns:a16="http://schemas.microsoft.com/office/drawing/2014/main" id="{2EACDAEA-698A-1506-4FE6-68DA06523D1C}"/>
                  </a:ext>
                </a:extLst>
              </p:cNvPr>
              <p:cNvSpPr txBox="1">
                <a:spLocks noChangeArrowheads="1"/>
              </p:cNvSpPr>
              <p:nvPr/>
            </p:nvSpPr>
            <p:spPr bwMode="auto">
              <a:xfrm>
                <a:off x="2538" y="2535"/>
                <a:ext cx="192"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sz="2800">
                    <a:solidFill>
                      <a:schemeClr val="bg1"/>
                    </a:solidFill>
                    <a:latin typeface="Times New Roman" pitchFamily="18" charset="0"/>
                  </a:rPr>
                  <a:t>N</a:t>
                </a:r>
              </a:p>
            </p:txBody>
          </p:sp>
          <p:sp>
            <p:nvSpPr>
              <p:cNvPr id="155" name="Text Box 38">
                <a:extLst>
                  <a:ext uri="{FF2B5EF4-FFF2-40B4-BE49-F238E27FC236}">
                    <a16:creationId xmlns:a16="http://schemas.microsoft.com/office/drawing/2014/main" id="{512A5089-3B23-A992-D9E5-7D51B169CFFC}"/>
                  </a:ext>
                </a:extLst>
              </p:cNvPr>
              <p:cNvSpPr txBox="1">
                <a:spLocks noChangeArrowheads="1"/>
              </p:cNvSpPr>
              <p:nvPr/>
            </p:nvSpPr>
            <p:spPr bwMode="auto">
              <a:xfrm>
                <a:off x="2703" y="2532"/>
                <a:ext cx="192"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sz="2800">
                    <a:solidFill>
                      <a:schemeClr val="bg1"/>
                    </a:solidFill>
                    <a:latin typeface="Times New Roman" pitchFamily="18" charset="0"/>
                  </a:rPr>
                  <a:t>S</a:t>
                </a:r>
              </a:p>
            </p:txBody>
          </p:sp>
        </p:grpSp>
        <p:sp>
          <p:nvSpPr>
            <p:cNvPr id="151" name="Text Box 39">
              <a:extLst>
                <a:ext uri="{FF2B5EF4-FFF2-40B4-BE49-F238E27FC236}">
                  <a16:creationId xmlns:a16="http://schemas.microsoft.com/office/drawing/2014/main" id="{DC32FC19-3F5D-D498-5AB2-2F79ABCA5FB3}"/>
                </a:ext>
              </a:extLst>
            </p:cNvPr>
            <p:cNvSpPr txBox="1">
              <a:spLocks noChangeArrowheads="1"/>
            </p:cNvSpPr>
            <p:nvPr/>
          </p:nvSpPr>
          <p:spPr bwMode="auto">
            <a:xfrm>
              <a:off x="2016" y="2532"/>
              <a:ext cx="192"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sz="2800">
                  <a:solidFill>
                    <a:schemeClr val="bg1"/>
                  </a:solidFill>
                  <a:latin typeface="Times New Roman" pitchFamily="18" charset="0"/>
                </a:rPr>
                <a:t>N</a:t>
              </a:r>
            </a:p>
          </p:txBody>
        </p:sp>
        <p:sp>
          <p:nvSpPr>
            <p:cNvPr id="152" name="Text Box 40">
              <a:extLst>
                <a:ext uri="{FF2B5EF4-FFF2-40B4-BE49-F238E27FC236}">
                  <a16:creationId xmlns:a16="http://schemas.microsoft.com/office/drawing/2014/main" id="{EE651769-CCEE-4A77-C410-E11D94AAB39D}"/>
                </a:ext>
              </a:extLst>
            </p:cNvPr>
            <p:cNvSpPr txBox="1">
              <a:spLocks noChangeArrowheads="1"/>
            </p:cNvSpPr>
            <p:nvPr/>
          </p:nvSpPr>
          <p:spPr bwMode="auto">
            <a:xfrm>
              <a:off x="2181" y="2529"/>
              <a:ext cx="192"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sz="2800">
                  <a:solidFill>
                    <a:schemeClr val="bg1"/>
                  </a:solidFill>
                  <a:latin typeface="Times New Roman" pitchFamily="18" charset="0"/>
                </a:rPr>
                <a:t>S</a:t>
              </a:r>
            </a:p>
          </p:txBody>
        </p:sp>
      </p:grpSp>
      <p:grpSp>
        <p:nvGrpSpPr>
          <p:cNvPr id="159" name="Group 41">
            <a:extLst>
              <a:ext uri="{FF2B5EF4-FFF2-40B4-BE49-F238E27FC236}">
                <a16:creationId xmlns:a16="http://schemas.microsoft.com/office/drawing/2014/main" id="{B6A8C349-6DBA-3BEB-2D3D-8391D6AEBD46}"/>
              </a:ext>
            </a:extLst>
          </p:cNvPr>
          <p:cNvGrpSpPr>
            <a:grpSpLocks/>
          </p:cNvGrpSpPr>
          <p:nvPr/>
        </p:nvGrpSpPr>
        <p:grpSpPr bwMode="auto">
          <a:xfrm flipH="1">
            <a:off x="14343773" y="4979313"/>
            <a:ext cx="1117600" cy="1028701"/>
            <a:chOff x="2672" y="2352"/>
            <a:chExt cx="352" cy="432"/>
          </a:xfrm>
        </p:grpSpPr>
        <p:grpSp>
          <p:nvGrpSpPr>
            <p:cNvPr id="160" name="Group 42">
              <a:extLst>
                <a:ext uri="{FF2B5EF4-FFF2-40B4-BE49-F238E27FC236}">
                  <a16:creationId xmlns:a16="http://schemas.microsoft.com/office/drawing/2014/main" id="{3646B37A-D7D5-032A-B01C-A4B9E749207B}"/>
                </a:ext>
              </a:extLst>
            </p:cNvPr>
            <p:cNvGrpSpPr>
              <a:grpSpLocks/>
            </p:cNvGrpSpPr>
            <p:nvPr/>
          </p:nvGrpSpPr>
          <p:grpSpPr bwMode="auto">
            <a:xfrm>
              <a:off x="2718" y="2352"/>
              <a:ext cx="306" cy="432"/>
              <a:chOff x="2622" y="2355"/>
              <a:chExt cx="306" cy="432"/>
            </a:xfrm>
          </p:grpSpPr>
          <p:sp>
            <p:nvSpPr>
              <p:cNvPr id="163" name="AutoShape 43">
                <a:extLst>
                  <a:ext uri="{FF2B5EF4-FFF2-40B4-BE49-F238E27FC236}">
                    <a16:creationId xmlns:a16="http://schemas.microsoft.com/office/drawing/2014/main" id="{FEA78D28-CA0F-F311-D5BF-1BFE14680C33}"/>
                  </a:ext>
                </a:extLst>
              </p:cNvPr>
              <p:cNvSpPr>
                <a:spLocks noChangeArrowheads="1"/>
              </p:cNvSpPr>
              <p:nvPr/>
            </p:nvSpPr>
            <p:spPr bwMode="auto">
              <a:xfrm>
                <a:off x="2622" y="2355"/>
                <a:ext cx="306" cy="432"/>
              </a:xfrm>
              <a:prstGeom prst="can">
                <a:avLst>
                  <a:gd name="adj" fmla="val 37255"/>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sz="3600">
                  <a:latin typeface="Times New Roman" pitchFamily="18" charset="0"/>
                </a:endParaRPr>
              </a:p>
            </p:txBody>
          </p:sp>
          <p:sp>
            <p:nvSpPr>
              <p:cNvPr id="164" name="Freeform 44">
                <a:extLst>
                  <a:ext uri="{FF2B5EF4-FFF2-40B4-BE49-F238E27FC236}">
                    <a16:creationId xmlns:a16="http://schemas.microsoft.com/office/drawing/2014/main" id="{00512842-5C83-613C-A373-BCF600C18DAB}"/>
                  </a:ext>
                </a:extLst>
              </p:cNvPr>
              <p:cNvSpPr>
                <a:spLocks/>
              </p:cNvSpPr>
              <p:nvPr/>
            </p:nvSpPr>
            <p:spPr bwMode="auto">
              <a:xfrm>
                <a:off x="2736" y="2355"/>
                <a:ext cx="192" cy="432"/>
              </a:xfrm>
              <a:custGeom>
                <a:avLst/>
                <a:gdLst>
                  <a:gd name="T0" fmla="*/ 93 w 192"/>
                  <a:gd name="T1" fmla="*/ 0 h 432"/>
                  <a:gd name="T2" fmla="*/ 0 w 192"/>
                  <a:gd name="T3" fmla="*/ 108 h 432"/>
                  <a:gd name="T4" fmla="*/ 0 w 192"/>
                  <a:gd name="T5" fmla="*/ 429 h 432"/>
                  <a:gd name="T6" fmla="*/ 48 w 192"/>
                  <a:gd name="T7" fmla="*/ 432 h 432"/>
                  <a:gd name="T8" fmla="*/ 96 w 192"/>
                  <a:gd name="T9" fmla="*/ 429 h 432"/>
                  <a:gd name="T10" fmla="*/ 144 w 192"/>
                  <a:gd name="T11" fmla="*/ 417 h 432"/>
                  <a:gd name="T12" fmla="*/ 168 w 192"/>
                  <a:gd name="T13" fmla="*/ 405 h 432"/>
                  <a:gd name="T14" fmla="*/ 183 w 192"/>
                  <a:gd name="T15" fmla="*/ 393 h 432"/>
                  <a:gd name="T16" fmla="*/ 192 w 192"/>
                  <a:gd name="T17" fmla="*/ 381 h 432"/>
                  <a:gd name="T18" fmla="*/ 192 w 192"/>
                  <a:gd name="T19" fmla="*/ 51 h 432"/>
                  <a:gd name="T20" fmla="*/ 177 w 192"/>
                  <a:gd name="T21" fmla="*/ 30 h 432"/>
                  <a:gd name="T22" fmla="*/ 144 w 192"/>
                  <a:gd name="T23" fmla="*/ 12 h 432"/>
                  <a:gd name="T24" fmla="*/ 93 w 192"/>
                  <a:gd name="T25" fmla="*/ 0 h 4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2"/>
                  <a:gd name="T40" fmla="*/ 0 h 432"/>
                  <a:gd name="T41" fmla="*/ 192 w 192"/>
                  <a:gd name="T42" fmla="*/ 432 h 4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2" h="432">
                    <a:moveTo>
                      <a:pt x="93" y="0"/>
                    </a:moveTo>
                    <a:lnTo>
                      <a:pt x="0" y="108"/>
                    </a:lnTo>
                    <a:lnTo>
                      <a:pt x="0" y="429"/>
                    </a:lnTo>
                    <a:lnTo>
                      <a:pt x="48" y="432"/>
                    </a:lnTo>
                    <a:lnTo>
                      <a:pt x="96" y="429"/>
                    </a:lnTo>
                    <a:lnTo>
                      <a:pt x="144" y="417"/>
                    </a:lnTo>
                    <a:lnTo>
                      <a:pt x="168" y="405"/>
                    </a:lnTo>
                    <a:lnTo>
                      <a:pt x="183" y="393"/>
                    </a:lnTo>
                    <a:lnTo>
                      <a:pt x="192" y="381"/>
                    </a:lnTo>
                    <a:lnTo>
                      <a:pt x="192" y="51"/>
                    </a:lnTo>
                    <a:lnTo>
                      <a:pt x="177" y="30"/>
                    </a:lnTo>
                    <a:lnTo>
                      <a:pt x="144" y="12"/>
                    </a:lnTo>
                    <a:lnTo>
                      <a:pt x="93"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p>
            </p:txBody>
          </p:sp>
          <p:sp>
            <p:nvSpPr>
              <p:cNvPr id="165" name="Freeform 45">
                <a:extLst>
                  <a:ext uri="{FF2B5EF4-FFF2-40B4-BE49-F238E27FC236}">
                    <a16:creationId xmlns:a16="http://schemas.microsoft.com/office/drawing/2014/main" id="{34BAC0C0-EEB7-6921-F9ED-1C6AD1C2F368}"/>
                  </a:ext>
                </a:extLst>
              </p:cNvPr>
              <p:cNvSpPr>
                <a:spLocks/>
              </p:cNvSpPr>
              <p:nvPr/>
            </p:nvSpPr>
            <p:spPr bwMode="auto">
              <a:xfrm>
                <a:off x="2736" y="2358"/>
                <a:ext cx="192" cy="102"/>
              </a:xfrm>
              <a:custGeom>
                <a:avLst/>
                <a:gdLst>
                  <a:gd name="T0" fmla="*/ 90 w 192"/>
                  <a:gd name="T1" fmla="*/ 0 h 102"/>
                  <a:gd name="T2" fmla="*/ 0 w 192"/>
                  <a:gd name="T3" fmla="*/ 102 h 102"/>
                  <a:gd name="T4" fmla="*/ 45 w 192"/>
                  <a:gd name="T5" fmla="*/ 102 h 102"/>
                  <a:gd name="T6" fmla="*/ 96 w 192"/>
                  <a:gd name="T7" fmla="*/ 99 h 102"/>
                  <a:gd name="T8" fmla="*/ 138 w 192"/>
                  <a:gd name="T9" fmla="*/ 87 h 102"/>
                  <a:gd name="T10" fmla="*/ 174 w 192"/>
                  <a:gd name="T11" fmla="*/ 66 h 102"/>
                  <a:gd name="T12" fmla="*/ 192 w 192"/>
                  <a:gd name="T13" fmla="*/ 42 h 102"/>
                  <a:gd name="T14" fmla="*/ 174 w 192"/>
                  <a:gd name="T15" fmla="*/ 21 h 102"/>
                  <a:gd name="T16" fmla="*/ 144 w 192"/>
                  <a:gd name="T17" fmla="*/ 9 h 102"/>
                  <a:gd name="T18" fmla="*/ 90 w 192"/>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
                  <a:gd name="T31" fmla="*/ 0 h 102"/>
                  <a:gd name="T32" fmla="*/ 192 w 192"/>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 h="102">
                    <a:moveTo>
                      <a:pt x="90" y="0"/>
                    </a:moveTo>
                    <a:lnTo>
                      <a:pt x="0" y="102"/>
                    </a:lnTo>
                    <a:lnTo>
                      <a:pt x="45" y="102"/>
                    </a:lnTo>
                    <a:lnTo>
                      <a:pt x="96" y="99"/>
                    </a:lnTo>
                    <a:lnTo>
                      <a:pt x="138" y="87"/>
                    </a:lnTo>
                    <a:lnTo>
                      <a:pt x="174" y="66"/>
                    </a:lnTo>
                    <a:lnTo>
                      <a:pt x="192" y="42"/>
                    </a:lnTo>
                    <a:lnTo>
                      <a:pt x="174" y="21"/>
                    </a:lnTo>
                    <a:lnTo>
                      <a:pt x="144" y="9"/>
                    </a:lnTo>
                    <a:lnTo>
                      <a:pt x="90" y="0"/>
                    </a:lnTo>
                    <a:close/>
                  </a:path>
                </a:pathLst>
              </a:custGeom>
              <a:solidFill>
                <a:srgbClr val="3366FF">
                  <a:alpha val="9607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600"/>
              </a:p>
            </p:txBody>
          </p:sp>
        </p:grpSp>
        <p:sp>
          <p:nvSpPr>
            <p:cNvPr id="161" name="Text Box 46">
              <a:extLst>
                <a:ext uri="{FF2B5EF4-FFF2-40B4-BE49-F238E27FC236}">
                  <a16:creationId xmlns:a16="http://schemas.microsoft.com/office/drawing/2014/main" id="{1FC3145F-8666-50A1-3D8D-229F346D7CA4}"/>
                </a:ext>
              </a:extLst>
            </p:cNvPr>
            <p:cNvSpPr txBox="1">
              <a:spLocks noChangeArrowheads="1"/>
            </p:cNvSpPr>
            <p:nvPr/>
          </p:nvSpPr>
          <p:spPr bwMode="auto">
            <a:xfrm>
              <a:off x="2832" y="2516"/>
              <a:ext cx="192"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sz="2800">
                  <a:solidFill>
                    <a:schemeClr val="bg1"/>
                  </a:solidFill>
                  <a:latin typeface="Times New Roman" pitchFamily="18" charset="0"/>
                </a:rPr>
                <a:t>S</a:t>
              </a:r>
            </a:p>
          </p:txBody>
        </p:sp>
        <p:sp>
          <p:nvSpPr>
            <p:cNvPr id="162" name="Text Box 47">
              <a:extLst>
                <a:ext uri="{FF2B5EF4-FFF2-40B4-BE49-F238E27FC236}">
                  <a16:creationId xmlns:a16="http://schemas.microsoft.com/office/drawing/2014/main" id="{5A672000-2368-1653-B491-C89162A834D9}"/>
                </a:ext>
              </a:extLst>
            </p:cNvPr>
            <p:cNvSpPr txBox="1">
              <a:spLocks noChangeArrowheads="1"/>
            </p:cNvSpPr>
            <p:nvPr/>
          </p:nvSpPr>
          <p:spPr bwMode="auto">
            <a:xfrm>
              <a:off x="2672" y="2520"/>
              <a:ext cx="192"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sz="2800">
                  <a:solidFill>
                    <a:schemeClr val="bg1"/>
                  </a:solidFill>
                  <a:latin typeface="Times New Roman" pitchFamily="18" charset="0"/>
                </a:rPr>
                <a:t>N</a:t>
              </a:r>
            </a:p>
          </p:txBody>
        </p:sp>
      </p:grpSp>
      <p:sp>
        <p:nvSpPr>
          <p:cNvPr id="166" name="AutoShape 48">
            <a:extLst>
              <a:ext uri="{FF2B5EF4-FFF2-40B4-BE49-F238E27FC236}">
                <a16:creationId xmlns:a16="http://schemas.microsoft.com/office/drawing/2014/main" id="{4340D488-D685-E6AC-1711-B45EC461909C}"/>
              </a:ext>
            </a:extLst>
          </p:cNvPr>
          <p:cNvSpPr>
            <a:spLocks noChangeArrowheads="1"/>
          </p:cNvSpPr>
          <p:nvPr/>
        </p:nvSpPr>
        <p:spPr bwMode="auto">
          <a:xfrm>
            <a:off x="14715249" y="3314816"/>
            <a:ext cx="190500" cy="1828800"/>
          </a:xfrm>
          <a:prstGeom prst="can">
            <a:avLst>
              <a:gd name="adj" fmla="val 40000"/>
            </a:avLst>
          </a:prstGeom>
          <a:gradFill rotWithShape="1">
            <a:gsLst>
              <a:gs pos="0">
                <a:schemeClr val="tx2"/>
              </a:gs>
              <a:gs pos="50000">
                <a:schemeClr val="bg2"/>
              </a:gs>
              <a:gs pos="100000">
                <a:schemeClr val="tx2"/>
              </a:gs>
            </a:gsLst>
            <a:lin ang="0" scaled="1"/>
          </a:gradFill>
          <a:ln w="9525">
            <a:noFill/>
            <a:round/>
            <a:headEnd/>
            <a:tailEnd/>
          </a:ln>
          <a:effectLst/>
        </p:spPr>
        <p:txBody>
          <a:bodyPr wrap="none" anchor="ctr"/>
          <a:lstStyle/>
          <a:p>
            <a:pPr>
              <a:defRPr/>
            </a:pPr>
            <a:endParaRPr lang="en-US" sz="3600">
              <a:latin typeface="Times New Roman" pitchFamily="18" charset="0"/>
            </a:endParaRPr>
          </a:p>
        </p:txBody>
      </p:sp>
      <p:grpSp>
        <p:nvGrpSpPr>
          <p:cNvPr id="167" name="Group 49">
            <a:extLst>
              <a:ext uri="{FF2B5EF4-FFF2-40B4-BE49-F238E27FC236}">
                <a16:creationId xmlns:a16="http://schemas.microsoft.com/office/drawing/2014/main" id="{B96482C4-52F2-9A49-BC74-D38BBD9B12F3}"/>
              </a:ext>
            </a:extLst>
          </p:cNvPr>
          <p:cNvGrpSpPr>
            <a:grpSpLocks/>
          </p:cNvGrpSpPr>
          <p:nvPr/>
        </p:nvGrpSpPr>
        <p:grpSpPr bwMode="auto">
          <a:xfrm>
            <a:off x="14115173" y="2693308"/>
            <a:ext cx="1371600" cy="800100"/>
            <a:chOff x="2052" y="1392"/>
            <a:chExt cx="288" cy="336"/>
          </a:xfrm>
        </p:grpSpPr>
        <p:sp>
          <p:nvSpPr>
            <p:cNvPr id="168" name="AutoShape 50">
              <a:extLst>
                <a:ext uri="{FF2B5EF4-FFF2-40B4-BE49-F238E27FC236}">
                  <a16:creationId xmlns:a16="http://schemas.microsoft.com/office/drawing/2014/main" id="{FFCC60C1-0938-E599-D98D-F45E41ED0551}"/>
                </a:ext>
              </a:extLst>
            </p:cNvPr>
            <p:cNvSpPr>
              <a:spLocks noChangeArrowheads="1"/>
            </p:cNvSpPr>
            <p:nvPr/>
          </p:nvSpPr>
          <p:spPr bwMode="auto">
            <a:xfrm>
              <a:off x="2052" y="1392"/>
              <a:ext cx="288" cy="336"/>
            </a:xfrm>
            <a:prstGeom prst="can">
              <a:avLst>
                <a:gd name="adj" fmla="val 36458"/>
              </a:avLst>
            </a:prstGeom>
            <a:gradFill rotWithShape="1">
              <a:gsLst>
                <a:gs pos="0">
                  <a:srgbClr val="003300"/>
                </a:gs>
                <a:gs pos="50000">
                  <a:srgbClr val="008000"/>
                </a:gs>
                <a:gs pos="100000">
                  <a:srgbClr val="0033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sz="3600">
                <a:latin typeface="Times New Roman" pitchFamily="18" charset="0"/>
              </a:endParaRPr>
            </a:p>
          </p:txBody>
        </p:sp>
        <p:sp>
          <p:nvSpPr>
            <p:cNvPr id="169" name="Freeform 51">
              <a:extLst>
                <a:ext uri="{FF2B5EF4-FFF2-40B4-BE49-F238E27FC236}">
                  <a16:creationId xmlns:a16="http://schemas.microsoft.com/office/drawing/2014/main" id="{2B237888-1F7A-797B-0497-12821A98B5F0}"/>
                </a:ext>
              </a:extLst>
            </p:cNvPr>
            <p:cNvSpPr>
              <a:spLocks/>
            </p:cNvSpPr>
            <p:nvPr/>
          </p:nvSpPr>
          <p:spPr bwMode="auto">
            <a:xfrm>
              <a:off x="2064" y="1467"/>
              <a:ext cx="1" cy="222"/>
            </a:xfrm>
            <a:custGeom>
              <a:avLst/>
              <a:gdLst>
                <a:gd name="T0" fmla="*/ 0 w 1"/>
                <a:gd name="T1" fmla="*/ 0 h 222"/>
                <a:gd name="T2" fmla="*/ 1 w 1"/>
                <a:gd name="T3" fmla="*/ 222 h 222"/>
                <a:gd name="T4" fmla="*/ 0 60000 65536"/>
                <a:gd name="T5" fmla="*/ 0 60000 65536"/>
                <a:gd name="T6" fmla="*/ 0 w 1"/>
                <a:gd name="T7" fmla="*/ 0 h 222"/>
                <a:gd name="T8" fmla="*/ 1 w 1"/>
                <a:gd name="T9" fmla="*/ 222 h 222"/>
              </a:gdLst>
              <a:ahLst/>
              <a:cxnLst>
                <a:cxn ang="T4">
                  <a:pos x="T0" y="T1"/>
                </a:cxn>
                <a:cxn ang="T5">
                  <a:pos x="T2" y="T3"/>
                </a:cxn>
              </a:cxnLst>
              <a:rect l="T6" t="T7" r="T8" b="T9"/>
              <a:pathLst>
                <a:path w="1" h="222">
                  <a:moveTo>
                    <a:pt x="0" y="0"/>
                  </a:moveTo>
                  <a:lnTo>
                    <a:pt x="1" y="222"/>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170" name="Freeform 52">
              <a:extLst>
                <a:ext uri="{FF2B5EF4-FFF2-40B4-BE49-F238E27FC236}">
                  <a16:creationId xmlns:a16="http://schemas.microsoft.com/office/drawing/2014/main" id="{5B56F533-98D9-B144-2729-69E12C9C62D6}"/>
                </a:ext>
              </a:extLst>
            </p:cNvPr>
            <p:cNvSpPr>
              <a:spLocks/>
            </p:cNvSpPr>
            <p:nvPr/>
          </p:nvSpPr>
          <p:spPr bwMode="auto">
            <a:xfrm>
              <a:off x="2112" y="1491"/>
              <a:ext cx="1" cy="222"/>
            </a:xfrm>
            <a:custGeom>
              <a:avLst/>
              <a:gdLst>
                <a:gd name="T0" fmla="*/ 0 w 1"/>
                <a:gd name="T1" fmla="*/ 0 h 222"/>
                <a:gd name="T2" fmla="*/ 1 w 1"/>
                <a:gd name="T3" fmla="*/ 222 h 222"/>
                <a:gd name="T4" fmla="*/ 0 60000 65536"/>
                <a:gd name="T5" fmla="*/ 0 60000 65536"/>
                <a:gd name="T6" fmla="*/ 0 w 1"/>
                <a:gd name="T7" fmla="*/ 0 h 222"/>
                <a:gd name="T8" fmla="*/ 1 w 1"/>
                <a:gd name="T9" fmla="*/ 222 h 222"/>
              </a:gdLst>
              <a:ahLst/>
              <a:cxnLst>
                <a:cxn ang="T4">
                  <a:pos x="T0" y="T1"/>
                </a:cxn>
                <a:cxn ang="T5">
                  <a:pos x="T2" y="T3"/>
                </a:cxn>
              </a:cxnLst>
              <a:rect l="T6" t="T7" r="T8" b="T9"/>
              <a:pathLst>
                <a:path w="1" h="222">
                  <a:moveTo>
                    <a:pt x="0" y="0"/>
                  </a:moveTo>
                  <a:lnTo>
                    <a:pt x="1" y="222"/>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171" name="Freeform 53">
              <a:extLst>
                <a:ext uri="{FF2B5EF4-FFF2-40B4-BE49-F238E27FC236}">
                  <a16:creationId xmlns:a16="http://schemas.microsoft.com/office/drawing/2014/main" id="{0A560201-6DD7-6AEC-95FA-35145BD699E3}"/>
                </a:ext>
              </a:extLst>
            </p:cNvPr>
            <p:cNvSpPr>
              <a:spLocks/>
            </p:cNvSpPr>
            <p:nvPr/>
          </p:nvSpPr>
          <p:spPr bwMode="auto">
            <a:xfrm>
              <a:off x="2160" y="1497"/>
              <a:ext cx="1" cy="222"/>
            </a:xfrm>
            <a:custGeom>
              <a:avLst/>
              <a:gdLst>
                <a:gd name="T0" fmla="*/ 0 w 1"/>
                <a:gd name="T1" fmla="*/ 0 h 222"/>
                <a:gd name="T2" fmla="*/ 1 w 1"/>
                <a:gd name="T3" fmla="*/ 222 h 222"/>
                <a:gd name="T4" fmla="*/ 0 60000 65536"/>
                <a:gd name="T5" fmla="*/ 0 60000 65536"/>
                <a:gd name="T6" fmla="*/ 0 w 1"/>
                <a:gd name="T7" fmla="*/ 0 h 222"/>
                <a:gd name="T8" fmla="*/ 1 w 1"/>
                <a:gd name="T9" fmla="*/ 222 h 222"/>
              </a:gdLst>
              <a:ahLst/>
              <a:cxnLst>
                <a:cxn ang="T4">
                  <a:pos x="T0" y="T1"/>
                </a:cxn>
                <a:cxn ang="T5">
                  <a:pos x="T2" y="T3"/>
                </a:cxn>
              </a:cxnLst>
              <a:rect l="T6" t="T7" r="T8" b="T9"/>
              <a:pathLst>
                <a:path w="1" h="222">
                  <a:moveTo>
                    <a:pt x="0" y="0"/>
                  </a:moveTo>
                  <a:lnTo>
                    <a:pt x="1" y="222"/>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172" name="Freeform 54">
              <a:extLst>
                <a:ext uri="{FF2B5EF4-FFF2-40B4-BE49-F238E27FC236}">
                  <a16:creationId xmlns:a16="http://schemas.microsoft.com/office/drawing/2014/main" id="{2B81EF7D-C3CF-6F10-97D9-F91C0B0DF206}"/>
                </a:ext>
              </a:extLst>
            </p:cNvPr>
            <p:cNvSpPr>
              <a:spLocks/>
            </p:cNvSpPr>
            <p:nvPr/>
          </p:nvSpPr>
          <p:spPr bwMode="auto">
            <a:xfrm>
              <a:off x="2208" y="1500"/>
              <a:ext cx="1" cy="222"/>
            </a:xfrm>
            <a:custGeom>
              <a:avLst/>
              <a:gdLst>
                <a:gd name="T0" fmla="*/ 0 w 1"/>
                <a:gd name="T1" fmla="*/ 0 h 222"/>
                <a:gd name="T2" fmla="*/ 1 w 1"/>
                <a:gd name="T3" fmla="*/ 222 h 222"/>
                <a:gd name="T4" fmla="*/ 0 60000 65536"/>
                <a:gd name="T5" fmla="*/ 0 60000 65536"/>
                <a:gd name="T6" fmla="*/ 0 w 1"/>
                <a:gd name="T7" fmla="*/ 0 h 222"/>
                <a:gd name="T8" fmla="*/ 1 w 1"/>
                <a:gd name="T9" fmla="*/ 222 h 222"/>
              </a:gdLst>
              <a:ahLst/>
              <a:cxnLst>
                <a:cxn ang="T4">
                  <a:pos x="T0" y="T1"/>
                </a:cxn>
                <a:cxn ang="T5">
                  <a:pos x="T2" y="T3"/>
                </a:cxn>
              </a:cxnLst>
              <a:rect l="T6" t="T7" r="T8" b="T9"/>
              <a:pathLst>
                <a:path w="1" h="222">
                  <a:moveTo>
                    <a:pt x="0" y="0"/>
                  </a:moveTo>
                  <a:lnTo>
                    <a:pt x="1" y="222"/>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173" name="Freeform 55">
              <a:extLst>
                <a:ext uri="{FF2B5EF4-FFF2-40B4-BE49-F238E27FC236}">
                  <a16:creationId xmlns:a16="http://schemas.microsoft.com/office/drawing/2014/main" id="{D4A1FC6B-A0BE-3AAC-0544-24735F571E8C}"/>
                </a:ext>
              </a:extLst>
            </p:cNvPr>
            <p:cNvSpPr>
              <a:spLocks/>
            </p:cNvSpPr>
            <p:nvPr/>
          </p:nvSpPr>
          <p:spPr bwMode="auto">
            <a:xfrm>
              <a:off x="2256" y="1497"/>
              <a:ext cx="1" cy="222"/>
            </a:xfrm>
            <a:custGeom>
              <a:avLst/>
              <a:gdLst>
                <a:gd name="T0" fmla="*/ 0 w 1"/>
                <a:gd name="T1" fmla="*/ 0 h 222"/>
                <a:gd name="T2" fmla="*/ 1 w 1"/>
                <a:gd name="T3" fmla="*/ 222 h 222"/>
                <a:gd name="T4" fmla="*/ 0 60000 65536"/>
                <a:gd name="T5" fmla="*/ 0 60000 65536"/>
                <a:gd name="T6" fmla="*/ 0 w 1"/>
                <a:gd name="T7" fmla="*/ 0 h 222"/>
                <a:gd name="T8" fmla="*/ 1 w 1"/>
                <a:gd name="T9" fmla="*/ 222 h 222"/>
              </a:gdLst>
              <a:ahLst/>
              <a:cxnLst>
                <a:cxn ang="T4">
                  <a:pos x="T0" y="T1"/>
                </a:cxn>
                <a:cxn ang="T5">
                  <a:pos x="T2" y="T3"/>
                </a:cxn>
              </a:cxnLst>
              <a:rect l="T6" t="T7" r="T8" b="T9"/>
              <a:pathLst>
                <a:path w="1" h="222">
                  <a:moveTo>
                    <a:pt x="0" y="0"/>
                  </a:moveTo>
                  <a:lnTo>
                    <a:pt x="1" y="222"/>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174" name="Freeform 56">
              <a:extLst>
                <a:ext uri="{FF2B5EF4-FFF2-40B4-BE49-F238E27FC236}">
                  <a16:creationId xmlns:a16="http://schemas.microsoft.com/office/drawing/2014/main" id="{5A75C8FB-3E58-0749-CA7F-3E501B2C8659}"/>
                </a:ext>
              </a:extLst>
            </p:cNvPr>
            <p:cNvSpPr>
              <a:spLocks/>
            </p:cNvSpPr>
            <p:nvPr/>
          </p:nvSpPr>
          <p:spPr bwMode="auto">
            <a:xfrm>
              <a:off x="2304" y="1482"/>
              <a:ext cx="1" cy="222"/>
            </a:xfrm>
            <a:custGeom>
              <a:avLst/>
              <a:gdLst>
                <a:gd name="T0" fmla="*/ 0 w 1"/>
                <a:gd name="T1" fmla="*/ 0 h 222"/>
                <a:gd name="T2" fmla="*/ 1 w 1"/>
                <a:gd name="T3" fmla="*/ 222 h 222"/>
                <a:gd name="T4" fmla="*/ 0 60000 65536"/>
                <a:gd name="T5" fmla="*/ 0 60000 65536"/>
                <a:gd name="T6" fmla="*/ 0 w 1"/>
                <a:gd name="T7" fmla="*/ 0 h 222"/>
                <a:gd name="T8" fmla="*/ 1 w 1"/>
                <a:gd name="T9" fmla="*/ 222 h 222"/>
              </a:gdLst>
              <a:ahLst/>
              <a:cxnLst>
                <a:cxn ang="T4">
                  <a:pos x="T0" y="T1"/>
                </a:cxn>
                <a:cxn ang="T5">
                  <a:pos x="T2" y="T3"/>
                </a:cxn>
              </a:cxnLst>
              <a:rect l="T6" t="T7" r="T8" b="T9"/>
              <a:pathLst>
                <a:path w="1" h="222">
                  <a:moveTo>
                    <a:pt x="0" y="0"/>
                  </a:moveTo>
                  <a:lnTo>
                    <a:pt x="1" y="222"/>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175" name="Freeform 57">
              <a:extLst>
                <a:ext uri="{FF2B5EF4-FFF2-40B4-BE49-F238E27FC236}">
                  <a16:creationId xmlns:a16="http://schemas.microsoft.com/office/drawing/2014/main" id="{DADFB223-1482-3F80-8040-E555E3922261}"/>
                </a:ext>
              </a:extLst>
            </p:cNvPr>
            <p:cNvSpPr>
              <a:spLocks/>
            </p:cNvSpPr>
            <p:nvPr/>
          </p:nvSpPr>
          <p:spPr bwMode="auto">
            <a:xfrm>
              <a:off x="2328" y="1470"/>
              <a:ext cx="1" cy="222"/>
            </a:xfrm>
            <a:custGeom>
              <a:avLst/>
              <a:gdLst>
                <a:gd name="T0" fmla="*/ 0 w 1"/>
                <a:gd name="T1" fmla="*/ 0 h 222"/>
                <a:gd name="T2" fmla="*/ 1 w 1"/>
                <a:gd name="T3" fmla="*/ 222 h 222"/>
                <a:gd name="T4" fmla="*/ 0 60000 65536"/>
                <a:gd name="T5" fmla="*/ 0 60000 65536"/>
                <a:gd name="T6" fmla="*/ 0 w 1"/>
                <a:gd name="T7" fmla="*/ 0 h 222"/>
                <a:gd name="T8" fmla="*/ 1 w 1"/>
                <a:gd name="T9" fmla="*/ 222 h 222"/>
              </a:gdLst>
              <a:ahLst/>
              <a:cxnLst>
                <a:cxn ang="T4">
                  <a:pos x="T0" y="T1"/>
                </a:cxn>
                <a:cxn ang="T5">
                  <a:pos x="T2" y="T3"/>
                </a:cxn>
              </a:cxnLst>
              <a:rect l="T6" t="T7" r="T8" b="T9"/>
              <a:pathLst>
                <a:path w="1" h="222">
                  <a:moveTo>
                    <a:pt x="0" y="0"/>
                  </a:moveTo>
                  <a:lnTo>
                    <a:pt x="1" y="222"/>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grpSp>
      <p:grpSp>
        <p:nvGrpSpPr>
          <p:cNvPr id="176" name="Group 58">
            <a:extLst>
              <a:ext uri="{FF2B5EF4-FFF2-40B4-BE49-F238E27FC236}">
                <a16:creationId xmlns:a16="http://schemas.microsoft.com/office/drawing/2014/main" id="{273AB544-14A8-2170-01C2-06D2D0C4C7CB}"/>
              </a:ext>
            </a:extLst>
          </p:cNvPr>
          <p:cNvGrpSpPr>
            <a:grpSpLocks/>
          </p:cNvGrpSpPr>
          <p:nvPr/>
        </p:nvGrpSpPr>
        <p:grpSpPr bwMode="auto">
          <a:xfrm>
            <a:off x="14089773" y="2712358"/>
            <a:ext cx="1371600" cy="800100"/>
            <a:chOff x="1980" y="1384"/>
            <a:chExt cx="432" cy="336"/>
          </a:xfrm>
        </p:grpSpPr>
        <p:sp>
          <p:nvSpPr>
            <p:cNvPr id="177" name="AutoShape 59">
              <a:extLst>
                <a:ext uri="{FF2B5EF4-FFF2-40B4-BE49-F238E27FC236}">
                  <a16:creationId xmlns:a16="http://schemas.microsoft.com/office/drawing/2014/main" id="{E304BC20-61C0-B96B-E4B6-6BFE4216E568}"/>
                </a:ext>
              </a:extLst>
            </p:cNvPr>
            <p:cNvSpPr>
              <a:spLocks noChangeArrowheads="1"/>
            </p:cNvSpPr>
            <p:nvPr/>
          </p:nvSpPr>
          <p:spPr bwMode="auto">
            <a:xfrm>
              <a:off x="1980" y="1384"/>
              <a:ext cx="432" cy="336"/>
            </a:xfrm>
            <a:prstGeom prst="can">
              <a:avLst>
                <a:gd name="adj" fmla="val 31250"/>
              </a:avLst>
            </a:prstGeom>
            <a:gradFill rotWithShape="1">
              <a:gsLst>
                <a:gs pos="0">
                  <a:srgbClr val="003300"/>
                </a:gs>
                <a:gs pos="50000">
                  <a:srgbClr val="008000"/>
                </a:gs>
                <a:gs pos="100000">
                  <a:srgbClr val="0033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sz="3600">
                <a:latin typeface="Times New Roman" pitchFamily="18" charset="0"/>
              </a:endParaRPr>
            </a:p>
          </p:txBody>
        </p:sp>
        <p:sp>
          <p:nvSpPr>
            <p:cNvPr id="178" name="Freeform 60">
              <a:extLst>
                <a:ext uri="{FF2B5EF4-FFF2-40B4-BE49-F238E27FC236}">
                  <a16:creationId xmlns:a16="http://schemas.microsoft.com/office/drawing/2014/main" id="{233CBBEF-5958-5FD0-DA80-EC62FDA7A6EC}"/>
                </a:ext>
              </a:extLst>
            </p:cNvPr>
            <p:cNvSpPr>
              <a:spLocks/>
            </p:cNvSpPr>
            <p:nvPr/>
          </p:nvSpPr>
          <p:spPr bwMode="auto">
            <a:xfrm>
              <a:off x="2026" y="1475"/>
              <a:ext cx="2" cy="222"/>
            </a:xfrm>
            <a:custGeom>
              <a:avLst/>
              <a:gdLst>
                <a:gd name="T0" fmla="*/ 0 w 1"/>
                <a:gd name="T1" fmla="*/ 0 h 222"/>
                <a:gd name="T2" fmla="*/ 262144 w 1"/>
                <a:gd name="T3" fmla="*/ 222 h 222"/>
                <a:gd name="T4" fmla="*/ 0 60000 65536"/>
                <a:gd name="T5" fmla="*/ 0 60000 65536"/>
                <a:gd name="T6" fmla="*/ 0 w 1"/>
                <a:gd name="T7" fmla="*/ 0 h 222"/>
                <a:gd name="T8" fmla="*/ 1 w 1"/>
                <a:gd name="T9" fmla="*/ 222 h 222"/>
              </a:gdLst>
              <a:ahLst/>
              <a:cxnLst>
                <a:cxn ang="T4">
                  <a:pos x="T0" y="T1"/>
                </a:cxn>
                <a:cxn ang="T5">
                  <a:pos x="T2" y="T3"/>
                </a:cxn>
              </a:cxnLst>
              <a:rect l="T6" t="T7" r="T8" b="T9"/>
              <a:pathLst>
                <a:path w="1" h="222">
                  <a:moveTo>
                    <a:pt x="0" y="0"/>
                  </a:moveTo>
                  <a:lnTo>
                    <a:pt x="1" y="222"/>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179" name="Freeform 61">
              <a:extLst>
                <a:ext uri="{FF2B5EF4-FFF2-40B4-BE49-F238E27FC236}">
                  <a16:creationId xmlns:a16="http://schemas.microsoft.com/office/drawing/2014/main" id="{AD6011AA-59DB-FD86-7082-59449706AE77}"/>
                </a:ext>
              </a:extLst>
            </p:cNvPr>
            <p:cNvSpPr>
              <a:spLocks/>
            </p:cNvSpPr>
            <p:nvPr/>
          </p:nvSpPr>
          <p:spPr bwMode="auto">
            <a:xfrm>
              <a:off x="2110" y="1487"/>
              <a:ext cx="2" cy="222"/>
            </a:xfrm>
            <a:custGeom>
              <a:avLst/>
              <a:gdLst>
                <a:gd name="T0" fmla="*/ 0 w 1"/>
                <a:gd name="T1" fmla="*/ 0 h 222"/>
                <a:gd name="T2" fmla="*/ 262144 w 1"/>
                <a:gd name="T3" fmla="*/ 222 h 222"/>
                <a:gd name="T4" fmla="*/ 0 60000 65536"/>
                <a:gd name="T5" fmla="*/ 0 60000 65536"/>
                <a:gd name="T6" fmla="*/ 0 w 1"/>
                <a:gd name="T7" fmla="*/ 0 h 222"/>
                <a:gd name="T8" fmla="*/ 1 w 1"/>
                <a:gd name="T9" fmla="*/ 222 h 222"/>
              </a:gdLst>
              <a:ahLst/>
              <a:cxnLst>
                <a:cxn ang="T4">
                  <a:pos x="T0" y="T1"/>
                </a:cxn>
                <a:cxn ang="T5">
                  <a:pos x="T2" y="T3"/>
                </a:cxn>
              </a:cxnLst>
              <a:rect l="T6" t="T7" r="T8" b="T9"/>
              <a:pathLst>
                <a:path w="1" h="222">
                  <a:moveTo>
                    <a:pt x="0" y="0"/>
                  </a:moveTo>
                  <a:lnTo>
                    <a:pt x="1" y="222"/>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180" name="Freeform 62">
              <a:extLst>
                <a:ext uri="{FF2B5EF4-FFF2-40B4-BE49-F238E27FC236}">
                  <a16:creationId xmlns:a16="http://schemas.microsoft.com/office/drawing/2014/main" id="{314C2232-A35E-28CB-2751-052A31C5E8F9}"/>
                </a:ext>
              </a:extLst>
            </p:cNvPr>
            <p:cNvSpPr>
              <a:spLocks/>
            </p:cNvSpPr>
            <p:nvPr/>
          </p:nvSpPr>
          <p:spPr bwMode="auto">
            <a:xfrm>
              <a:off x="2190" y="1493"/>
              <a:ext cx="2" cy="222"/>
            </a:xfrm>
            <a:custGeom>
              <a:avLst/>
              <a:gdLst>
                <a:gd name="T0" fmla="*/ 0 w 1"/>
                <a:gd name="T1" fmla="*/ 0 h 222"/>
                <a:gd name="T2" fmla="*/ 262144 w 1"/>
                <a:gd name="T3" fmla="*/ 222 h 222"/>
                <a:gd name="T4" fmla="*/ 0 60000 65536"/>
                <a:gd name="T5" fmla="*/ 0 60000 65536"/>
                <a:gd name="T6" fmla="*/ 0 w 1"/>
                <a:gd name="T7" fmla="*/ 0 h 222"/>
                <a:gd name="T8" fmla="*/ 1 w 1"/>
                <a:gd name="T9" fmla="*/ 222 h 222"/>
              </a:gdLst>
              <a:ahLst/>
              <a:cxnLst>
                <a:cxn ang="T4">
                  <a:pos x="T0" y="T1"/>
                </a:cxn>
                <a:cxn ang="T5">
                  <a:pos x="T2" y="T3"/>
                </a:cxn>
              </a:cxnLst>
              <a:rect l="T6" t="T7" r="T8" b="T9"/>
              <a:pathLst>
                <a:path w="1" h="222">
                  <a:moveTo>
                    <a:pt x="0" y="0"/>
                  </a:moveTo>
                  <a:lnTo>
                    <a:pt x="1" y="222"/>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181" name="Freeform 63">
              <a:extLst>
                <a:ext uri="{FF2B5EF4-FFF2-40B4-BE49-F238E27FC236}">
                  <a16:creationId xmlns:a16="http://schemas.microsoft.com/office/drawing/2014/main" id="{3C91547F-804F-8A63-F66E-91A3A68998E2}"/>
                </a:ext>
              </a:extLst>
            </p:cNvPr>
            <p:cNvSpPr>
              <a:spLocks/>
            </p:cNvSpPr>
            <p:nvPr/>
          </p:nvSpPr>
          <p:spPr bwMode="auto">
            <a:xfrm>
              <a:off x="2250" y="1492"/>
              <a:ext cx="2" cy="222"/>
            </a:xfrm>
            <a:custGeom>
              <a:avLst/>
              <a:gdLst>
                <a:gd name="T0" fmla="*/ 0 w 1"/>
                <a:gd name="T1" fmla="*/ 0 h 222"/>
                <a:gd name="T2" fmla="*/ 262144 w 1"/>
                <a:gd name="T3" fmla="*/ 222 h 222"/>
                <a:gd name="T4" fmla="*/ 0 60000 65536"/>
                <a:gd name="T5" fmla="*/ 0 60000 65536"/>
                <a:gd name="T6" fmla="*/ 0 w 1"/>
                <a:gd name="T7" fmla="*/ 0 h 222"/>
                <a:gd name="T8" fmla="*/ 1 w 1"/>
                <a:gd name="T9" fmla="*/ 222 h 222"/>
              </a:gdLst>
              <a:ahLst/>
              <a:cxnLst>
                <a:cxn ang="T4">
                  <a:pos x="T0" y="T1"/>
                </a:cxn>
                <a:cxn ang="T5">
                  <a:pos x="T2" y="T3"/>
                </a:cxn>
              </a:cxnLst>
              <a:rect l="T6" t="T7" r="T8" b="T9"/>
              <a:pathLst>
                <a:path w="1" h="222">
                  <a:moveTo>
                    <a:pt x="0" y="0"/>
                  </a:moveTo>
                  <a:lnTo>
                    <a:pt x="1" y="222"/>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182" name="Freeform 64">
              <a:extLst>
                <a:ext uri="{FF2B5EF4-FFF2-40B4-BE49-F238E27FC236}">
                  <a16:creationId xmlns:a16="http://schemas.microsoft.com/office/drawing/2014/main" id="{377C77BE-D9A4-982C-480C-9067954505A2}"/>
                </a:ext>
              </a:extLst>
            </p:cNvPr>
            <p:cNvSpPr>
              <a:spLocks/>
            </p:cNvSpPr>
            <p:nvPr/>
          </p:nvSpPr>
          <p:spPr bwMode="auto">
            <a:xfrm>
              <a:off x="2318" y="1481"/>
              <a:ext cx="2" cy="222"/>
            </a:xfrm>
            <a:custGeom>
              <a:avLst/>
              <a:gdLst>
                <a:gd name="T0" fmla="*/ 0 w 1"/>
                <a:gd name="T1" fmla="*/ 0 h 222"/>
                <a:gd name="T2" fmla="*/ 262144 w 1"/>
                <a:gd name="T3" fmla="*/ 222 h 222"/>
                <a:gd name="T4" fmla="*/ 0 60000 65536"/>
                <a:gd name="T5" fmla="*/ 0 60000 65536"/>
                <a:gd name="T6" fmla="*/ 0 w 1"/>
                <a:gd name="T7" fmla="*/ 0 h 222"/>
                <a:gd name="T8" fmla="*/ 1 w 1"/>
                <a:gd name="T9" fmla="*/ 222 h 222"/>
              </a:gdLst>
              <a:ahLst/>
              <a:cxnLst>
                <a:cxn ang="T4">
                  <a:pos x="T0" y="T1"/>
                </a:cxn>
                <a:cxn ang="T5">
                  <a:pos x="T2" y="T3"/>
                </a:cxn>
              </a:cxnLst>
              <a:rect l="T6" t="T7" r="T8" b="T9"/>
              <a:pathLst>
                <a:path w="1" h="222">
                  <a:moveTo>
                    <a:pt x="0" y="0"/>
                  </a:moveTo>
                  <a:lnTo>
                    <a:pt x="1" y="222"/>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183" name="Freeform 65">
              <a:extLst>
                <a:ext uri="{FF2B5EF4-FFF2-40B4-BE49-F238E27FC236}">
                  <a16:creationId xmlns:a16="http://schemas.microsoft.com/office/drawing/2014/main" id="{F71CD395-FE41-96D2-F51A-287611C88AD7}"/>
                </a:ext>
              </a:extLst>
            </p:cNvPr>
            <p:cNvSpPr>
              <a:spLocks/>
            </p:cNvSpPr>
            <p:nvPr/>
          </p:nvSpPr>
          <p:spPr bwMode="auto">
            <a:xfrm>
              <a:off x="2362" y="1474"/>
              <a:ext cx="2" cy="222"/>
            </a:xfrm>
            <a:custGeom>
              <a:avLst/>
              <a:gdLst>
                <a:gd name="T0" fmla="*/ 0 w 1"/>
                <a:gd name="T1" fmla="*/ 0 h 222"/>
                <a:gd name="T2" fmla="*/ 262144 w 1"/>
                <a:gd name="T3" fmla="*/ 222 h 222"/>
                <a:gd name="T4" fmla="*/ 0 60000 65536"/>
                <a:gd name="T5" fmla="*/ 0 60000 65536"/>
                <a:gd name="T6" fmla="*/ 0 w 1"/>
                <a:gd name="T7" fmla="*/ 0 h 222"/>
                <a:gd name="T8" fmla="*/ 1 w 1"/>
                <a:gd name="T9" fmla="*/ 222 h 222"/>
              </a:gdLst>
              <a:ahLst/>
              <a:cxnLst>
                <a:cxn ang="T4">
                  <a:pos x="T0" y="T1"/>
                </a:cxn>
                <a:cxn ang="T5">
                  <a:pos x="T2" y="T3"/>
                </a:cxn>
              </a:cxnLst>
              <a:rect l="T6" t="T7" r="T8" b="T9"/>
              <a:pathLst>
                <a:path w="1" h="222">
                  <a:moveTo>
                    <a:pt x="0" y="0"/>
                  </a:moveTo>
                  <a:lnTo>
                    <a:pt x="1" y="222"/>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sp>
          <p:nvSpPr>
            <p:cNvPr id="184" name="Freeform 66">
              <a:extLst>
                <a:ext uri="{FF2B5EF4-FFF2-40B4-BE49-F238E27FC236}">
                  <a16:creationId xmlns:a16="http://schemas.microsoft.com/office/drawing/2014/main" id="{A9AF65D3-F33B-9BFE-DAAB-764953DE96B4}"/>
                </a:ext>
              </a:extLst>
            </p:cNvPr>
            <p:cNvSpPr>
              <a:spLocks/>
            </p:cNvSpPr>
            <p:nvPr/>
          </p:nvSpPr>
          <p:spPr bwMode="auto">
            <a:xfrm>
              <a:off x="2398" y="1450"/>
              <a:ext cx="2" cy="222"/>
            </a:xfrm>
            <a:custGeom>
              <a:avLst/>
              <a:gdLst>
                <a:gd name="T0" fmla="*/ 0 w 1"/>
                <a:gd name="T1" fmla="*/ 0 h 222"/>
                <a:gd name="T2" fmla="*/ 262144 w 1"/>
                <a:gd name="T3" fmla="*/ 222 h 222"/>
                <a:gd name="T4" fmla="*/ 0 60000 65536"/>
                <a:gd name="T5" fmla="*/ 0 60000 65536"/>
                <a:gd name="T6" fmla="*/ 0 w 1"/>
                <a:gd name="T7" fmla="*/ 0 h 222"/>
                <a:gd name="T8" fmla="*/ 1 w 1"/>
                <a:gd name="T9" fmla="*/ 222 h 222"/>
              </a:gdLst>
              <a:ahLst/>
              <a:cxnLst>
                <a:cxn ang="T4">
                  <a:pos x="T0" y="T1"/>
                </a:cxn>
                <a:cxn ang="T5">
                  <a:pos x="T2" y="T3"/>
                </a:cxn>
              </a:cxnLst>
              <a:rect l="T6" t="T7" r="T8" b="T9"/>
              <a:pathLst>
                <a:path w="1" h="222">
                  <a:moveTo>
                    <a:pt x="0" y="0"/>
                  </a:moveTo>
                  <a:lnTo>
                    <a:pt x="1" y="222"/>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3600"/>
            </a:p>
          </p:txBody>
        </p:sp>
      </p:grpSp>
      <p:sp>
        <p:nvSpPr>
          <p:cNvPr id="185" name="AutoShape 67">
            <a:extLst>
              <a:ext uri="{FF2B5EF4-FFF2-40B4-BE49-F238E27FC236}">
                <a16:creationId xmlns:a16="http://schemas.microsoft.com/office/drawing/2014/main" id="{D76E87A5-F9D5-9A86-E88E-18D5CC756A09}"/>
              </a:ext>
            </a:extLst>
          </p:cNvPr>
          <p:cNvSpPr>
            <a:spLocks noChangeArrowheads="1"/>
          </p:cNvSpPr>
          <p:nvPr/>
        </p:nvSpPr>
        <p:spPr bwMode="auto">
          <a:xfrm>
            <a:off x="14458073" y="7470097"/>
            <a:ext cx="304800" cy="123826"/>
          </a:xfrm>
          <a:prstGeom prst="flowChartMagneticDisk">
            <a:avLst/>
          </a:prstGeom>
          <a:solidFill>
            <a:srgbClr val="996633"/>
          </a:solidFill>
          <a:ln w="9525">
            <a:solidFill>
              <a:srgbClr val="996633"/>
            </a:solidFill>
            <a:round/>
            <a:headEnd/>
            <a:tailEnd/>
          </a:ln>
        </p:spPr>
        <p:txBody>
          <a:bodyPr wrap="none" anchor="ctr"/>
          <a:lstStyle/>
          <a:p>
            <a:pPr eaLnBrk="1" hangingPunct="1"/>
            <a:endParaRPr lang="vi-VN" sz="3600">
              <a:latin typeface="Times New Roman" pitchFamily="18" charset="0"/>
            </a:endParaRPr>
          </a:p>
        </p:txBody>
      </p:sp>
      <p:sp>
        <p:nvSpPr>
          <p:cNvPr id="186" name="AutoShape 68">
            <a:extLst>
              <a:ext uri="{FF2B5EF4-FFF2-40B4-BE49-F238E27FC236}">
                <a16:creationId xmlns:a16="http://schemas.microsoft.com/office/drawing/2014/main" id="{1EDBE2C0-B9F1-049F-E1B8-A604D1240D47}"/>
              </a:ext>
            </a:extLst>
          </p:cNvPr>
          <p:cNvSpPr>
            <a:spLocks noChangeArrowheads="1"/>
          </p:cNvSpPr>
          <p:nvPr/>
        </p:nvSpPr>
        <p:spPr bwMode="auto">
          <a:xfrm>
            <a:off x="13924673" y="6446158"/>
            <a:ext cx="1371600" cy="1028700"/>
          </a:xfrm>
          <a:prstGeom prst="star16">
            <a:avLst>
              <a:gd name="adj" fmla="val 37500"/>
            </a:avLst>
          </a:prstGeom>
          <a:gradFill rotWithShape="1">
            <a:gsLst>
              <a:gs pos="0">
                <a:schemeClr val="bg1"/>
              </a:gs>
              <a:gs pos="100000">
                <a:srgbClr val="FFFF6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vi-VN" sz="3600">
              <a:latin typeface="Times New Roman" pitchFamily="18" charset="0"/>
            </a:endParaRPr>
          </a:p>
        </p:txBody>
      </p:sp>
      <p:sp>
        <p:nvSpPr>
          <p:cNvPr id="187" name="Oval 69">
            <a:extLst>
              <a:ext uri="{FF2B5EF4-FFF2-40B4-BE49-F238E27FC236}">
                <a16:creationId xmlns:a16="http://schemas.microsoft.com/office/drawing/2014/main" id="{E7FCD742-003D-4F74-DFA5-96DF36321F3F}"/>
              </a:ext>
            </a:extLst>
          </p:cNvPr>
          <p:cNvSpPr>
            <a:spLocks noChangeArrowheads="1"/>
          </p:cNvSpPr>
          <p:nvPr/>
        </p:nvSpPr>
        <p:spPr bwMode="auto">
          <a:xfrm>
            <a:off x="14254873" y="6731909"/>
            <a:ext cx="711200" cy="473870"/>
          </a:xfrm>
          <a:prstGeom prst="ellipse">
            <a:avLst/>
          </a:prstGeom>
          <a:gradFill rotWithShape="1">
            <a:gsLst>
              <a:gs pos="0">
                <a:schemeClr val="bg1"/>
              </a:gs>
              <a:gs pos="100000">
                <a:schemeClr val="bg2"/>
              </a:gs>
            </a:gsLst>
            <a:path path="shape">
              <a:fillToRect l="50000" t="50000" r="50000" b="50000"/>
            </a:path>
          </a:gradFill>
          <a:ln w="9525">
            <a:solidFill>
              <a:schemeClr val="tx1"/>
            </a:solidFill>
            <a:round/>
            <a:headEnd/>
            <a:tailEnd/>
          </a:ln>
        </p:spPr>
        <p:txBody>
          <a:bodyPr wrap="none" anchor="ctr"/>
          <a:lstStyle/>
          <a:p>
            <a:pPr eaLnBrk="1" hangingPunct="1"/>
            <a:endParaRPr lang="vi-VN" sz="3600">
              <a:latin typeface="Times New Roman" pitchFamily="18" charset="0"/>
            </a:endParaRPr>
          </a:p>
        </p:txBody>
      </p:sp>
      <p:sp>
        <p:nvSpPr>
          <p:cNvPr id="188" name="AutoShape 70">
            <a:extLst>
              <a:ext uri="{FF2B5EF4-FFF2-40B4-BE49-F238E27FC236}">
                <a16:creationId xmlns:a16="http://schemas.microsoft.com/office/drawing/2014/main" id="{4BA67230-A95A-80DB-CCD4-755C69EC246E}"/>
              </a:ext>
            </a:extLst>
          </p:cNvPr>
          <p:cNvSpPr>
            <a:spLocks noChangeArrowheads="1"/>
          </p:cNvSpPr>
          <p:nvPr/>
        </p:nvSpPr>
        <p:spPr bwMode="auto">
          <a:xfrm rot="16200000">
            <a:off x="14434260" y="7093858"/>
            <a:ext cx="352426" cy="457200"/>
          </a:xfrm>
          <a:prstGeom prst="flowChartOnlineStorage">
            <a:avLst/>
          </a:prstGeom>
          <a:gradFill rotWithShape="1">
            <a:gsLst>
              <a:gs pos="0">
                <a:schemeClr val="tx2"/>
              </a:gs>
              <a:gs pos="50000">
                <a:schemeClr val="bg2"/>
              </a:gs>
              <a:gs pos="100000">
                <a:schemeClr val="tx2"/>
              </a:gs>
            </a:gsLst>
            <a:lin ang="5400000" scaled="1"/>
          </a:gradFill>
          <a:ln w="9525">
            <a:noFill/>
            <a:miter lim="800000"/>
            <a:headEnd/>
            <a:tailEnd/>
          </a:ln>
          <a:effectLst/>
        </p:spPr>
        <p:txBody>
          <a:bodyPr wrap="none" anchor="ctr"/>
          <a:lstStyle/>
          <a:p>
            <a:pPr>
              <a:defRPr/>
            </a:pPr>
            <a:endParaRPr lang="en-US" sz="3600">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2000"/>
                                        <p:tgtEl>
                                          <p:spTgt spid="1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4"/>
                                        </p:tgtEl>
                                        <p:attrNameLst>
                                          <p:attrName>style.visibility</p:attrName>
                                        </p:attrNameLst>
                                      </p:cBhvr>
                                      <p:to>
                                        <p:strVal val="visible"/>
                                      </p:to>
                                    </p:set>
                                    <p:animEffect transition="in" filter="fade">
                                      <p:cBhvr>
                                        <p:cTn id="10" dur="2000"/>
                                        <p:tgtEl>
                                          <p:spTgt spid="1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5"/>
                                        </p:tgtEl>
                                        <p:attrNameLst>
                                          <p:attrName>style.visibility</p:attrName>
                                        </p:attrNameLst>
                                      </p:cBhvr>
                                      <p:to>
                                        <p:strVal val="visible"/>
                                      </p:to>
                                    </p:set>
                                    <p:animEffect transition="in" filter="fade">
                                      <p:cBhvr>
                                        <p:cTn id="13" dur="2000"/>
                                        <p:tgtEl>
                                          <p:spTgt spid="1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6"/>
                                        </p:tgtEl>
                                        <p:attrNameLst>
                                          <p:attrName>style.visibility</p:attrName>
                                        </p:attrNameLst>
                                      </p:cBhvr>
                                      <p:to>
                                        <p:strVal val="visible"/>
                                      </p:to>
                                    </p:set>
                                    <p:animEffect transition="in" filter="fade">
                                      <p:cBhvr>
                                        <p:cTn id="16" dur="2000"/>
                                        <p:tgtEl>
                                          <p:spTgt spid="13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7"/>
                                        </p:tgtEl>
                                        <p:attrNameLst>
                                          <p:attrName>style.visibility</p:attrName>
                                        </p:attrNameLst>
                                      </p:cBhvr>
                                      <p:to>
                                        <p:strVal val="visible"/>
                                      </p:to>
                                    </p:set>
                                    <p:animEffect transition="in" filter="fade">
                                      <p:cBhvr>
                                        <p:cTn id="19" dur="2000"/>
                                        <p:tgtEl>
                                          <p:spTgt spid="1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8"/>
                                        </p:tgtEl>
                                        <p:attrNameLst>
                                          <p:attrName>style.visibility</p:attrName>
                                        </p:attrNameLst>
                                      </p:cBhvr>
                                      <p:to>
                                        <p:strVal val="visible"/>
                                      </p:to>
                                    </p:set>
                                    <p:animEffect transition="in" filter="fade">
                                      <p:cBhvr>
                                        <p:cTn id="22" dur="2000"/>
                                        <p:tgtEl>
                                          <p:spTgt spid="13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9"/>
                                        </p:tgtEl>
                                        <p:attrNameLst>
                                          <p:attrName>style.visibility</p:attrName>
                                        </p:attrNameLst>
                                      </p:cBhvr>
                                      <p:to>
                                        <p:strVal val="visible"/>
                                      </p:to>
                                    </p:set>
                                    <p:animEffect transition="in" filter="fade">
                                      <p:cBhvr>
                                        <p:cTn id="25" dur="2000"/>
                                        <p:tgtEl>
                                          <p:spTgt spid="13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0"/>
                                        </p:tgtEl>
                                        <p:attrNameLst>
                                          <p:attrName>style.visibility</p:attrName>
                                        </p:attrNameLst>
                                      </p:cBhvr>
                                      <p:to>
                                        <p:strVal val="visible"/>
                                      </p:to>
                                    </p:set>
                                    <p:animEffect transition="in" filter="fade">
                                      <p:cBhvr>
                                        <p:cTn id="28" dur="2000"/>
                                        <p:tgtEl>
                                          <p:spTgt spid="14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1"/>
                                        </p:tgtEl>
                                        <p:attrNameLst>
                                          <p:attrName>style.visibility</p:attrName>
                                        </p:attrNameLst>
                                      </p:cBhvr>
                                      <p:to>
                                        <p:strVal val="visible"/>
                                      </p:to>
                                    </p:set>
                                    <p:animEffect transition="in" filter="fade">
                                      <p:cBhvr>
                                        <p:cTn id="31" dur="2000"/>
                                        <p:tgtEl>
                                          <p:spTgt spid="14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2"/>
                                        </p:tgtEl>
                                        <p:attrNameLst>
                                          <p:attrName>style.visibility</p:attrName>
                                        </p:attrNameLst>
                                      </p:cBhvr>
                                      <p:to>
                                        <p:strVal val="visible"/>
                                      </p:to>
                                    </p:set>
                                    <p:animEffect transition="in" filter="fade">
                                      <p:cBhvr>
                                        <p:cTn id="34" dur="2000"/>
                                        <p:tgtEl>
                                          <p:spTgt spid="14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3"/>
                                        </p:tgtEl>
                                        <p:attrNameLst>
                                          <p:attrName>style.visibility</p:attrName>
                                        </p:attrNameLst>
                                      </p:cBhvr>
                                      <p:to>
                                        <p:strVal val="visible"/>
                                      </p:to>
                                    </p:set>
                                    <p:animEffect transition="in" filter="fade">
                                      <p:cBhvr>
                                        <p:cTn id="37" dur="2000"/>
                                        <p:tgtEl>
                                          <p:spTgt spid="14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4"/>
                                        </p:tgtEl>
                                        <p:attrNameLst>
                                          <p:attrName>style.visibility</p:attrName>
                                        </p:attrNameLst>
                                      </p:cBhvr>
                                      <p:to>
                                        <p:strVal val="visible"/>
                                      </p:to>
                                    </p:set>
                                    <p:animEffect transition="in" filter="fade">
                                      <p:cBhvr>
                                        <p:cTn id="40" dur="2000"/>
                                        <p:tgtEl>
                                          <p:spTgt spid="144"/>
                                        </p:tgtEl>
                                      </p:cBhvr>
                                    </p:animEffect>
                                  </p:childTnLst>
                                </p:cTn>
                              </p:par>
                              <p:par>
                                <p:cTn id="41" presetID="10" presetClass="entr" presetSubtype="0" fill="hold" nodeType="withEffect">
                                  <p:stCondLst>
                                    <p:cond delay="0"/>
                                  </p:stCondLst>
                                  <p:childTnLst>
                                    <p:set>
                                      <p:cBhvr>
                                        <p:cTn id="42" dur="1" fill="hold">
                                          <p:stCondLst>
                                            <p:cond delay="0"/>
                                          </p:stCondLst>
                                        </p:cTn>
                                        <p:tgtEl>
                                          <p:spTgt spid="145"/>
                                        </p:tgtEl>
                                        <p:attrNameLst>
                                          <p:attrName>style.visibility</p:attrName>
                                        </p:attrNameLst>
                                      </p:cBhvr>
                                      <p:to>
                                        <p:strVal val="visible"/>
                                      </p:to>
                                    </p:set>
                                    <p:animEffect transition="in" filter="fade">
                                      <p:cBhvr>
                                        <p:cTn id="43" dur="2000"/>
                                        <p:tgtEl>
                                          <p:spTgt spid="145"/>
                                        </p:tgtEl>
                                      </p:cBhvr>
                                    </p:animEffect>
                                  </p:childTnLst>
                                </p:cTn>
                              </p:par>
                              <p:par>
                                <p:cTn id="44" presetID="10" presetClass="entr" presetSubtype="0" fill="hold" nodeType="withEffect">
                                  <p:stCondLst>
                                    <p:cond delay="0"/>
                                  </p:stCondLst>
                                  <p:childTnLst>
                                    <p:set>
                                      <p:cBhvr>
                                        <p:cTn id="45" dur="1" fill="hold">
                                          <p:stCondLst>
                                            <p:cond delay="0"/>
                                          </p:stCondLst>
                                        </p:cTn>
                                        <p:tgtEl>
                                          <p:spTgt spid="149"/>
                                        </p:tgtEl>
                                        <p:attrNameLst>
                                          <p:attrName>style.visibility</p:attrName>
                                        </p:attrNameLst>
                                      </p:cBhvr>
                                      <p:to>
                                        <p:strVal val="visible"/>
                                      </p:to>
                                    </p:set>
                                    <p:animEffect transition="in" filter="fade">
                                      <p:cBhvr>
                                        <p:cTn id="46" dur="2000"/>
                                        <p:tgtEl>
                                          <p:spTgt spid="149"/>
                                        </p:tgtEl>
                                      </p:cBhvr>
                                    </p:animEffect>
                                  </p:childTnLst>
                                </p:cTn>
                              </p:par>
                              <p:par>
                                <p:cTn id="47" presetID="10" presetClass="entr" presetSubtype="0" fill="hold" nodeType="withEffect">
                                  <p:stCondLst>
                                    <p:cond delay="0"/>
                                  </p:stCondLst>
                                  <p:childTnLst>
                                    <p:set>
                                      <p:cBhvr>
                                        <p:cTn id="48" dur="1" fill="hold">
                                          <p:stCondLst>
                                            <p:cond delay="0"/>
                                          </p:stCondLst>
                                        </p:cTn>
                                        <p:tgtEl>
                                          <p:spTgt spid="159"/>
                                        </p:tgtEl>
                                        <p:attrNameLst>
                                          <p:attrName>style.visibility</p:attrName>
                                        </p:attrNameLst>
                                      </p:cBhvr>
                                      <p:to>
                                        <p:strVal val="visible"/>
                                      </p:to>
                                    </p:set>
                                    <p:animEffect transition="in" filter="fade">
                                      <p:cBhvr>
                                        <p:cTn id="49" dur="2000"/>
                                        <p:tgtEl>
                                          <p:spTgt spid="15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66"/>
                                        </p:tgtEl>
                                        <p:attrNameLst>
                                          <p:attrName>style.visibility</p:attrName>
                                        </p:attrNameLst>
                                      </p:cBhvr>
                                      <p:to>
                                        <p:strVal val="visible"/>
                                      </p:to>
                                    </p:set>
                                    <p:animEffect transition="in" filter="fade">
                                      <p:cBhvr>
                                        <p:cTn id="52" dur="2000"/>
                                        <p:tgtEl>
                                          <p:spTgt spid="166"/>
                                        </p:tgtEl>
                                      </p:cBhvr>
                                    </p:animEffect>
                                  </p:childTnLst>
                                </p:cTn>
                              </p:par>
                              <p:par>
                                <p:cTn id="53" presetID="10" presetClass="entr" presetSubtype="0" fill="hold" nodeType="withEffect">
                                  <p:stCondLst>
                                    <p:cond delay="0"/>
                                  </p:stCondLst>
                                  <p:childTnLst>
                                    <p:set>
                                      <p:cBhvr>
                                        <p:cTn id="54" dur="1" fill="hold">
                                          <p:stCondLst>
                                            <p:cond delay="0"/>
                                          </p:stCondLst>
                                        </p:cTn>
                                        <p:tgtEl>
                                          <p:spTgt spid="167"/>
                                        </p:tgtEl>
                                        <p:attrNameLst>
                                          <p:attrName>style.visibility</p:attrName>
                                        </p:attrNameLst>
                                      </p:cBhvr>
                                      <p:to>
                                        <p:strVal val="visible"/>
                                      </p:to>
                                    </p:set>
                                    <p:animEffect transition="in" filter="fade">
                                      <p:cBhvr>
                                        <p:cTn id="55" dur="2000"/>
                                        <p:tgtEl>
                                          <p:spTgt spid="167"/>
                                        </p:tgtEl>
                                      </p:cBhvr>
                                    </p:animEffect>
                                  </p:childTnLst>
                                </p:cTn>
                              </p:par>
                              <p:par>
                                <p:cTn id="56" presetID="10" presetClass="entr" presetSubtype="0" fill="hold" nodeType="withEffect">
                                  <p:stCondLst>
                                    <p:cond delay="0"/>
                                  </p:stCondLst>
                                  <p:childTnLst>
                                    <p:set>
                                      <p:cBhvr>
                                        <p:cTn id="57" dur="1" fill="hold">
                                          <p:stCondLst>
                                            <p:cond delay="0"/>
                                          </p:stCondLst>
                                        </p:cTn>
                                        <p:tgtEl>
                                          <p:spTgt spid="176"/>
                                        </p:tgtEl>
                                        <p:attrNameLst>
                                          <p:attrName>style.visibility</p:attrName>
                                        </p:attrNameLst>
                                      </p:cBhvr>
                                      <p:to>
                                        <p:strVal val="visible"/>
                                      </p:to>
                                    </p:set>
                                    <p:animEffect transition="in" filter="fade">
                                      <p:cBhvr>
                                        <p:cTn id="58" dur="2000"/>
                                        <p:tgtEl>
                                          <p:spTgt spid="17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85"/>
                                        </p:tgtEl>
                                        <p:attrNameLst>
                                          <p:attrName>style.visibility</p:attrName>
                                        </p:attrNameLst>
                                      </p:cBhvr>
                                      <p:to>
                                        <p:strVal val="visible"/>
                                      </p:to>
                                    </p:set>
                                    <p:animEffect transition="in" filter="fade">
                                      <p:cBhvr>
                                        <p:cTn id="61" dur="2000"/>
                                        <p:tgtEl>
                                          <p:spTgt spid="185"/>
                                        </p:tgtEl>
                                      </p:cBhvr>
                                    </p:animEffect>
                                  </p:childTnLst>
                                </p:cTn>
                              </p:par>
                              <p:par>
                                <p:cTn id="62" presetID="10" presetClass="entr" presetSubtype="0" fill="hold" grpId="1" nodeType="withEffect">
                                  <p:stCondLst>
                                    <p:cond delay="0"/>
                                  </p:stCondLst>
                                  <p:childTnLst>
                                    <p:set>
                                      <p:cBhvr>
                                        <p:cTn id="63" dur="1" fill="hold">
                                          <p:stCondLst>
                                            <p:cond delay="0"/>
                                          </p:stCondLst>
                                        </p:cTn>
                                        <p:tgtEl>
                                          <p:spTgt spid="186"/>
                                        </p:tgtEl>
                                        <p:attrNameLst>
                                          <p:attrName>style.visibility</p:attrName>
                                        </p:attrNameLst>
                                      </p:cBhvr>
                                      <p:to>
                                        <p:strVal val="visible"/>
                                      </p:to>
                                    </p:set>
                                    <p:animEffect transition="in" filter="fade">
                                      <p:cBhvr>
                                        <p:cTn id="64" dur="2000"/>
                                        <p:tgtEl>
                                          <p:spTgt spid="186"/>
                                        </p:tgtEl>
                                      </p:cBhvr>
                                    </p:animEffect>
                                  </p:childTnLst>
                                </p:cTn>
                              </p:par>
                              <p:par>
                                <p:cTn id="65" presetID="10" presetClass="entr" presetSubtype="0" fill="hold" grpId="1" nodeType="withEffect">
                                  <p:stCondLst>
                                    <p:cond delay="0"/>
                                  </p:stCondLst>
                                  <p:childTnLst>
                                    <p:set>
                                      <p:cBhvr>
                                        <p:cTn id="66" dur="1" fill="hold">
                                          <p:stCondLst>
                                            <p:cond delay="0"/>
                                          </p:stCondLst>
                                        </p:cTn>
                                        <p:tgtEl>
                                          <p:spTgt spid="187"/>
                                        </p:tgtEl>
                                        <p:attrNameLst>
                                          <p:attrName>style.visibility</p:attrName>
                                        </p:attrNameLst>
                                      </p:cBhvr>
                                      <p:to>
                                        <p:strVal val="visible"/>
                                      </p:to>
                                    </p:set>
                                    <p:animEffect transition="in" filter="fade">
                                      <p:cBhvr>
                                        <p:cTn id="67" dur="2000"/>
                                        <p:tgtEl>
                                          <p:spTgt spid="18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88"/>
                                        </p:tgtEl>
                                        <p:attrNameLst>
                                          <p:attrName>style.visibility</p:attrName>
                                        </p:attrNameLst>
                                      </p:cBhvr>
                                      <p:to>
                                        <p:strVal val="visible"/>
                                      </p:to>
                                    </p:set>
                                    <p:animEffect transition="in" filter="fade">
                                      <p:cBhvr>
                                        <p:cTn id="70" dur="2000"/>
                                        <p:tgtEl>
                                          <p:spTgt spid="18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repeatCount="indefinite" fill="hold" nodeType="clickEffect">
                                  <p:stCondLst>
                                    <p:cond delay="0"/>
                                  </p:stCondLst>
                                  <p:childTnLst>
                                    <p:set>
                                      <p:cBhvr>
                                        <p:cTn id="74" dur="1" fill="hold">
                                          <p:stCondLst>
                                            <p:cond delay="0"/>
                                          </p:stCondLst>
                                        </p:cTn>
                                        <p:tgtEl>
                                          <p:spTgt spid="176"/>
                                        </p:tgtEl>
                                        <p:attrNameLst>
                                          <p:attrName>style.visibility</p:attrName>
                                        </p:attrNameLst>
                                      </p:cBhvr>
                                      <p:to>
                                        <p:strVal val="visible"/>
                                      </p:to>
                                    </p:set>
                                    <p:animEffect transition="in" filter="fade">
                                      <p:cBhvr>
                                        <p:cTn id="75" dur="100"/>
                                        <p:tgtEl>
                                          <p:spTgt spid="176"/>
                                        </p:tgtEl>
                                      </p:cBhvr>
                                    </p:animEffect>
                                  </p:childTnLst>
                                </p:cTn>
                              </p:par>
                              <p:par>
                                <p:cTn id="76" presetID="10" presetClass="entr" presetSubtype="0" repeatCount="indefinite" fill="hold" nodeType="withEffect">
                                  <p:stCondLst>
                                    <p:cond delay="0"/>
                                  </p:stCondLst>
                                  <p:childTnLst>
                                    <p:set>
                                      <p:cBhvr>
                                        <p:cTn id="77" dur="1" fill="hold">
                                          <p:stCondLst>
                                            <p:cond delay="0"/>
                                          </p:stCondLst>
                                        </p:cTn>
                                        <p:tgtEl>
                                          <p:spTgt spid="145"/>
                                        </p:tgtEl>
                                        <p:attrNameLst>
                                          <p:attrName>style.visibility</p:attrName>
                                        </p:attrNameLst>
                                      </p:cBhvr>
                                      <p:to>
                                        <p:strVal val="visible"/>
                                      </p:to>
                                    </p:set>
                                    <p:animEffect transition="in" filter="fade">
                                      <p:cBhvr>
                                        <p:cTn id="78" dur="100"/>
                                        <p:tgtEl>
                                          <p:spTgt spid="145"/>
                                        </p:tgtEl>
                                      </p:cBhvr>
                                    </p:animEffect>
                                  </p:childTnLst>
                                  <p:subTnLst>
                                    <p:set>
                                      <p:cBhvr override="childStyle">
                                        <p:cTn dur="1" fill="hold" display="0" masterRel="sameClick" afterEffect="1">
                                          <p:stCondLst>
                                            <p:cond evt="end" delay="0">
                                              <p:tn val="76"/>
                                            </p:cond>
                                          </p:stCondLst>
                                        </p:cTn>
                                        <p:tgtEl>
                                          <p:spTgt spid="145"/>
                                        </p:tgtEl>
                                        <p:attrNameLst>
                                          <p:attrName>style.visibility</p:attrName>
                                        </p:attrNameLst>
                                      </p:cBhvr>
                                      <p:to>
                                        <p:strVal val="hidden"/>
                                      </p:to>
                                    </p:set>
                                  </p:subTnLst>
                                </p:cTn>
                              </p:par>
                            </p:childTnLst>
                          </p:cTn>
                        </p:par>
                        <p:par>
                          <p:cTn id="79" fill="hold">
                            <p:stCondLst>
                              <p:cond delay="100"/>
                            </p:stCondLst>
                            <p:childTnLst>
                              <p:par>
                                <p:cTn id="80" presetID="10" presetClass="entr" presetSubtype="0" repeatCount="indefinite" fill="hold" nodeType="afterEffect">
                                  <p:stCondLst>
                                    <p:cond delay="0"/>
                                  </p:stCondLst>
                                  <p:childTnLst>
                                    <p:set>
                                      <p:cBhvr>
                                        <p:cTn id="81" dur="1" fill="hold">
                                          <p:stCondLst>
                                            <p:cond delay="0"/>
                                          </p:stCondLst>
                                        </p:cTn>
                                        <p:tgtEl>
                                          <p:spTgt spid="159"/>
                                        </p:tgtEl>
                                        <p:attrNameLst>
                                          <p:attrName>style.visibility</p:attrName>
                                        </p:attrNameLst>
                                      </p:cBhvr>
                                      <p:to>
                                        <p:strVal val="visible"/>
                                      </p:to>
                                    </p:set>
                                    <p:animEffect transition="in" filter="fade">
                                      <p:cBhvr>
                                        <p:cTn id="82" dur="100"/>
                                        <p:tgtEl>
                                          <p:spTgt spid="159"/>
                                        </p:tgtEl>
                                      </p:cBhvr>
                                    </p:animEffect>
                                  </p:childTnLst>
                                  <p:subTnLst>
                                    <p:set>
                                      <p:cBhvr override="childStyle">
                                        <p:cTn dur="1" fill="hold" display="0" masterRel="sameClick" afterEffect="1">
                                          <p:stCondLst>
                                            <p:cond evt="end" delay="0">
                                              <p:tn val="80"/>
                                            </p:cond>
                                          </p:stCondLst>
                                        </p:cTn>
                                        <p:tgtEl>
                                          <p:spTgt spid="159"/>
                                        </p:tgtEl>
                                        <p:attrNameLst>
                                          <p:attrName>style.visibility</p:attrName>
                                        </p:attrNameLst>
                                      </p:cBhvr>
                                      <p:to>
                                        <p:strVal val="hidden"/>
                                      </p:to>
                                    </p:set>
                                  </p:subTnLst>
                                </p:cTn>
                              </p:par>
                              <p:par>
                                <p:cTn id="83" presetID="1" presetClass="emph" presetSubtype="2" fill="hold" grpId="0" nodeType="withEffect">
                                  <p:stCondLst>
                                    <p:cond delay="0"/>
                                  </p:stCondLst>
                                  <p:childTnLst>
                                    <p:animClr clrSpc="rgb" dir="cw">
                                      <p:cBhvr>
                                        <p:cTn id="84" dur="500" fill="hold"/>
                                        <p:tgtEl>
                                          <p:spTgt spid="187"/>
                                        </p:tgtEl>
                                        <p:attrNameLst>
                                          <p:attrName>fillcolor</p:attrName>
                                        </p:attrNameLst>
                                      </p:cBhvr>
                                      <p:to>
                                        <a:srgbClr val="FFFF00"/>
                                      </p:to>
                                    </p:animClr>
                                    <p:set>
                                      <p:cBhvr>
                                        <p:cTn id="85" dur="500" fill="hold"/>
                                        <p:tgtEl>
                                          <p:spTgt spid="187"/>
                                        </p:tgtEl>
                                        <p:attrNameLst>
                                          <p:attrName>fill.type</p:attrName>
                                        </p:attrNameLst>
                                      </p:cBhvr>
                                      <p:to>
                                        <p:strVal val="solid"/>
                                      </p:to>
                                    </p:set>
                                    <p:set>
                                      <p:cBhvr>
                                        <p:cTn id="86" dur="500" fill="hold"/>
                                        <p:tgtEl>
                                          <p:spTgt spid="187"/>
                                        </p:tgtEl>
                                        <p:attrNameLst>
                                          <p:attrName>fill.on</p:attrName>
                                        </p:attrNameLst>
                                      </p:cBhvr>
                                      <p:to>
                                        <p:strVal val="true"/>
                                      </p:to>
                                    </p:set>
                                  </p:childTnLst>
                                </p:cTn>
                              </p:par>
                              <p:par>
                                <p:cTn id="87" presetID="53" presetClass="entr" presetSubtype="0" fill="hold" grpId="0" nodeType="withEffect">
                                  <p:stCondLst>
                                    <p:cond delay="0"/>
                                  </p:stCondLst>
                                  <p:childTnLst>
                                    <p:set>
                                      <p:cBhvr>
                                        <p:cTn id="88" dur="1" fill="hold">
                                          <p:stCondLst>
                                            <p:cond delay="0"/>
                                          </p:stCondLst>
                                        </p:cTn>
                                        <p:tgtEl>
                                          <p:spTgt spid="186"/>
                                        </p:tgtEl>
                                        <p:attrNameLst>
                                          <p:attrName>style.visibility</p:attrName>
                                        </p:attrNameLst>
                                      </p:cBhvr>
                                      <p:to>
                                        <p:strVal val="visible"/>
                                      </p:to>
                                    </p:set>
                                    <p:anim calcmode="lin" valueType="num">
                                      <p:cBhvr>
                                        <p:cTn id="89" dur="500" fill="hold"/>
                                        <p:tgtEl>
                                          <p:spTgt spid="186"/>
                                        </p:tgtEl>
                                        <p:attrNameLst>
                                          <p:attrName>ppt_w</p:attrName>
                                        </p:attrNameLst>
                                      </p:cBhvr>
                                      <p:tavLst>
                                        <p:tav tm="0">
                                          <p:val>
                                            <p:fltVal val="0"/>
                                          </p:val>
                                        </p:tav>
                                        <p:tav tm="100000">
                                          <p:val>
                                            <p:strVal val="#ppt_w"/>
                                          </p:val>
                                        </p:tav>
                                      </p:tavLst>
                                    </p:anim>
                                    <p:anim calcmode="lin" valueType="num">
                                      <p:cBhvr>
                                        <p:cTn id="90" dur="500" fill="hold"/>
                                        <p:tgtEl>
                                          <p:spTgt spid="186"/>
                                        </p:tgtEl>
                                        <p:attrNameLst>
                                          <p:attrName>ppt_h</p:attrName>
                                        </p:attrNameLst>
                                      </p:cBhvr>
                                      <p:tavLst>
                                        <p:tav tm="0">
                                          <p:val>
                                            <p:fltVal val="0"/>
                                          </p:val>
                                        </p:tav>
                                        <p:tav tm="100000">
                                          <p:val>
                                            <p:strVal val="#ppt_h"/>
                                          </p:val>
                                        </p:tav>
                                      </p:tavLst>
                                    </p:anim>
                                    <p:animEffect transition="in" filter="fade">
                                      <p:cBhvr>
                                        <p:cTn id="91" dur="500"/>
                                        <p:tgtEl>
                                          <p:spTgt spid="186"/>
                                        </p:tgtEl>
                                      </p:cBhvr>
                                    </p:animEffect>
                                  </p:childTnLst>
                                </p:cTn>
                              </p:par>
                            </p:childTnLst>
                          </p:cTn>
                        </p:par>
                      </p:childTnLst>
                    </p:cTn>
                  </p:par>
                  <p:par>
                    <p:cTn id="92" fill="hold">
                      <p:stCondLst>
                        <p:cond delay="indefinite"/>
                      </p:stCondLst>
                      <p:childTnLst>
                        <p:par>
                          <p:cTn id="93" fill="hold">
                            <p:stCondLst>
                              <p:cond delay="0"/>
                            </p:stCondLst>
                            <p:childTnLst>
                              <p:par>
                                <p:cTn id="94" presetID="45" presetClass="entr" presetSubtype="0" fill="hold" nodeType="click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fade">
                                      <p:cBhvr>
                                        <p:cTn id="96" dur="2000"/>
                                        <p:tgtEl>
                                          <p:spTgt spid="8"/>
                                        </p:tgtEl>
                                      </p:cBhvr>
                                    </p:animEffect>
                                    <p:anim calcmode="lin" valueType="num">
                                      <p:cBhvr>
                                        <p:cTn id="97" dur="2000" fill="hold"/>
                                        <p:tgtEl>
                                          <p:spTgt spid="8"/>
                                        </p:tgtEl>
                                        <p:attrNameLst>
                                          <p:attrName>ppt_w</p:attrName>
                                        </p:attrNameLst>
                                      </p:cBhvr>
                                      <p:tavLst>
                                        <p:tav tm="0" fmla="#ppt_w*sin(2.5*pi*$)">
                                          <p:val>
                                            <p:fltVal val="0"/>
                                          </p:val>
                                        </p:tav>
                                        <p:tav tm="100000">
                                          <p:val>
                                            <p:fltVal val="1"/>
                                          </p:val>
                                        </p:tav>
                                      </p:tavLst>
                                    </p:anim>
                                    <p:anim calcmode="lin" valueType="num">
                                      <p:cBhvr>
                                        <p:cTn id="98"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nodeType="clickEffect">
                                  <p:stCondLst>
                                    <p:cond delay="0"/>
                                  </p:stCondLst>
                                  <p:childTnLst>
                                    <p:set>
                                      <p:cBhvr>
                                        <p:cTn id="102" dur="1" fill="hold">
                                          <p:stCondLst>
                                            <p:cond delay="0"/>
                                          </p:stCondLst>
                                        </p:cTn>
                                        <p:tgtEl>
                                          <p:spTgt spid="11"/>
                                        </p:tgtEl>
                                        <p:attrNameLst>
                                          <p:attrName>style.visibility</p:attrName>
                                        </p:attrNameLst>
                                      </p:cBhvr>
                                      <p:to>
                                        <p:strVal val="visible"/>
                                      </p:to>
                                    </p:set>
                                    <p:animEffect transition="in" filter="barn(inVertical)">
                                      <p:cBhvr>
                                        <p:cTn id="103" dur="500"/>
                                        <p:tgtEl>
                                          <p:spTgt spid="11"/>
                                        </p:tgtEl>
                                      </p:cBhvr>
                                    </p:animEffect>
                                  </p:childTnLst>
                                </p:cTn>
                              </p:par>
                            </p:childTnLst>
                          </p:cTn>
                        </p:par>
                      </p:childTnLst>
                    </p:cTn>
                  </p:par>
                  <p:par>
                    <p:cTn id="104" fill="hold">
                      <p:stCondLst>
                        <p:cond delay="indefinite"/>
                      </p:stCondLst>
                      <p:childTnLst>
                        <p:par>
                          <p:cTn id="105" fill="hold">
                            <p:stCondLst>
                              <p:cond delay="0"/>
                            </p:stCondLst>
                            <p:childTnLst>
                              <p:par>
                                <p:cTn id="106" presetID="21" presetClass="entr" presetSubtype="1" fill="hold" nodeType="clickEffect">
                                  <p:stCondLst>
                                    <p:cond delay="0"/>
                                  </p:stCondLst>
                                  <p:childTnLst>
                                    <p:set>
                                      <p:cBhvr>
                                        <p:cTn id="107" dur="1" fill="hold">
                                          <p:stCondLst>
                                            <p:cond delay="0"/>
                                          </p:stCondLst>
                                        </p:cTn>
                                        <p:tgtEl>
                                          <p:spTgt spid="14"/>
                                        </p:tgtEl>
                                        <p:attrNameLst>
                                          <p:attrName>style.visibility</p:attrName>
                                        </p:attrNameLst>
                                      </p:cBhvr>
                                      <p:to>
                                        <p:strVal val="visible"/>
                                      </p:to>
                                    </p:set>
                                    <p:animEffect transition="in" filter="wheel(1)">
                                      <p:cBhvr>
                                        <p:cTn id="108" dur="2000"/>
                                        <p:tgtEl>
                                          <p:spTgt spid="14"/>
                                        </p:tgtEl>
                                      </p:cBhvr>
                                    </p:animEffect>
                                  </p:childTnLst>
                                </p:cTn>
                              </p:par>
                              <p:par>
                                <p:cTn id="109" presetID="21" presetClass="entr" presetSubtype="1" fill="hold" nodeType="withEffect">
                                  <p:stCondLst>
                                    <p:cond delay="0"/>
                                  </p:stCondLst>
                                  <p:childTnLst>
                                    <p:set>
                                      <p:cBhvr>
                                        <p:cTn id="110" dur="1" fill="hold">
                                          <p:stCondLst>
                                            <p:cond delay="0"/>
                                          </p:stCondLst>
                                        </p:cTn>
                                        <p:tgtEl>
                                          <p:spTgt spid="132"/>
                                        </p:tgtEl>
                                        <p:attrNameLst>
                                          <p:attrName>style.visibility</p:attrName>
                                        </p:attrNameLst>
                                      </p:cBhvr>
                                      <p:to>
                                        <p:strVal val="visible"/>
                                      </p:to>
                                    </p:set>
                                    <p:animEffect transition="in" filter="wheel(1)">
                                      <p:cBhvr>
                                        <p:cTn id="111" dur="2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66" grpId="0" animBg="1"/>
      <p:bldP spid="185" grpId="0" animBg="1"/>
      <p:bldP spid="186" grpId="0" animBg="1"/>
      <p:bldP spid="186" grpId="1" animBg="1"/>
      <p:bldP spid="187" grpId="0" animBg="1"/>
      <p:bldP spid="187" grpId="1" animBg="1"/>
      <p:bldP spid="18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AutoShape 2"/>
          <p:cNvSpPr/>
          <p:nvPr/>
        </p:nvSpPr>
        <p:spPr>
          <a:xfrm>
            <a:off x="0" y="2447866"/>
            <a:ext cx="18436132" cy="0"/>
          </a:xfrm>
          <a:prstGeom prst="line">
            <a:avLst/>
          </a:prstGeom>
          <a:ln w="9525" cap="flat">
            <a:solidFill>
              <a:srgbClr val="000000"/>
            </a:solidFill>
            <a:prstDash val="solid"/>
            <a:headEnd type="none" w="sm" len="sm"/>
            <a:tailEnd type="none" w="sm" len="sm"/>
          </a:ln>
        </p:spPr>
        <p:txBody>
          <a:bodyPr/>
          <a:lstStyle/>
          <a:p>
            <a:endParaRPr lang="en-US"/>
          </a:p>
        </p:txBody>
      </p:sp>
      <p:sp>
        <p:nvSpPr>
          <p:cNvPr id="3" name="AutoShape 3"/>
          <p:cNvSpPr/>
          <p:nvPr/>
        </p:nvSpPr>
        <p:spPr>
          <a:xfrm rot="5399999">
            <a:off x="2206022" y="6274438"/>
            <a:ext cx="7662670" cy="0"/>
          </a:xfrm>
          <a:prstGeom prst="line">
            <a:avLst/>
          </a:prstGeom>
          <a:ln w="9525" cap="flat">
            <a:solidFill>
              <a:srgbClr val="000000"/>
            </a:solidFill>
            <a:prstDash val="solid"/>
            <a:headEnd type="none" w="sm" len="sm"/>
            <a:tailEnd type="none" w="sm" len="sm"/>
          </a:ln>
        </p:spPr>
        <p:txBody>
          <a:bodyPr/>
          <a:lstStyle/>
          <a:p>
            <a:endParaRPr lang="en-US"/>
          </a:p>
        </p:txBody>
      </p:sp>
      <p:pic>
        <p:nvPicPr>
          <p:cNvPr id="6" name="video">
            <a:hlinkClick r:id="" action="ppaction://media"/>
          </p:cNvPr>
          <p:cNvPicPr>
            <a:picLocks noChangeAspect="1"/>
          </p:cNvPicPr>
          <p:nvPr>
            <a:videoFile r:link="rId2"/>
            <p:extLst>
              <p:ext uri="{DAA4B4D4-6D71-4841-9C94-3DE7FCFB9230}">
                <p14:media xmlns:p14="http://schemas.microsoft.com/office/powerpoint/2010/main" r:embed="rId1">
                  <p14:bmkLst>
                    <p14:bmk name="Bookmark 1" time="10300.0006"/>
                    <p14:bmk name="Bookmark 2" time="13701.0074"/>
                    <p14:bmk name="Bookmark 3" time="22510.4641"/>
                  </p14:bmkLst>
                </p14:media>
              </p:ext>
            </p:extLst>
          </p:nvPr>
        </p:nvPicPr>
        <p:blipFill>
          <a:blip r:embed="rId5"/>
          <a:srcRect/>
          <a:stretch>
            <a:fillRect/>
          </a:stretch>
        </p:blipFill>
        <p:spPr>
          <a:xfrm>
            <a:off x="820365" y="495301"/>
            <a:ext cx="16629429" cy="9506453"/>
          </a:xfrm>
          <a:prstGeom prst="rect">
            <a:avLst/>
          </a:prstGeom>
        </p:spPr>
      </p:pic>
      <p:sp>
        <p:nvSpPr>
          <p:cNvPr id="7" name="1/">
            <a:extLst>
              <a:ext uri="{FF2B5EF4-FFF2-40B4-BE49-F238E27FC236}">
                <a16:creationId xmlns:a16="http://schemas.microsoft.com/office/drawing/2014/main" id="{C0AAAE2F-B5BD-5B0E-A599-A0C385C1A49D}"/>
              </a:ext>
            </a:extLst>
          </p:cNvPr>
          <p:cNvSpPr/>
          <p:nvPr/>
        </p:nvSpPr>
        <p:spPr>
          <a:xfrm>
            <a:off x="842572" y="925273"/>
            <a:ext cx="16629429" cy="999873"/>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latin typeface="Times New Roman" panose="02020603050405020304" pitchFamily="18" charset="0"/>
                <a:cs typeface="Times New Roman" panose="02020603050405020304" pitchFamily="18" charset="0"/>
              </a:rPr>
              <a:t>1/ Trong </a:t>
            </a:r>
            <a:r>
              <a:rPr lang="en-US" sz="4800" dirty="0" err="1">
                <a:latin typeface="Times New Roman" panose="02020603050405020304" pitchFamily="18" charset="0"/>
                <a:cs typeface="Times New Roman" panose="02020603050405020304" pitchFamily="18" charset="0"/>
              </a:rPr>
              <a:t>thùng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gỗ</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thấy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mr.</a:t>
            </a:r>
            <a:r>
              <a:rPr lang="en-US" sz="4800" dirty="0">
                <a:latin typeface="Times New Roman" panose="02020603050405020304" pitchFamily="18" charset="0"/>
                <a:cs typeface="Times New Roman" panose="02020603050405020304" pitchFamily="18" charset="0"/>
              </a:rPr>
              <a:t> Bean </a:t>
            </a:r>
            <a:r>
              <a:rPr lang="en-US" sz="4800" dirty="0" err="1">
                <a:latin typeface="Times New Roman" panose="02020603050405020304" pitchFamily="18" charset="0"/>
                <a:cs typeface="Times New Roman" panose="02020603050405020304" pitchFamily="18" charset="0"/>
              </a:rPr>
              <a:t>đã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đặt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thêm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vật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gì</a:t>
            </a:r>
            <a:r>
              <a:rPr lang="en-US" sz="4800" dirty="0">
                <a:latin typeface="Times New Roman" panose="02020603050405020304" pitchFamily="18" charset="0"/>
                <a:cs typeface="Times New Roman" panose="02020603050405020304" pitchFamily="18" charset="0"/>
              </a:rPr>
              <a:t>?</a:t>
            </a:r>
          </a:p>
        </p:txBody>
      </p:sp>
      <p:sp>
        <p:nvSpPr>
          <p:cNvPr id="8" name="2/">
            <a:extLst>
              <a:ext uri="{FF2B5EF4-FFF2-40B4-BE49-F238E27FC236}">
                <a16:creationId xmlns:a16="http://schemas.microsoft.com/office/drawing/2014/main" id="{EAB88532-F704-E3E9-5E1B-1ECE1F500D13}"/>
              </a:ext>
            </a:extLst>
          </p:cNvPr>
          <p:cNvSpPr/>
          <p:nvPr/>
        </p:nvSpPr>
        <p:spPr>
          <a:xfrm>
            <a:off x="840389" y="904312"/>
            <a:ext cx="16629429" cy="952694"/>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latin typeface="Times New Roman" panose="02020603050405020304" pitchFamily="18" charset="0"/>
                <a:cs typeface="Times New Roman" panose="02020603050405020304" pitchFamily="18" charset="0"/>
              </a:rPr>
              <a:t>2/ Em </a:t>
            </a:r>
            <a:r>
              <a:rPr lang="en-US" sz="4800" dirty="0" err="1">
                <a:latin typeface="Times New Roman" panose="02020603050405020304" pitchFamily="18" charset="0"/>
                <a:cs typeface="Times New Roman" panose="02020603050405020304" pitchFamily="18" charset="0"/>
              </a:rPr>
              <a:t>hãy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vật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màu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đỏ</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được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gắn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trục</a:t>
            </a:r>
            <a:r>
              <a:rPr lang="en-US" sz="4800" dirty="0">
                <a:latin typeface="Times New Roman" panose="02020603050405020304" pitchFamily="18" charset="0"/>
                <a:cs typeface="Times New Roman" panose="02020603050405020304" pitchFamily="18" charset="0"/>
              </a:rPr>
              <a:t> quay?</a:t>
            </a:r>
          </a:p>
        </p:txBody>
      </p:sp>
      <p:sp>
        <p:nvSpPr>
          <p:cNvPr id="9" name="3/">
            <a:extLst>
              <a:ext uri="{FF2B5EF4-FFF2-40B4-BE49-F238E27FC236}">
                <a16:creationId xmlns:a16="http://schemas.microsoft.com/office/drawing/2014/main" id="{600A5F04-B7B5-B132-9BCD-B3CEA526B645}"/>
              </a:ext>
            </a:extLst>
          </p:cNvPr>
          <p:cNvSpPr/>
          <p:nvPr/>
        </p:nvSpPr>
        <p:spPr>
          <a:xfrm>
            <a:off x="838206" y="495301"/>
            <a:ext cx="16651636" cy="1542932"/>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latin typeface="Times New Roman" panose="02020603050405020304" pitchFamily="18" charset="0"/>
                <a:cs typeface="Times New Roman" panose="02020603050405020304" pitchFamily="18" charset="0"/>
              </a:rPr>
              <a:t>3/ Sau </a:t>
            </a:r>
            <a:r>
              <a:rPr lang="en-US" sz="4800" dirty="0" err="1">
                <a:latin typeface="Times New Roman" panose="02020603050405020304" pitchFamily="18" charset="0"/>
                <a:cs typeface="Times New Roman" panose="02020603050405020304" pitchFamily="18" charset="0"/>
              </a:rPr>
              <a:t>khi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cỗ</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máy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hoạt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quan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sát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được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tượng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gì</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xuất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trong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dây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dẫn</a:t>
            </a:r>
            <a:r>
              <a:rPr lang="en-US" sz="4800" dirty="0">
                <a:latin typeface="Times New Roman" panose="02020603050405020304" pitchFamily="18" charset="0"/>
                <a:cs typeface="Times New Roman" panose="02020603050405020304" pitchFamily="18" charset="0"/>
              </a:rPr>
              <a:t>?</a:t>
            </a:r>
          </a:p>
        </p:txBody>
      </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video>
                  <p:cMediaNode vol="100000">
                    <p:cTn id="2" fill="hold" display="0">
                      <p:stCondLst>
                        <p:cond delay="indefinite"/>
                      </p:stCondLst>
                    </p:cTn>
                    <p:tgtEl>
                      <p:spTgt spid="6"/>
                    </p:tgtEl>
                  </p:cMediaNode>
                </p:video>
                <p:seq concurrent="1" nextAc="seek">
                  <p:cTn id="3" restart="whenNotActive" fill="hold" evtFilter="cancelBubble" nodeType="interactiveSeq">
                    <p:stCondLst>
                      <p:cond evt="onMediaBookmark" delay="0">
                        <p:tgtEl>
                          <p14:bmkTgt spid="6" bmkName="Bookmark 1"/>
                        </p:tgtEl>
                      </p:cond>
                    </p:stCondLst>
                    <p:endSync evt="end" delay="0">
                      <p:rtn val="all"/>
                    </p:endSync>
                    <p:childTnLst>
                      <p:par>
                        <p:cTn id="4" fill="hold">
                          <p:stCondLst>
                            <p:cond delay="0"/>
                          </p:stCondLst>
                          <p:childTnLst>
                            <p:par>
                              <p:cTn id="5" fill="hold">
                                <p:stCondLst>
                                  <p:cond delay="0"/>
                                </p:stCondLst>
                                <p:childTnLst>
                                  <p:par>
                                    <p:cTn id="6" presetID="42" presetClass="entr" presetSubtype="0" fill="hold" grpId="0" nodeType="afterEffect">
                                      <p:stCondLst>
                                        <p:cond delay="0"/>
                                      </p:stCondLst>
                                      <p:childTnLst>
                                        <p:set>
                                          <p:cBhvr>
                                            <p:cTn id="7" dur="1" fill="hold">
                                              <p:stCondLst>
                                                <p:cond delay="0"/>
                                              </p:stCondLst>
                                            </p:cTn>
                                            <p:tgtEl>
                                              <p:spTgt spid="7"/>
                                            </p:tgtEl>
                                            <p:attrNameLst>
                                              <p:attrName>style.visibility</p:attrName>
                                            </p:attrNameLst>
                                          </p:cBhvr>
                                          <p:to>
                                            <p:strVal val="visible"/>
                                          </p:to>
                                        </p:set>
                                        <p:animEffect transition="in" filter="fade">
                                          <p:cBhvr>
                                            <p:cTn id="8" dur="1000"/>
                                            <p:tgtEl>
                                              <p:spTgt spid="7"/>
                                            </p:tgtEl>
                                          </p:cBhvr>
                                        </p:animEffect>
                                        <p:anim calcmode="lin" valueType="num">
                                          <p:cBhvr>
                                            <p:cTn id="9" dur="1000" fill="hold"/>
                                            <p:tgtEl>
                                              <p:spTgt spid="7"/>
                                            </p:tgtEl>
                                            <p:attrNameLst>
                                              <p:attrName>ppt_x</p:attrName>
                                            </p:attrNameLst>
                                          </p:cBhvr>
                                          <p:tavLst>
                                            <p:tav tm="0">
                                              <p:val>
                                                <p:strVal val="#ppt_x"/>
                                              </p:val>
                                            </p:tav>
                                            <p:tav tm="100000">
                                              <p:val>
                                                <p:strVal val="#ppt_x"/>
                                              </p:val>
                                            </p:tav>
                                          </p:tavLst>
                                        </p:anim>
                                        <p:anim calcmode="lin" valueType="num">
                                          <p:cBhvr>
                                            <p:cTn id="10" dur="1000" fill="hold"/>
                                            <p:tgtEl>
                                              <p:spTgt spid="7"/>
                                            </p:tgtEl>
                                            <p:attrNameLst>
                                              <p:attrName>ppt_y</p:attrName>
                                            </p:attrNameLst>
                                          </p:cBhvr>
                                          <p:tavLst>
                                            <p:tav tm="0">
                                              <p:val>
                                                <p:strVal val="#ppt_y+.1"/>
                                              </p:val>
                                            </p:tav>
                                            <p:tav tm="100000">
                                              <p:val>
                                                <p:strVal val="#ppt_y"/>
                                              </p:val>
                                            </p:tav>
                                          </p:tavLst>
                                        </p:anim>
                                      </p:childTnLst>
                                    </p:cTn>
                                  </p:par>
                                  <p:par>
                                    <p:cTn id="11" presetID="2" presetClass="mediacall" presetSubtype="0" fill="hold" nodeType="withEffect">
                                      <p:stCondLst>
                                        <p:cond delay="0"/>
                                      </p:stCondLst>
                                      <p:childTnLst>
                                        <p:cmd type="call" cmd="togglePause">
                                          <p:cBhvr>
                                            <p:cTn id="12" dur="1" fill="hold"/>
                                            <p:tgtEl>
                                              <p:spTgt spid="6"/>
                                            </p:tgtEl>
                                          </p:cBhvr>
                                        </p:cmd>
                                      </p:childTnLst>
                                    </p:cTn>
                                  </p:par>
                                </p:childTnLst>
                              </p:cTn>
                            </p:par>
                          </p:childTnLst>
                        </p:cTn>
                      </p:par>
                    </p:childTnLst>
                  </p:cTn>
                  <p:nextCondLst>
                    <p:cond evt="onMediaBookmark" delay="0">
                      <p:tgtEl>
                        <p14:bmkTgt spid="6" bmkName="Bookmark 1"/>
                      </p:tgtEl>
                    </p:cond>
                  </p:nextCondLst>
                </p:seq>
                <p:seq concurrent="1" nextAc="seek">
                  <p:cTn id="13" restart="whenNotActive" fill="hold" evtFilter="cancelBubble" nodeType="interactiveSeq">
                    <p:stCondLst>
                      <p:cond evt="onMediaBookmark" delay="0">
                        <p:tgtEl>
                          <p14:bmkTgt spid="6" bmkName="Bookmark 2"/>
                        </p:tgtEl>
                      </p:cond>
                    </p:stCondLst>
                    <p:endSync evt="end" delay="0">
                      <p:rtn val="all"/>
                    </p:endSync>
                    <p:childTnLst>
                      <p:par>
                        <p:cTn id="14" fill="hold">
                          <p:stCondLst>
                            <p:cond delay="0"/>
                          </p:stCondLst>
                          <p:childTnLst>
                            <p:par>
                              <p:cTn id="15" fill="hold">
                                <p:stCondLst>
                                  <p:cond delay="0"/>
                                </p:stCondLst>
                                <p:childTnLst>
                                  <p:par>
                                    <p:cTn id="16" presetID="42"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22" presetClass="exit" presetSubtype="4" fill="hold" grpId="1" nodeType="withEffect">
                                      <p:stCondLst>
                                        <p:cond delay="0"/>
                                      </p:stCondLst>
                                      <p:childTnLst>
                                        <p:animEffect transition="out" filter="wipe(down)">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2" presetClass="mediacall" presetSubtype="0" fill="hold" nodeType="withEffect">
                                      <p:stCondLst>
                                        <p:cond delay="0"/>
                                      </p:stCondLst>
                                      <p:childTnLst>
                                        <p:cmd type="call" cmd="togglePause">
                                          <p:cBhvr>
                                            <p:cTn id="25" dur="1" fill="hold"/>
                                            <p:tgtEl>
                                              <p:spTgt spid="6"/>
                                            </p:tgtEl>
                                          </p:cBhvr>
                                        </p:cmd>
                                      </p:childTnLst>
                                    </p:cTn>
                                  </p:par>
                                </p:childTnLst>
                              </p:cTn>
                            </p:par>
                          </p:childTnLst>
                        </p:cTn>
                      </p:par>
                    </p:childTnLst>
                  </p:cTn>
                  <p:nextCondLst>
                    <p:cond evt="onMediaBookmark" delay="0">
                      <p:tgtEl>
                        <p14:bmkTgt spid="6" bmkName="Bookmark 2"/>
                      </p:tgtEl>
                    </p:cond>
                  </p:nextCondLst>
                </p:seq>
                <p:seq concurrent="1" nextAc="seek">
                  <p:cTn id="26" restart="whenNotActive" fill="hold" evtFilter="cancelBubble" nodeType="interactiveSeq">
                    <p:stCondLst>
                      <p:cond evt="onMediaBookmark" delay="0">
                        <p:tgtEl>
                          <p14:bmkTgt spid="6" bmkName="Bookmark 3"/>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22" presetClass="exit" presetSubtype="4" fill="hold" grpId="1" nodeType="withEffect">
                                      <p:stCondLst>
                                        <p:cond delay="0"/>
                                      </p:stCondLst>
                                      <p:childTnLst>
                                        <p:animEffect transition="out" filter="wipe(down)">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6" bmkName="Bookmark 3"/>
                      </p:tgtEl>
                    </p:cond>
                  </p:nextCondLst>
                </p:seq>
              </p:childTnLst>
            </p:cTn>
          </p:par>
        </p:tnLst>
        <p:bldLst>
          <p:bldP spid="7" grpId="0" animBg="1"/>
          <p:bldP spid="7" grpId="1" animBg="1"/>
          <p:bldP spid="8" grpId="0" animBg="1"/>
          <p:bldP spid="8" grpId="1" animBg="1"/>
          <p:bldP spid="9" grpId="0" animBg="1"/>
        </p:bldLst>
      </p:timing>
    </mc:Choice>
    <mc:Fallback xmlns="">
      <p:timing>
        <p:tnLst>
          <p:par>
            <p:cTn id="1" dur="indefinite" restart="never" nodeType="tmRoot">
              <p:childTnLst>
                <p:video>
                  <p:cMediaNode vol="100000">
                    <p:cTn id="2" fill="hold" display="0">
                      <p:stCondLst>
                        <p:cond delay="indefinite"/>
                      </p:stCondLst>
                    </p:cTn>
                    <p:tgtEl>
                      <p:spTgt spid="6"/>
                    </p:tgtEl>
                  </p:cMediaNode>
                </p:vide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1316567"/>
            </a:xfrm>
            <a:prstGeom prst="rect">
              <a:avLst/>
            </a:prstGeom>
          </p:spPr>
          <p:txBody>
            <a:bodyPr lIns="50800" tIns="50800" rIns="50800" bIns="50800" rtlCol="0" anchor="ctr"/>
            <a:lstStyle/>
            <a:p>
              <a:pPr algn="ctr">
                <a:lnSpc>
                  <a:spcPts val="2694"/>
                </a:lnSpc>
                <a:spcBef>
                  <a:spcPct val="0"/>
                </a:spcBef>
              </a:pPr>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4214519" cy="2245705"/>
            </a:xfrm>
            <a:prstGeom prst="rect">
              <a:avLst/>
            </a:prstGeom>
          </p:spPr>
          <p:txBody>
            <a:bodyPr lIns="101600" tIns="101600" rIns="101600" bIns="101600" rtlCol="0" anchor="ctr"/>
            <a:lstStyle/>
            <a:p>
              <a:pPr algn="ctr">
                <a:lnSpc>
                  <a:spcPts val="5199"/>
                </a:lnSpc>
                <a:spcBef>
                  <a:spcPct val="0"/>
                </a:spcBef>
              </a:pPr>
              <a:endParaRPr/>
            </a:p>
          </p:txBody>
        </p:sp>
      </p:grpSp>
      <p:grpSp>
        <p:nvGrpSpPr>
          <p:cNvPr id="8" name="Group 8"/>
          <p:cNvGrpSpPr/>
          <p:nvPr/>
        </p:nvGrpSpPr>
        <p:grpSpPr>
          <a:xfrm>
            <a:off x="2095500" y="190498"/>
            <a:ext cx="14097000" cy="3292987"/>
            <a:chOff x="0" y="-315738"/>
            <a:chExt cx="3712790" cy="1032507"/>
          </a:xfrm>
        </p:grpSpPr>
        <p:sp>
          <p:nvSpPr>
            <p:cNvPr id="9" name="Freeform 9"/>
            <p:cNvSpPr/>
            <p:nvPr/>
          </p:nvSpPr>
          <p:spPr>
            <a:xfrm>
              <a:off x="0" y="-315738"/>
              <a:ext cx="3712790" cy="1032507"/>
            </a:xfrm>
            <a:custGeom>
              <a:avLst/>
              <a:gdLst/>
              <a:ahLst/>
              <a:cxnLst/>
              <a:rect l="l" t="t" r="r" b="b"/>
              <a:pathLst>
                <a:path w="3712790" h="716769">
                  <a:moveTo>
                    <a:pt x="13730" y="0"/>
                  </a:moveTo>
                  <a:lnTo>
                    <a:pt x="3699060" y="0"/>
                  </a:lnTo>
                  <a:cubicBezTo>
                    <a:pt x="3702702" y="0"/>
                    <a:pt x="3706194" y="1447"/>
                    <a:pt x="3708769" y="4021"/>
                  </a:cubicBezTo>
                  <a:cubicBezTo>
                    <a:pt x="3711344" y="6596"/>
                    <a:pt x="3712790" y="10088"/>
                    <a:pt x="3712790" y="13730"/>
                  </a:cubicBezTo>
                  <a:lnTo>
                    <a:pt x="3712790" y="703039"/>
                  </a:lnTo>
                  <a:cubicBezTo>
                    <a:pt x="3712790" y="710622"/>
                    <a:pt x="3706643" y="716769"/>
                    <a:pt x="3699060" y="716769"/>
                  </a:cubicBezTo>
                  <a:lnTo>
                    <a:pt x="13730" y="716769"/>
                  </a:lnTo>
                  <a:cubicBezTo>
                    <a:pt x="10088" y="716769"/>
                    <a:pt x="6596" y="715323"/>
                    <a:pt x="4021" y="712748"/>
                  </a:cubicBezTo>
                  <a:cubicBezTo>
                    <a:pt x="1447" y="710173"/>
                    <a:pt x="0" y="706681"/>
                    <a:pt x="0" y="70303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10" name="TextBox 10"/>
            <p:cNvSpPr txBox="1"/>
            <p:nvPr/>
          </p:nvSpPr>
          <p:spPr>
            <a:xfrm>
              <a:off x="0" y="-220168"/>
              <a:ext cx="3712790" cy="936937"/>
            </a:xfrm>
            <a:prstGeom prst="rect">
              <a:avLst/>
            </a:prstGeom>
          </p:spPr>
          <p:txBody>
            <a:bodyPr lIns="254000" tIns="254000" rIns="254000" bIns="254000" rtlCol="0" anchor="ctr"/>
            <a:lstStyle/>
            <a:p>
              <a:pPr algn="ctr">
                <a:lnSpc>
                  <a:spcPts val="7699"/>
                </a:lnSpc>
              </a:pPr>
              <a:r>
                <a:rPr lang="en-US" sz="8000" dirty="0" err="1">
                  <a:solidFill>
                    <a:srgbClr val="000001"/>
                  </a:solidFill>
                  <a:latin typeface="Times New Roman" panose="02020603050405020304" pitchFamily="18" charset="0"/>
                  <a:cs typeface="Times New Roman" panose="02020603050405020304" pitchFamily="18" charset="0"/>
                </a:rPr>
                <a:t>Vậy</a:t>
              </a:r>
              <a:r>
                <a:rPr lang="en-US" sz="8000" dirty="0">
                  <a:solidFill>
                    <a:srgbClr val="000001"/>
                  </a:solidFill>
                  <a:latin typeface="Times New Roman" panose="02020603050405020304" pitchFamily="18" charset="0"/>
                  <a:cs typeface="Times New Roman" panose="02020603050405020304" pitchFamily="18" charset="0"/>
                </a:rPr>
                <a:t> </a:t>
              </a:r>
              <a:r>
                <a:rPr lang="en-US" sz="8000" dirty="0" err="1">
                  <a:solidFill>
                    <a:srgbClr val="000001"/>
                  </a:solidFill>
                  <a:latin typeface="Times New Roman" panose="02020603050405020304" pitchFamily="18" charset="0"/>
                  <a:cs typeface="Times New Roman" panose="02020603050405020304" pitchFamily="18" charset="0"/>
                </a:rPr>
                <a:t>nguyên</a:t>
              </a:r>
              <a:r>
                <a:rPr lang="en-US" sz="8000" dirty="0">
                  <a:solidFill>
                    <a:srgbClr val="000001"/>
                  </a:solidFill>
                  <a:latin typeface="Times New Roman" panose="02020603050405020304" pitchFamily="18" charset="0"/>
                  <a:cs typeface="Times New Roman" panose="02020603050405020304" pitchFamily="18" charset="0"/>
                </a:rPr>
                <a:t> </a:t>
              </a:r>
              <a:r>
                <a:rPr lang="en-US" sz="8000" dirty="0" err="1">
                  <a:solidFill>
                    <a:srgbClr val="000001"/>
                  </a:solidFill>
                  <a:latin typeface="Times New Roman" panose="02020603050405020304" pitchFamily="18" charset="0"/>
                  <a:cs typeface="Times New Roman" panose="02020603050405020304" pitchFamily="18" charset="0"/>
                </a:rPr>
                <a:t>lý</a:t>
              </a:r>
              <a:r>
                <a:rPr lang="en-US" sz="8000" dirty="0">
                  <a:solidFill>
                    <a:srgbClr val="000001"/>
                  </a:solidFill>
                  <a:latin typeface="Times New Roman" panose="02020603050405020304" pitchFamily="18" charset="0"/>
                  <a:cs typeface="Times New Roman" panose="02020603050405020304" pitchFamily="18" charset="0"/>
                </a:rPr>
                <a:t> </a:t>
              </a:r>
              <a:r>
                <a:rPr lang="en-US" sz="8000" dirty="0" err="1">
                  <a:solidFill>
                    <a:srgbClr val="000001"/>
                  </a:solidFill>
                  <a:latin typeface="Times New Roman" panose="02020603050405020304" pitchFamily="18" charset="0"/>
                  <a:cs typeface="Times New Roman" panose="02020603050405020304" pitchFamily="18" charset="0"/>
                </a:rPr>
                <a:t>hoạt</a:t>
              </a:r>
              <a:r>
                <a:rPr lang="en-US" sz="8000" dirty="0">
                  <a:solidFill>
                    <a:srgbClr val="000001"/>
                  </a:solidFill>
                  <a:latin typeface="Times New Roman" panose="02020603050405020304" pitchFamily="18" charset="0"/>
                  <a:cs typeface="Times New Roman" panose="02020603050405020304" pitchFamily="18" charset="0"/>
                </a:rPr>
                <a:t> </a:t>
              </a:r>
              <a:r>
                <a:rPr lang="en-US" sz="8000" dirty="0" err="1">
                  <a:solidFill>
                    <a:srgbClr val="000001"/>
                  </a:solidFill>
                  <a:latin typeface="Times New Roman" panose="02020603050405020304" pitchFamily="18" charset="0"/>
                  <a:cs typeface="Times New Roman" panose="02020603050405020304" pitchFamily="18" charset="0"/>
                </a:rPr>
                <a:t>động</a:t>
              </a:r>
              <a:r>
                <a:rPr lang="en-US" sz="8000" dirty="0">
                  <a:solidFill>
                    <a:srgbClr val="000001"/>
                  </a:solidFill>
                  <a:latin typeface="Times New Roman" panose="02020603050405020304" pitchFamily="18" charset="0"/>
                  <a:cs typeface="Times New Roman" panose="02020603050405020304" pitchFamily="18" charset="0"/>
                </a:rPr>
                <a:t> </a:t>
              </a:r>
              <a:r>
                <a:rPr lang="en-US" sz="8000" dirty="0" err="1">
                  <a:solidFill>
                    <a:srgbClr val="000001"/>
                  </a:solidFill>
                  <a:latin typeface="Times New Roman" panose="02020603050405020304" pitchFamily="18" charset="0"/>
                  <a:cs typeface="Times New Roman" panose="02020603050405020304" pitchFamily="18" charset="0"/>
                </a:rPr>
                <a:t>của</a:t>
              </a:r>
              <a:r>
                <a:rPr lang="en-US" sz="8000" dirty="0">
                  <a:solidFill>
                    <a:srgbClr val="000001"/>
                  </a:solidFill>
                  <a:latin typeface="Times New Roman" panose="02020603050405020304" pitchFamily="18" charset="0"/>
                  <a:cs typeface="Times New Roman" panose="02020603050405020304" pitchFamily="18" charset="0"/>
                </a:rPr>
                <a:t> </a:t>
              </a:r>
              <a:r>
                <a:rPr lang="en-US" sz="8000" dirty="0" err="1">
                  <a:solidFill>
                    <a:srgbClr val="000001"/>
                  </a:solidFill>
                  <a:latin typeface="Times New Roman" panose="02020603050405020304" pitchFamily="18" charset="0"/>
                  <a:cs typeface="Times New Roman" panose="02020603050405020304" pitchFamily="18" charset="0"/>
                </a:rPr>
                <a:t>cỗ</a:t>
              </a:r>
              <a:r>
                <a:rPr lang="en-US" sz="8000" dirty="0">
                  <a:solidFill>
                    <a:srgbClr val="000001"/>
                  </a:solidFill>
                  <a:latin typeface="Times New Roman" panose="02020603050405020304" pitchFamily="18" charset="0"/>
                  <a:cs typeface="Times New Roman" panose="02020603050405020304" pitchFamily="18" charset="0"/>
                </a:rPr>
                <a:t> </a:t>
              </a:r>
              <a:r>
                <a:rPr lang="en-US" sz="8000" dirty="0" err="1">
                  <a:solidFill>
                    <a:srgbClr val="000001"/>
                  </a:solidFill>
                  <a:latin typeface="Times New Roman" panose="02020603050405020304" pitchFamily="18" charset="0"/>
                  <a:cs typeface="Times New Roman" panose="02020603050405020304" pitchFamily="18" charset="0"/>
                </a:rPr>
                <a:t>máy</a:t>
              </a:r>
              <a:r>
                <a:rPr lang="en-US" sz="8000" dirty="0">
                  <a:solidFill>
                    <a:srgbClr val="000001"/>
                  </a:solidFill>
                  <a:latin typeface="Times New Roman" panose="02020603050405020304" pitchFamily="18" charset="0"/>
                  <a:cs typeface="Times New Roman" panose="02020603050405020304" pitchFamily="18" charset="0"/>
                </a:rPr>
                <a:t> </a:t>
              </a:r>
              <a:r>
                <a:rPr lang="en-US" sz="8000" dirty="0" err="1">
                  <a:solidFill>
                    <a:srgbClr val="000001"/>
                  </a:solidFill>
                  <a:latin typeface="Times New Roman" panose="02020603050405020304" pitchFamily="18" charset="0"/>
                  <a:cs typeface="Times New Roman" panose="02020603050405020304" pitchFamily="18" charset="0"/>
                </a:rPr>
                <a:t>trên</a:t>
              </a:r>
              <a:r>
                <a:rPr lang="en-US" sz="8000" dirty="0">
                  <a:solidFill>
                    <a:srgbClr val="000001"/>
                  </a:solidFill>
                  <a:latin typeface="Times New Roman" panose="02020603050405020304" pitchFamily="18" charset="0"/>
                  <a:cs typeface="Times New Roman" panose="02020603050405020304" pitchFamily="18" charset="0"/>
                </a:rPr>
                <a:t> …………….. </a:t>
              </a:r>
              <a:r>
                <a:rPr lang="en-US" sz="8000" dirty="0" err="1">
                  <a:solidFill>
                    <a:srgbClr val="000001"/>
                  </a:solidFill>
                  <a:latin typeface="Times New Roman" panose="02020603050405020304" pitchFamily="18" charset="0"/>
                  <a:cs typeface="Times New Roman" panose="02020603050405020304" pitchFamily="18" charset="0"/>
                </a:rPr>
                <a:t>đinamô</a:t>
              </a:r>
              <a:r>
                <a:rPr lang="en-US" sz="8000" dirty="0">
                  <a:solidFill>
                    <a:srgbClr val="000001"/>
                  </a:solidFill>
                  <a:latin typeface="Times New Roman" panose="02020603050405020304" pitchFamily="18" charset="0"/>
                  <a:cs typeface="Times New Roman" panose="02020603050405020304" pitchFamily="18" charset="0"/>
                </a:rPr>
                <a:t> </a:t>
              </a:r>
              <a:r>
                <a:rPr lang="en-US" sz="8000" dirty="0" err="1">
                  <a:solidFill>
                    <a:srgbClr val="000001"/>
                  </a:solidFill>
                  <a:latin typeface="Times New Roman" panose="02020603050405020304" pitchFamily="18" charset="0"/>
                  <a:cs typeface="Times New Roman" panose="02020603050405020304" pitchFamily="18" charset="0"/>
                </a:rPr>
                <a:t>của</a:t>
              </a:r>
              <a:r>
                <a:rPr lang="en-US" sz="8000" dirty="0">
                  <a:solidFill>
                    <a:srgbClr val="000001"/>
                  </a:solidFill>
                  <a:latin typeface="Times New Roman" panose="02020603050405020304" pitchFamily="18" charset="0"/>
                  <a:cs typeface="Times New Roman" panose="02020603050405020304" pitchFamily="18" charset="0"/>
                </a:rPr>
                <a:t> </a:t>
              </a:r>
              <a:r>
                <a:rPr lang="en-US" sz="8000" dirty="0" err="1">
                  <a:solidFill>
                    <a:srgbClr val="000001"/>
                  </a:solidFill>
                  <a:latin typeface="Times New Roman" panose="02020603050405020304" pitchFamily="18" charset="0"/>
                  <a:cs typeface="Times New Roman" panose="02020603050405020304" pitchFamily="18" charset="0"/>
                </a:rPr>
                <a:t>xe</a:t>
              </a:r>
              <a:r>
                <a:rPr lang="en-US" sz="8000" dirty="0">
                  <a:solidFill>
                    <a:srgbClr val="000001"/>
                  </a:solidFill>
                  <a:latin typeface="Times New Roman" panose="02020603050405020304" pitchFamily="18" charset="0"/>
                  <a:cs typeface="Times New Roman" panose="02020603050405020304" pitchFamily="18" charset="0"/>
                </a:rPr>
                <a:t> </a:t>
              </a:r>
              <a:r>
                <a:rPr lang="en-US" sz="8000" dirty="0" err="1">
                  <a:solidFill>
                    <a:srgbClr val="000001"/>
                  </a:solidFill>
                  <a:latin typeface="Times New Roman" panose="02020603050405020304" pitchFamily="18" charset="0"/>
                  <a:cs typeface="Times New Roman" panose="02020603050405020304" pitchFamily="18" charset="0"/>
                </a:rPr>
                <a:t>đạp</a:t>
              </a:r>
              <a:endParaRPr lang="en-US" sz="8000" dirty="0">
                <a:solidFill>
                  <a:srgbClr val="000001"/>
                </a:solidFill>
                <a:latin typeface="Times New Roman" panose="02020603050405020304" pitchFamily="18" charset="0"/>
                <a:cs typeface="Times New Roman" panose="02020603050405020304" pitchFamily="18" charset="0"/>
              </a:endParaRPr>
            </a:p>
          </p:txBody>
        </p:sp>
      </p:grpSp>
      <p:grpSp>
        <p:nvGrpSpPr>
          <p:cNvPr id="14" name="Group 14"/>
          <p:cNvGrpSpPr/>
          <p:nvPr/>
        </p:nvGrpSpPr>
        <p:grpSpPr>
          <a:xfrm>
            <a:off x="3581400" y="8082247"/>
            <a:ext cx="12877799" cy="1360869"/>
            <a:chOff x="344767" y="525634"/>
            <a:chExt cx="2385358" cy="358418"/>
          </a:xfrm>
        </p:grpSpPr>
        <p:sp>
          <p:nvSpPr>
            <p:cNvPr id="15" name="Freeform 15"/>
            <p:cNvSpPr/>
            <p:nvPr/>
          </p:nvSpPr>
          <p:spPr>
            <a:xfrm>
              <a:off x="344767" y="525634"/>
              <a:ext cx="2385358" cy="358418"/>
            </a:xfrm>
            <a:custGeom>
              <a:avLst/>
              <a:gdLst/>
              <a:ahLst/>
              <a:cxnLst/>
              <a:rect l="l" t="t" r="r" b="b"/>
              <a:pathLst>
                <a:path w="1505185" h="602074">
                  <a:moveTo>
                    <a:pt x="33867" y="0"/>
                  </a:moveTo>
                  <a:lnTo>
                    <a:pt x="1471319" y="0"/>
                  </a:lnTo>
                  <a:cubicBezTo>
                    <a:pt x="1490023" y="0"/>
                    <a:pt x="1505185" y="15163"/>
                    <a:pt x="1505185" y="33867"/>
                  </a:cubicBezTo>
                  <a:lnTo>
                    <a:pt x="1505185" y="568207"/>
                  </a:lnTo>
                  <a:cubicBezTo>
                    <a:pt x="1505185" y="586911"/>
                    <a:pt x="1490023" y="602074"/>
                    <a:pt x="1471319" y="602074"/>
                  </a:cubicBezTo>
                  <a:lnTo>
                    <a:pt x="33867" y="602074"/>
                  </a:lnTo>
                  <a:cubicBezTo>
                    <a:pt x="15163" y="602074"/>
                    <a:pt x="0" y="586911"/>
                    <a:pt x="0" y="568207"/>
                  </a:cubicBezTo>
                  <a:lnTo>
                    <a:pt x="0" y="33867"/>
                  </a:lnTo>
                  <a:cubicBezTo>
                    <a:pt x="0" y="15163"/>
                    <a:pt x="15163" y="0"/>
                    <a:pt x="33867" y="0"/>
                  </a:cubicBezTo>
                  <a:close/>
                </a:path>
              </a:pathLst>
            </a:custGeom>
            <a:solidFill>
              <a:schemeClr val="accent6">
                <a:lumMod val="60000"/>
                <a:lumOff val="40000"/>
              </a:schemeClr>
            </a:solidFill>
            <a:ln cap="rnd">
              <a:noFill/>
              <a:prstDash val="solid"/>
              <a:round/>
            </a:ln>
          </p:spPr>
          <p:txBody>
            <a:bodyPr/>
            <a:lstStyle/>
            <a:p>
              <a:endParaRPr lang="en-US"/>
            </a:p>
          </p:txBody>
        </p:sp>
        <p:sp>
          <p:nvSpPr>
            <p:cNvPr id="16" name="TextBox 16"/>
            <p:cNvSpPr txBox="1"/>
            <p:nvPr/>
          </p:nvSpPr>
          <p:spPr>
            <a:xfrm>
              <a:off x="388941" y="566296"/>
              <a:ext cx="2189943" cy="317756"/>
            </a:xfrm>
            <a:prstGeom prst="rect">
              <a:avLst/>
            </a:prstGeom>
          </p:spPr>
          <p:txBody>
            <a:bodyPr lIns="152400" tIns="152400" rIns="152400" bIns="152400" rtlCol="0" anchor="ctr"/>
            <a:lstStyle/>
            <a:p>
              <a:pPr algn="ctr">
                <a:lnSpc>
                  <a:spcPts val="4940"/>
                </a:lnSpc>
              </a:pPr>
              <a:r>
                <a:rPr lang="en-US" sz="6600" dirty="0" err="1">
                  <a:solidFill>
                    <a:srgbClr val="000001"/>
                  </a:solidFill>
                  <a:latin typeface="Times New Roman" panose="02020603050405020304" pitchFamily="18" charset="0"/>
                  <a:cs typeface="Times New Roman" panose="02020603050405020304" pitchFamily="18" charset="0"/>
                </a:rPr>
                <a:t>Hiện</a:t>
              </a:r>
              <a:r>
                <a:rPr lang="en-US" sz="6600" dirty="0">
                  <a:solidFill>
                    <a:srgbClr val="000001"/>
                  </a:solidFill>
                  <a:latin typeface="Times New Roman" panose="02020603050405020304" pitchFamily="18" charset="0"/>
                  <a:cs typeface="Times New Roman" panose="02020603050405020304" pitchFamily="18" charset="0"/>
                </a:rPr>
                <a:t> </a:t>
              </a:r>
              <a:r>
                <a:rPr lang="en-US" sz="6600" dirty="0" err="1">
                  <a:solidFill>
                    <a:srgbClr val="000001"/>
                  </a:solidFill>
                  <a:latin typeface="Times New Roman" panose="02020603050405020304" pitchFamily="18" charset="0"/>
                  <a:cs typeface="Times New Roman" panose="02020603050405020304" pitchFamily="18" charset="0"/>
                </a:rPr>
                <a:t>tượng</a:t>
              </a:r>
              <a:r>
                <a:rPr lang="en-US" sz="6600" dirty="0">
                  <a:solidFill>
                    <a:srgbClr val="000001"/>
                  </a:solidFill>
                  <a:latin typeface="Times New Roman" panose="02020603050405020304" pitchFamily="18" charset="0"/>
                  <a:cs typeface="Times New Roman" panose="02020603050405020304" pitchFamily="18" charset="0"/>
                </a:rPr>
                <a:t> X </a:t>
              </a:r>
              <a:r>
                <a:rPr lang="en-US" sz="6600" dirty="0" err="1">
                  <a:solidFill>
                    <a:srgbClr val="000001"/>
                  </a:solidFill>
                  <a:latin typeface="Times New Roman" panose="02020603050405020304" pitchFamily="18" charset="0"/>
                  <a:cs typeface="Times New Roman" panose="02020603050405020304" pitchFamily="18" charset="0"/>
                </a:rPr>
                <a:t>tạo</a:t>
              </a:r>
              <a:r>
                <a:rPr lang="en-US" sz="6600" dirty="0">
                  <a:solidFill>
                    <a:srgbClr val="000001"/>
                  </a:solidFill>
                  <a:latin typeface="Times New Roman" panose="02020603050405020304" pitchFamily="18" charset="0"/>
                  <a:cs typeface="Times New Roman" panose="02020603050405020304" pitchFamily="18" charset="0"/>
                </a:rPr>
                <a:t> </a:t>
              </a:r>
              <a:r>
                <a:rPr lang="en-US" sz="6600" dirty="0" err="1">
                  <a:solidFill>
                    <a:srgbClr val="000001"/>
                  </a:solidFill>
                  <a:latin typeface="Times New Roman" panose="02020603050405020304" pitchFamily="18" charset="0"/>
                  <a:cs typeface="Times New Roman" panose="02020603050405020304" pitchFamily="18" charset="0"/>
                </a:rPr>
                <a:t>ra</a:t>
              </a:r>
              <a:r>
                <a:rPr lang="en-US" sz="6600" dirty="0">
                  <a:solidFill>
                    <a:srgbClr val="000001"/>
                  </a:solidFill>
                  <a:latin typeface="Times New Roman" panose="02020603050405020304" pitchFamily="18" charset="0"/>
                  <a:cs typeface="Times New Roman" panose="02020603050405020304" pitchFamily="18" charset="0"/>
                </a:rPr>
                <a:t> </a:t>
              </a:r>
              <a:r>
                <a:rPr lang="en-US" sz="6600" dirty="0" err="1">
                  <a:solidFill>
                    <a:srgbClr val="000001"/>
                  </a:solidFill>
                  <a:latin typeface="Times New Roman" panose="02020603050405020304" pitchFamily="18" charset="0"/>
                  <a:cs typeface="Times New Roman" panose="02020603050405020304" pitchFamily="18" charset="0"/>
                </a:rPr>
                <a:t>dòng</a:t>
              </a:r>
              <a:r>
                <a:rPr lang="en-US" sz="6600" dirty="0">
                  <a:solidFill>
                    <a:srgbClr val="000001"/>
                  </a:solidFill>
                  <a:latin typeface="Times New Roman" panose="02020603050405020304" pitchFamily="18" charset="0"/>
                  <a:cs typeface="Times New Roman" panose="02020603050405020304" pitchFamily="18" charset="0"/>
                </a:rPr>
                <a:t> </a:t>
              </a:r>
              <a:r>
                <a:rPr lang="en-US" sz="6600" dirty="0" err="1">
                  <a:solidFill>
                    <a:srgbClr val="000001"/>
                  </a:solidFill>
                  <a:latin typeface="Times New Roman" panose="02020603050405020304" pitchFamily="18" charset="0"/>
                  <a:cs typeface="Times New Roman" panose="02020603050405020304" pitchFamily="18" charset="0"/>
                </a:rPr>
                <a:t>điện</a:t>
              </a:r>
              <a:r>
                <a:rPr lang="en-US" sz="6600" dirty="0">
                  <a:solidFill>
                    <a:srgbClr val="000001"/>
                  </a:solidFill>
                  <a:latin typeface="Times New Roman" panose="02020603050405020304" pitchFamily="18" charset="0"/>
                  <a:cs typeface="Times New Roman" panose="02020603050405020304" pitchFamily="18" charset="0"/>
                </a:rPr>
                <a:t> Y  </a:t>
              </a:r>
            </a:p>
          </p:txBody>
        </p:sp>
      </p:grpSp>
      <p:grpSp>
        <p:nvGrpSpPr>
          <p:cNvPr id="20" name="Group 19">
            <a:extLst>
              <a:ext uri="{FF2B5EF4-FFF2-40B4-BE49-F238E27FC236}">
                <a16:creationId xmlns:a16="http://schemas.microsoft.com/office/drawing/2014/main" id="{5048D029-F3B6-149D-3A59-28FAA3BEBA51}"/>
              </a:ext>
            </a:extLst>
          </p:cNvPr>
          <p:cNvGrpSpPr/>
          <p:nvPr/>
        </p:nvGrpSpPr>
        <p:grpSpPr>
          <a:xfrm>
            <a:off x="12731750" y="4319729"/>
            <a:ext cx="1166816" cy="2450309"/>
            <a:chOff x="12731750" y="4319729"/>
            <a:chExt cx="1166816" cy="2450309"/>
          </a:xfrm>
        </p:grpSpPr>
        <p:sp>
          <p:nvSpPr>
            <p:cNvPr id="75" name="Oval 2">
              <a:extLst>
                <a:ext uri="{FF2B5EF4-FFF2-40B4-BE49-F238E27FC236}">
                  <a16:creationId xmlns:a16="http://schemas.microsoft.com/office/drawing/2014/main" id="{CA5E929D-DAF6-2E2A-CAFF-62733FAF9D88}"/>
                </a:ext>
              </a:extLst>
            </p:cNvPr>
            <p:cNvSpPr>
              <a:spLocks noChangeArrowheads="1"/>
            </p:cNvSpPr>
            <p:nvPr/>
          </p:nvSpPr>
          <p:spPr bwMode="auto">
            <a:xfrm>
              <a:off x="12750800" y="6055660"/>
              <a:ext cx="1143000" cy="228600"/>
            </a:xfrm>
            <a:prstGeom prst="ellipse">
              <a:avLst/>
            </a:prstGeom>
            <a:solidFill>
              <a:schemeClr val="accent1"/>
            </a:solidFill>
            <a:ln w="28575">
              <a:solidFill>
                <a:schemeClr val="tx1"/>
              </a:solidFill>
              <a:round/>
              <a:headEnd/>
              <a:tailEnd/>
            </a:ln>
          </p:spPr>
          <p:txBody>
            <a:bodyPr wrap="none" anchor="ctr"/>
            <a:lstStyle/>
            <a:p>
              <a:pPr eaLnBrk="1" hangingPunct="1"/>
              <a:endParaRPr lang="vi-VN">
                <a:latin typeface="Times New Roman" pitchFamily="18" charset="0"/>
              </a:endParaRPr>
            </a:p>
          </p:txBody>
        </p:sp>
        <p:sp>
          <p:nvSpPr>
            <p:cNvPr id="76" name="Freeform 16">
              <a:extLst>
                <a:ext uri="{FF2B5EF4-FFF2-40B4-BE49-F238E27FC236}">
                  <a16:creationId xmlns:a16="http://schemas.microsoft.com/office/drawing/2014/main" id="{84A2E747-B3C9-90B9-8B9C-BF83DAE407C3}"/>
                </a:ext>
              </a:extLst>
            </p:cNvPr>
            <p:cNvSpPr>
              <a:spLocks/>
            </p:cNvSpPr>
            <p:nvPr/>
          </p:nvSpPr>
          <p:spPr bwMode="auto">
            <a:xfrm>
              <a:off x="12750803" y="4637626"/>
              <a:ext cx="328613" cy="1543050"/>
            </a:xfrm>
            <a:custGeom>
              <a:avLst/>
              <a:gdLst>
                <a:gd name="T0" fmla="*/ 0 w 207"/>
                <a:gd name="T1" fmla="*/ 2147483646 h 1296"/>
                <a:gd name="T2" fmla="*/ 0 w 207"/>
                <a:gd name="T3" fmla="*/ 2147483646 h 1296"/>
                <a:gd name="T4" fmla="*/ 2147483646 w 207"/>
                <a:gd name="T5" fmla="*/ 2147483646 h 1296"/>
                <a:gd name="T6" fmla="*/ 2147483646 w 207"/>
                <a:gd name="T7" fmla="*/ 2147483646 h 1296"/>
                <a:gd name="T8" fmla="*/ 2147483646 w 207"/>
                <a:gd name="T9" fmla="*/ 2147483646 h 1296"/>
                <a:gd name="T10" fmla="*/ 2147483646 w 207"/>
                <a:gd name="T11" fmla="*/ 2147483646 h 1296"/>
                <a:gd name="T12" fmla="*/ 2147483646 w 207"/>
                <a:gd name="T13" fmla="*/ 2147483646 h 1296"/>
                <a:gd name="T14" fmla="*/ 2147483646 w 207"/>
                <a:gd name="T15" fmla="*/ 0 h 1296"/>
                <a:gd name="T16" fmla="*/ 0 60000 65536"/>
                <a:gd name="T17" fmla="*/ 0 60000 65536"/>
                <a:gd name="T18" fmla="*/ 0 60000 65536"/>
                <a:gd name="T19" fmla="*/ 0 60000 65536"/>
                <a:gd name="T20" fmla="*/ 0 60000 65536"/>
                <a:gd name="T21" fmla="*/ 0 60000 65536"/>
                <a:gd name="T22" fmla="*/ 0 60000 65536"/>
                <a:gd name="T23" fmla="*/ 0 60000 65536"/>
                <a:gd name="T24" fmla="*/ 0 w 207"/>
                <a:gd name="T25" fmla="*/ 0 h 1296"/>
                <a:gd name="T26" fmla="*/ 207 w 207"/>
                <a:gd name="T27" fmla="*/ 1296 h 12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7" h="1296">
                  <a:moveTo>
                    <a:pt x="0" y="1296"/>
                  </a:moveTo>
                  <a:lnTo>
                    <a:pt x="0" y="451"/>
                  </a:lnTo>
                  <a:lnTo>
                    <a:pt x="9" y="387"/>
                  </a:lnTo>
                  <a:lnTo>
                    <a:pt x="48" y="338"/>
                  </a:lnTo>
                  <a:lnTo>
                    <a:pt x="135" y="285"/>
                  </a:lnTo>
                  <a:lnTo>
                    <a:pt x="180" y="264"/>
                  </a:lnTo>
                  <a:lnTo>
                    <a:pt x="207" y="231"/>
                  </a:lnTo>
                  <a:lnTo>
                    <a:pt x="207"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 name="Freeform 17">
              <a:extLst>
                <a:ext uri="{FF2B5EF4-FFF2-40B4-BE49-F238E27FC236}">
                  <a16:creationId xmlns:a16="http://schemas.microsoft.com/office/drawing/2014/main" id="{9BF64479-845D-5528-AAEF-6E8797C00E30}"/>
                </a:ext>
              </a:extLst>
            </p:cNvPr>
            <p:cNvSpPr>
              <a:spLocks/>
            </p:cNvSpPr>
            <p:nvPr/>
          </p:nvSpPr>
          <p:spPr bwMode="auto">
            <a:xfrm>
              <a:off x="13589003" y="4630483"/>
              <a:ext cx="309563" cy="1543050"/>
            </a:xfrm>
            <a:custGeom>
              <a:avLst/>
              <a:gdLst>
                <a:gd name="T0" fmla="*/ 2147483646 w 195"/>
                <a:gd name="T1" fmla="*/ 2147483646 h 1296"/>
                <a:gd name="T2" fmla="*/ 2147483646 w 195"/>
                <a:gd name="T3" fmla="*/ 2147483646 h 1296"/>
                <a:gd name="T4" fmla="*/ 2147483646 w 195"/>
                <a:gd name="T5" fmla="*/ 2147483646 h 1296"/>
                <a:gd name="T6" fmla="*/ 2147483646 w 195"/>
                <a:gd name="T7" fmla="*/ 2147483646 h 1296"/>
                <a:gd name="T8" fmla="*/ 2147483646 w 195"/>
                <a:gd name="T9" fmla="*/ 2147483646 h 1296"/>
                <a:gd name="T10" fmla="*/ 0 w 195"/>
                <a:gd name="T11" fmla="*/ 2147483646 h 1296"/>
                <a:gd name="T12" fmla="*/ 0 w 195"/>
                <a:gd name="T13" fmla="*/ 0 h 1296"/>
                <a:gd name="T14" fmla="*/ 0 60000 65536"/>
                <a:gd name="T15" fmla="*/ 0 60000 65536"/>
                <a:gd name="T16" fmla="*/ 0 60000 65536"/>
                <a:gd name="T17" fmla="*/ 0 60000 65536"/>
                <a:gd name="T18" fmla="*/ 0 60000 65536"/>
                <a:gd name="T19" fmla="*/ 0 60000 65536"/>
                <a:gd name="T20" fmla="*/ 0 60000 65536"/>
                <a:gd name="T21" fmla="*/ 0 w 195"/>
                <a:gd name="T22" fmla="*/ 0 h 1296"/>
                <a:gd name="T23" fmla="*/ 195 w 195"/>
                <a:gd name="T24" fmla="*/ 1296 h 12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5" h="1296">
                  <a:moveTo>
                    <a:pt x="195" y="1296"/>
                  </a:moveTo>
                  <a:lnTo>
                    <a:pt x="195" y="451"/>
                  </a:lnTo>
                  <a:lnTo>
                    <a:pt x="186" y="387"/>
                  </a:lnTo>
                  <a:lnTo>
                    <a:pt x="147" y="338"/>
                  </a:lnTo>
                  <a:lnTo>
                    <a:pt x="27" y="279"/>
                  </a:lnTo>
                  <a:lnTo>
                    <a:pt x="0" y="243"/>
                  </a:lnTo>
                  <a:lnTo>
                    <a:pt x="0"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 name="Freeform 18">
              <a:extLst>
                <a:ext uri="{FF2B5EF4-FFF2-40B4-BE49-F238E27FC236}">
                  <a16:creationId xmlns:a16="http://schemas.microsoft.com/office/drawing/2014/main" id="{72BA68A2-3CBD-A8A6-657E-BA7EF8B6F051}"/>
                </a:ext>
              </a:extLst>
            </p:cNvPr>
            <p:cNvSpPr>
              <a:spLocks/>
            </p:cNvSpPr>
            <p:nvPr/>
          </p:nvSpPr>
          <p:spPr bwMode="auto">
            <a:xfrm>
              <a:off x="12820650" y="5653229"/>
              <a:ext cx="920750" cy="571500"/>
            </a:xfrm>
            <a:custGeom>
              <a:avLst/>
              <a:gdLst>
                <a:gd name="T0" fmla="*/ 0 w 628"/>
                <a:gd name="T1" fmla="*/ 0 h 528"/>
                <a:gd name="T2" fmla="*/ 2147483646 w 628"/>
                <a:gd name="T3" fmla="*/ 2147483646 h 528"/>
                <a:gd name="T4" fmla="*/ 2147483646 w 628"/>
                <a:gd name="T5" fmla="*/ 2147483646 h 528"/>
                <a:gd name="T6" fmla="*/ 2147483646 w 628"/>
                <a:gd name="T7" fmla="*/ 2147483646 h 528"/>
                <a:gd name="T8" fmla="*/ 2147483646 w 628"/>
                <a:gd name="T9" fmla="*/ 2147483646 h 528"/>
                <a:gd name="T10" fmla="*/ 2147483646 w 628"/>
                <a:gd name="T11" fmla="*/ 0 h 528"/>
                <a:gd name="T12" fmla="*/ 2147483646 w 628"/>
                <a:gd name="T13" fmla="*/ 0 h 528"/>
                <a:gd name="T14" fmla="*/ 2147483646 w 628"/>
                <a:gd name="T15" fmla="*/ 2147483646 h 528"/>
                <a:gd name="T16" fmla="*/ 2147483646 w 628"/>
                <a:gd name="T17" fmla="*/ 2147483646 h 528"/>
                <a:gd name="T18" fmla="*/ 2147483646 w 628"/>
                <a:gd name="T19" fmla="*/ 0 h 528"/>
                <a:gd name="T20" fmla="*/ 0 w 628"/>
                <a:gd name="T21" fmla="*/ 0 h 5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8"/>
                <a:gd name="T34" fmla="*/ 0 h 528"/>
                <a:gd name="T35" fmla="*/ 628 w 628"/>
                <a:gd name="T36" fmla="*/ 528 h 5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8" h="528">
                  <a:moveTo>
                    <a:pt x="0" y="0"/>
                  </a:moveTo>
                  <a:lnTo>
                    <a:pt x="4" y="480"/>
                  </a:lnTo>
                  <a:lnTo>
                    <a:pt x="52" y="528"/>
                  </a:lnTo>
                  <a:lnTo>
                    <a:pt x="580" y="528"/>
                  </a:lnTo>
                  <a:lnTo>
                    <a:pt x="628" y="480"/>
                  </a:lnTo>
                  <a:lnTo>
                    <a:pt x="628" y="0"/>
                  </a:lnTo>
                  <a:lnTo>
                    <a:pt x="532" y="0"/>
                  </a:lnTo>
                  <a:lnTo>
                    <a:pt x="532" y="384"/>
                  </a:lnTo>
                  <a:lnTo>
                    <a:pt x="112" y="384"/>
                  </a:lnTo>
                  <a:lnTo>
                    <a:pt x="108" y="0"/>
                  </a:lnTo>
                  <a:lnTo>
                    <a:pt x="0" y="0"/>
                  </a:lnTo>
                  <a:close/>
                </a:path>
              </a:pathLst>
            </a:custGeom>
            <a:solidFill>
              <a:schemeClr val="accent1"/>
            </a:solidFill>
            <a:ln w="9525">
              <a:round/>
              <a:headEnd/>
              <a:tailEnd/>
            </a:ln>
            <a:scene3d>
              <a:camera prst="legacyObliqueTopRight">
                <a:rot lat="0" lon="21299970" rev="0"/>
              </a:camera>
              <a:lightRig rig="legacyFlat3" dir="b"/>
            </a:scene3d>
            <a:sp3d extrusionH="430200" prstMaterial="legacyMatte">
              <a:bevelT w="13500" h="13500" prst="angle"/>
              <a:bevelB w="13500" h="13500" prst="angle"/>
              <a:extrusionClr>
                <a:schemeClr val="bg2"/>
              </a:extrusionClr>
            </a:sp3d>
          </p:spPr>
          <p:txBody>
            <a:bodyPr>
              <a:flatTx/>
            </a:bodyPr>
            <a:lstStyle/>
            <a:p>
              <a:endParaRPr lang="en-US"/>
            </a:p>
          </p:txBody>
        </p:sp>
        <p:sp>
          <p:nvSpPr>
            <p:cNvPr id="79" name="Freeform 19">
              <a:extLst>
                <a:ext uri="{FF2B5EF4-FFF2-40B4-BE49-F238E27FC236}">
                  <a16:creationId xmlns:a16="http://schemas.microsoft.com/office/drawing/2014/main" id="{6C7B5ACE-16F6-0B6A-6EBB-B836266F5FAE}"/>
                </a:ext>
              </a:extLst>
            </p:cNvPr>
            <p:cNvSpPr>
              <a:spLocks/>
            </p:cNvSpPr>
            <p:nvPr/>
          </p:nvSpPr>
          <p:spPr bwMode="auto">
            <a:xfrm>
              <a:off x="13049250" y="5948504"/>
              <a:ext cx="114300" cy="280988"/>
            </a:xfrm>
            <a:custGeom>
              <a:avLst/>
              <a:gdLst>
                <a:gd name="T0" fmla="*/ 0 w 72"/>
                <a:gd name="T1" fmla="*/ 2147483646 h 236"/>
                <a:gd name="T2" fmla="*/ 0 w 72"/>
                <a:gd name="T3" fmla="*/ 2147483646 h 236"/>
                <a:gd name="T4" fmla="*/ 2147483646 w 72"/>
                <a:gd name="T5" fmla="*/ 0 h 236"/>
                <a:gd name="T6" fmla="*/ 0 60000 65536"/>
                <a:gd name="T7" fmla="*/ 0 60000 65536"/>
                <a:gd name="T8" fmla="*/ 0 60000 65536"/>
                <a:gd name="T9" fmla="*/ 0 w 72"/>
                <a:gd name="T10" fmla="*/ 0 h 236"/>
                <a:gd name="T11" fmla="*/ 72 w 72"/>
                <a:gd name="T12" fmla="*/ 236 h 236"/>
              </a:gdLst>
              <a:ahLst/>
              <a:cxnLst>
                <a:cxn ang="T6">
                  <a:pos x="T0" y="T1"/>
                </a:cxn>
                <a:cxn ang="T7">
                  <a:pos x="T2" y="T3"/>
                </a:cxn>
                <a:cxn ang="T8">
                  <a:pos x="T4" y="T5"/>
                </a:cxn>
              </a:cxnLst>
              <a:rect l="T9" t="T10" r="T11" b="T12"/>
              <a:pathLst>
                <a:path w="72" h="236">
                  <a:moveTo>
                    <a:pt x="0" y="236"/>
                  </a:moveTo>
                  <a:lnTo>
                    <a:pt x="0" y="92"/>
                  </a:lnTo>
                  <a:lnTo>
                    <a:pt x="72" y="0"/>
                  </a:ln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 name="Freeform 20">
              <a:extLst>
                <a:ext uri="{FF2B5EF4-FFF2-40B4-BE49-F238E27FC236}">
                  <a16:creationId xmlns:a16="http://schemas.microsoft.com/office/drawing/2014/main" id="{61C28A77-EF51-F8F4-09DD-E59E3861E6AF}"/>
                </a:ext>
              </a:extLst>
            </p:cNvPr>
            <p:cNvSpPr>
              <a:spLocks/>
            </p:cNvSpPr>
            <p:nvPr/>
          </p:nvSpPr>
          <p:spPr bwMode="auto">
            <a:xfrm>
              <a:off x="13125450" y="5943741"/>
              <a:ext cx="114300" cy="280988"/>
            </a:xfrm>
            <a:custGeom>
              <a:avLst/>
              <a:gdLst>
                <a:gd name="T0" fmla="*/ 0 w 72"/>
                <a:gd name="T1" fmla="*/ 2147483646 h 236"/>
                <a:gd name="T2" fmla="*/ 0 w 72"/>
                <a:gd name="T3" fmla="*/ 2147483646 h 236"/>
                <a:gd name="T4" fmla="*/ 2147483646 w 72"/>
                <a:gd name="T5" fmla="*/ 0 h 236"/>
                <a:gd name="T6" fmla="*/ 0 60000 65536"/>
                <a:gd name="T7" fmla="*/ 0 60000 65536"/>
                <a:gd name="T8" fmla="*/ 0 60000 65536"/>
                <a:gd name="T9" fmla="*/ 0 w 72"/>
                <a:gd name="T10" fmla="*/ 0 h 236"/>
                <a:gd name="T11" fmla="*/ 72 w 72"/>
                <a:gd name="T12" fmla="*/ 236 h 236"/>
              </a:gdLst>
              <a:ahLst/>
              <a:cxnLst>
                <a:cxn ang="T6">
                  <a:pos x="T0" y="T1"/>
                </a:cxn>
                <a:cxn ang="T7">
                  <a:pos x="T2" y="T3"/>
                </a:cxn>
                <a:cxn ang="T8">
                  <a:pos x="T4" y="T5"/>
                </a:cxn>
              </a:cxnLst>
              <a:rect l="T9" t="T10" r="T11" b="T12"/>
              <a:pathLst>
                <a:path w="72" h="236">
                  <a:moveTo>
                    <a:pt x="0" y="236"/>
                  </a:moveTo>
                  <a:lnTo>
                    <a:pt x="0" y="92"/>
                  </a:lnTo>
                  <a:lnTo>
                    <a:pt x="72" y="0"/>
                  </a:ln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 name="Freeform 21">
              <a:extLst>
                <a:ext uri="{FF2B5EF4-FFF2-40B4-BE49-F238E27FC236}">
                  <a16:creationId xmlns:a16="http://schemas.microsoft.com/office/drawing/2014/main" id="{17C34B01-970F-7C72-A160-4826A2C1DA7E}"/>
                </a:ext>
              </a:extLst>
            </p:cNvPr>
            <p:cNvSpPr>
              <a:spLocks/>
            </p:cNvSpPr>
            <p:nvPr/>
          </p:nvSpPr>
          <p:spPr bwMode="auto">
            <a:xfrm>
              <a:off x="13201650" y="5943741"/>
              <a:ext cx="114300" cy="280988"/>
            </a:xfrm>
            <a:custGeom>
              <a:avLst/>
              <a:gdLst>
                <a:gd name="T0" fmla="*/ 0 w 72"/>
                <a:gd name="T1" fmla="*/ 2147483646 h 236"/>
                <a:gd name="T2" fmla="*/ 0 w 72"/>
                <a:gd name="T3" fmla="*/ 2147483646 h 236"/>
                <a:gd name="T4" fmla="*/ 2147483646 w 72"/>
                <a:gd name="T5" fmla="*/ 0 h 236"/>
                <a:gd name="T6" fmla="*/ 0 60000 65536"/>
                <a:gd name="T7" fmla="*/ 0 60000 65536"/>
                <a:gd name="T8" fmla="*/ 0 60000 65536"/>
                <a:gd name="T9" fmla="*/ 0 w 72"/>
                <a:gd name="T10" fmla="*/ 0 h 236"/>
                <a:gd name="T11" fmla="*/ 72 w 72"/>
                <a:gd name="T12" fmla="*/ 236 h 236"/>
              </a:gdLst>
              <a:ahLst/>
              <a:cxnLst>
                <a:cxn ang="T6">
                  <a:pos x="T0" y="T1"/>
                </a:cxn>
                <a:cxn ang="T7">
                  <a:pos x="T2" y="T3"/>
                </a:cxn>
                <a:cxn ang="T8">
                  <a:pos x="T4" y="T5"/>
                </a:cxn>
              </a:cxnLst>
              <a:rect l="T9" t="T10" r="T11" b="T12"/>
              <a:pathLst>
                <a:path w="72" h="236">
                  <a:moveTo>
                    <a:pt x="0" y="236"/>
                  </a:moveTo>
                  <a:lnTo>
                    <a:pt x="0" y="92"/>
                  </a:lnTo>
                  <a:lnTo>
                    <a:pt x="72" y="0"/>
                  </a:ln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 name="Freeform 22">
              <a:extLst>
                <a:ext uri="{FF2B5EF4-FFF2-40B4-BE49-F238E27FC236}">
                  <a16:creationId xmlns:a16="http://schemas.microsoft.com/office/drawing/2014/main" id="{E332089C-6CA5-4069-6D01-901516693941}"/>
                </a:ext>
              </a:extLst>
            </p:cNvPr>
            <p:cNvSpPr>
              <a:spLocks/>
            </p:cNvSpPr>
            <p:nvPr/>
          </p:nvSpPr>
          <p:spPr bwMode="auto">
            <a:xfrm>
              <a:off x="13284200" y="5943741"/>
              <a:ext cx="114300" cy="280988"/>
            </a:xfrm>
            <a:custGeom>
              <a:avLst/>
              <a:gdLst>
                <a:gd name="T0" fmla="*/ 0 w 72"/>
                <a:gd name="T1" fmla="*/ 2147483646 h 236"/>
                <a:gd name="T2" fmla="*/ 0 w 72"/>
                <a:gd name="T3" fmla="*/ 2147483646 h 236"/>
                <a:gd name="T4" fmla="*/ 2147483646 w 72"/>
                <a:gd name="T5" fmla="*/ 0 h 236"/>
                <a:gd name="T6" fmla="*/ 0 60000 65536"/>
                <a:gd name="T7" fmla="*/ 0 60000 65536"/>
                <a:gd name="T8" fmla="*/ 0 60000 65536"/>
                <a:gd name="T9" fmla="*/ 0 w 72"/>
                <a:gd name="T10" fmla="*/ 0 h 236"/>
                <a:gd name="T11" fmla="*/ 72 w 72"/>
                <a:gd name="T12" fmla="*/ 236 h 236"/>
              </a:gdLst>
              <a:ahLst/>
              <a:cxnLst>
                <a:cxn ang="T6">
                  <a:pos x="T0" y="T1"/>
                </a:cxn>
                <a:cxn ang="T7">
                  <a:pos x="T2" y="T3"/>
                </a:cxn>
                <a:cxn ang="T8">
                  <a:pos x="T4" y="T5"/>
                </a:cxn>
              </a:cxnLst>
              <a:rect l="T9" t="T10" r="T11" b="T12"/>
              <a:pathLst>
                <a:path w="72" h="236">
                  <a:moveTo>
                    <a:pt x="0" y="236"/>
                  </a:moveTo>
                  <a:lnTo>
                    <a:pt x="0" y="92"/>
                  </a:lnTo>
                  <a:lnTo>
                    <a:pt x="72" y="0"/>
                  </a:ln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 name="Freeform 23">
              <a:extLst>
                <a:ext uri="{FF2B5EF4-FFF2-40B4-BE49-F238E27FC236}">
                  <a16:creationId xmlns:a16="http://schemas.microsoft.com/office/drawing/2014/main" id="{BA5F1E7C-E5B5-38FC-B84E-E2563519C20B}"/>
                </a:ext>
              </a:extLst>
            </p:cNvPr>
            <p:cNvSpPr>
              <a:spLocks/>
            </p:cNvSpPr>
            <p:nvPr/>
          </p:nvSpPr>
          <p:spPr bwMode="auto">
            <a:xfrm>
              <a:off x="13366750" y="5948504"/>
              <a:ext cx="114300" cy="280988"/>
            </a:xfrm>
            <a:custGeom>
              <a:avLst/>
              <a:gdLst>
                <a:gd name="T0" fmla="*/ 0 w 72"/>
                <a:gd name="T1" fmla="*/ 2147483646 h 236"/>
                <a:gd name="T2" fmla="*/ 0 w 72"/>
                <a:gd name="T3" fmla="*/ 2147483646 h 236"/>
                <a:gd name="T4" fmla="*/ 2147483646 w 72"/>
                <a:gd name="T5" fmla="*/ 0 h 236"/>
                <a:gd name="T6" fmla="*/ 0 60000 65536"/>
                <a:gd name="T7" fmla="*/ 0 60000 65536"/>
                <a:gd name="T8" fmla="*/ 0 60000 65536"/>
                <a:gd name="T9" fmla="*/ 0 w 72"/>
                <a:gd name="T10" fmla="*/ 0 h 236"/>
                <a:gd name="T11" fmla="*/ 72 w 72"/>
                <a:gd name="T12" fmla="*/ 236 h 236"/>
              </a:gdLst>
              <a:ahLst/>
              <a:cxnLst>
                <a:cxn ang="T6">
                  <a:pos x="T0" y="T1"/>
                </a:cxn>
                <a:cxn ang="T7">
                  <a:pos x="T2" y="T3"/>
                </a:cxn>
                <a:cxn ang="T8">
                  <a:pos x="T4" y="T5"/>
                </a:cxn>
              </a:cxnLst>
              <a:rect l="T9" t="T10" r="T11" b="T12"/>
              <a:pathLst>
                <a:path w="72" h="236">
                  <a:moveTo>
                    <a:pt x="0" y="236"/>
                  </a:moveTo>
                  <a:lnTo>
                    <a:pt x="0" y="92"/>
                  </a:lnTo>
                  <a:lnTo>
                    <a:pt x="72" y="0"/>
                  </a:ln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 name="Freeform 24">
              <a:extLst>
                <a:ext uri="{FF2B5EF4-FFF2-40B4-BE49-F238E27FC236}">
                  <a16:creationId xmlns:a16="http://schemas.microsoft.com/office/drawing/2014/main" id="{90397350-E651-417A-001E-2659663CCD48}"/>
                </a:ext>
              </a:extLst>
            </p:cNvPr>
            <p:cNvSpPr>
              <a:spLocks/>
            </p:cNvSpPr>
            <p:nvPr/>
          </p:nvSpPr>
          <p:spPr bwMode="auto">
            <a:xfrm>
              <a:off x="13455650" y="5943741"/>
              <a:ext cx="114300" cy="280988"/>
            </a:xfrm>
            <a:custGeom>
              <a:avLst/>
              <a:gdLst>
                <a:gd name="T0" fmla="*/ 0 w 72"/>
                <a:gd name="T1" fmla="*/ 2147483646 h 236"/>
                <a:gd name="T2" fmla="*/ 0 w 72"/>
                <a:gd name="T3" fmla="*/ 2147483646 h 236"/>
                <a:gd name="T4" fmla="*/ 2147483646 w 72"/>
                <a:gd name="T5" fmla="*/ 0 h 236"/>
                <a:gd name="T6" fmla="*/ 0 60000 65536"/>
                <a:gd name="T7" fmla="*/ 0 60000 65536"/>
                <a:gd name="T8" fmla="*/ 0 60000 65536"/>
                <a:gd name="T9" fmla="*/ 0 w 72"/>
                <a:gd name="T10" fmla="*/ 0 h 236"/>
                <a:gd name="T11" fmla="*/ 72 w 72"/>
                <a:gd name="T12" fmla="*/ 236 h 236"/>
              </a:gdLst>
              <a:ahLst/>
              <a:cxnLst>
                <a:cxn ang="T6">
                  <a:pos x="T0" y="T1"/>
                </a:cxn>
                <a:cxn ang="T7">
                  <a:pos x="T2" y="T3"/>
                </a:cxn>
                <a:cxn ang="T8">
                  <a:pos x="T4" y="T5"/>
                </a:cxn>
              </a:cxnLst>
              <a:rect l="T9" t="T10" r="T11" b="T12"/>
              <a:pathLst>
                <a:path w="72" h="236">
                  <a:moveTo>
                    <a:pt x="0" y="236"/>
                  </a:moveTo>
                  <a:lnTo>
                    <a:pt x="0" y="92"/>
                  </a:lnTo>
                  <a:lnTo>
                    <a:pt x="72" y="0"/>
                  </a:ln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 name="Freeform 25">
              <a:extLst>
                <a:ext uri="{FF2B5EF4-FFF2-40B4-BE49-F238E27FC236}">
                  <a16:creationId xmlns:a16="http://schemas.microsoft.com/office/drawing/2014/main" id="{196C3F7B-6F2D-D21A-8608-BE941C42B471}"/>
                </a:ext>
              </a:extLst>
            </p:cNvPr>
            <p:cNvSpPr>
              <a:spLocks/>
            </p:cNvSpPr>
            <p:nvPr/>
          </p:nvSpPr>
          <p:spPr bwMode="auto">
            <a:xfrm>
              <a:off x="12731750" y="6224729"/>
              <a:ext cx="431800" cy="509588"/>
            </a:xfrm>
            <a:custGeom>
              <a:avLst/>
              <a:gdLst>
                <a:gd name="T0" fmla="*/ 2147483646 w 272"/>
                <a:gd name="T1" fmla="*/ 0 h 428"/>
                <a:gd name="T2" fmla="*/ 2147483646 w 272"/>
                <a:gd name="T3" fmla="*/ 2147483646 h 428"/>
                <a:gd name="T4" fmla="*/ 2147483646 w 272"/>
                <a:gd name="T5" fmla="*/ 2147483646 h 428"/>
                <a:gd name="T6" fmla="*/ 2147483646 w 272"/>
                <a:gd name="T7" fmla="*/ 2147483646 h 428"/>
                <a:gd name="T8" fmla="*/ 2147483646 w 272"/>
                <a:gd name="T9" fmla="*/ 2147483646 h 428"/>
                <a:gd name="T10" fmla="*/ 0 60000 65536"/>
                <a:gd name="T11" fmla="*/ 0 60000 65536"/>
                <a:gd name="T12" fmla="*/ 0 60000 65536"/>
                <a:gd name="T13" fmla="*/ 0 60000 65536"/>
                <a:gd name="T14" fmla="*/ 0 60000 65536"/>
                <a:gd name="T15" fmla="*/ 0 w 272"/>
                <a:gd name="T16" fmla="*/ 0 h 428"/>
                <a:gd name="T17" fmla="*/ 272 w 272"/>
                <a:gd name="T18" fmla="*/ 428 h 428"/>
              </a:gdLst>
              <a:ahLst/>
              <a:cxnLst>
                <a:cxn ang="T10">
                  <a:pos x="T0" y="T1"/>
                </a:cxn>
                <a:cxn ang="T11">
                  <a:pos x="T2" y="T3"/>
                </a:cxn>
                <a:cxn ang="T12">
                  <a:pos x="T4" y="T5"/>
                </a:cxn>
                <a:cxn ang="T13">
                  <a:pos x="T6" y="T7"/>
                </a:cxn>
                <a:cxn ang="T14">
                  <a:pos x="T8" y="T9"/>
                </a:cxn>
              </a:cxnLst>
              <a:rect l="T15" t="T16" r="T17" b="T18"/>
              <a:pathLst>
                <a:path w="272" h="428">
                  <a:moveTo>
                    <a:pt x="200" y="0"/>
                  </a:moveTo>
                  <a:cubicBezTo>
                    <a:pt x="192" y="56"/>
                    <a:pt x="184" y="112"/>
                    <a:pt x="152" y="144"/>
                  </a:cubicBezTo>
                  <a:cubicBezTo>
                    <a:pt x="120" y="176"/>
                    <a:pt x="16" y="152"/>
                    <a:pt x="8" y="192"/>
                  </a:cubicBezTo>
                  <a:cubicBezTo>
                    <a:pt x="0" y="232"/>
                    <a:pt x="60" y="345"/>
                    <a:pt x="104" y="384"/>
                  </a:cubicBezTo>
                  <a:cubicBezTo>
                    <a:pt x="148" y="423"/>
                    <a:pt x="237" y="419"/>
                    <a:pt x="272" y="428"/>
                  </a:cubicBez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 name="Freeform 26">
              <a:extLst>
                <a:ext uri="{FF2B5EF4-FFF2-40B4-BE49-F238E27FC236}">
                  <a16:creationId xmlns:a16="http://schemas.microsoft.com/office/drawing/2014/main" id="{696CC856-E785-47EE-11BF-27E2EBA15611}"/>
                </a:ext>
              </a:extLst>
            </p:cNvPr>
            <p:cNvSpPr>
              <a:spLocks/>
            </p:cNvSpPr>
            <p:nvPr/>
          </p:nvSpPr>
          <p:spPr bwMode="auto">
            <a:xfrm>
              <a:off x="13354050" y="6224731"/>
              <a:ext cx="444500" cy="428625"/>
            </a:xfrm>
            <a:custGeom>
              <a:avLst/>
              <a:gdLst>
                <a:gd name="T0" fmla="*/ 2147483646 w 280"/>
                <a:gd name="T1" fmla="*/ 0 h 360"/>
                <a:gd name="T2" fmla="*/ 2147483646 w 280"/>
                <a:gd name="T3" fmla="*/ 2147483646 h 360"/>
                <a:gd name="T4" fmla="*/ 2147483646 w 280"/>
                <a:gd name="T5" fmla="*/ 2147483646 h 360"/>
                <a:gd name="T6" fmla="*/ 2147483646 w 280"/>
                <a:gd name="T7" fmla="*/ 2147483646 h 360"/>
                <a:gd name="T8" fmla="*/ 0 w 280"/>
                <a:gd name="T9" fmla="*/ 2147483646 h 360"/>
                <a:gd name="T10" fmla="*/ 0 60000 65536"/>
                <a:gd name="T11" fmla="*/ 0 60000 65536"/>
                <a:gd name="T12" fmla="*/ 0 60000 65536"/>
                <a:gd name="T13" fmla="*/ 0 60000 65536"/>
                <a:gd name="T14" fmla="*/ 0 60000 65536"/>
                <a:gd name="T15" fmla="*/ 0 w 280"/>
                <a:gd name="T16" fmla="*/ 0 h 360"/>
                <a:gd name="T17" fmla="*/ 280 w 280"/>
                <a:gd name="T18" fmla="*/ 360 h 360"/>
              </a:gdLst>
              <a:ahLst/>
              <a:cxnLst>
                <a:cxn ang="T10">
                  <a:pos x="T0" y="T1"/>
                </a:cxn>
                <a:cxn ang="T11">
                  <a:pos x="T2" y="T3"/>
                </a:cxn>
                <a:cxn ang="T12">
                  <a:pos x="T4" y="T5"/>
                </a:cxn>
                <a:cxn ang="T13">
                  <a:pos x="T6" y="T7"/>
                </a:cxn>
                <a:cxn ang="T14">
                  <a:pos x="T8" y="T9"/>
                </a:cxn>
              </a:cxnLst>
              <a:rect l="T15" t="T16" r="T17" b="T18"/>
              <a:pathLst>
                <a:path w="280" h="360">
                  <a:moveTo>
                    <a:pt x="144" y="0"/>
                  </a:moveTo>
                  <a:cubicBezTo>
                    <a:pt x="136" y="32"/>
                    <a:pt x="128" y="64"/>
                    <a:pt x="144" y="96"/>
                  </a:cubicBezTo>
                  <a:cubicBezTo>
                    <a:pt x="160" y="128"/>
                    <a:pt x="224" y="152"/>
                    <a:pt x="240" y="192"/>
                  </a:cubicBezTo>
                  <a:cubicBezTo>
                    <a:pt x="256" y="232"/>
                    <a:pt x="280" y="312"/>
                    <a:pt x="240" y="336"/>
                  </a:cubicBezTo>
                  <a:cubicBezTo>
                    <a:pt x="200" y="360"/>
                    <a:pt x="100" y="348"/>
                    <a:pt x="0" y="336"/>
                  </a:cubicBez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87" name="Group 27">
              <a:extLst>
                <a:ext uri="{FF2B5EF4-FFF2-40B4-BE49-F238E27FC236}">
                  <a16:creationId xmlns:a16="http://schemas.microsoft.com/office/drawing/2014/main" id="{61DA7AC6-F57E-4145-DD70-0EE32CB7D85D}"/>
                </a:ext>
              </a:extLst>
            </p:cNvPr>
            <p:cNvGrpSpPr>
              <a:grpSpLocks/>
            </p:cNvGrpSpPr>
            <p:nvPr/>
          </p:nvGrpSpPr>
          <p:grpSpPr bwMode="auto">
            <a:xfrm>
              <a:off x="13106403" y="5462729"/>
              <a:ext cx="485775" cy="514350"/>
              <a:chOff x="3264" y="2400"/>
              <a:chExt cx="306" cy="432"/>
            </a:xfrm>
          </p:grpSpPr>
          <p:sp>
            <p:nvSpPr>
              <p:cNvPr id="88" name="AutoShape 28">
                <a:extLst>
                  <a:ext uri="{FF2B5EF4-FFF2-40B4-BE49-F238E27FC236}">
                    <a16:creationId xmlns:a16="http://schemas.microsoft.com/office/drawing/2014/main" id="{040FC90B-F478-7579-4B1F-6102B8B2FA18}"/>
                  </a:ext>
                </a:extLst>
              </p:cNvPr>
              <p:cNvSpPr>
                <a:spLocks noChangeArrowheads="1"/>
              </p:cNvSpPr>
              <p:nvPr/>
            </p:nvSpPr>
            <p:spPr bwMode="auto">
              <a:xfrm flipH="1">
                <a:off x="3264" y="2400"/>
                <a:ext cx="306" cy="432"/>
              </a:xfrm>
              <a:prstGeom prst="can">
                <a:avLst>
                  <a:gd name="adj" fmla="val 37255"/>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atin typeface="Times New Roman" pitchFamily="18" charset="0"/>
                </a:endParaRPr>
              </a:p>
            </p:txBody>
          </p:sp>
          <p:sp>
            <p:nvSpPr>
              <p:cNvPr id="89" name="Text Box 29">
                <a:extLst>
                  <a:ext uri="{FF2B5EF4-FFF2-40B4-BE49-F238E27FC236}">
                    <a16:creationId xmlns:a16="http://schemas.microsoft.com/office/drawing/2014/main" id="{7D849BF5-67A1-2760-71E2-BF10E0A74679}"/>
                  </a:ext>
                </a:extLst>
              </p:cNvPr>
              <p:cNvSpPr txBox="1">
                <a:spLocks noChangeArrowheads="1"/>
              </p:cNvSpPr>
              <p:nvPr/>
            </p:nvSpPr>
            <p:spPr bwMode="auto">
              <a:xfrm flipH="1">
                <a:off x="3336" y="2568"/>
                <a:ext cx="192"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sz="1400">
                    <a:solidFill>
                      <a:schemeClr val="bg1"/>
                    </a:solidFill>
                    <a:latin typeface="Times New Roman" pitchFamily="18" charset="0"/>
                  </a:rPr>
                  <a:t>N</a:t>
                </a:r>
              </a:p>
            </p:txBody>
          </p:sp>
          <p:sp>
            <p:nvSpPr>
              <p:cNvPr id="90" name="Freeform 30">
                <a:extLst>
                  <a:ext uri="{FF2B5EF4-FFF2-40B4-BE49-F238E27FC236}">
                    <a16:creationId xmlns:a16="http://schemas.microsoft.com/office/drawing/2014/main" id="{8401800F-7EFA-F9B2-F146-5A38CFEE2AE2}"/>
                  </a:ext>
                </a:extLst>
              </p:cNvPr>
              <p:cNvSpPr>
                <a:spLocks/>
              </p:cNvSpPr>
              <p:nvPr/>
            </p:nvSpPr>
            <p:spPr bwMode="auto">
              <a:xfrm>
                <a:off x="3264" y="2400"/>
                <a:ext cx="306" cy="54"/>
              </a:xfrm>
              <a:custGeom>
                <a:avLst/>
                <a:gdLst>
                  <a:gd name="T0" fmla="*/ 0 w 306"/>
                  <a:gd name="T1" fmla="*/ 54 h 54"/>
                  <a:gd name="T2" fmla="*/ 306 w 306"/>
                  <a:gd name="T3" fmla="*/ 51 h 54"/>
                  <a:gd name="T4" fmla="*/ 294 w 306"/>
                  <a:gd name="T5" fmla="*/ 36 h 54"/>
                  <a:gd name="T6" fmla="*/ 279 w 306"/>
                  <a:gd name="T7" fmla="*/ 21 h 54"/>
                  <a:gd name="T8" fmla="*/ 228 w 306"/>
                  <a:gd name="T9" fmla="*/ 3 h 54"/>
                  <a:gd name="T10" fmla="*/ 180 w 306"/>
                  <a:gd name="T11" fmla="*/ 0 h 54"/>
                  <a:gd name="T12" fmla="*/ 132 w 306"/>
                  <a:gd name="T13" fmla="*/ 0 h 54"/>
                  <a:gd name="T14" fmla="*/ 84 w 306"/>
                  <a:gd name="T15" fmla="*/ 3 h 54"/>
                  <a:gd name="T16" fmla="*/ 40 w 306"/>
                  <a:gd name="T17" fmla="*/ 18 h 54"/>
                  <a:gd name="T18" fmla="*/ 14 w 306"/>
                  <a:gd name="T19" fmla="*/ 32 h 54"/>
                  <a:gd name="T20" fmla="*/ 0 w 306"/>
                  <a:gd name="T21" fmla="*/ 54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6"/>
                  <a:gd name="T34" fmla="*/ 0 h 54"/>
                  <a:gd name="T35" fmla="*/ 306 w 306"/>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6" h="54">
                    <a:moveTo>
                      <a:pt x="0" y="54"/>
                    </a:moveTo>
                    <a:lnTo>
                      <a:pt x="306" y="51"/>
                    </a:lnTo>
                    <a:lnTo>
                      <a:pt x="294" y="36"/>
                    </a:lnTo>
                    <a:lnTo>
                      <a:pt x="279" y="21"/>
                    </a:lnTo>
                    <a:lnTo>
                      <a:pt x="228" y="3"/>
                    </a:lnTo>
                    <a:lnTo>
                      <a:pt x="180" y="0"/>
                    </a:lnTo>
                    <a:lnTo>
                      <a:pt x="132" y="0"/>
                    </a:lnTo>
                    <a:lnTo>
                      <a:pt x="84" y="3"/>
                    </a:lnTo>
                    <a:lnTo>
                      <a:pt x="40" y="18"/>
                    </a:lnTo>
                    <a:lnTo>
                      <a:pt x="14" y="32"/>
                    </a:lnTo>
                    <a:lnTo>
                      <a:pt x="0" y="54"/>
                    </a:lnTo>
                    <a:close/>
                  </a:path>
                </a:pathLst>
              </a:custGeom>
              <a:solidFill>
                <a:srgbClr val="66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1" name="Group 31">
              <a:extLst>
                <a:ext uri="{FF2B5EF4-FFF2-40B4-BE49-F238E27FC236}">
                  <a16:creationId xmlns:a16="http://schemas.microsoft.com/office/drawing/2014/main" id="{63762458-1302-E022-0527-5A7DB151100F}"/>
                </a:ext>
              </a:extLst>
            </p:cNvPr>
            <p:cNvGrpSpPr>
              <a:grpSpLocks/>
            </p:cNvGrpSpPr>
            <p:nvPr/>
          </p:nvGrpSpPr>
          <p:grpSpPr bwMode="auto">
            <a:xfrm>
              <a:off x="13047666" y="5461537"/>
              <a:ext cx="566737" cy="522684"/>
              <a:chOff x="2016" y="2355"/>
              <a:chExt cx="357" cy="439"/>
            </a:xfrm>
          </p:grpSpPr>
          <p:grpSp>
            <p:nvGrpSpPr>
              <p:cNvPr id="92" name="Group 32">
                <a:extLst>
                  <a:ext uri="{FF2B5EF4-FFF2-40B4-BE49-F238E27FC236}">
                    <a16:creationId xmlns:a16="http://schemas.microsoft.com/office/drawing/2014/main" id="{5D831F4E-F2CA-AB33-9299-FA4B35BBE9A4}"/>
                  </a:ext>
                </a:extLst>
              </p:cNvPr>
              <p:cNvGrpSpPr>
                <a:grpSpLocks/>
              </p:cNvGrpSpPr>
              <p:nvPr/>
            </p:nvGrpSpPr>
            <p:grpSpPr bwMode="auto">
              <a:xfrm>
                <a:off x="2016" y="2355"/>
                <a:ext cx="357" cy="439"/>
                <a:chOff x="2538" y="2355"/>
                <a:chExt cx="357" cy="439"/>
              </a:xfrm>
            </p:grpSpPr>
            <p:grpSp>
              <p:nvGrpSpPr>
                <p:cNvPr id="95" name="Group 33">
                  <a:extLst>
                    <a:ext uri="{FF2B5EF4-FFF2-40B4-BE49-F238E27FC236}">
                      <a16:creationId xmlns:a16="http://schemas.microsoft.com/office/drawing/2014/main" id="{7E88D960-ECA2-D2B0-E34E-6FEE29E67FAC}"/>
                    </a:ext>
                  </a:extLst>
                </p:cNvPr>
                <p:cNvGrpSpPr>
                  <a:grpSpLocks/>
                </p:cNvGrpSpPr>
                <p:nvPr/>
              </p:nvGrpSpPr>
              <p:grpSpPr bwMode="auto">
                <a:xfrm>
                  <a:off x="2574" y="2355"/>
                  <a:ext cx="306" cy="432"/>
                  <a:chOff x="2622" y="2355"/>
                  <a:chExt cx="306" cy="432"/>
                </a:xfrm>
              </p:grpSpPr>
              <p:sp>
                <p:nvSpPr>
                  <p:cNvPr id="98" name="AutoShape 34">
                    <a:extLst>
                      <a:ext uri="{FF2B5EF4-FFF2-40B4-BE49-F238E27FC236}">
                        <a16:creationId xmlns:a16="http://schemas.microsoft.com/office/drawing/2014/main" id="{F9E4426D-9DB1-4A60-BADE-DCDD09B2BBFC}"/>
                      </a:ext>
                    </a:extLst>
                  </p:cNvPr>
                  <p:cNvSpPr>
                    <a:spLocks noChangeArrowheads="1"/>
                  </p:cNvSpPr>
                  <p:nvPr/>
                </p:nvSpPr>
                <p:spPr bwMode="auto">
                  <a:xfrm>
                    <a:off x="2622" y="2355"/>
                    <a:ext cx="306" cy="432"/>
                  </a:xfrm>
                  <a:prstGeom prst="can">
                    <a:avLst>
                      <a:gd name="adj" fmla="val 37255"/>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atin typeface="Times New Roman" pitchFamily="18" charset="0"/>
                    </a:endParaRPr>
                  </a:p>
                </p:txBody>
              </p:sp>
              <p:sp>
                <p:nvSpPr>
                  <p:cNvPr id="99" name="Freeform 35">
                    <a:extLst>
                      <a:ext uri="{FF2B5EF4-FFF2-40B4-BE49-F238E27FC236}">
                        <a16:creationId xmlns:a16="http://schemas.microsoft.com/office/drawing/2014/main" id="{1E9E35F9-A5F3-E66C-704A-F173897CF594}"/>
                      </a:ext>
                    </a:extLst>
                  </p:cNvPr>
                  <p:cNvSpPr>
                    <a:spLocks/>
                  </p:cNvSpPr>
                  <p:nvPr/>
                </p:nvSpPr>
                <p:spPr bwMode="auto">
                  <a:xfrm>
                    <a:off x="2736" y="2355"/>
                    <a:ext cx="192" cy="432"/>
                  </a:xfrm>
                  <a:custGeom>
                    <a:avLst/>
                    <a:gdLst>
                      <a:gd name="T0" fmla="*/ 93 w 192"/>
                      <a:gd name="T1" fmla="*/ 0 h 432"/>
                      <a:gd name="T2" fmla="*/ 0 w 192"/>
                      <a:gd name="T3" fmla="*/ 108 h 432"/>
                      <a:gd name="T4" fmla="*/ 0 w 192"/>
                      <a:gd name="T5" fmla="*/ 429 h 432"/>
                      <a:gd name="T6" fmla="*/ 48 w 192"/>
                      <a:gd name="T7" fmla="*/ 432 h 432"/>
                      <a:gd name="T8" fmla="*/ 96 w 192"/>
                      <a:gd name="T9" fmla="*/ 429 h 432"/>
                      <a:gd name="T10" fmla="*/ 144 w 192"/>
                      <a:gd name="T11" fmla="*/ 417 h 432"/>
                      <a:gd name="T12" fmla="*/ 168 w 192"/>
                      <a:gd name="T13" fmla="*/ 405 h 432"/>
                      <a:gd name="T14" fmla="*/ 183 w 192"/>
                      <a:gd name="T15" fmla="*/ 393 h 432"/>
                      <a:gd name="T16" fmla="*/ 192 w 192"/>
                      <a:gd name="T17" fmla="*/ 381 h 432"/>
                      <a:gd name="T18" fmla="*/ 192 w 192"/>
                      <a:gd name="T19" fmla="*/ 51 h 432"/>
                      <a:gd name="T20" fmla="*/ 177 w 192"/>
                      <a:gd name="T21" fmla="*/ 30 h 432"/>
                      <a:gd name="T22" fmla="*/ 144 w 192"/>
                      <a:gd name="T23" fmla="*/ 12 h 432"/>
                      <a:gd name="T24" fmla="*/ 93 w 192"/>
                      <a:gd name="T25" fmla="*/ 0 h 4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2"/>
                      <a:gd name="T40" fmla="*/ 0 h 432"/>
                      <a:gd name="T41" fmla="*/ 192 w 192"/>
                      <a:gd name="T42" fmla="*/ 432 h 4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2" h="432">
                        <a:moveTo>
                          <a:pt x="93" y="0"/>
                        </a:moveTo>
                        <a:lnTo>
                          <a:pt x="0" y="108"/>
                        </a:lnTo>
                        <a:lnTo>
                          <a:pt x="0" y="429"/>
                        </a:lnTo>
                        <a:lnTo>
                          <a:pt x="48" y="432"/>
                        </a:lnTo>
                        <a:lnTo>
                          <a:pt x="96" y="429"/>
                        </a:lnTo>
                        <a:lnTo>
                          <a:pt x="144" y="417"/>
                        </a:lnTo>
                        <a:lnTo>
                          <a:pt x="168" y="405"/>
                        </a:lnTo>
                        <a:lnTo>
                          <a:pt x="183" y="393"/>
                        </a:lnTo>
                        <a:lnTo>
                          <a:pt x="192" y="381"/>
                        </a:lnTo>
                        <a:lnTo>
                          <a:pt x="192" y="51"/>
                        </a:lnTo>
                        <a:lnTo>
                          <a:pt x="177" y="30"/>
                        </a:lnTo>
                        <a:lnTo>
                          <a:pt x="144" y="12"/>
                        </a:lnTo>
                        <a:lnTo>
                          <a:pt x="93"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 name="Freeform 36">
                    <a:extLst>
                      <a:ext uri="{FF2B5EF4-FFF2-40B4-BE49-F238E27FC236}">
                        <a16:creationId xmlns:a16="http://schemas.microsoft.com/office/drawing/2014/main" id="{3042DF0B-EB29-635E-B871-9D2D0D19F4EC}"/>
                      </a:ext>
                    </a:extLst>
                  </p:cNvPr>
                  <p:cNvSpPr>
                    <a:spLocks/>
                  </p:cNvSpPr>
                  <p:nvPr/>
                </p:nvSpPr>
                <p:spPr bwMode="auto">
                  <a:xfrm>
                    <a:off x="2736" y="2358"/>
                    <a:ext cx="192" cy="102"/>
                  </a:xfrm>
                  <a:custGeom>
                    <a:avLst/>
                    <a:gdLst>
                      <a:gd name="T0" fmla="*/ 90 w 192"/>
                      <a:gd name="T1" fmla="*/ 0 h 102"/>
                      <a:gd name="T2" fmla="*/ 0 w 192"/>
                      <a:gd name="T3" fmla="*/ 102 h 102"/>
                      <a:gd name="T4" fmla="*/ 45 w 192"/>
                      <a:gd name="T5" fmla="*/ 102 h 102"/>
                      <a:gd name="T6" fmla="*/ 96 w 192"/>
                      <a:gd name="T7" fmla="*/ 99 h 102"/>
                      <a:gd name="T8" fmla="*/ 138 w 192"/>
                      <a:gd name="T9" fmla="*/ 87 h 102"/>
                      <a:gd name="T10" fmla="*/ 174 w 192"/>
                      <a:gd name="T11" fmla="*/ 66 h 102"/>
                      <a:gd name="T12" fmla="*/ 192 w 192"/>
                      <a:gd name="T13" fmla="*/ 42 h 102"/>
                      <a:gd name="T14" fmla="*/ 174 w 192"/>
                      <a:gd name="T15" fmla="*/ 21 h 102"/>
                      <a:gd name="T16" fmla="*/ 144 w 192"/>
                      <a:gd name="T17" fmla="*/ 9 h 102"/>
                      <a:gd name="T18" fmla="*/ 90 w 192"/>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
                      <a:gd name="T31" fmla="*/ 0 h 102"/>
                      <a:gd name="T32" fmla="*/ 192 w 192"/>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 h="102">
                        <a:moveTo>
                          <a:pt x="90" y="0"/>
                        </a:moveTo>
                        <a:lnTo>
                          <a:pt x="0" y="102"/>
                        </a:lnTo>
                        <a:lnTo>
                          <a:pt x="45" y="102"/>
                        </a:lnTo>
                        <a:lnTo>
                          <a:pt x="96" y="99"/>
                        </a:lnTo>
                        <a:lnTo>
                          <a:pt x="138" y="87"/>
                        </a:lnTo>
                        <a:lnTo>
                          <a:pt x="174" y="66"/>
                        </a:lnTo>
                        <a:lnTo>
                          <a:pt x="192" y="42"/>
                        </a:lnTo>
                        <a:lnTo>
                          <a:pt x="174" y="21"/>
                        </a:lnTo>
                        <a:lnTo>
                          <a:pt x="144" y="9"/>
                        </a:lnTo>
                        <a:lnTo>
                          <a:pt x="90" y="0"/>
                        </a:lnTo>
                        <a:close/>
                      </a:path>
                    </a:pathLst>
                  </a:custGeom>
                  <a:solidFill>
                    <a:srgbClr val="3366FF">
                      <a:alpha val="9607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6" name="Text Box 37">
                  <a:extLst>
                    <a:ext uri="{FF2B5EF4-FFF2-40B4-BE49-F238E27FC236}">
                      <a16:creationId xmlns:a16="http://schemas.microsoft.com/office/drawing/2014/main" id="{4D432F28-5043-848D-E8C3-14E5FA78E660}"/>
                    </a:ext>
                  </a:extLst>
                </p:cNvPr>
                <p:cNvSpPr txBox="1">
                  <a:spLocks noChangeArrowheads="1"/>
                </p:cNvSpPr>
                <p:nvPr/>
              </p:nvSpPr>
              <p:spPr bwMode="auto">
                <a:xfrm>
                  <a:off x="2538" y="2535"/>
                  <a:ext cx="192"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sz="1400">
                      <a:solidFill>
                        <a:schemeClr val="bg1"/>
                      </a:solidFill>
                      <a:latin typeface="Times New Roman" pitchFamily="18" charset="0"/>
                    </a:rPr>
                    <a:t>N</a:t>
                  </a:r>
                </a:p>
              </p:txBody>
            </p:sp>
            <p:sp>
              <p:nvSpPr>
                <p:cNvPr id="97" name="Text Box 38">
                  <a:extLst>
                    <a:ext uri="{FF2B5EF4-FFF2-40B4-BE49-F238E27FC236}">
                      <a16:creationId xmlns:a16="http://schemas.microsoft.com/office/drawing/2014/main" id="{AF4A96D1-9CDA-399D-F029-20713D6D497C}"/>
                    </a:ext>
                  </a:extLst>
                </p:cNvPr>
                <p:cNvSpPr txBox="1">
                  <a:spLocks noChangeArrowheads="1"/>
                </p:cNvSpPr>
                <p:nvPr/>
              </p:nvSpPr>
              <p:spPr bwMode="auto">
                <a:xfrm>
                  <a:off x="2703" y="2532"/>
                  <a:ext cx="192"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sz="1400">
                      <a:solidFill>
                        <a:schemeClr val="bg1"/>
                      </a:solidFill>
                      <a:latin typeface="Times New Roman" pitchFamily="18" charset="0"/>
                    </a:rPr>
                    <a:t>S</a:t>
                  </a:r>
                </a:p>
              </p:txBody>
            </p:sp>
          </p:grpSp>
          <p:sp>
            <p:nvSpPr>
              <p:cNvPr id="93" name="Text Box 39">
                <a:extLst>
                  <a:ext uri="{FF2B5EF4-FFF2-40B4-BE49-F238E27FC236}">
                    <a16:creationId xmlns:a16="http://schemas.microsoft.com/office/drawing/2014/main" id="{3A610EC2-C57E-06ED-BC9A-71326A7A3947}"/>
                  </a:ext>
                </a:extLst>
              </p:cNvPr>
              <p:cNvSpPr txBox="1">
                <a:spLocks noChangeArrowheads="1"/>
              </p:cNvSpPr>
              <p:nvPr/>
            </p:nvSpPr>
            <p:spPr bwMode="auto">
              <a:xfrm>
                <a:off x="2016" y="2532"/>
                <a:ext cx="192"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sz="1400">
                    <a:solidFill>
                      <a:schemeClr val="bg1"/>
                    </a:solidFill>
                    <a:latin typeface="Times New Roman" pitchFamily="18" charset="0"/>
                  </a:rPr>
                  <a:t>N</a:t>
                </a:r>
              </a:p>
            </p:txBody>
          </p:sp>
          <p:sp>
            <p:nvSpPr>
              <p:cNvPr id="94" name="Text Box 40">
                <a:extLst>
                  <a:ext uri="{FF2B5EF4-FFF2-40B4-BE49-F238E27FC236}">
                    <a16:creationId xmlns:a16="http://schemas.microsoft.com/office/drawing/2014/main" id="{6DED4FB0-F396-DC5E-7EA6-BF33DBF0DB9F}"/>
                  </a:ext>
                </a:extLst>
              </p:cNvPr>
              <p:cNvSpPr txBox="1">
                <a:spLocks noChangeArrowheads="1"/>
              </p:cNvSpPr>
              <p:nvPr/>
            </p:nvSpPr>
            <p:spPr bwMode="auto">
              <a:xfrm>
                <a:off x="2181" y="2529"/>
                <a:ext cx="192"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sz="1400">
                    <a:solidFill>
                      <a:schemeClr val="bg1"/>
                    </a:solidFill>
                    <a:latin typeface="Times New Roman" pitchFamily="18" charset="0"/>
                  </a:rPr>
                  <a:t>S</a:t>
                </a:r>
              </a:p>
            </p:txBody>
          </p:sp>
        </p:grpSp>
        <p:grpSp>
          <p:nvGrpSpPr>
            <p:cNvPr id="101" name="Group 41">
              <a:extLst>
                <a:ext uri="{FF2B5EF4-FFF2-40B4-BE49-F238E27FC236}">
                  <a16:creationId xmlns:a16="http://schemas.microsoft.com/office/drawing/2014/main" id="{EF2EC8B0-2CA0-BA15-B0BA-6F746D29036B}"/>
                </a:ext>
              </a:extLst>
            </p:cNvPr>
            <p:cNvGrpSpPr>
              <a:grpSpLocks/>
            </p:cNvGrpSpPr>
            <p:nvPr/>
          </p:nvGrpSpPr>
          <p:grpSpPr bwMode="auto">
            <a:xfrm flipH="1">
              <a:off x="13106400" y="5462729"/>
              <a:ext cx="558800" cy="514350"/>
              <a:chOff x="2672" y="2352"/>
              <a:chExt cx="352" cy="432"/>
            </a:xfrm>
          </p:grpSpPr>
          <p:grpSp>
            <p:nvGrpSpPr>
              <p:cNvPr id="102" name="Group 42">
                <a:extLst>
                  <a:ext uri="{FF2B5EF4-FFF2-40B4-BE49-F238E27FC236}">
                    <a16:creationId xmlns:a16="http://schemas.microsoft.com/office/drawing/2014/main" id="{FA3A4133-A3DE-A423-A1DC-F72FC028DDBF}"/>
                  </a:ext>
                </a:extLst>
              </p:cNvPr>
              <p:cNvGrpSpPr>
                <a:grpSpLocks/>
              </p:cNvGrpSpPr>
              <p:nvPr/>
            </p:nvGrpSpPr>
            <p:grpSpPr bwMode="auto">
              <a:xfrm>
                <a:off x="2718" y="2352"/>
                <a:ext cx="306" cy="432"/>
                <a:chOff x="2622" y="2355"/>
                <a:chExt cx="306" cy="432"/>
              </a:xfrm>
            </p:grpSpPr>
            <p:sp>
              <p:nvSpPr>
                <p:cNvPr id="105" name="AutoShape 43">
                  <a:extLst>
                    <a:ext uri="{FF2B5EF4-FFF2-40B4-BE49-F238E27FC236}">
                      <a16:creationId xmlns:a16="http://schemas.microsoft.com/office/drawing/2014/main" id="{CFB70FD7-1AC9-E86F-9516-95F939C4ECF0}"/>
                    </a:ext>
                  </a:extLst>
                </p:cNvPr>
                <p:cNvSpPr>
                  <a:spLocks noChangeArrowheads="1"/>
                </p:cNvSpPr>
                <p:nvPr/>
              </p:nvSpPr>
              <p:spPr bwMode="auto">
                <a:xfrm>
                  <a:off x="2622" y="2355"/>
                  <a:ext cx="306" cy="432"/>
                </a:xfrm>
                <a:prstGeom prst="can">
                  <a:avLst>
                    <a:gd name="adj" fmla="val 37255"/>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atin typeface="Times New Roman" pitchFamily="18" charset="0"/>
                  </a:endParaRPr>
                </a:p>
              </p:txBody>
            </p:sp>
            <p:sp>
              <p:nvSpPr>
                <p:cNvPr id="106" name="Freeform 44">
                  <a:extLst>
                    <a:ext uri="{FF2B5EF4-FFF2-40B4-BE49-F238E27FC236}">
                      <a16:creationId xmlns:a16="http://schemas.microsoft.com/office/drawing/2014/main" id="{72668B04-B58C-26ED-9221-FC88047A272C}"/>
                    </a:ext>
                  </a:extLst>
                </p:cNvPr>
                <p:cNvSpPr>
                  <a:spLocks/>
                </p:cNvSpPr>
                <p:nvPr/>
              </p:nvSpPr>
              <p:spPr bwMode="auto">
                <a:xfrm>
                  <a:off x="2736" y="2355"/>
                  <a:ext cx="192" cy="432"/>
                </a:xfrm>
                <a:custGeom>
                  <a:avLst/>
                  <a:gdLst>
                    <a:gd name="T0" fmla="*/ 93 w 192"/>
                    <a:gd name="T1" fmla="*/ 0 h 432"/>
                    <a:gd name="T2" fmla="*/ 0 w 192"/>
                    <a:gd name="T3" fmla="*/ 108 h 432"/>
                    <a:gd name="T4" fmla="*/ 0 w 192"/>
                    <a:gd name="T5" fmla="*/ 429 h 432"/>
                    <a:gd name="T6" fmla="*/ 48 w 192"/>
                    <a:gd name="T7" fmla="*/ 432 h 432"/>
                    <a:gd name="T8" fmla="*/ 96 w 192"/>
                    <a:gd name="T9" fmla="*/ 429 h 432"/>
                    <a:gd name="T10" fmla="*/ 144 w 192"/>
                    <a:gd name="T11" fmla="*/ 417 h 432"/>
                    <a:gd name="T12" fmla="*/ 168 w 192"/>
                    <a:gd name="T13" fmla="*/ 405 h 432"/>
                    <a:gd name="T14" fmla="*/ 183 w 192"/>
                    <a:gd name="T15" fmla="*/ 393 h 432"/>
                    <a:gd name="T16" fmla="*/ 192 w 192"/>
                    <a:gd name="T17" fmla="*/ 381 h 432"/>
                    <a:gd name="T18" fmla="*/ 192 w 192"/>
                    <a:gd name="T19" fmla="*/ 51 h 432"/>
                    <a:gd name="T20" fmla="*/ 177 w 192"/>
                    <a:gd name="T21" fmla="*/ 30 h 432"/>
                    <a:gd name="T22" fmla="*/ 144 w 192"/>
                    <a:gd name="T23" fmla="*/ 12 h 432"/>
                    <a:gd name="T24" fmla="*/ 93 w 192"/>
                    <a:gd name="T25" fmla="*/ 0 h 4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2"/>
                    <a:gd name="T40" fmla="*/ 0 h 432"/>
                    <a:gd name="T41" fmla="*/ 192 w 192"/>
                    <a:gd name="T42" fmla="*/ 432 h 4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2" h="432">
                      <a:moveTo>
                        <a:pt x="93" y="0"/>
                      </a:moveTo>
                      <a:lnTo>
                        <a:pt x="0" y="108"/>
                      </a:lnTo>
                      <a:lnTo>
                        <a:pt x="0" y="429"/>
                      </a:lnTo>
                      <a:lnTo>
                        <a:pt x="48" y="432"/>
                      </a:lnTo>
                      <a:lnTo>
                        <a:pt x="96" y="429"/>
                      </a:lnTo>
                      <a:lnTo>
                        <a:pt x="144" y="417"/>
                      </a:lnTo>
                      <a:lnTo>
                        <a:pt x="168" y="405"/>
                      </a:lnTo>
                      <a:lnTo>
                        <a:pt x="183" y="393"/>
                      </a:lnTo>
                      <a:lnTo>
                        <a:pt x="192" y="381"/>
                      </a:lnTo>
                      <a:lnTo>
                        <a:pt x="192" y="51"/>
                      </a:lnTo>
                      <a:lnTo>
                        <a:pt x="177" y="30"/>
                      </a:lnTo>
                      <a:lnTo>
                        <a:pt x="144" y="12"/>
                      </a:lnTo>
                      <a:lnTo>
                        <a:pt x="93"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 name="Freeform 45">
                  <a:extLst>
                    <a:ext uri="{FF2B5EF4-FFF2-40B4-BE49-F238E27FC236}">
                      <a16:creationId xmlns:a16="http://schemas.microsoft.com/office/drawing/2014/main" id="{2E4A12DC-ED58-EF05-66D4-D7FF83BA101A}"/>
                    </a:ext>
                  </a:extLst>
                </p:cNvPr>
                <p:cNvSpPr>
                  <a:spLocks/>
                </p:cNvSpPr>
                <p:nvPr/>
              </p:nvSpPr>
              <p:spPr bwMode="auto">
                <a:xfrm>
                  <a:off x="2736" y="2358"/>
                  <a:ext cx="192" cy="102"/>
                </a:xfrm>
                <a:custGeom>
                  <a:avLst/>
                  <a:gdLst>
                    <a:gd name="T0" fmla="*/ 90 w 192"/>
                    <a:gd name="T1" fmla="*/ 0 h 102"/>
                    <a:gd name="T2" fmla="*/ 0 w 192"/>
                    <a:gd name="T3" fmla="*/ 102 h 102"/>
                    <a:gd name="T4" fmla="*/ 45 w 192"/>
                    <a:gd name="T5" fmla="*/ 102 h 102"/>
                    <a:gd name="T6" fmla="*/ 96 w 192"/>
                    <a:gd name="T7" fmla="*/ 99 h 102"/>
                    <a:gd name="T8" fmla="*/ 138 w 192"/>
                    <a:gd name="T9" fmla="*/ 87 h 102"/>
                    <a:gd name="T10" fmla="*/ 174 w 192"/>
                    <a:gd name="T11" fmla="*/ 66 h 102"/>
                    <a:gd name="T12" fmla="*/ 192 w 192"/>
                    <a:gd name="T13" fmla="*/ 42 h 102"/>
                    <a:gd name="T14" fmla="*/ 174 w 192"/>
                    <a:gd name="T15" fmla="*/ 21 h 102"/>
                    <a:gd name="T16" fmla="*/ 144 w 192"/>
                    <a:gd name="T17" fmla="*/ 9 h 102"/>
                    <a:gd name="T18" fmla="*/ 90 w 192"/>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
                    <a:gd name="T31" fmla="*/ 0 h 102"/>
                    <a:gd name="T32" fmla="*/ 192 w 192"/>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 h="102">
                      <a:moveTo>
                        <a:pt x="90" y="0"/>
                      </a:moveTo>
                      <a:lnTo>
                        <a:pt x="0" y="102"/>
                      </a:lnTo>
                      <a:lnTo>
                        <a:pt x="45" y="102"/>
                      </a:lnTo>
                      <a:lnTo>
                        <a:pt x="96" y="99"/>
                      </a:lnTo>
                      <a:lnTo>
                        <a:pt x="138" y="87"/>
                      </a:lnTo>
                      <a:lnTo>
                        <a:pt x="174" y="66"/>
                      </a:lnTo>
                      <a:lnTo>
                        <a:pt x="192" y="42"/>
                      </a:lnTo>
                      <a:lnTo>
                        <a:pt x="174" y="21"/>
                      </a:lnTo>
                      <a:lnTo>
                        <a:pt x="144" y="9"/>
                      </a:lnTo>
                      <a:lnTo>
                        <a:pt x="90" y="0"/>
                      </a:lnTo>
                      <a:close/>
                    </a:path>
                  </a:pathLst>
                </a:custGeom>
                <a:solidFill>
                  <a:srgbClr val="3366FF">
                    <a:alpha val="9607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3" name="Text Box 46">
                <a:extLst>
                  <a:ext uri="{FF2B5EF4-FFF2-40B4-BE49-F238E27FC236}">
                    <a16:creationId xmlns:a16="http://schemas.microsoft.com/office/drawing/2014/main" id="{69D4F7BF-52FC-C84E-4A55-AFD3BDBB46DE}"/>
                  </a:ext>
                </a:extLst>
              </p:cNvPr>
              <p:cNvSpPr txBox="1">
                <a:spLocks noChangeArrowheads="1"/>
              </p:cNvSpPr>
              <p:nvPr/>
            </p:nvSpPr>
            <p:spPr bwMode="auto">
              <a:xfrm>
                <a:off x="2832" y="2516"/>
                <a:ext cx="192"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sz="1400">
                    <a:solidFill>
                      <a:schemeClr val="bg1"/>
                    </a:solidFill>
                    <a:latin typeface="Times New Roman" pitchFamily="18" charset="0"/>
                  </a:rPr>
                  <a:t>S</a:t>
                </a:r>
              </a:p>
            </p:txBody>
          </p:sp>
          <p:sp>
            <p:nvSpPr>
              <p:cNvPr id="104" name="Text Box 47">
                <a:extLst>
                  <a:ext uri="{FF2B5EF4-FFF2-40B4-BE49-F238E27FC236}">
                    <a16:creationId xmlns:a16="http://schemas.microsoft.com/office/drawing/2014/main" id="{B45CB072-4A92-DF80-BEAB-5D8CD1A3C564}"/>
                  </a:ext>
                </a:extLst>
              </p:cNvPr>
              <p:cNvSpPr txBox="1">
                <a:spLocks noChangeArrowheads="1"/>
              </p:cNvSpPr>
              <p:nvPr/>
            </p:nvSpPr>
            <p:spPr bwMode="auto">
              <a:xfrm>
                <a:off x="2672" y="2520"/>
                <a:ext cx="192"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sz="1400">
                    <a:solidFill>
                      <a:schemeClr val="bg1"/>
                    </a:solidFill>
                    <a:latin typeface="Times New Roman" pitchFamily="18" charset="0"/>
                  </a:rPr>
                  <a:t>N</a:t>
                </a:r>
              </a:p>
            </p:txBody>
          </p:sp>
        </p:grpSp>
        <p:sp>
          <p:nvSpPr>
            <p:cNvPr id="108" name="AutoShape 48">
              <a:extLst>
                <a:ext uri="{FF2B5EF4-FFF2-40B4-BE49-F238E27FC236}">
                  <a16:creationId xmlns:a16="http://schemas.microsoft.com/office/drawing/2014/main" id="{BD612B65-F1A5-5AA8-4B5C-24F6081CFEF6}"/>
                </a:ext>
              </a:extLst>
            </p:cNvPr>
            <p:cNvSpPr>
              <a:spLocks noChangeArrowheads="1"/>
            </p:cNvSpPr>
            <p:nvPr/>
          </p:nvSpPr>
          <p:spPr bwMode="auto">
            <a:xfrm>
              <a:off x="13292138" y="4630483"/>
              <a:ext cx="95250" cy="914400"/>
            </a:xfrm>
            <a:prstGeom prst="can">
              <a:avLst>
                <a:gd name="adj" fmla="val 40000"/>
              </a:avLst>
            </a:prstGeom>
            <a:gradFill rotWithShape="1">
              <a:gsLst>
                <a:gs pos="0">
                  <a:schemeClr val="tx2"/>
                </a:gs>
                <a:gs pos="50000">
                  <a:schemeClr val="bg2"/>
                </a:gs>
                <a:gs pos="100000">
                  <a:schemeClr val="tx2"/>
                </a:gs>
              </a:gsLst>
              <a:lin ang="0" scaled="1"/>
            </a:gradFill>
            <a:ln w="9525">
              <a:noFill/>
              <a:round/>
              <a:headEnd/>
              <a:tailEnd/>
            </a:ln>
            <a:effectLst/>
          </p:spPr>
          <p:txBody>
            <a:bodyPr wrap="none" anchor="ctr"/>
            <a:lstStyle/>
            <a:p>
              <a:pPr>
                <a:defRPr/>
              </a:pPr>
              <a:endParaRPr lang="en-US">
                <a:latin typeface="Times New Roman" pitchFamily="18" charset="0"/>
              </a:endParaRPr>
            </a:p>
          </p:txBody>
        </p:sp>
        <p:grpSp>
          <p:nvGrpSpPr>
            <p:cNvPr id="109" name="Group 49">
              <a:extLst>
                <a:ext uri="{FF2B5EF4-FFF2-40B4-BE49-F238E27FC236}">
                  <a16:creationId xmlns:a16="http://schemas.microsoft.com/office/drawing/2014/main" id="{F4D39E16-55A6-11A5-752D-CD4839941476}"/>
                </a:ext>
              </a:extLst>
            </p:cNvPr>
            <p:cNvGrpSpPr>
              <a:grpSpLocks/>
            </p:cNvGrpSpPr>
            <p:nvPr/>
          </p:nvGrpSpPr>
          <p:grpSpPr bwMode="auto">
            <a:xfrm>
              <a:off x="12992100" y="4319729"/>
              <a:ext cx="685800" cy="400050"/>
              <a:chOff x="2052" y="1392"/>
              <a:chExt cx="288" cy="336"/>
            </a:xfrm>
          </p:grpSpPr>
          <p:sp>
            <p:nvSpPr>
              <p:cNvPr id="110" name="AutoShape 50">
                <a:extLst>
                  <a:ext uri="{FF2B5EF4-FFF2-40B4-BE49-F238E27FC236}">
                    <a16:creationId xmlns:a16="http://schemas.microsoft.com/office/drawing/2014/main" id="{28BE2EB0-DEC8-C170-2574-7C887905701D}"/>
                  </a:ext>
                </a:extLst>
              </p:cNvPr>
              <p:cNvSpPr>
                <a:spLocks noChangeArrowheads="1"/>
              </p:cNvSpPr>
              <p:nvPr/>
            </p:nvSpPr>
            <p:spPr bwMode="auto">
              <a:xfrm>
                <a:off x="2052" y="1392"/>
                <a:ext cx="288" cy="336"/>
              </a:xfrm>
              <a:prstGeom prst="can">
                <a:avLst>
                  <a:gd name="adj" fmla="val 36458"/>
                </a:avLst>
              </a:prstGeom>
              <a:gradFill rotWithShape="1">
                <a:gsLst>
                  <a:gs pos="0">
                    <a:srgbClr val="003300"/>
                  </a:gs>
                  <a:gs pos="50000">
                    <a:srgbClr val="008000"/>
                  </a:gs>
                  <a:gs pos="100000">
                    <a:srgbClr val="0033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atin typeface="Times New Roman" pitchFamily="18" charset="0"/>
                </a:endParaRPr>
              </a:p>
            </p:txBody>
          </p:sp>
          <p:sp>
            <p:nvSpPr>
              <p:cNvPr id="111" name="Freeform 51">
                <a:extLst>
                  <a:ext uri="{FF2B5EF4-FFF2-40B4-BE49-F238E27FC236}">
                    <a16:creationId xmlns:a16="http://schemas.microsoft.com/office/drawing/2014/main" id="{A843A63A-8D94-9CA2-909C-4913484CFBF5}"/>
                  </a:ext>
                </a:extLst>
              </p:cNvPr>
              <p:cNvSpPr>
                <a:spLocks/>
              </p:cNvSpPr>
              <p:nvPr/>
            </p:nvSpPr>
            <p:spPr bwMode="auto">
              <a:xfrm>
                <a:off x="2064" y="1467"/>
                <a:ext cx="1" cy="222"/>
              </a:xfrm>
              <a:custGeom>
                <a:avLst/>
                <a:gdLst>
                  <a:gd name="T0" fmla="*/ 0 w 1"/>
                  <a:gd name="T1" fmla="*/ 0 h 222"/>
                  <a:gd name="T2" fmla="*/ 1 w 1"/>
                  <a:gd name="T3" fmla="*/ 222 h 222"/>
                  <a:gd name="T4" fmla="*/ 0 60000 65536"/>
                  <a:gd name="T5" fmla="*/ 0 60000 65536"/>
                  <a:gd name="T6" fmla="*/ 0 w 1"/>
                  <a:gd name="T7" fmla="*/ 0 h 222"/>
                  <a:gd name="T8" fmla="*/ 1 w 1"/>
                  <a:gd name="T9" fmla="*/ 222 h 222"/>
                </a:gdLst>
                <a:ahLst/>
                <a:cxnLst>
                  <a:cxn ang="T4">
                    <a:pos x="T0" y="T1"/>
                  </a:cxn>
                  <a:cxn ang="T5">
                    <a:pos x="T2" y="T3"/>
                  </a:cxn>
                </a:cxnLst>
                <a:rect l="T6" t="T7" r="T8" b="T9"/>
                <a:pathLst>
                  <a:path w="1" h="222">
                    <a:moveTo>
                      <a:pt x="0" y="0"/>
                    </a:moveTo>
                    <a:lnTo>
                      <a:pt x="1" y="222"/>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 name="Freeform 52">
                <a:extLst>
                  <a:ext uri="{FF2B5EF4-FFF2-40B4-BE49-F238E27FC236}">
                    <a16:creationId xmlns:a16="http://schemas.microsoft.com/office/drawing/2014/main" id="{B2006A06-CC7A-74CE-BF31-B57B625CCFB3}"/>
                  </a:ext>
                </a:extLst>
              </p:cNvPr>
              <p:cNvSpPr>
                <a:spLocks/>
              </p:cNvSpPr>
              <p:nvPr/>
            </p:nvSpPr>
            <p:spPr bwMode="auto">
              <a:xfrm>
                <a:off x="2112" y="1491"/>
                <a:ext cx="1" cy="222"/>
              </a:xfrm>
              <a:custGeom>
                <a:avLst/>
                <a:gdLst>
                  <a:gd name="T0" fmla="*/ 0 w 1"/>
                  <a:gd name="T1" fmla="*/ 0 h 222"/>
                  <a:gd name="T2" fmla="*/ 1 w 1"/>
                  <a:gd name="T3" fmla="*/ 222 h 222"/>
                  <a:gd name="T4" fmla="*/ 0 60000 65536"/>
                  <a:gd name="T5" fmla="*/ 0 60000 65536"/>
                  <a:gd name="T6" fmla="*/ 0 w 1"/>
                  <a:gd name="T7" fmla="*/ 0 h 222"/>
                  <a:gd name="T8" fmla="*/ 1 w 1"/>
                  <a:gd name="T9" fmla="*/ 222 h 222"/>
                </a:gdLst>
                <a:ahLst/>
                <a:cxnLst>
                  <a:cxn ang="T4">
                    <a:pos x="T0" y="T1"/>
                  </a:cxn>
                  <a:cxn ang="T5">
                    <a:pos x="T2" y="T3"/>
                  </a:cxn>
                </a:cxnLst>
                <a:rect l="T6" t="T7" r="T8" b="T9"/>
                <a:pathLst>
                  <a:path w="1" h="222">
                    <a:moveTo>
                      <a:pt x="0" y="0"/>
                    </a:moveTo>
                    <a:lnTo>
                      <a:pt x="1" y="222"/>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 name="Freeform 53">
                <a:extLst>
                  <a:ext uri="{FF2B5EF4-FFF2-40B4-BE49-F238E27FC236}">
                    <a16:creationId xmlns:a16="http://schemas.microsoft.com/office/drawing/2014/main" id="{A6AD287B-632D-51BC-80E1-66A794FF353D}"/>
                  </a:ext>
                </a:extLst>
              </p:cNvPr>
              <p:cNvSpPr>
                <a:spLocks/>
              </p:cNvSpPr>
              <p:nvPr/>
            </p:nvSpPr>
            <p:spPr bwMode="auto">
              <a:xfrm>
                <a:off x="2160" y="1497"/>
                <a:ext cx="1" cy="222"/>
              </a:xfrm>
              <a:custGeom>
                <a:avLst/>
                <a:gdLst>
                  <a:gd name="T0" fmla="*/ 0 w 1"/>
                  <a:gd name="T1" fmla="*/ 0 h 222"/>
                  <a:gd name="T2" fmla="*/ 1 w 1"/>
                  <a:gd name="T3" fmla="*/ 222 h 222"/>
                  <a:gd name="T4" fmla="*/ 0 60000 65536"/>
                  <a:gd name="T5" fmla="*/ 0 60000 65536"/>
                  <a:gd name="T6" fmla="*/ 0 w 1"/>
                  <a:gd name="T7" fmla="*/ 0 h 222"/>
                  <a:gd name="T8" fmla="*/ 1 w 1"/>
                  <a:gd name="T9" fmla="*/ 222 h 222"/>
                </a:gdLst>
                <a:ahLst/>
                <a:cxnLst>
                  <a:cxn ang="T4">
                    <a:pos x="T0" y="T1"/>
                  </a:cxn>
                  <a:cxn ang="T5">
                    <a:pos x="T2" y="T3"/>
                  </a:cxn>
                </a:cxnLst>
                <a:rect l="T6" t="T7" r="T8" b="T9"/>
                <a:pathLst>
                  <a:path w="1" h="222">
                    <a:moveTo>
                      <a:pt x="0" y="0"/>
                    </a:moveTo>
                    <a:lnTo>
                      <a:pt x="1" y="222"/>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 name="Freeform 54">
                <a:extLst>
                  <a:ext uri="{FF2B5EF4-FFF2-40B4-BE49-F238E27FC236}">
                    <a16:creationId xmlns:a16="http://schemas.microsoft.com/office/drawing/2014/main" id="{B7E4EDE4-71E2-2691-81CC-EA6E459721E6}"/>
                  </a:ext>
                </a:extLst>
              </p:cNvPr>
              <p:cNvSpPr>
                <a:spLocks/>
              </p:cNvSpPr>
              <p:nvPr/>
            </p:nvSpPr>
            <p:spPr bwMode="auto">
              <a:xfrm>
                <a:off x="2208" y="1500"/>
                <a:ext cx="1" cy="222"/>
              </a:xfrm>
              <a:custGeom>
                <a:avLst/>
                <a:gdLst>
                  <a:gd name="T0" fmla="*/ 0 w 1"/>
                  <a:gd name="T1" fmla="*/ 0 h 222"/>
                  <a:gd name="T2" fmla="*/ 1 w 1"/>
                  <a:gd name="T3" fmla="*/ 222 h 222"/>
                  <a:gd name="T4" fmla="*/ 0 60000 65536"/>
                  <a:gd name="T5" fmla="*/ 0 60000 65536"/>
                  <a:gd name="T6" fmla="*/ 0 w 1"/>
                  <a:gd name="T7" fmla="*/ 0 h 222"/>
                  <a:gd name="T8" fmla="*/ 1 w 1"/>
                  <a:gd name="T9" fmla="*/ 222 h 222"/>
                </a:gdLst>
                <a:ahLst/>
                <a:cxnLst>
                  <a:cxn ang="T4">
                    <a:pos x="T0" y="T1"/>
                  </a:cxn>
                  <a:cxn ang="T5">
                    <a:pos x="T2" y="T3"/>
                  </a:cxn>
                </a:cxnLst>
                <a:rect l="T6" t="T7" r="T8" b="T9"/>
                <a:pathLst>
                  <a:path w="1" h="222">
                    <a:moveTo>
                      <a:pt x="0" y="0"/>
                    </a:moveTo>
                    <a:lnTo>
                      <a:pt x="1" y="222"/>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 name="Freeform 55">
                <a:extLst>
                  <a:ext uri="{FF2B5EF4-FFF2-40B4-BE49-F238E27FC236}">
                    <a16:creationId xmlns:a16="http://schemas.microsoft.com/office/drawing/2014/main" id="{5BAB73DD-3734-6CD3-92D8-1B55A91D650A}"/>
                  </a:ext>
                </a:extLst>
              </p:cNvPr>
              <p:cNvSpPr>
                <a:spLocks/>
              </p:cNvSpPr>
              <p:nvPr/>
            </p:nvSpPr>
            <p:spPr bwMode="auto">
              <a:xfrm>
                <a:off x="2256" y="1497"/>
                <a:ext cx="1" cy="222"/>
              </a:xfrm>
              <a:custGeom>
                <a:avLst/>
                <a:gdLst>
                  <a:gd name="T0" fmla="*/ 0 w 1"/>
                  <a:gd name="T1" fmla="*/ 0 h 222"/>
                  <a:gd name="T2" fmla="*/ 1 w 1"/>
                  <a:gd name="T3" fmla="*/ 222 h 222"/>
                  <a:gd name="T4" fmla="*/ 0 60000 65536"/>
                  <a:gd name="T5" fmla="*/ 0 60000 65536"/>
                  <a:gd name="T6" fmla="*/ 0 w 1"/>
                  <a:gd name="T7" fmla="*/ 0 h 222"/>
                  <a:gd name="T8" fmla="*/ 1 w 1"/>
                  <a:gd name="T9" fmla="*/ 222 h 222"/>
                </a:gdLst>
                <a:ahLst/>
                <a:cxnLst>
                  <a:cxn ang="T4">
                    <a:pos x="T0" y="T1"/>
                  </a:cxn>
                  <a:cxn ang="T5">
                    <a:pos x="T2" y="T3"/>
                  </a:cxn>
                </a:cxnLst>
                <a:rect l="T6" t="T7" r="T8" b="T9"/>
                <a:pathLst>
                  <a:path w="1" h="222">
                    <a:moveTo>
                      <a:pt x="0" y="0"/>
                    </a:moveTo>
                    <a:lnTo>
                      <a:pt x="1" y="222"/>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 name="Freeform 56">
                <a:extLst>
                  <a:ext uri="{FF2B5EF4-FFF2-40B4-BE49-F238E27FC236}">
                    <a16:creationId xmlns:a16="http://schemas.microsoft.com/office/drawing/2014/main" id="{FE8E819C-546C-9123-DEB2-9096460A1593}"/>
                  </a:ext>
                </a:extLst>
              </p:cNvPr>
              <p:cNvSpPr>
                <a:spLocks/>
              </p:cNvSpPr>
              <p:nvPr/>
            </p:nvSpPr>
            <p:spPr bwMode="auto">
              <a:xfrm>
                <a:off x="2304" y="1482"/>
                <a:ext cx="1" cy="222"/>
              </a:xfrm>
              <a:custGeom>
                <a:avLst/>
                <a:gdLst>
                  <a:gd name="T0" fmla="*/ 0 w 1"/>
                  <a:gd name="T1" fmla="*/ 0 h 222"/>
                  <a:gd name="T2" fmla="*/ 1 w 1"/>
                  <a:gd name="T3" fmla="*/ 222 h 222"/>
                  <a:gd name="T4" fmla="*/ 0 60000 65536"/>
                  <a:gd name="T5" fmla="*/ 0 60000 65536"/>
                  <a:gd name="T6" fmla="*/ 0 w 1"/>
                  <a:gd name="T7" fmla="*/ 0 h 222"/>
                  <a:gd name="T8" fmla="*/ 1 w 1"/>
                  <a:gd name="T9" fmla="*/ 222 h 222"/>
                </a:gdLst>
                <a:ahLst/>
                <a:cxnLst>
                  <a:cxn ang="T4">
                    <a:pos x="T0" y="T1"/>
                  </a:cxn>
                  <a:cxn ang="T5">
                    <a:pos x="T2" y="T3"/>
                  </a:cxn>
                </a:cxnLst>
                <a:rect l="T6" t="T7" r="T8" b="T9"/>
                <a:pathLst>
                  <a:path w="1" h="222">
                    <a:moveTo>
                      <a:pt x="0" y="0"/>
                    </a:moveTo>
                    <a:lnTo>
                      <a:pt x="1" y="222"/>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 name="Freeform 57">
                <a:extLst>
                  <a:ext uri="{FF2B5EF4-FFF2-40B4-BE49-F238E27FC236}">
                    <a16:creationId xmlns:a16="http://schemas.microsoft.com/office/drawing/2014/main" id="{CA206C3B-D0B2-D0A3-F25B-3245A5322B4F}"/>
                  </a:ext>
                </a:extLst>
              </p:cNvPr>
              <p:cNvSpPr>
                <a:spLocks/>
              </p:cNvSpPr>
              <p:nvPr/>
            </p:nvSpPr>
            <p:spPr bwMode="auto">
              <a:xfrm>
                <a:off x="2328" y="1470"/>
                <a:ext cx="1" cy="222"/>
              </a:xfrm>
              <a:custGeom>
                <a:avLst/>
                <a:gdLst>
                  <a:gd name="T0" fmla="*/ 0 w 1"/>
                  <a:gd name="T1" fmla="*/ 0 h 222"/>
                  <a:gd name="T2" fmla="*/ 1 w 1"/>
                  <a:gd name="T3" fmla="*/ 222 h 222"/>
                  <a:gd name="T4" fmla="*/ 0 60000 65536"/>
                  <a:gd name="T5" fmla="*/ 0 60000 65536"/>
                  <a:gd name="T6" fmla="*/ 0 w 1"/>
                  <a:gd name="T7" fmla="*/ 0 h 222"/>
                  <a:gd name="T8" fmla="*/ 1 w 1"/>
                  <a:gd name="T9" fmla="*/ 222 h 222"/>
                </a:gdLst>
                <a:ahLst/>
                <a:cxnLst>
                  <a:cxn ang="T4">
                    <a:pos x="T0" y="T1"/>
                  </a:cxn>
                  <a:cxn ang="T5">
                    <a:pos x="T2" y="T3"/>
                  </a:cxn>
                </a:cxnLst>
                <a:rect l="T6" t="T7" r="T8" b="T9"/>
                <a:pathLst>
                  <a:path w="1" h="222">
                    <a:moveTo>
                      <a:pt x="0" y="0"/>
                    </a:moveTo>
                    <a:lnTo>
                      <a:pt x="1" y="222"/>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8" name="Group 58">
              <a:extLst>
                <a:ext uri="{FF2B5EF4-FFF2-40B4-BE49-F238E27FC236}">
                  <a16:creationId xmlns:a16="http://schemas.microsoft.com/office/drawing/2014/main" id="{7434E961-3A5E-28FB-FB9D-B20B3144B6F4}"/>
                </a:ext>
              </a:extLst>
            </p:cNvPr>
            <p:cNvGrpSpPr>
              <a:grpSpLocks/>
            </p:cNvGrpSpPr>
            <p:nvPr/>
          </p:nvGrpSpPr>
          <p:grpSpPr bwMode="auto">
            <a:xfrm>
              <a:off x="12979400" y="4329254"/>
              <a:ext cx="685800" cy="400050"/>
              <a:chOff x="1980" y="1384"/>
              <a:chExt cx="432" cy="336"/>
            </a:xfrm>
          </p:grpSpPr>
          <p:sp>
            <p:nvSpPr>
              <p:cNvPr id="119" name="AutoShape 59">
                <a:extLst>
                  <a:ext uri="{FF2B5EF4-FFF2-40B4-BE49-F238E27FC236}">
                    <a16:creationId xmlns:a16="http://schemas.microsoft.com/office/drawing/2014/main" id="{ECDB38F5-AF34-1FB2-1551-07ECCE979E69}"/>
                  </a:ext>
                </a:extLst>
              </p:cNvPr>
              <p:cNvSpPr>
                <a:spLocks noChangeArrowheads="1"/>
              </p:cNvSpPr>
              <p:nvPr/>
            </p:nvSpPr>
            <p:spPr bwMode="auto">
              <a:xfrm>
                <a:off x="1980" y="1384"/>
                <a:ext cx="432" cy="336"/>
              </a:xfrm>
              <a:prstGeom prst="can">
                <a:avLst>
                  <a:gd name="adj" fmla="val 31250"/>
                </a:avLst>
              </a:prstGeom>
              <a:gradFill rotWithShape="1">
                <a:gsLst>
                  <a:gs pos="0">
                    <a:srgbClr val="003300"/>
                  </a:gs>
                  <a:gs pos="50000">
                    <a:srgbClr val="008000"/>
                  </a:gs>
                  <a:gs pos="100000">
                    <a:srgbClr val="0033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atin typeface="Times New Roman" pitchFamily="18" charset="0"/>
                </a:endParaRPr>
              </a:p>
            </p:txBody>
          </p:sp>
          <p:sp>
            <p:nvSpPr>
              <p:cNvPr id="120" name="Freeform 60">
                <a:extLst>
                  <a:ext uri="{FF2B5EF4-FFF2-40B4-BE49-F238E27FC236}">
                    <a16:creationId xmlns:a16="http://schemas.microsoft.com/office/drawing/2014/main" id="{12EBD8EC-0219-EB7E-9E01-FFB14C8077A5}"/>
                  </a:ext>
                </a:extLst>
              </p:cNvPr>
              <p:cNvSpPr>
                <a:spLocks/>
              </p:cNvSpPr>
              <p:nvPr/>
            </p:nvSpPr>
            <p:spPr bwMode="auto">
              <a:xfrm>
                <a:off x="2026" y="1475"/>
                <a:ext cx="2" cy="222"/>
              </a:xfrm>
              <a:custGeom>
                <a:avLst/>
                <a:gdLst>
                  <a:gd name="T0" fmla="*/ 0 w 1"/>
                  <a:gd name="T1" fmla="*/ 0 h 222"/>
                  <a:gd name="T2" fmla="*/ 262144 w 1"/>
                  <a:gd name="T3" fmla="*/ 222 h 222"/>
                  <a:gd name="T4" fmla="*/ 0 60000 65536"/>
                  <a:gd name="T5" fmla="*/ 0 60000 65536"/>
                  <a:gd name="T6" fmla="*/ 0 w 1"/>
                  <a:gd name="T7" fmla="*/ 0 h 222"/>
                  <a:gd name="T8" fmla="*/ 1 w 1"/>
                  <a:gd name="T9" fmla="*/ 222 h 222"/>
                </a:gdLst>
                <a:ahLst/>
                <a:cxnLst>
                  <a:cxn ang="T4">
                    <a:pos x="T0" y="T1"/>
                  </a:cxn>
                  <a:cxn ang="T5">
                    <a:pos x="T2" y="T3"/>
                  </a:cxn>
                </a:cxnLst>
                <a:rect l="T6" t="T7" r="T8" b="T9"/>
                <a:pathLst>
                  <a:path w="1" h="222">
                    <a:moveTo>
                      <a:pt x="0" y="0"/>
                    </a:moveTo>
                    <a:lnTo>
                      <a:pt x="1" y="222"/>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 name="Freeform 61">
                <a:extLst>
                  <a:ext uri="{FF2B5EF4-FFF2-40B4-BE49-F238E27FC236}">
                    <a16:creationId xmlns:a16="http://schemas.microsoft.com/office/drawing/2014/main" id="{A51CDECC-FF43-561D-F904-755D9412B7A5}"/>
                  </a:ext>
                </a:extLst>
              </p:cNvPr>
              <p:cNvSpPr>
                <a:spLocks/>
              </p:cNvSpPr>
              <p:nvPr/>
            </p:nvSpPr>
            <p:spPr bwMode="auto">
              <a:xfrm>
                <a:off x="2110" y="1487"/>
                <a:ext cx="2" cy="222"/>
              </a:xfrm>
              <a:custGeom>
                <a:avLst/>
                <a:gdLst>
                  <a:gd name="T0" fmla="*/ 0 w 1"/>
                  <a:gd name="T1" fmla="*/ 0 h 222"/>
                  <a:gd name="T2" fmla="*/ 262144 w 1"/>
                  <a:gd name="T3" fmla="*/ 222 h 222"/>
                  <a:gd name="T4" fmla="*/ 0 60000 65536"/>
                  <a:gd name="T5" fmla="*/ 0 60000 65536"/>
                  <a:gd name="T6" fmla="*/ 0 w 1"/>
                  <a:gd name="T7" fmla="*/ 0 h 222"/>
                  <a:gd name="T8" fmla="*/ 1 w 1"/>
                  <a:gd name="T9" fmla="*/ 222 h 222"/>
                </a:gdLst>
                <a:ahLst/>
                <a:cxnLst>
                  <a:cxn ang="T4">
                    <a:pos x="T0" y="T1"/>
                  </a:cxn>
                  <a:cxn ang="T5">
                    <a:pos x="T2" y="T3"/>
                  </a:cxn>
                </a:cxnLst>
                <a:rect l="T6" t="T7" r="T8" b="T9"/>
                <a:pathLst>
                  <a:path w="1" h="222">
                    <a:moveTo>
                      <a:pt x="0" y="0"/>
                    </a:moveTo>
                    <a:lnTo>
                      <a:pt x="1" y="222"/>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 name="Freeform 62">
                <a:extLst>
                  <a:ext uri="{FF2B5EF4-FFF2-40B4-BE49-F238E27FC236}">
                    <a16:creationId xmlns:a16="http://schemas.microsoft.com/office/drawing/2014/main" id="{DE2E7B7F-2D96-53A3-E8C1-DD0665DAA050}"/>
                  </a:ext>
                </a:extLst>
              </p:cNvPr>
              <p:cNvSpPr>
                <a:spLocks/>
              </p:cNvSpPr>
              <p:nvPr/>
            </p:nvSpPr>
            <p:spPr bwMode="auto">
              <a:xfrm>
                <a:off x="2190" y="1493"/>
                <a:ext cx="2" cy="222"/>
              </a:xfrm>
              <a:custGeom>
                <a:avLst/>
                <a:gdLst>
                  <a:gd name="T0" fmla="*/ 0 w 1"/>
                  <a:gd name="T1" fmla="*/ 0 h 222"/>
                  <a:gd name="T2" fmla="*/ 262144 w 1"/>
                  <a:gd name="T3" fmla="*/ 222 h 222"/>
                  <a:gd name="T4" fmla="*/ 0 60000 65536"/>
                  <a:gd name="T5" fmla="*/ 0 60000 65536"/>
                  <a:gd name="T6" fmla="*/ 0 w 1"/>
                  <a:gd name="T7" fmla="*/ 0 h 222"/>
                  <a:gd name="T8" fmla="*/ 1 w 1"/>
                  <a:gd name="T9" fmla="*/ 222 h 222"/>
                </a:gdLst>
                <a:ahLst/>
                <a:cxnLst>
                  <a:cxn ang="T4">
                    <a:pos x="T0" y="T1"/>
                  </a:cxn>
                  <a:cxn ang="T5">
                    <a:pos x="T2" y="T3"/>
                  </a:cxn>
                </a:cxnLst>
                <a:rect l="T6" t="T7" r="T8" b="T9"/>
                <a:pathLst>
                  <a:path w="1" h="222">
                    <a:moveTo>
                      <a:pt x="0" y="0"/>
                    </a:moveTo>
                    <a:lnTo>
                      <a:pt x="1" y="222"/>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 name="Freeform 63">
                <a:extLst>
                  <a:ext uri="{FF2B5EF4-FFF2-40B4-BE49-F238E27FC236}">
                    <a16:creationId xmlns:a16="http://schemas.microsoft.com/office/drawing/2014/main" id="{82CE0E5C-ED32-0213-38FF-A93424E34A26}"/>
                  </a:ext>
                </a:extLst>
              </p:cNvPr>
              <p:cNvSpPr>
                <a:spLocks/>
              </p:cNvSpPr>
              <p:nvPr/>
            </p:nvSpPr>
            <p:spPr bwMode="auto">
              <a:xfrm>
                <a:off x="2250" y="1492"/>
                <a:ext cx="2" cy="222"/>
              </a:xfrm>
              <a:custGeom>
                <a:avLst/>
                <a:gdLst>
                  <a:gd name="T0" fmla="*/ 0 w 1"/>
                  <a:gd name="T1" fmla="*/ 0 h 222"/>
                  <a:gd name="T2" fmla="*/ 262144 w 1"/>
                  <a:gd name="T3" fmla="*/ 222 h 222"/>
                  <a:gd name="T4" fmla="*/ 0 60000 65536"/>
                  <a:gd name="T5" fmla="*/ 0 60000 65536"/>
                  <a:gd name="T6" fmla="*/ 0 w 1"/>
                  <a:gd name="T7" fmla="*/ 0 h 222"/>
                  <a:gd name="T8" fmla="*/ 1 w 1"/>
                  <a:gd name="T9" fmla="*/ 222 h 222"/>
                </a:gdLst>
                <a:ahLst/>
                <a:cxnLst>
                  <a:cxn ang="T4">
                    <a:pos x="T0" y="T1"/>
                  </a:cxn>
                  <a:cxn ang="T5">
                    <a:pos x="T2" y="T3"/>
                  </a:cxn>
                </a:cxnLst>
                <a:rect l="T6" t="T7" r="T8" b="T9"/>
                <a:pathLst>
                  <a:path w="1" h="222">
                    <a:moveTo>
                      <a:pt x="0" y="0"/>
                    </a:moveTo>
                    <a:lnTo>
                      <a:pt x="1" y="222"/>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 name="Freeform 64">
                <a:extLst>
                  <a:ext uri="{FF2B5EF4-FFF2-40B4-BE49-F238E27FC236}">
                    <a16:creationId xmlns:a16="http://schemas.microsoft.com/office/drawing/2014/main" id="{0CCBA990-9916-16CF-5B3E-603B913E20ED}"/>
                  </a:ext>
                </a:extLst>
              </p:cNvPr>
              <p:cNvSpPr>
                <a:spLocks/>
              </p:cNvSpPr>
              <p:nvPr/>
            </p:nvSpPr>
            <p:spPr bwMode="auto">
              <a:xfrm>
                <a:off x="2318" y="1481"/>
                <a:ext cx="2" cy="222"/>
              </a:xfrm>
              <a:custGeom>
                <a:avLst/>
                <a:gdLst>
                  <a:gd name="T0" fmla="*/ 0 w 1"/>
                  <a:gd name="T1" fmla="*/ 0 h 222"/>
                  <a:gd name="T2" fmla="*/ 262144 w 1"/>
                  <a:gd name="T3" fmla="*/ 222 h 222"/>
                  <a:gd name="T4" fmla="*/ 0 60000 65536"/>
                  <a:gd name="T5" fmla="*/ 0 60000 65536"/>
                  <a:gd name="T6" fmla="*/ 0 w 1"/>
                  <a:gd name="T7" fmla="*/ 0 h 222"/>
                  <a:gd name="T8" fmla="*/ 1 w 1"/>
                  <a:gd name="T9" fmla="*/ 222 h 222"/>
                </a:gdLst>
                <a:ahLst/>
                <a:cxnLst>
                  <a:cxn ang="T4">
                    <a:pos x="T0" y="T1"/>
                  </a:cxn>
                  <a:cxn ang="T5">
                    <a:pos x="T2" y="T3"/>
                  </a:cxn>
                </a:cxnLst>
                <a:rect l="T6" t="T7" r="T8" b="T9"/>
                <a:pathLst>
                  <a:path w="1" h="222">
                    <a:moveTo>
                      <a:pt x="0" y="0"/>
                    </a:moveTo>
                    <a:lnTo>
                      <a:pt x="1" y="222"/>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 name="Freeform 65">
                <a:extLst>
                  <a:ext uri="{FF2B5EF4-FFF2-40B4-BE49-F238E27FC236}">
                    <a16:creationId xmlns:a16="http://schemas.microsoft.com/office/drawing/2014/main" id="{B9729DA6-1DCB-89E2-C477-F0CFDAA73B93}"/>
                  </a:ext>
                </a:extLst>
              </p:cNvPr>
              <p:cNvSpPr>
                <a:spLocks/>
              </p:cNvSpPr>
              <p:nvPr/>
            </p:nvSpPr>
            <p:spPr bwMode="auto">
              <a:xfrm>
                <a:off x="2362" y="1474"/>
                <a:ext cx="2" cy="222"/>
              </a:xfrm>
              <a:custGeom>
                <a:avLst/>
                <a:gdLst>
                  <a:gd name="T0" fmla="*/ 0 w 1"/>
                  <a:gd name="T1" fmla="*/ 0 h 222"/>
                  <a:gd name="T2" fmla="*/ 262144 w 1"/>
                  <a:gd name="T3" fmla="*/ 222 h 222"/>
                  <a:gd name="T4" fmla="*/ 0 60000 65536"/>
                  <a:gd name="T5" fmla="*/ 0 60000 65536"/>
                  <a:gd name="T6" fmla="*/ 0 w 1"/>
                  <a:gd name="T7" fmla="*/ 0 h 222"/>
                  <a:gd name="T8" fmla="*/ 1 w 1"/>
                  <a:gd name="T9" fmla="*/ 222 h 222"/>
                </a:gdLst>
                <a:ahLst/>
                <a:cxnLst>
                  <a:cxn ang="T4">
                    <a:pos x="T0" y="T1"/>
                  </a:cxn>
                  <a:cxn ang="T5">
                    <a:pos x="T2" y="T3"/>
                  </a:cxn>
                </a:cxnLst>
                <a:rect l="T6" t="T7" r="T8" b="T9"/>
                <a:pathLst>
                  <a:path w="1" h="222">
                    <a:moveTo>
                      <a:pt x="0" y="0"/>
                    </a:moveTo>
                    <a:lnTo>
                      <a:pt x="1" y="222"/>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6" name="Freeform 66">
                <a:extLst>
                  <a:ext uri="{FF2B5EF4-FFF2-40B4-BE49-F238E27FC236}">
                    <a16:creationId xmlns:a16="http://schemas.microsoft.com/office/drawing/2014/main" id="{519660CF-A055-5AB8-9BDB-1615F002F62C}"/>
                  </a:ext>
                </a:extLst>
              </p:cNvPr>
              <p:cNvSpPr>
                <a:spLocks/>
              </p:cNvSpPr>
              <p:nvPr/>
            </p:nvSpPr>
            <p:spPr bwMode="auto">
              <a:xfrm>
                <a:off x="2398" y="1450"/>
                <a:ext cx="2" cy="222"/>
              </a:xfrm>
              <a:custGeom>
                <a:avLst/>
                <a:gdLst>
                  <a:gd name="T0" fmla="*/ 0 w 1"/>
                  <a:gd name="T1" fmla="*/ 0 h 222"/>
                  <a:gd name="T2" fmla="*/ 262144 w 1"/>
                  <a:gd name="T3" fmla="*/ 222 h 222"/>
                  <a:gd name="T4" fmla="*/ 0 60000 65536"/>
                  <a:gd name="T5" fmla="*/ 0 60000 65536"/>
                  <a:gd name="T6" fmla="*/ 0 w 1"/>
                  <a:gd name="T7" fmla="*/ 0 h 222"/>
                  <a:gd name="T8" fmla="*/ 1 w 1"/>
                  <a:gd name="T9" fmla="*/ 222 h 222"/>
                </a:gdLst>
                <a:ahLst/>
                <a:cxnLst>
                  <a:cxn ang="T4">
                    <a:pos x="T0" y="T1"/>
                  </a:cxn>
                  <a:cxn ang="T5">
                    <a:pos x="T2" y="T3"/>
                  </a:cxn>
                </a:cxnLst>
                <a:rect l="T6" t="T7" r="T8" b="T9"/>
                <a:pathLst>
                  <a:path w="1" h="222">
                    <a:moveTo>
                      <a:pt x="0" y="0"/>
                    </a:moveTo>
                    <a:lnTo>
                      <a:pt x="1" y="222"/>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27" name="AutoShape 67">
              <a:extLst>
                <a:ext uri="{FF2B5EF4-FFF2-40B4-BE49-F238E27FC236}">
                  <a16:creationId xmlns:a16="http://schemas.microsoft.com/office/drawing/2014/main" id="{1E82426A-6FAC-0F19-7B95-F3C12C47C514}"/>
                </a:ext>
              </a:extLst>
            </p:cNvPr>
            <p:cNvSpPr>
              <a:spLocks noChangeArrowheads="1"/>
            </p:cNvSpPr>
            <p:nvPr/>
          </p:nvSpPr>
          <p:spPr bwMode="auto">
            <a:xfrm>
              <a:off x="13163550" y="6708125"/>
              <a:ext cx="152400" cy="61913"/>
            </a:xfrm>
            <a:prstGeom prst="flowChartMagneticDisk">
              <a:avLst/>
            </a:prstGeom>
            <a:solidFill>
              <a:srgbClr val="996633"/>
            </a:solidFill>
            <a:ln w="9525">
              <a:solidFill>
                <a:srgbClr val="996633"/>
              </a:solidFill>
              <a:round/>
              <a:headEnd/>
              <a:tailEnd/>
            </a:ln>
          </p:spPr>
          <p:txBody>
            <a:bodyPr wrap="none" anchor="ctr"/>
            <a:lstStyle/>
            <a:p>
              <a:pPr eaLnBrk="1" hangingPunct="1"/>
              <a:endParaRPr lang="vi-VN">
                <a:latin typeface="Times New Roman" pitchFamily="18" charset="0"/>
              </a:endParaRPr>
            </a:p>
          </p:txBody>
        </p:sp>
        <p:sp>
          <p:nvSpPr>
            <p:cNvPr id="128" name="AutoShape 68">
              <a:extLst>
                <a:ext uri="{FF2B5EF4-FFF2-40B4-BE49-F238E27FC236}">
                  <a16:creationId xmlns:a16="http://schemas.microsoft.com/office/drawing/2014/main" id="{A04E9E38-9FB6-48AE-6CC2-CB62739072EB}"/>
                </a:ext>
              </a:extLst>
            </p:cNvPr>
            <p:cNvSpPr>
              <a:spLocks noChangeArrowheads="1"/>
            </p:cNvSpPr>
            <p:nvPr/>
          </p:nvSpPr>
          <p:spPr bwMode="auto">
            <a:xfrm>
              <a:off x="12896850" y="6196154"/>
              <a:ext cx="685800" cy="514350"/>
            </a:xfrm>
            <a:prstGeom prst="star16">
              <a:avLst>
                <a:gd name="adj" fmla="val 37500"/>
              </a:avLst>
            </a:prstGeom>
            <a:gradFill rotWithShape="1">
              <a:gsLst>
                <a:gs pos="0">
                  <a:schemeClr val="bg1"/>
                </a:gs>
                <a:gs pos="100000">
                  <a:srgbClr val="FFFF6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vi-VN">
                <a:latin typeface="Times New Roman" pitchFamily="18" charset="0"/>
              </a:endParaRPr>
            </a:p>
          </p:txBody>
        </p:sp>
        <p:sp>
          <p:nvSpPr>
            <p:cNvPr id="129" name="Oval 69">
              <a:extLst>
                <a:ext uri="{FF2B5EF4-FFF2-40B4-BE49-F238E27FC236}">
                  <a16:creationId xmlns:a16="http://schemas.microsoft.com/office/drawing/2014/main" id="{80E425BC-B271-23E7-30B6-AA607321686A}"/>
                </a:ext>
              </a:extLst>
            </p:cNvPr>
            <p:cNvSpPr>
              <a:spLocks noChangeArrowheads="1"/>
            </p:cNvSpPr>
            <p:nvPr/>
          </p:nvSpPr>
          <p:spPr bwMode="auto">
            <a:xfrm>
              <a:off x="13061950" y="6339031"/>
              <a:ext cx="355600" cy="236935"/>
            </a:xfrm>
            <a:prstGeom prst="ellipse">
              <a:avLst/>
            </a:prstGeom>
            <a:gradFill rotWithShape="1">
              <a:gsLst>
                <a:gs pos="0">
                  <a:schemeClr val="bg1"/>
                </a:gs>
                <a:gs pos="100000">
                  <a:schemeClr val="bg2"/>
                </a:gs>
              </a:gsLst>
              <a:path path="shape">
                <a:fillToRect l="50000" t="50000" r="50000" b="50000"/>
              </a:path>
            </a:gradFill>
            <a:ln w="9525">
              <a:solidFill>
                <a:schemeClr val="tx1"/>
              </a:solidFill>
              <a:round/>
              <a:headEnd/>
              <a:tailEnd/>
            </a:ln>
          </p:spPr>
          <p:txBody>
            <a:bodyPr wrap="none" anchor="ctr"/>
            <a:lstStyle/>
            <a:p>
              <a:pPr eaLnBrk="1" hangingPunct="1"/>
              <a:endParaRPr lang="vi-VN">
                <a:latin typeface="Times New Roman" pitchFamily="18" charset="0"/>
              </a:endParaRPr>
            </a:p>
          </p:txBody>
        </p:sp>
        <p:sp>
          <p:nvSpPr>
            <p:cNvPr id="130" name="AutoShape 70">
              <a:extLst>
                <a:ext uri="{FF2B5EF4-FFF2-40B4-BE49-F238E27FC236}">
                  <a16:creationId xmlns:a16="http://schemas.microsoft.com/office/drawing/2014/main" id="{97CF1F5F-4E34-7B90-63F1-D5724777A9EB}"/>
                </a:ext>
              </a:extLst>
            </p:cNvPr>
            <p:cNvSpPr>
              <a:spLocks noChangeArrowheads="1"/>
            </p:cNvSpPr>
            <p:nvPr/>
          </p:nvSpPr>
          <p:spPr bwMode="auto">
            <a:xfrm rot="16200000">
              <a:off x="13151645" y="6520004"/>
              <a:ext cx="176213" cy="228600"/>
            </a:xfrm>
            <a:prstGeom prst="flowChartOnlineStorage">
              <a:avLst/>
            </a:prstGeom>
            <a:gradFill rotWithShape="1">
              <a:gsLst>
                <a:gs pos="0">
                  <a:schemeClr val="tx2"/>
                </a:gs>
                <a:gs pos="50000">
                  <a:schemeClr val="bg2"/>
                </a:gs>
                <a:gs pos="100000">
                  <a:schemeClr val="tx2"/>
                </a:gs>
              </a:gsLst>
              <a:lin ang="5400000" scaled="1"/>
            </a:gradFill>
            <a:ln w="9525">
              <a:noFill/>
              <a:miter lim="800000"/>
              <a:headEnd/>
              <a:tailEnd/>
            </a:ln>
            <a:effectLst/>
          </p:spPr>
          <p:txBody>
            <a:bodyPr wrap="none" anchor="ctr"/>
            <a:lstStyle/>
            <a:p>
              <a:pPr>
                <a:defRPr/>
              </a:pPr>
              <a:endParaRPr lang="en-US">
                <a:latin typeface="Times New Roman" pitchFamily="18" charset="0"/>
              </a:endParaRPr>
            </a:p>
          </p:txBody>
        </p:sp>
      </p:grpSp>
      <p:pic>
        <p:nvPicPr>
          <p:cNvPr id="132" name="Graphic 131" descr="High voltage with solid fill">
            <a:extLst>
              <a:ext uri="{FF2B5EF4-FFF2-40B4-BE49-F238E27FC236}">
                <a16:creationId xmlns:a16="http://schemas.microsoft.com/office/drawing/2014/main" id="{F227F961-C4F8-4BB9-89EF-09949EC2CD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76400" y="7886700"/>
            <a:ext cx="1658079" cy="1658079"/>
          </a:xfrm>
          <a:prstGeom prst="rect">
            <a:avLst/>
          </a:prstGeom>
        </p:spPr>
      </p:pic>
      <p:pic>
        <p:nvPicPr>
          <p:cNvPr id="17" name="Picture 16">
            <a:extLst>
              <a:ext uri="{FF2B5EF4-FFF2-40B4-BE49-F238E27FC236}">
                <a16:creationId xmlns:a16="http://schemas.microsoft.com/office/drawing/2014/main" id="{BB8595D0-FC57-E2F2-3B92-7AF5268D8168}"/>
              </a:ext>
            </a:extLst>
          </p:cNvPr>
          <p:cNvPicPr>
            <a:picLocks noChangeAspect="1"/>
          </p:cNvPicPr>
          <p:nvPr/>
        </p:nvPicPr>
        <p:blipFill>
          <a:blip r:embed="rId4"/>
          <a:stretch>
            <a:fillRect/>
          </a:stretch>
        </p:blipFill>
        <p:spPr>
          <a:xfrm>
            <a:off x="4589634" y="3543300"/>
            <a:ext cx="2751201" cy="4461060"/>
          </a:xfrm>
          <a:prstGeom prst="rect">
            <a:avLst/>
          </a:prstGeom>
        </p:spPr>
      </p:pic>
      <p:cxnSp>
        <p:nvCxnSpPr>
          <p:cNvPr id="19" name="Straight Arrow Connector 18">
            <a:extLst>
              <a:ext uri="{FF2B5EF4-FFF2-40B4-BE49-F238E27FC236}">
                <a16:creationId xmlns:a16="http://schemas.microsoft.com/office/drawing/2014/main" id="{17FF0239-12E3-205D-8340-A1DAA3513D5A}"/>
              </a:ext>
            </a:extLst>
          </p:cNvPr>
          <p:cNvCxnSpPr/>
          <p:nvPr/>
        </p:nvCxnSpPr>
        <p:spPr>
          <a:xfrm>
            <a:off x="7772400" y="5676900"/>
            <a:ext cx="3962400" cy="40480"/>
          </a:xfrm>
          <a:prstGeom prst="straightConnector1">
            <a:avLst/>
          </a:prstGeom>
          <a:ln w="762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sp>
        <p:nvSpPr>
          <p:cNvPr id="22" name="Freeform 9">
            <a:extLst>
              <a:ext uri="{FF2B5EF4-FFF2-40B4-BE49-F238E27FC236}">
                <a16:creationId xmlns:a16="http://schemas.microsoft.com/office/drawing/2014/main" id="{94AD084D-BB04-FC63-305B-894281CF9B9D}"/>
              </a:ext>
            </a:extLst>
          </p:cNvPr>
          <p:cNvSpPr/>
          <p:nvPr/>
        </p:nvSpPr>
        <p:spPr>
          <a:xfrm>
            <a:off x="1823069" y="3976870"/>
            <a:ext cx="5782382" cy="1060480"/>
          </a:xfrm>
          <a:custGeom>
            <a:avLst/>
            <a:gdLst/>
            <a:ahLst/>
            <a:cxnLst/>
            <a:rect l="l" t="t" r="r" b="b"/>
            <a:pathLst>
              <a:path w="3712790" h="716769">
                <a:moveTo>
                  <a:pt x="13730" y="0"/>
                </a:moveTo>
                <a:lnTo>
                  <a:pt x="3699060" y="0"/>
                </a:lnTo>
                <a:cubicBezTo>
                  <a:pt x="3702702" y="0"/>
                  <a:pt x="3706194" y="1447"/>
                  <a:pt x="3708769" y="4021"/>
                </a:cubicBezTo>
                <a:cubicBezTo>
                  <a:pt x="3711344" y="6596"/>
                  <a:pt x="3712790" y="10088"/>
                  <a:pt x="3712790" y="13730"/>
                </a:cubicBezTo>
                <a:lnTo>
                  <a:pt x="3712790" y="703039"/>
                </a:lnTo>
                <a:cubicBezTo>
                  <a:pt x="3712790" y="710622"/>
                  <a:pt x="3706643" y="716769"/>
                  <a:pt x="3699060" y="716769"/>
                </a:cubicBezTo>
                <a:lnTo>
                  <a:pt x="13730" y="716769"/>
                </a:lnTo>
                <a:cubicBezTo>
                  <a:pt x="10088" y="716769"/>
                  <a:pt x="6596" y="715323"/>
                  <a:pt x="4021" y="712748"/>
                </a:cubicBezTo>
                <a:cubicBezTo>
                  <a:pt x="1447" y="710173"/>
                  <a:pt x="0" y="706681"/>
                  <a:pt x="0" y="70303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pPr algn="ctr"/>
            <a:r>
              <a:rPr lang="en-US" sz="8000" dirty="0" err="1">
                <a:solidFill>
                  <a:srgbClr val="FF0000"/>
                </a:solidFill>
                <a:latin typeface="Times New Roman" panose="02020603050405020304" pitchFamily="18" charset="0"/>
                <a:cs typeface="Times New Roman" panose="02020603050405020304" pitchFamily="18" charset="0"/>
              </a:rPr>
              <a:t>tương</a:t>
            </a:r>
            <a:r>
              <a:rPr lang="en-US" sz="8000" dirty="0">
                <a:solidFill>
                  <a:srgbClr val="FF0000"/>
                </a:solidFill>
                <a:latin typeface="Times New Roman" panose="02020603050405020304" pitchFamily="18" charset="0"/>
                <a:cs typeface="Times New Roman" panose="02020603050405020304" pitchFamily="18" charset="0"/>
              </a:rPr>
              <a:t> </a:t>
            </a:r>
            <a:r>
              <a:rPr lang="en-US" sz="8000" dirty="0" err="1">
                <a:solidFill>
                  <a:srgbClr val="FF0000"/>
                </a:solidFill>
                <a:latin typeface="Times New Roman" panose="02020603050405020304" pitchFamily="18" charset="0"/>
                <a:cs typeface="Times New Roman" panose="02020603050405020304" pitchFamily="18" charset="0"/>
              </a:rPr>
              <a:t>tự</a:t>
            </a:r>
            <a:r>
              <a:rPr lang="en-US" sz="8000" dirty="0">
                <a:solidFill>
                  <a:srgbClr val="FF0000"/>
                </a:solidFill>
                <a:latin typeface="Times New Roman" panose="02020603050405020304" pitchFamily="18" charset="0"/>
                <a:cs typeface="Times New Roman" panose="02020603050405020304" pitchFamily="18" charset="0"/>
              </a:rPr>
              <a:t> </a:t>
            </a:r>
            <a:r>
              <a:rPr lang="en-US" sz="8000" dirty="0" err="1">
                <a:solidFill>
                  <a:srgbClr val="FF0000"/>
                </a:solidFill>
                <a:latin typeface="Times New Roman" panose="02020603050405020304" pitchFamily="18" charset="0"/>
                <a:cs typeface="Times New Roman" panose="02020603050405020304" pitchFamily="18" charset="0"/>
              </a:rPr>
              <a:t>như</a:t>
            </a:r>
            <a:endParaRPr lang="en-US" sz="8000" dirty="0">
              <a:solidFill>
                <a:srgbClr val="FF0000"/>
              </a:solidFill>
              <a:latin typeface="Times New Roman" panose="02020603050405020304" pitchFamily="18" charset="0"/>
              <a:cs typeface="Times New Roman" panose="02020603050405020304" pitchFamily="18" charset="0"/>
            </a:endParaRPr>
          </a:p>
        </p:txBody>
      </p:sp>
      <p:sp>
        <p:nvSpPr>
          <p:cNvPr id="24" name="Freeform 9">
            <a:extLst>
              <a:ext uri="{FF2B5EF4-FFF2-40B4-BE49-F238E27FC236}">
                <a16:creationId xmlns:a16="http://schemas.microsoft.com/office/drawing/2014/main" id="{BD742241-82B3-C274-D34F-60D144E60CD6}"/>
              </a:ext>
            </a:extLst>
          </p:cNvPr>
          <p:cNvSpPr/>
          <p:nvPr/>
        </p:nvSpPr>
        <p:spPr>
          <a:xfrm>
            <a:off x="11166881" y="3870719"/>
            <a:ext cx="5782382" cy="1060480"/>
          </a:xfrm>
          <a:custGeom>
            <a:avLst/>
            <a:gdLst/>
            <a:ahLst/>
            <a:cxnLst/>
            <a:rect l="l" t="t" r="r" b="b"/>
            <a:pathLst>
              <a:path w="3712790" h="716769">
                <a:moveTo>
                  <a:pt x="13730" y="0"/>
                </a:moveTo>
                <a:lnTo>
                  <a:pt x="3699060" y="0"/>
                </a:lnTo>
                <a:cubicBezTo>
                  <a:pt x="3702702" y="0"/>
                  <a:pt x="3706194" y="1447"/>
                  <a:pt x="3708769" y="4021"/>
                </a:cubicBezTo>
                <a:cubicBezTo>
                  <a:pt x="3711344" y="6596"/>
                  <a:pt x="3712790" y="10088"/>
                  <a:pt x="3712790" y="13730"/>
                </a:cubicBezTo>
                <a:lnTo>
                  <a:pt x="3712790" y="703039"/>
                </a:lnTo>
                <a:cubicBezTo>
                  <a:pt x="3712790" y="710622"/>
                  <a:pt x="3706643" y="716769"/>
                  <a:pt x="3699060" y="716769"/>
                </a:cubicBezTo>
                <a:lnTo>
                  <a:pt x="13730" y="716769"/>
                </a:lnTo>
                <a:cubicBezTo>
                  <a:pt x="10088" y="716769"/>
                  <a:pt x="6596" y="715323"/>
                  <a:pt x="4021" y="712748"/>
                </a:cubicBezTo>
                <a:cubicBezTo>
                  <a:pt x="1447" y="710173"/>
                  <a:pt x="0" y="706681"/>
                  <a:pt x="0" y="70303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pPr algn="ctr"/>
            <a:r>
              <a:rPr lang="en-US" sz="8000" dirty="0" err="1">
                <a:solidFill>
                  <a:srgbClr val="FF0000"/>
                </a:solidFill>
                <a:latin typeface="Times New Roman" panose="02020603050405020304" pitchFamily="18" charset="0"/>
                <a:cs typeface="Times New Roman" panose="02020603050405020304" pitchFamily="18" charset="0"/>
              </a:rPr>
              <a:t>khác</a:t>
            </a:r>
            <a:r>
              <a:rPr lang="en-US" sz="8000" dirty="0">
                <a:solidFill>
                  <a:srgbClr val="FF0000"/>
                </a:solidFill>
                <a:latin typeface="Times New Roman" panose="02020603050405020304" pitchFamily="18" charset="0"/>
                <a:cs typeface="Times New Roman" panose="02020603050405020304" pitchFamily="18" charset="0"/>
              </a:rPr>
              <a:t> </a:t>
            </a:r>
            <a:r>
              <a:rPr lang="en-US" sz="8000" dirty="0" err="1">
                <a:solidFill>
                  <a:srgbClr val="FF0000"/>
                </a:solidFill>
                <a:latin typeface="Times New Roman" panose="02020603050405020304" pitchFamily="18" charset="0"/>
                <a:cs typeface="Times New Roman" panose="02020603050405020304" pitchFamily="18" charset="0"/>
              </a:rPr>
              <a:t>với</a:t>
            </a:r>
            <a:endParaRPr lang="en-US" sz="8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82365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1" nodeType="clickEffect">
                                  <p:stCondLst>
                                    <p:cond delay="0"/>
                                  </p:stCondLst>
                                  <p:childTnLst>
                                    <p:animEffect transition="out" filter="fade">
                                      <p:cBhvr>
                                        <p:cTn id="16" dur="1000"/>
                                        <p:tgtEl>
                                          <p:spTgt spid="24"/>
                                        </p:tgtEl>
                                      </p:cBhvr>
                                    </p:animEffect>
                                    <p:anim calcmode="lin" valueType="num">
                                      <p:cBhvr>
                                        <p:cTn id="17" dur="1000"/>
                                        <p:tgtEl>
                                          <p:spTgt spid="24"/>
                                        </p:tgtEl>
                                        <p:attrNameLst>
                                          <p:attrName>ppt_x</p:attrName>
                                        </p:attrNameLst>
                                      </p:cBhvr>
                                      <p:tavLst>
                                        <p:tav tm="0">
                                          <p:val>
                                            <p:strVal val="ppt_x"/>
                                          </p:val>
                                        </p:tav>
                                        <p:tav tm="100000">
                                          <p:val>
                                            <p:strVal val="ppt_x"/>
                                          </p:val>
                                        </p:tav>
                                      </p:tavLst>
                                    </p:anim>
                                    <p:anim calcmode="lin" valueType="num">
                                      <p:cBhvr>
                                        <p:cTn id="18" dur="1000"/>
                                        <p:tgtEl>
                                          <p:spTgt spid="24"/>
                                        </p:tgtEl>
                                        <p:attrNameLst>
                                          <p:attrName>ppt_y</p:attrName>
                                        </p:attrNameLst>
                                      </p:cBhvr>
                                      <p:tavLst>
                                        <p:tav tm="0">
                                          <p:val>
                                            <p:strVal val="ppt_y"/>
                                          </p:val>
                                        </p:tav>
                                        <p:tav tm="100000">
                                          <p:val>
                                            <p:strVal val="ppt_y+.1"/>
                                          </p:val>
                                        </p:tav>
                                      </p:tavLst>
                                    </p:anim>
                                    <p:set>
                                      <p:cBhvr>
                                        <p:cTn id="19" dur="1" fill="hold">
                                          <p:stCondLst>
                                            <p:cond delay="999"/>
                                          </p:stCondLst>
                                        </p:cTn>
                                        <p:tgtEl>
                                          <p:spTgt spid="24"/>
                                        </p:tgtEl>
                                        <p:attrNameLst>
                                          <p:attrName>style.visibility</p:attrName>
                                        </p:attrNameLst>
                                      </p:cBhvr>
                                      <p:to>
                                        <p:strVal val="hidden"/>
                                      </p:to>
                                    </p:set>
                                  </p:childTnLst>
                                </p:cTn>
                              </p:par>
                              <p:par>
                                <p:cTn id="20" presetID="42" presetClass="path" presetSubtype="0" accel="50000" decel="50000" fill="hold" grpId="1" nodeType="withEffect">
                                  <p:stCondLst>
                                    <p:cond delay="0"/>
                                  </p:stCondLst>
                                  <p:childTnLst>
                                    <p:animMotion origin="layout" path="M 0.00416 -0.00741 L 0.25477 -0.25664 " pathEditMode="relative" rAng="0" ptsTypes="AA">
                                      <p:cBhvr>
                                        <p:cTn id="21" dur="2000" fill="hold"/>
                                        <p:tgtEl>
                                          <p:spTgt spid="22"/>
                                        </p:tgtEl>
                                        <p:attrNameLst>
                                          <p:attrName>ppt_x</p:attrName>
                                          <p:attrName>ppt_y</p:attrName>
                                        </p:attrNameLst>
                                      </p:cBhvr>
                                      <p:rCtr x="12526" y="-12469"/>
                                    </p:animMotion>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heel(1)">
                                      <p:cBhvr>
                                        <p:cTn id="39" dur="2000"/>
                                        <p:tgtEl>
                                          <p:spTgt spid="14"/>
                                        </p:tgtEl>
                                      </p:cBhvr>
                                    </p:animEffect>
                                  </p:childTnLst>
                                </p:cTn>
                              </p:par>
                              <p:par>
                                <p:cTn id="40" presetID="21" presetClass="entr" presetSubtype="1" fill="hold" nodeType="withEffect">
                                  <p:stCondLst>
                                    <p:cond delay="0"/>
                                  </p:stCondLst>
                                  <p:childTnLst>
                                    <p:set>
                                      <p:cBhvr>
                                        <p:cTn id="41" dur="1" fill="hold">
                                          <p:stCondLst>
                                            <p:cond delay="0"/>
                                          </p:stCondLst>
                                        </p:cTn>
                                        <p:tgtEl>
                                          <p:spTgt spid="132"/>
                                        </p:tgtEl>
                                        <p:attrNameLst>
                                          <p:attrName>style.visibility</p:attrName>
                                        </p:attrNameLst>
                                      </p:cBhvr>
                                      <p:to>
                                        <p:strVal val="visible"/>
                                      </p:to>
                                    </p:set>
                                    <p:animEffect transition="in" filter="wheel(1)">
                                      <p:cBhvr>
                                        <p:cTn id="42" dur="2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4" grpId="0" animBg="1"/>
      <p:bldP spid="2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1971"/>
        </a:solidFill>
        <a:effectLst/>
      </p:bgPr>
    </p:bg>
    <p:spTree>
      <p:nvGrpSpPr>
        <p:cNvPr id="1" name=""/>
        <p:cNvGrpSpPr/>
        <p:nvPr/>
      </p:nvGrpSpPr>
      <p:grpSpPr>
        <a:xfrm>
          <a:off x="0" y="0"/>
          <a:ext cx="0" cy="0"/>
          <a:chOff x="0" y="0"/>
          <a:chExt cx="0" cy="0"/>
        </a:xfrm>
      </p:grpSpPr>
      <p:grpSp>
        <p:nvGrpSpPr>
          <p:cNvPr id="2" name="Group 2"/>
          <p:cNvGrpSpPr/>
          <p:nvPr/>
        </p:nvGrpSpPr>
        <p:grpSpPr>
          <a:xfrm>
            <a:off x="773805" y="795471"/>
            <a:ext cx="16740391" cy="8696063"/>
            <a:chOff x="0" y="0"/>
            <a:chExt cx="4408992" cy="2290321"/>
          </a:xfrm>
        </p:grpSpPr>
        <p:sp>
          <p:nvSpPr>
            <p:cNvPr id="3" name="Freeform 3"/>
            <p:cNvSpPr/>
            <p:nvPr/>
          </p:nvSpPr>
          <p:spPr>
            <a:xfrm>
              <a:off x="0" y="0"/>
              <a:ext cx="4408992" cy="2290321"/>
            </a:xfrm>
            <a:custGeom>
              <a:avLst/>
              <a:gdLst/>
              <a:ahLst/>
              <a:cxnLst/>
              <a:rect l="l" t="t" r="r" b="b"/>
              <a:pathLst>
                <a:path w="4408992" h="2290321">
                  <a:moveTo>
                    <a:pt x="4625" y="0"/>
                  </a:moveTo>
                  <a:lnTo>
                    <a:pt x="4404368" y="0"/>
                  </a:lnTo>
                  <a:cubicBezTo>
                    <a:pt x="4405594" y="0"/>
                    <a:pt x="4406770" y="487"/>
                    <a:pt x="4407638" y="1355"/>
                  </a:cubicBezTo>
                  <a:cubicBezTo>
                    <a:pt x="4408505" y="2222"/>
                    <a:pt x="4408992" y="3398"/>
                    <a:pt x="4408992" y="4625"/>
                  </a:cubicBezTo>
                  <a:lnTo>
                    <a:pt x="4408992" y="2285696"/>
                  </a:lnTo>
                  <a:cubicBezTo>
                    <a:pt x="4408992" y="2286923"/>
                    <a:pt x="4408505" y="2288099"/>
                    <a:pt x="4407638" y="2288966"/>
                  </a:cubicBezTo>
                  <a:cubicBezTo>
                    <a:pt x="4406770" y="2289834"/>
                    <a:pt x="4405594" y="2290321"/>
                    <a:pt x="4404368" y="2290321"/>
                  </a:cubicBezTo>
                  <a:lnTo>
                    <a:pt x="4625" y="2290321"/>
                  </a:lnTo>
                  <a:cubicBezTo>
                    <a:pt x="3398" y="2290321"/>
                    <a:pt x="2222" y="2289834"/>
                    <a:pt x="1355" y="2288966"/>
                  </a:cubicBezTo>
                  <a:cubicBezTo>
                    <a:pt x="487" y="2288099"/>
                    <a:pt x="0" y="2286923"/>
                    <a:pt x="0" y="2285696"/>
                  </a:cubicBezTo>
                  <a:lnTo>
                    <a:pt x="0" y="4625"/>
                  </a:lnTo>
                  <a:cubicBezTo>
                    <a:pt x="0" y="3398"/>
                    <a:pt x="487" y="2222"/>
                    <a:pt x="1355" y="1355"/>
                  </a:cubicBezTo>
                  <a:cubicBezTo>
                    <a:pt x="2222" y="487"/>
                    <a:pt x="3398" y="0"/>
                    <a:pt x="4625" y="0"/>
                  </a:cubicBezTo>
                  <a:close/>
                </a:path>
              </a:pathLst>
            </a:custGeom>
            <a:solidFill>
              <a:srgbClr val="F6F1DA"/>
            </a:solidFill>
          </p:spPr>
          <p:txBody>
            <a:bodyPr/>
            <a:lstStyle/>
            <a:p>
              <a:endParaRPr lang="en-US"/>
            </a:p>
          </p:txBody>
        </p:sp>
        <p:sp>
          <p:nvSpPr>
            <p:cNvPr id="4" name="TextBox 4"/>
            <p:cNvSpPr txBox="1"/>
            <p:nvPr/>
          </p:nvSpPr>
          <p:spPr>
            <a:xfrm>
              <a:off x="0" y="-38100"/>
              <a:ext cx="4408992" cy="2328421"/>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5544799" y="5143500"/>
            <a:ext cx="5698235" cy="5148696"/>
          </a:xfrm>
          <a:custGeom>
            <a:avLst/>
            <a:gdLst/>
            <a:ahLst/>
            <a:cxnLst/>
            <a:rect l="l" t="t" r="r" b="b"/>
            <a:pathLst>
              <a:path w="8104114" h="6169257">
                <a:moveTo>
                  <a:pt x="0" y="0"/>
                </a:moveTo>
                <a:lnTo>
                  <a:pt x="8104114" y="0"/>
                </a:lnTo>
                <a:lnTo>
                  <a:pt x="8104114" y="6169257"/>
                </a:lnTo>
                <a:lnTo>
                  <a:pt x="0" y="6169257"/>
                </a:lnTo>
                <a:lnTo>
                  <a:pt x="0" y="0"/>
                </a:lnTo>
                <a:close/>
              </a:path>
            </a:pathLst>
          </a:custGeom>
          <a:blipFill>
            <a:blip r:embed="rId2"/>
            <a:stretch>
              <a:fillRect/>
            </a:stretch>
          </a:blipFill>
        </p:spPr>
        <p:txBody>
          <a:bodyPr/>
          <a:lstStyle/>
          <a:p>
            <a:endParaRPr lang="en-US"/>
          </a:p>
        </p:txBody>
      </p:sp>
      <p:sp>
        <p:nvSpPr>
          <p:cNvPr id="6" name="Freeform 6"/>
          <p:cNvSpPr/>
          <p:nvPr/>
        </p:nvSpPr>
        <p:spPr>
          <a:xfrm>
            <a:off x="1028700" y="8169467"/>
            <a:ext cx="1557661" cy="1322065"/>
          </a:xfrm>
          <a:custGeom>
            <a:avLst/>
            <a:gdLst/>
            <a:ahLst/>
            <a:cxnLst/>
            <a:rect l="l" t="t" r="r" b="b"/>
            <a:pathLst>
              <a:path w="1557661" h="1322065">
                <a:moveTo>
                  <a:pt x="0" y="0"/>
                </a:moveTo>
                <a:lnTo>
                  <a:pt x="1557661" y="0"/>
                </a:lnTo>
                <a:lnTo>
                  <a:pt x="1557661" y="1322064"/>
                </a:lnTo>
                <a:lnTo>
                  <a:pt x="0" y="1322064"/>
                </a:lnTo>
                <a:lnTo>
                  <a:pt x="0" y="0"/>
                </a:lnTo>
                <a:close/>
              </a:path>
            </a:pathLst>
          </a:custGeom>
          <a:blipFill>
            <a:blip r:embed="rId3"/>
            <a:stretch>
              <a:fillRect/>
            </a:stretch>
          </a:blipFill>
        </p:spPr>
        <p:txBody>
          <a:bodyPr/>
          <a:lstStyle/>
          <a:p>
            <a:endParaRPr lang="en-US"/>
          </a:p>
        </p:txBody>
      </p:sp>
      <p:sp>
        <p:nvSpPr>
          <p:cNvPr id="7" name="Freeform 7"/>
          <p:cNvSpPr/>
          <p:nvPr/>
        </p:nvSpPr>
        <p:spPr>
          <a:xfrm flipH="1">
            <a:off x="-931697" y="-1024523"/>
            <a:ext cx="3266912" cy="3622584"/>
          </a:xfrm>
          <a:custGeom>
            <a:avLst/>
            <a:gdLst/>
            <a:ahLst/>
            <a:cxnLst/>
            <a:rect l="l" t="t" r="r" b="b"/>
            <a:pathLst>
              <a:path w="3266912" h="3622584">
                <a:moveTo>
                  <a:pt x="3266912" y="0"/>
                </a:moveTo>
                <a:lnTo>
                  <a:pt x="0" y="0"/>
                </a:lnTo>
                <a:lnTo>
                  <a:pt x="0" y="3622584"/>
                </a:lnTo>
                <a:lnTo>
                  <a:pt x="3266912" y="3622584"/>
                </a:lnTo>
                <a:lnTo>
                  <a:pt x="326691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773804" y="2244725"/>
            <a:ext cx="930184" cy="930184"/>
          </a:xfrm>
          <a:custGeom>
            <a:avLst/>
            <a:gdLst/>
            <a:ahLst/>
            <a:cxnLst/>
            <a:rect l="l" t="t" r="r" b="b"/>
            <a:pathLst>
              <a:path w="930184" h="930184">
                <a:moveTo>
                  <a:pt x="0" y="0"/>
                </a:moveTo>
                <a:lnTo>
                  <a:pt x="930184" y="0"/>
                </a:lnTo>
                <a:lnTo>
                  <a:pt x="930184" y="930184"/>
                </a:lnTo>
                <a:lnTo>
                  <a:pt x="0" y="9301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0" y="1089922"/>
            <a:ext cx="18592800" cy="897682"/>
          </a:xfrm>
          <a:prstGeom prst="rect">
            <a:avLst/>
          </a:prstGeom>
          <a:solidFill>
            <a:srgbClr val="F6F1DA"/>
          </a:solidFill>
        </p:spPr>
        <p:txBody>
          <a:bodyPr wrap="square" lIns="0" tIns="0" rIns="0" bIns="0" rtlCol="0" anchor="t">
            <a:spAutoFit/>
          </a:bodyPr>
          <a:lstStyle/>
          <a:p>
            <a:pPr algn="ctr">
              <a:lnSpc>
                <a:spcPts val="7040"/>
              </a:lnSpc>
            </a:pPr>
            <a:r>
              <a:rPr lang="en-US" sz="6400" b="1" dirty="0">
                <a:solidFill>
                  <a:schemeClr val="accent5">
                    <a:lumMod val="75000"/>
                  </a:schemeClr>
                </a:solidFill>
                <a:latin typeface="Times New Roman" panose="02020603050405020304" pitchFamily="18" charset="0"/>
                <a:cs typeface="Times New Roman" panose="02020603050405020304" pitchFamily="18" charset="0"/>
              </a:rPr>
              <a:t>II. DÙNG NAM CHÂM ĐỂ TẠO RA ĐÒNG ĐIỆN</a:t>
            </a:r>
          </a:p>
        </p:txBody>
      </p:sp>
      <p:sp>
        <p:nvSpPr>
          <p:cNvPr id="16" name="Freeform 16"/>
          <p:cNvSpPr/>
          <p:nvPr/>
        </p:nvSpPr>
        <p:spPr>
          <a:xfrm>
            <a:off x="2335217" y="61038"/>
            <a:ext cx="1468865" cy="1468865"/>
          </a:xfrm>
          <a:custGeom>
            <a:avLst/>
            <a:gdLst/>
            <a:ahLst/>
            <a:cxnLst/>
            <a:rect l="l" t="t" r="r" b="b"/>
            <a:pathLst>
              <a:path w="1468865" h="1468865">
                <a:moveTo>
                  <a:pt x="0" y="0"/>
                </a:moveTo>
                <a:lnTo>
                  <a:pt x="1468865" y="0"/>
                </a:lnTo>
                <a:lnTo>
                  <a:pt x="1468865" y="1468865"/>
                </a:lnTo>
                <a:lnTo>
                  <a:pt x="0" y="14688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25">
            <a:extLst>
              <a:ext uri="{FF2B5EF4-FFF2-40B4-BE49-F238E27FC236}">
                <a16:creationId xmlns:a16="http://schemas.microsoft.com/office/drawing/2014/main" id="{3BADDA39-0863-68D5-BEEC-7BDD08EDF7C1}"/>
              </a:ext>
            </a:extLst>
          </p:cNvPr>
          <p:cNvSpPr/>
          <p:nvPr/>
        </p:nvSpPr>
        <p:spPr>
          <a:xfrm flipH="1">
            <a:off x="3804082" y="6467913"/>
            <a:ext cx="2512546" cy="593874"/>
          </a:xfrm>
          <a:custGeom>
            <a:avLst/>
            <a:gdLst/>
            <a:ahLst/>
            <a:cxnLst/>
            <a:rect l="l" t="t" r="r" b="b"/>
            <a:pathLst>
              <a:path w="2512546" h="593874">
                <a:moveTo>
                  <a:pt x="2512546" y="0"/>
                </a:moveTo>
                <a:lnTo>
                  <a:pt x="0" y="0"/>
                </a:lnTo>
                <a:lnTo>
                  <a:pt x="0" y="593875"/>
                </a:lnTo>
                <a:lnTo>
                  <a:pt x="2512546" y="593875"/>
                </a:lnTo>
                <a:lnTo>
                  <a:pt x="251254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TextBox 34">
            <a:extLst>
              <a:ext uri="{FF2B5EF4-FFF2-40B4-BE49-F238E27FC236}">
                <a16:creationId xmlns:a16="http://schemas.microsoft.com/office/drawing/2014/main" id="{E727E78B-3B82-43AB-FCFA-371A41D70012}"/>
              </a:ext>
            </a:extLst>
          </p:cNvPr>
          <p:cNvSpPr txBox="1"/>
          <p:nvPr/>
        </p:nvSpPr>
        <p:spPr>
          <a:xfrm>
            <a:off x="5528107" y="6467353"/>
            <a:ext cx="757199" cy="577081"/>
          </a:xfrm>
          <a:prstGeom prst="rect">
            <a:avLst/>
          </a:prstGeom>
        </p:spPr>
        <p:txBody>
          <a:bodyPr wrap="square" lIns="0" tIns="0" rIns="0" bIns="0" rtlCol="0" anchor="t">
            <a:spAutoFit/>
          </a:bodyPr>
          <a:lstStyle/>
          <a:p>
            <a:pPr algn="ctr">
              <a:lnSpc>
                <a:spcPts val="4480"/>
              </a:lnSpc>
            </a:pPr>
            <a:r>
              <a:rPr lang="en-US" sz="3200" dirty="0">
                <a:solidFill>
                  <a:srgbClr val="000000"/>
                </a:solidFill>
                <a:latin typeface="Sukar Heavy"/>
              </a:rPr>
              <a:t>N</a:t>
            </a:r>
          </a:p>
        </p:txBody>
      </p:sp>
      <p:sp>
        <p:nvSpPr>
          <p:cNvPr id="20" name="TextBox 37">
            <a:extLst>
              <a:ext uri="{FF2B5EF4-FFF2-40B4-BE49-F238E27FC236}">
                <a16:creationId xmlns:a16="http://schemas.microsoft.com/office/drawing/2014/main" id="{992D12C0-E886-D023-0A8A-E78DD0C0B59E}"/>
              </a:ext>
            </a:extLst>
          </p:cNvPr>
          <p:cNvSpPr txBox="1"/>
          <p:nvPr/>
        </p:nvSpPr>
        <p:spPr>
          <a:xfrm>
            <a:off x="3819868" y="6467355"/>
            <a:ext cx="757199" cy="577081"/>
          </a:xfrm>
          <a:prstGeom prst="rect">
            <a:avLst/>
          </a:prstGeom>
        </p:spPr>
        <p:txBody>
          <a:bodyPr wrap="square" lIns="0" tIns="0" rIns="0" bIns="0" rtlCol="0" anchor="t">
            <a:spAutoFit/>
          </a:bodyPr>
          <a:lstStyle/>
          <a:p>
            <a:pPr algn="ctr">
              <a:lnSpc>
                <a:spcPts val="4480"/>
              </a:lnSpc>
            </a:pPr>
            <a:r>
              <a:rPr lang="en-US" sz="3200">
                <a:solidFill>
                  <a:srgbClr val="000000"/>
                </a:solidFill>
                <a:latin typeface="Sukar Heavy"/>
              </a:rPr>
              <a:t>S</a:t>
            </a:r>
          </a:p>
        </p:txBody>
      </p:sp>
      <p:sp>
        <p:nvSpPr>
          <p:cNvPr id="21" name="TextBox 11">
            <a:extLst>
              <a:ext uri="{FF2B5EF4-FFF2-40B4-BE49-F238E27FC236}">
                <a16:creationId xmlns:a16="http://schemas.microsoft.com/office/drawing/2014/main" id="{F4D764EE-8DAE-B1F7-E263-FC3398A7A0FB}"/>
              </a:ext>
            </a:extLst>
          </p:cNvPr>
          <p:cNvSpPr txBox="1"/>
          <p:nvPr/>
        </p:nvSpPr>
        <p:spPr>
          <a:xfrm>
            <a:off x="2556783" y="2652741"/>
            <a:ext cx="13098231" cy="1284967"/>
          </a:xfrm>
          <a:prstGeom prst="rect">
            <a:avLst/>
          </a:prstGeom>
        </p:spPr>
        <p:txBody>
          <a:bodyPr lIns="0" tIns="0" rIns="0" bIns="0" rtlCol="0" anchor="t">
            <a:spAutoFit/>
          </a:bodyPr>
          <a:lstStyle/>
          <a:p>
            <a:pPr algn="ctr">
              <a:lnSpc>
                <a:spcPts val="4809"/>
              </a:lnSpc>
              <a:spcBef>
                <a:spcPct val="0"/>
              </a:spcBef>
            </a:pPr>
            <a:r>
              <a:rPr lang="en-US" sz="5400" dirty="0" err="1">
                <a:solidFill>
                  <a:srgbClr val="000000"/>
                </a:solidFill>
                <a:latin typeface="Times New Roman" panose="02020603050405020304" pitchFamily="18" charset="0"/>
                <a:cs typeface="Times New Roman" panose="02020603050405020304" pitchFamily="18" charset="0"/>
              </a:rPr>
              <a:t>Có</a:t>
            </a:r>
            <a:r>
              <a:rPr lang="en-US" sz="5400" dirty="0">
                <a:solidFill>
                  <a:srgbClr val="000000"/>
                </a:solidFill>
                <a:latin typeface="Times New Roman" panose="02020603050405020304" pitchFamily="18" charset="0"/>
                <a:cs typeface="Times New Roman" panose="02020603050405020304" pitchFamily="18" charset="0"/>
              </a:rPr>
              <a:t> 2 </a:t>
            </a:r>
            <a:r>
              <a:rPr lang="en-US" sz="5400" dirty="0" err="1">
                <a:solidFill>
                  <a:srgbClr val="000000"/>
                </a:solidFill>
                <a:latin typeface="Times New Roman" panose="02020603050405020304" pitchFamily="18" charset="0"/>
                <a:cs typeface="Times New Roman" panose="02020603050405020304" pitchFamily="18" charset="0"/>
              </a:rPr>
              <a:t>phương</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án</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để</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tạo</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ra</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dòng</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điện</a:t>
            </a:r>
            <a:r>
              <a:rPr lang="en-US" sz="5400" dirty="0">
                <a:solidFill>
                  <a:srgbClr val="000000"/>
                </a:solidFill>
                <a:latin typeface="Times New Roman" panose="02020603050405020304" pitchFamily="18" charset="0"/>
                <a:cs typeface="Times New Roman" panose="02020603050405020304" pitchFamily="18" charset="0"/>
              </a:rPr>
              <a:t> </a:t>
            </a:r>
          </a:p>
          <a:p>
            <a:pPr algn="ctr">
              <a:lnSpc>
                <a:spcPts val="4809"/>
              </a:lnSpc>
              <a:spcBef>
                <a:spcPct val="0"/>
              </a:spcBef>
            </a:pPr>
            <a:r>
              <a:rPr lang="en-US" sz="5400" dirty="0" err="1">
                <a:solidFill>
                  <a:srgbClr val="000000"/>
                </a:solidFill>
                <a:latin typeface="Times New Roman" panose="02020603050405020304" pitchFamily="18" charset="0"/>
                <a:cs typeface="Times New Roman" panose="02020603050405020304" pitchFamily="18" charset="0"/>
              </a:rPr>
              <a:t>bằng</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nam</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châm</a:t>
            </a:r>
            <a:endParaRPr lang="en-US" sz="5400" dirty="0">
              <a:solidFill>
                <a:srgbClr val="000000"/>
              </a:solidFill>
              <a:latin typeface="Times New Roman" panose="02020603050405020304" pitchFamily="18"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1FA228C6-E5E5-D12B-9FEB-2EDC8FFE9165}"/>
              </a:ext>
            </a:extLst>
          </p:cNvPr>
          <p:cNvCxnSpPr/>
          <p:nvPr/>
        </p:nvCxnSpPr>
        <p:spPr>
          <a:xfrm flipH="1">
            <a:off x="5528107" y="4305300"/>
            <a:ext cx="2625293" cy="160020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05AD6EDA-4617-B4AF-D25D-ADF57A87A5A5}"/>
              </a:ext>
            </a:extLst>
          </p:cNvPr>
          <p:cNvCxnSpPr>
            <a:cxnSpLocks/>
          </p:cNvCxnSpPr>
          <p:nvPr/>
        </p:nvCxnSpPr>
        <p:spPr>
          <a:xfrm>
            <a:off x="9223806" y="4314321"/>
            <a:ext cx="2625293" cy="160020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26" name="Picture 25" descr="A green tube with wires&#10;&#10;Description automatically generated">
            <a:extLst>
              <a:ext uri="{FF2B5EF4-FFF2-40B4-BE49-F238E27FC236}">
                <a16:creationId xmlns:a16="http://schemas.microsoft.com/office/drawing/2014/main" id="{1D50C26B-011B-5C16-B68A-AD10CFA20C1F}"/>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1254397" y="6059183"/>
            <a:ext cx="2823754" cy="2818118"/>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47106" name="Freeform 2"/>
          <p:cNvSpPr>
            <a:spLocks/>
          </p:cNvSpPr>
          <p:nvPr/>
        </p:nvSpPr>
        <p:spPr bwMode="auto">
          <a:xfrm rot="2252528">
            <a:off x="11074400" y="4572000"/>
            <a:ext cx="4470400" cy="2057400"/>
          </a:xfrm>
          <a:custGeom>
            <a:avLst/>
            <a:gdLst>
              <a:gd name="T0" fmla="*/ 264 w 2316"/>
              <a:gd name="T1" fmla="*/ 237 h 968"/>
              <a:gd name="T2" fmla="*/ 969 w 2316"/>
              <a:gd name="T3" fmla="*/ 23 h 968"/>
              <a:gd name="T4" fmla="*/ 1699 w 2316"/>
              <a:gd name="T5" fmla="*/ 98 h 968"/>
              <a:gd name="T6" fmla="*/ 2308 w 2316"/>
              <a:gd name="T7" fmla="*/ 464 h 968"/>
              <a:gd name="T8" fmla="*/ 1648 w 2316"/>
              <a:gd name="T9" fmla="*/ 830 h 968"/>
              <a:gd name="T10" fmla="*/ 1071 w 2316"/>
              <a:gd name="T11" fmla="*/ 947 h 968"/>
              <a:gd name="T12" fmla="*/ 134 w 2316"/>
              <a:gd name="T13" fmla="*/ 850 h 968"/>
              <a:gd name="T14" fmla="*/ 264 w 2316"/>
              <a:gd name="T15" fmla="*/ 237 h 968"/>
              <a:gd name="T16" fmla="*/ 0 60000 65536"/>
              <a:gd name="T17" fmla="*/ 0 60000 65536"/>
              <a:gd name="T18" fmla="*/ 0 60000 65536"/>
              <a:gd name="T19" fmla="*/ 0 60000 65536"/>
              <a:gd name="T20" fmla="*/ 0 60000 65536"/>
              <a:gd name="T21" fmla="*/ 0 60000 65536"/>
              <a:gd name="T22" fmla="*/ 0 60000 65536"/>
              <a:gd name="T23" fmla="*/ 0 60000 65536"/>
              <a:gd name="T24" fmla="*/ 0 w 2316"/>
              <a:gd name="T25" fmla="*/ 0 h 968"/>
              <a:gd name="T26" fmla="*/ 2316 w 2316"/>
              <a:gd name="T27" fmla="*/ 968 h 9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6" h="968">
                <a:moveTo>
                  <a:pt x="264" y="237"/>
                </a:moveTo>
                <a:cubicBezTo>
                  <a:pt x="403" y="99"/>
                  <a:pt x="730" y="46"/>
                  <a:pt x="969" y="23"/>
                </a:cubicBezTo>
                <a:cubicBezTo>
                  <a:pt x="1208" y="0"/>
                  <a:pt x="1476" y="25"/>
                  <a:pt x="1699" y="98"/>
                </a:cubicBezTo>
                <a:cubicBezTo>
                  <a:pt x="1922" y="172"/>
                  <a:pt x="2316" y="342"/>
                  <a:pt x="2308" y="464"/>
                </a:cubicBezTo>
                <a:cubicBezTo>
                  <a:pt x="2300" y="586"/>
                  <a:pt x="1853" y="750"/>
                  <a:pt x="1648" y="830"/>
                </a:cubicBezTo>
                <a:cubicBezTo>
                  <a:pt x="1442" y="911"/>
                  <a:pt x="1323" y="944"/>
                  <a:pt x="1071" y="947"/>
                </a:cubicBezTo>
                <a:cubicBezTo>
                  <a:pt x="819" y="951"/>
                  <a:pt x="268" y="968"/>
                  <a:pt x="134" y="850"/>
                </a:cubicBezTo>
                <a:cubicBezTo>
                  <a:pt x="0" y="732"/>
                  <a:pt x="125" y="375"/>
                  <a:pt x="264" y="237"/>
                </a:cubicBezTo>
                <a:close/>
              </a:path>
            </a:pathLst>
          </a:custGeom>
          <a:gradFill rotWithShape="1">
            <a:gsLst>
              <a:gs pos="0">
                <a:srgbClr val="66CCFF">
                  <a:alpha val="79999"/>
                </a:srgbClr>
              </a:gs>
              <a:gs pos="100000">
                <a:schemeClr val="bg1">
                  <a:alpha val="79999"/>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3600"/>
          </a:p>
        </p:txBody>
      </p:sp>
      <p:sp>
        <p:nvSpPr>
          <p:cNvPr id="47107" name="Freeform 3"/>
          <p:cNvSpPr>
            <a:spLocks/>
          </p:cNvSpPr>
          <p:nvPr/>
        </p:nvSpPr>
        <p:spPr bwMode="auto">
          <a:xfrm rot="2755201">
            <a:off x="7106444" y="4718844"/>
            <a:ext cx="3948112" cy="3530600"/>
          </a:xfrm>
          <a:custGeom>
            <a:avLst/>
            <a:gdLst>
              <a:gd name="T0" fmla="*/ 264 w 2316"/>
              <a:gd name="T1" fmla="*/ 237 h 968"/>
              <a:gd name="T2" fmla="*/ 969 w 2316"/>
              <a:gd name="T3" fmla="*/ 23 h 968"/>
              <a:gd name="T4" fmla="*/ 1699 w 2316"/>
              <a:gd name="T5" fmla="*/ 98 h 968"/>
              <a:gd name="T6" fmla="*/ 2308 w 2316"/>
              <a:gd name="T7" fmla="*/ 464 h 968"/>
              <a:gd name="T8" fmla="*/ 1648 w 2316"/>
              <a:gd name="T9" fmla="*/ 830 h 968"/>
              <a:gd name="T10" fmla="*/ 1071 w 2316"/>
              <a:gd name="T11" fmla="*/ 947 h 968"/>
              <a:gd name="T12" fmla="*/ 134 w 2316"/>
              <a:gd name="T13" fmla="*/ 850 h 968"/>
              <a:gd name="T14" fmla="*/ 264 w 2316"/>
              <a:gd name="T15" fmla="*/ 237 h 968"/>
              <a:gd name="T16" fmla="*/ 0 60000 65536"/>
              <a:gd name="T17" fmla="*/ 0 60000 65536"/>
              <a:gd name="T18" fmla="*/ 0 60000 65536"/>
              <a:gd name="T19" fmla="*/ 0 60000 65536"/>
              <a:gd name="T20" fmla="*/ 0 60000 65536"/>
              <a:gd name="T21" fmla="*/ 0 60000 65536"/>
              <a:gd name="T22" fmla="*/ 0 60000 65536"/>
              <a:gd name="T23" fmla="*/ 0 60000 65536"/>
              <a:gd name="T24" fmla="*/ 0 w 2316"/>
              <a:gd name="T25" fmla="*/ 0 h 968"/>
              <a:gd name="T26" fmla="*/ 2316 w 2316"/>
              <a:gd name="T27" fmla="*/ 968 h 9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6" h="968">
                <a:moveTo>
                  <a:pt x="264" y="237"/>
                </a:moveTo>
                <a:cubicBezTo>
                  <a:pt x="403" y="99"/>
                  <a:pt x="730" y="46"/>
                  <a:pt x="969" y="23"/>
                </a:cubicBezTo>
                <a:cubicBezTo>
                  <a:pt x="1208" y="0"/>
                  <a:pt x="1476" y="25"/>
                  <a:pt x="1699" y="98"/>
                </a:cubicBezTo>
                <a:cubicBezTo>
                  <a:pt x="1922" y="172"/>
                  <a:pt x="2316" y="342"/>
                  <a:pt x="2308" y="464"/>
                </a:cubicBezTo>
                <a:cubicBezTo>
                  <a:pt x="2300" y="586"/>
                  <a:pt x="1853" y="750"/>
                  <a:pt x="1648" y="830"/>
                </a:cubicBezTo>
                <a:cubicBezTo>
                  <a:pt x="1442" y="911"/>
                  <a:pt x="1323" y="944"/>
                  <a:pt x="1071" y="947"/>
                </a:cubicBezTo>
                <a:cubicBezTo>
                  <a:pt x="819" y="951"/>
                  <a:pt x="268" y="968"/>
                  <a:pt x="134" y="850"/>
                </a:cubicBezTo>
                <a:cubicBezTo>
                  <a:pt x="0" y="732"/>
                  <a:pt x="125" y="375"/>
                  <a:pt x="264" y="237"/>
                </a:cubicBezTo>
                <a:close/>
              </a:path>
            </a:pathLst>
          </a:custGeom>
          <a:gradFill rotWithShape="1">
            <a:gsLst>
              <a:gs pos="0">
                <a:srgbClr val="66CCFF">
                  <a:alpha val="79999"/>
                </a:srgbClr>
              </a:gs>
              <a:gs pos="100000">
                <a:schemeClr val="bg1">
                  <a:alpha val="79999"/>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3600"/>
          </a:p>
        </p:txBody>
      </p:sp>
      <p:sp>
        <p:nvSpPr>
          <p:cNvPr id="47108" name="Rectangle 4" descr="Papyrus"/>
          <p:cNvSpPr>
            <a:spLocks noChangeArrowheads="1"/>
          </p:cNvSpPr>
          <p:nvPr/>
        </p:nvSpPr>
        <p:spPr bwMode="auto">
          <a:xfrm rot="2700000" flipV="1">
            <a:off x="12502754" y="4750595"/>
            <a:ext cx="1864520" cy="1314450"/>
          </a:xfrm>
          <a:prstGeom prst="rect">
            <a:avLst/>
          </a:prstGeom>
          <a:blipFill dpi="0" rotWithShape="1">
            <a:blip r:embed="rId2"/>
            <a:srcRect/>
            <a:tile tx="0" ty="0" sx="100000" sy="100000" flip="none" algn="tl"/>
          </a:blipFill>
          <a:ln w="9525">
            <a:miter lim="800000"/>
            <a:headEnd/>
            <a:tailEnd/>
          </a:ln>
          <a:scene3d>
            <a:camera prst="legacyPerspectiveFront">
              <a:rot lat="18000000" lon="0" rev="0"/>
            </a:camera>
            <a:lightRig rig="legacyFlat4" dir="b"/>
          </a:scene3d>
          <a:sp3d extrusionH="23800" prstMaterial="legacyMatte">
            <a:bevelT w="13500" h="13500" prst="angle"/>
            <a:bevelB w="13500" h="13500" prst="angle"/>
            <a:extrusionClr>
              <a:srgbClr val="FF6600"/>
            </a:extrusionClr>
          </a:sp3d>
        </p:spPr>
        <p:txBody>
          <a:bodyPr wrap="none" anchor="ctr">
            <a:flatTx/>
          </a:bodyPr>
          <a:lstStyle/>
          <a:p>
            <a:pPr eaLnBrk="1" hangingPunct="1"/>
            <a:endParaRPr lang="en-US" sz="3600"/>
          </a:p>
        </p:txBody>
      </p:sp>
      <p:sp>
        <p:nvSpPr>
          <p:cNvPr id="47109" name="Freeform 5"/>
          <p:cNvSpPr>
            <a:spLocks/>
          </p:cNvSpPr>
          <p:nvPr/>
        </p:nvSpPr>
        <p:spPr bwMode="auto">
          <a:xfrm>
            <a:off x="12865103" y="5043488"/>
            <a:ext cx="768350" cy="214312"/>
          </a:xfrm>
          <a:custGeom>
            <a:avLst/>
            <a:gdLst>
              <a:gd name="T0" fmla="*/ 241 w 242"/>
              <a:gd name="T1" fmla="*/ 0 h 90"/>
              <a:gd name="T2" fmla="*/ 240 w 242"/>
              <a:gd name="T3" fmla="*/ 67 h 90"/>
              <a:gd name="T4" fmla="*/ 207 w 242"/>
              <a:gd name="T5" fmla="*/ 87 h 90"/>
              <a:gd name="T6" fmla="*/ 136 w 242"/>
              <a:gd name="T7" fmla="*/ 50 h 90"/>
              <a:gd name="T8" fmla="*/ 0 w 242"/>
              <a:gd name="T9" fmla="*/ 30 h 90"/>
              <a:gd name="T10" fmla="*/ 0 60000 65536"/>
              <a:gd name="T11" fmla="*/ 0 60000 65536"/>
              <a:gd name="T12" fmla="*/ 0 60000 65536"/>
              <a:gd name="T13" fmla="*/ 0 60000 65536"/>
              <a:gd name="T14" fmla="*/ 0 60000 65536"/>
              <a:gd name="T15" fmla="*/ 0 w 242"/>
              <a:gd name="T16" fmla="*/ 0 h 90"/>
              <a:gd name="T17" fmla="*/ 242 w 242"/>
              <a:gd name="T18" fmla="*/ 90 h 90"/>
            </a:gdLst>
            <a:ahLst/>
            <a:cxnLst>
              <a:cxn ang="T10">
                <a:pos x="T0" y="T1"/>
              </a:cxn>
              <a:cxn ang="T11">
                <a:pos x="T2" y="T3"/>
              </a:cxn>
              <a:cxn ang="T12">
                <a:pos x="T4" y="T5"/>
              </a:cxn>
              <a:cxn ang="T13">
                <a:pos x="T6" y="T7"/>
              </a:cxn>
              <a:cxn ang="T14">
                <a:pos x="T8" y="T9"/>
              </a:cxn>
            </a:cxnLst>
            <a:rect l="T15" t="T16" r="T17" b="T18"/>
            <a:pathLst>
              <a:path w="242" h="90">
                <a:moveTo>
                  <a:pt x="241" y="0"/>
                </a:moveTo>
                <a:cubicBezTo>
                  <a:pt x="241" y="11"/>
                  <a:pt x="242" y="45"/>
                  <a:pt x="240" y="67"/>
                </a:cubicBezTo>
                <a:cubicBezTo>
                  <a:pt x="233" y="90"/>
                  <a:pt x="222" y="90"/>
                  <a:pt x="207" y="87"/>
                </a:cubicBezTo>
                <a:cubicBezTo>
                  <a:pt x="199" y="89"/>
                  <a:pt x="170" y="59"/>
                  <a:pt x="136" y="50"/>
                </a:cubicBezTo>
                <a:cubicBezTo>
                  <a:pt x="102" y="41"/>
                  <a:pt x="28" y="34"/>
                  <a:pt x="0" y="30"/>
                </a:cubicBezTo>
              </a:path>
            </a:pathLst>
          </a:custGeom>
          <a:noFill/>
          <a:ln w="9525">
            <a:solidFill>
              <a:srgbClr val="4D4D4D"/>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3600"/>
          </a:p>
        </p:txBody>
      </p:sp>
      <p:sp>
        <p:nvSpPr>
          <p:cNvPr id="47111" name="Freeform 7"/>
          <p:cNvSpPr>
            <a:spLocks/>
          </p:cNvSpPr>
          <p:nvPr/>
        </p:nvSpPr>
        <p:spPr bwMode="auto">
          <a:xfrm>
            <a:off x="8404229" y="4391024"/>
            <a:ext cx="6356350" cy="2678908"/>
          </a:xfrm>
          <a:custGeom>
            <a:avLst/>
            <a:gdLst>
              <a:gd name="T0" fmla="*/ 101 w 2002"/>
              <a:gd name="T1" fmla="*/ 0 h 1125"/>
              <a:gd name="T2" fmla="*/ 17 w 2002"/>
              <a:gd name="T3" fmla="*/ 402 h 1125"/>
              <a:gd name="T4" fmla="*/ 203 w 2002"/>
              <a:gd name="T5" fmla="*/ 588 h 1125"/>
              <a:gd name="T6" fmla="*/ 533 w 2002"/>
              <a:gd name="T7" fmla="*/ 840 h 1125"/>
              <a:gd name="T8" fmla="*/ 1085 w 2002"/>
              <a:gd name="T9" fmla="*/ 1116 h 1125"/>
              <a:gd name="T10" fmla="*/ 1753 w 2002"/>
              <a:gd name="T11" fmla="*/ 892 h 1125"/>
              <a:gd name="T12" fmla="*/ 1921 w 2002"/>
              <a:gd name="T13" fmla="*/ 796 h 1125"/>
              <a:gd name="T14" fmla="*/ 1993 w 2002"/>
              <a:gd name="T15" fmla="*/ 668 h 1125"/>
              <a:gd name="T16" fmla="*/ 1865 w 2002"/>
              <a:gd name="T17" fmla="*/ 564 h 11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2"/>
              <a:gd name="T28" fmla="*/ 0 h 1125"/>
              <a:gd name="T29" fmla="*/ 2002 w 2002"/>
              <a:gd name="T30" fmla="*/ 1125 h 11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2" h="1125">
                <a:moveTo>
                  <a:pt x="101" y="0"/>
                </a:moveTo>
                <a:cubicBezTo>
                  <a:pt x="87" y="67"/>
                  <a:pt x="0" y="304"/>
                  <a:pt x="17" y="402"/>
                </a:cubicBezTo>
                <a:cubicBezTo>
                  <a:pt x="34" y="500"/>
                  <a:pt x="117" y="515"/>
                  <a:pt x="203" y="588"/>
                </a:cubicBezTo>
                <a:cubicBezTo>
                  <a:pt x="289" y="661"/>
                  <a:pt x="386" y="752"/>
                  <a:pt x="533" y="840"/>
                </a:cubicBezTo>
                <a:cubicBezTo>
                  <a:pt x="680" y="928"/>
                  <a:pt x="882" y="1107"/>
                  <a:pt x="1085" y="1116"/>
                </a:cubicBezTo>
                <a:cubicBezTo>
                  <a:pt x="1288" y="1125"/>
                  <a:pt x="1614" y="945"/>
                  <a:pt x="1753" y="892"/>
                </a:cubicBezTo>
                <a:cubicBezTo>
                  <a:pt x="1892" y="839"/>
                  <a:pt x="1881" y="833"/>
                  <a:pt x="1921" y="796"/>
                </a:cubicBezTo>
                <a:cubicBezTo>
                  <a:pt x="1961" y="759"/>
                  <a:pt x="2002" y="707"/>
                  <a:pt x="1993" y="668"/>
                </a:cubicBezTo>
                <a:cubicBezTo>
                  <a:pt x="1984" y="629"/>
                  <a:pt x="1892" y="586"/>
                  <a:pt x="1865" y="564"/>
                </a:cubicBez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3600"/>
          </a:p>
        </p:txBody>
      </p:sp>
      <p:sp>
        <p:nvSpPr>
          <p:cNvPr id="47112" name="Freeform 8"/>
          <p:cNvSpPr>
            <a:spLocks/>
          </p:cNvSpPr>
          <p:nvPr/>
        </p:nvSpPr>
        <p:spPr bwMode="auto">
          <a:xfrm>
            <a:off x="8191500" y="4505326"/>
            <a:ext cx="4508500" cy="2193132"/>
          </a:xfrm>
          <a:custGeom>
            <a:avLst/>
            <a:gdLst>
              <a:gd name="T0" fmla="*/ 90 w 1420"/>
              <a:gd name="T1" fmla="*/ 0 h 921"/>
              <a:gd name="T2" fmla="*/ 36 w 1420"/>
              <a:gd name="T3" fmla="*/ 438 h 921"/>
              <a:gd name="T4" fmla="*/ 306 w 1420"/>
              <a:gd name="T5" fmla="*/ 666 h 921"/>
              <a:gd name="T6" fmla="*/ 582 w 1420"/>
              <a:gd name="T7" fmla="*/ 894 h 921"/>
              <a:gd name="T8" fmla="*/ 940 w 1420"/>
              <a:gd name="T9" fmla="*/ 828 h 921"/>
              <a:gd name="T10" fmla="*/ 1028 w 1420"/>
              <a:gd name="T11" fmla="*/ 548 h 921"/>
              <a:gd name="T12" fmla="*/ 1036 w 1420"/>
              <a:gd name="T13" fmla="*/ 412 h 921"/>
              <a:gd name="T14" fmla="*/ 1076 w 1420"/>
              <a:gd name="T15" fmla="*/ 260 h 921"/>
              <a:gd name="T16" fmla="*/ 1260 w 1420"/>
              <a:gd name="T17" fmla="*/ 212 h 921"/>
              <a:gd name="T18" fmla="*/ 1420 w 1420"/>
              <a:gd name="T19" fmla="*/ 252 h 9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0"/>
              <a:gd name="T31" fmla="*/ 0 h 921"/>
              <a:gd name="T32" fmla="*/ 1420 w 1420"/>
              <a:gd name="T33" fmla="*/ 921 h 9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0" h="921">
                <a:moveTo>
                  <a:pt x="90" y="0"/>
                </a:moveTo>
                <a:cubicBezTo>
                  <a:pt x="81" y="73"/>
                  <a:pt x="0" y="327"/>
                  <a:pt x="36" y="438"/>
                </a:cubicBezTo>
                <a:cubicBezTo>
                  <a:pt x="72" y="549"/>
                  <a:pt x="215" y="590"/>
                  <a:pt x="306" y="666"/>
                </a:cubicBezTo>
                <a:cubicBezTo>
                  <a:pt x="397" y="742"/>
                  <a:pt x="476" y="867"/>
                  <a:pt x="582" y="894"/>
                </a:cubicBezTo>
                <a:cubicBezTo>
                  <a:pt x="688" y="921"/>
                  <a:pt x="866" y="886"/>
                  <a:pt x="940" y="828"/>
                </a:cubicBezTo>
                <a:cubicBezTo>
                  <a:pt x="1014" y="770"/>
                  <a:pt x="1012" y="617"/>
                  <a:pt x="1028" y="548"/>
                </a:cubicBezTo>
                <a:cubicBezTo>
                  <a:pt x="1044" y="479"/>
                  <a:pt x="1028" y="460"/>
                  <a:pt x="1036" y="412"/>
                </a:cubicBezTo>
                <a:cubicBezTo>
                  <a:pt x="1044" y="364"/>
                  <a:pt x="1039" y="293"/>
                  <a:pt x="1076" y="260"/>
                </a:cubicBezTo>
                <a:cubicBezTo>
                  <a:pt x="1113" y="227"/>
                  <a:pt x="1203" y="213"/>
                  <a:pt x="1260" y="212"/>
                </a:cubicBezTo>
                <a:cubicBezTo>
                  <a:pt x="1317" y="211"/>
                  <a:pt x="1387" y="244"/>
                  <a:pt x="1420" y="252"/>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3600"/>
          </a:p>
        </p:txBody>
      </p:sp>
      <p:sp>
        <p:nvSpPr>
          <p:cNvPr id="47113" name="Rectangle 9"/>
          <p:cNvSpPr>
            <a:spLocks noChangeArrowheads="1"/>
          </p:cNvSpPr>
          <p:nvPr/>
        </p:nvSpPr>
        <p:spPr bwMode="auto">
          <a:xfrm rot="2700000" flipV="1">
            <a:off x="8496300" y="4274742"/>
            <a:ext cx="685800" cy="111124"/>
          </a:xfrm>
          <a:prstGeom prst="rect">
            <a:avLst/>
          </a:prstGeom>
          <a:solidFill>
            <a:srgbClr val="5F5F5F"/>
          </a:solidFill>
          <a:ln w="9525">
            <a:miter lim="800000"/>
            <a:headEnd/>
            <a:tailEnd/>
          </a:ln>
          <a:scene3d>
            <a:camera prst="legacyPerspectiveFront">
              <a:rot lat="18000000" lon="0" rev="0"/>
            </a:camera>
            <a:lightRig rig="legacyFlat4" dir="b"/>
          </a:scene3d>
          <a:sp3d extrusionH="125400" prstMaterial="legacyMatte">
            <a:bevelT w="13500" h="13500" prst="angle"/>
            <a:bevelB w="13500" h="13500" prst="angle"/>
            <a:extrusionClr>
              <a:schemeClr val="bg2"/>
            </a:extrusionClr>
          </a:sp3d>
        </p:spPr>
        <p:txBody>
          <a:bodyPr wrap="none" anchor="ctr">
            <a:flatTx/>
          </a:bodyPr>
          <a:lstStyle/>
          <a:p>
            <a:pPr eaLnBrk="1" hangingPunct="1"/>
            <a:endParaRPr lang="en-US" sz="3600"/>
          </a:p>
        </p:txBody>
      </p:sp>
      <p:sp>
        <p:nvSpPr>
          <p:cNvPr id="47114" name="AutoShape 10"/>
          <p:cNvSpPr>
            <a:spLocks noChangeArrowheads="1"/>
          </p:cNvSpPr>
          <p:nvPr/>
        </p:nvSpPr>
        <p:spPr bwMode="auto">
          <a:xfrm rot="11198400" flipH="1">
            <a:off x="8474076" y="3690939"/>
            <a:ext cx="3162300" cy="1959770"/>
          </a:xfrm>
          <a:custGeom>
            <a:avLst/>
            <a:gdLst>
              <a:gd name="T0" fmla="*/ 790575 w 21600"/>
              <a:gd name="T1" fmla="*/ 0 h 21600"/>
              <a:gd name="T2" fmla="*/ 21521 w 21600"/>
              <a:gd name="T3" fmla="*/ 661664 h 21600"/>
              <a:gd name="T4" fmla="*/ 790575 w 21600"/>
              <a:gd name="T5" fmla="*/ 35566 h 21600"/>
              <a:gd name="T6" fmla="*/ 1559629 w 21600"/>
              <a:gd name="T7" fmla="*/ 661664 h 21600"/>
              <a:gd name="T8" fmla="*/ 0 60000 65536"/>
              <a:gd name="T9" fmla="*/ 0 60000 65536"/>
              <a:gd name="T10" fmla="*/ 0 60000 65536"/>
              <a:gd name="T11" fmla="*/ 0 60000 65536"/>
              <a:gd name="T12" fmla="*/ 0 w 21600"/>
              <a:gd name="T13" fmla="*/ 0 h 21600"/>
              <a:gd name="T14" fmla="*/ 21600 w 21600"/>
              <a:gd name="T15" fmla="*/ 7864 h 21600"/>
            </a:gdLst>
            <a:ahLst/>
            <a:cxnLst>
              <a:cxn ang="T8">
                <a:pos x="T0" y="T1"/>
              </a:cxn>
              <a:cxn ang="T9">
                <a:pos x="T2" y="T3"/>
              </a:cxn>
              <a:cxn ang="T10">
                <a:pos x="T4" y="T5"/>
              </a:cxn>
              <a:cxn ang="T11">
                <a:pos x="T6" y="T7"/>
              </a:cxn>
            </a:cxnLst>
            <a:rect l="T12" t="T13" r="T14" b="T15"/>
            <a:pathLst>
              <a:path w="21600" h="21600">
                <a:moveTo>
                  <a:pt x="588" y="10935"/>
                </a:moveTo>
                <a:cubicBezTo>
                  <a:pt x="588" y="10890"/>
                  <a:pt x="588" y="10845"/>
                  <a:pt x="588" y="10800"/>
                </a:cubicBezTo>
                <a:cubicBezTo>
                  <a:pt x="588" y="5160"/>
                  <a:pt x="5160" y="588"/>
                  <a:pt x="10800" y="588"/>
                </a:cubicBezTo>
                <a:cubicBezTo>
                  <a:pt x="16439" y="588"/>
                  <a:pt x="21012" y="5160"/>
                  <a:pt x="21012" y="10800"/>
                </a:cubicBezTo>
                <a:cubicBezTo>
                  <a:pt x="21012" y="10845"/>
                  <a:pt x="21011" y="10890"/>
                  <a:pt x="21011" y="10935"/>
                </a:cubicBezTo>
                <a:lnTo>
                  <a:pt x="21599" y="10943"/>
                </a:lnTo>
                <a:cubicBezTo>
                  <a:pt x="21599" y="10895"/>
                  <a:pt x="21600" y="10847"/>
                  <a:pt x="21600" y="10800"/>
                </a:cubicBezTo>
                <a:cubicBezTo>
                  <a:pt x="21600" y="4835"/>
                  <a:pt x="16764" y="0"/>
                  <a:pt x="10800" y="0"/>
                </a:cubicBezTo>
                <a:cubicBezTo>
                  <a:pt x="4835" y="0"/>
                  <a:pt x="0" y="4835"/>
                  <a:pt x="0" y="10800"/>
                </a:cubicBezTo>
                <a:cubicBezTo>
                  <a:pt x="-1" y="10847"/>
                  <a:pt x="0" y="10895"/>
                  <a:pt x="0" y="10943"/>
                </a:cubicBezTo>
                <a:close/>
              </a:path>
            </a:pathLst>
          </a:custGeom>
          <a:solidFill>
            <a:srgbClr val="FF9933"/>
          </a:solidFill>
          <a:ln w="9525">
            <a:miter lim="800000"/>
            <a:headEnd/>
            <a:tailEnd/>
          </a:ln>
          <a:scene3d>
            <a:camera prst="legacyObliqueTopRight">
              <a:rot lat="20999997" lon="1799999" rev="0"/>
            </a:camera>
            <a:lightRig rig="legacyFlat3" dir="b"/>
          </a:scene3d>
          <a:sp3d extrusionH="23800" prstMaterial="legacyMatte">
            <a:bevelT w="13500" h="13500" prst="angle"/>
            <a:bevelB w="13500" h="13500" prst="angle"/>
            <a:extrusionClr>
              <a:srgbClr val="FF9933"/>
            </a:extrusionClr>
          </a:sp3d>
        </p:spPr>
        <p:txBody>
          <a:bodyPr wrap="none" anchor="ctr">
            <a:flatTx/>
          </a:bodyPr>
          <a:lstStyle/>
          <a:p>
            <a:pPr eaLnBrk="1" hangingPunct="1"/>
            <a:endParaRPr lang="en-US" sz="3600"/>
          </a:p>
        </p:txBody>
      </p:sp>
      <p:sp>
        <p:nvSpPr>
          <p:cNvPr id="47115" name="Rectangle 11"/>
          <p:cNvSpPr>
            <a:spLocks noChangeArrowheads="1"/>
          </p:cNvSpPr>
          <p:nvPr/>
        </p:nvSpPr>
        <p:spPr bwMode="auto">
          <a:xfrm rot="2700000" flipV="1">
            <a:off x="7863284" y="5928916"/>
            <a:ext cx="88108" cy="117476"/>
          </a:xfrm>
          <a:prstGeom prst="rect">
            <a:avLst/>
          </a:prstGeom>
          <a:solidFill>
            <a:schemeClr val="bg2"/>
          </a:solidFill>
          <a:ln w="9525">
            <a:miter lim="800000"/>
            <a:headEnd/>
            <a:tailEnd/>
          </a:ln>
          <a:scene3d>
            <a:camera prst="legacyPerspectiveFront">
              <a:rot lat="18600000" lon="0" rev="0"/>
            </a:camera>
            <a:lightRig rig="legacyFlat4" dir="b"/>
          </a:scene3d>
          <a:sp3d extrusionH="49200" prstMaterial="legacyMatte">
            <a:bevelT w="13500" h="13500" prst="angle"/>
            <a:bevelB w="13500" h="13500" prst="angle"/>
            <a:extrusionClr>
              <a:schemeClr val="bg2"/>
            </a:extrusionClr>
          </a:sp3d>
        </p:spPr>
        <p:txBody>
          <a:bodyPr wrap="none" anchor="ctr">
            <a:flatTx/>
          </a:bodyPr>
          <a:lstStyle/>
          <a:p>
            <a:pPr eaLnBrk="1" hangingPunct="1"/>
            <a:endParaRPr lang="en-US" sz="3600"/>
          </a:p>
        </p:txBody>
      </p:sp>
      <p:sp>
        <p:nvSpPr>
          <p:cNvPr id="47116" name="Rectangle 12"/>
          <p:cNvSpPr>
            <a:spLocks noChangeArrowheads="1"/>
          </p:cNvSpPr>
          <p:nvPr/>
        </p:nvSpPr>
        <p:spPr bwMode="auto">
          <a:xfrm rot="2700000" flipV="1">
            <a:off x="10184213" y="6224190"/>
            <a:ext cx="88106" cy="117476"/>
          </a:xfrm>
          <a:prstGeom prst="rect">
            <a:avLst/>
          </a:prstGeom>
          <a:solidFill>
            <a:schemeClr val="bg2"/>
          </a:solidFill>
          <a:ln w="9525">
            <a:miter lim="800000"/>
            <a:headEnd/>
            <a:tailEnd/>
          </a:ln>
          <a:scene3d>
            <a:camera prst="legacyPerspectiveFront">
              <a:rot lat="18600000" lon="0" rev="0"/>
            </a:camera>
            <a:lightRig rig="legacyFlat4" dir="b"/>
          </a:scene3d>
          <a:sp3d extrusionH="49200" prstMaterial="legacyMatte">
            <a:bevelT w="13500" h="13500" prst="angle"/>
            <a:bevelB w="13500" h="13500" prst="angle"/>
            <a:extrusionClr>
              <a:schemeClr val="bg2"/>
            </a:extrusionClr>
          </a:sp3d>
        </p:spPr>
        <p:txBody>
          <a:bodyPr wrap="none" anchor="ctr">
            <a:flatTx/>
          </a:bodyPr>
          <a:lstStyle/>
          <a:p>
            <a:pPr eaLnBrk="1" hangingPunct="1"/>
            <a:endParaRPr lang="en-US" sz="3600"/>
          </a:p>
        </p:txBody>
      </p:sp>
      <p:sp>
        <p:nvSpPr>
          <p:cNvPr id="47117" name="Rectangle 13"/>
          <p:cNvSpPr>
            <a:spLocks noChangeArrowheads="1"/>
          </p:cNvSpPr>
          <p:nvPr/>
        </p:nvSpPr>
        <p:spPr bwMode="auto">
          <a:xfrm rot="2700000" flipV="1">
            <a:off x="9307913" y="6636149"/>
            <a:ext cx="88106" cy="117474"/>
          </a:xfrm>
          <a:prstGeom prst="rect">
            <a:avLst/>
          </a:prstGeom>
          <a:solidFill>
            <a:schemeClr val="bg2"/>
          </a:solidFill>
          <a:ln w="9525">
            <a:miter lim="800000"/>
            <a:headEnd/>
            <a:tailEnd/>
          </a:ln>
          <a:scene3d>
            <a:camera prst="legacyPerspectiveFront">
              <a:rot lat="18000000" lon="0" rev="0"/>
            </a:camera>
            <a:lightRig rig="legacyFlat4" dir="b"/>
          </a:scene3d>
          <a:sp3d extrusionH="49200" prstMaterial="legacyMatte">
            <a:bevelT w="13500" h="13500" prst="angle"/>
            <a:bevelB w="13500" h="13500" prst="angle"/>
            <a:extrusionClr>
              <a:schemeClr val="bg2"/>
            </a:extrusionClr>
          </a:sp3d>
        </p:spPr>
        <p:txBody>
          <a:bodyPr wrap="none" anchor="ctr">
            <a:flatTx/>
          </a:bodyPr>
          <a:lstStyle/>
          <a:p>
            <a:pPr eaLnBrk="1" hangingPunct="1"/>
            <a:endParaRPr lang="en-US" sz="3600"/>
          </a:p>
        </p:txBody>
      </p:sp>
      <p:sp>
        <p:nvSpPr>
          <p:cNvPr id="47118" name="Rectangle 14"/>
          <p:cNvSpPr>
            <a:spLocks noChangeArrowheads="1"/>
          </p:cNvSpPr>
          <p:nvPr/>
        </p:nvSpPr>
        <p:spPr bwMode="auto">
          <a:xfrm rot="2700000" flipV="1">
            <a:off x="8221266" y="5438380"/>
            <a:ext cx="1645444" cy="1317624"/>
          </a:xfrm>
          <a:prstGeom prst="rect">
            <a:avLst/>
          </a:prstGeom>
          <a:gradFill rotWithShape="1">
            <a:gsLst>
              <a:gs pos="0">
                <a:srgbClr val="2C2C2C"/>
              </a:gs>
              <a:gs pos="100000">
                <a:srgbClr val="5F5F5F"/>
              </a:gs>
            </a:gsLst>
            <a:lin ang="18900000" scaled="1"/>
          </a:gradFill>
          <a:ln w="9525">
            <a:miter lim="800000"/>
            <a:headEnd/>
            <a:tailEnd/>
          </a:ln>
          <a:scene3d>
            <a:camera prst="legacyPerspectiveFront">
              <a:rot lat="18600000" lon="0" rev="0"/>
            </a:camera>
            <a:lightRig rig="legacyFlat4" dir="b"/>
          </a:scene3d>
          <a:sp3d extrusionH="23800" prstMaterial="legacyMatte">
            <a:bevelT w="13500" h="13500" prst="angle"/>
            <a:bevelB w="13500" h="13500" prst="angle"/>
            <a:extrusionClr>
              <a:schemeClr val="bg2"/>
            </a:extrusionClr>
          </a:sp3d>
        </p:spPr>
        <p:txBody>
          <a:bodyPr wrap="none" anchor="ctr">
            <a:flatTx/>
          </a:bodyPr>
          <a:lstStyle/>
          <a:p>
            <a:pPr eaLnBrk="1" hangingPunct="1"/>
            <a:endParaRPr lang="en-US" sz="3600"/>
          </a:p>
        </p:txBody>
      </p:sp>
      <p:sp>
        <p:nvSpPr>
          <p:cNvPr id="47119" name="AutoShape 15"/>
          <p:cNvSpPr>
            <a:spLocks noChangeArrowheads="1"/>
          </p:cNvSpPr>
          <p:nvPr/>
        </p:nvSpPr>
        <p:spPr bwMode="auto">
          <a:xfrm rot="144122" flipV="1">
            <a:off x="8312150" y="5695951"/>
            <a:ext cx="584200" cy="335758"/>
          </a:xfrm>
          <a:custGeom>
            <a:avLst/>
            <a:gdLst>
              <a:gd name="T0" fmla="*/ 146050 w 21600"/>
              <a:gd name="T1" fmla="*/ 0 h 21600"/>
              <a:gd name="T2" fmla="*/ 144846 w 21600"/>
              <a:gd name="T3" fmla="*/ 195692 h 21600"/>
              <a:gd name="T4" fmla="*/ 146050 w 21600"/>
              <a:gd name="T5" fmla="*/ 56270 h 21600"/>
              <a:gd name="T6" fmla="*/ 147254 w 21600"/>
              <a:gd name="T7" fmla="*/ 195692 h 21600"/>
              <a:gd name="T8" fmla="*/ 0 60000 65536"/>
              <a:gd name="T9" fmla="*/ 0 60000 65536"/>
              <a:gd name="T10" fmla="*/ 0 60000 65536"/>
              <a:gd name="T11" fmla="*/ 0 60000 65536"/>
              <a:gd name="T12" fmla="*/ 0 w 21600"/>
              <a:gd name="T13" fmla="*/ 0 h 21600"/>
              <a:gd name="T14" fmla="*/ 21600 w 21600"/>
              <a:gd name="T15" fmla="*/ 21467 h 21600"/>
            </a:gdLst>
            <a:ahLst/>
            <a:cxnLst>
              <a:cxn ang="T8">
                <a:pos x="T0" y="T1"/>
              </a:cxn>
              <a:cxn ang="T9">
                <a:pos x="T2" y="T3"/>
              </a:cxn>
              <a:cxn ang="T10">
                <a:pos x="T4" y="T5"/>
              </a:cxn>
              <a:cxn ang="T11">
                <a:pos x="T6" y="T7"/>
              </a:cxn>
            </a:cxnLst>
            <a:rect l="T12" t="T13" r="T14" b="T15"/>
            <a:pathLst>
              <a:path w="21600" h="21600">
                <a:moveTo>
                  <a:pt x="10741" y="16169"/>
                </a:moveTo>
                <a:cubicBezTo>
                  <a:pt x="7798" y="16137"/>
                  <a:pt x="5430" y="13742"/>
                  <a:pt x="5430" y="10800"/>
                </a:cubicBezTo>
                <a:cubicBezTo>
                  <a:pt x="5430" y="7834"/>
                  <a:pt x="7834" y="5430"/>
                  <a:pt x="10800" y="5430"/>
                </a:cubicBezTo>
                <a:cubicBezTo>
                  <a:pt x="13765" y="5430"/>
                  <a:pt x="16170" y="7834"/>
                  <a:pt x="16170" y="10800"/>
                </a:cubicBezTo>
                <a:cubicBezTo>
                  <a:pt x="16170" y="13742"/>
                  <a:pt x="13801" y="16137"/>
                  <a:pt x="10858" y="16169"/>
                </a:cubicBezTo>
                <a:lnTo>
                  <a:pt x="10918" y="21599"/>
                </a:lnTo>
                <a:cubicBezTo>
                  <a:pt x="16836" y="21534"/>
                  <a:pt x="21600" y="16718"/>
                  <a:pt x="21600" y="10800"/>
                </a:cubicBezTo>
                <a:cubicBezTo>
                  <a:pt x="21600" y="4835"/>
                  <a:pt x="16764" y="0"/>
                  <a:pt x="10800" y="0"/>
                </a:cubicBezTo>
                <a:cubicBezTo>
                  <a:pt x="4835" y="0"/>
                  <a:pt x="0" y="4835"/>
                  <a:pt x="0" y="10800"/>
                </a:cubicBezTo>
                <a:cubicBezTo>
                  <a:pt x="-1" y="16718"/>
                  <a:pt x="4763" y="21534"/>
                  <a:pt x="10681" y="21599"/>
                </a:cubicBezTo>
                <a:close/>
              </a:path>
            </a:pathLst>
          </a:custGeom>
          <a:solidFill>
            <a:schemeClr val="bg1"/>
          </a:solidFill>
          <a:ln w="9525">
            <a:miter lim="800000"/>
            <a:headEnd/>
            <a:tailEnd/>
          </a:ln>
          <a:scene3d>
            <a:camera prst="legacyObliqueTopRight">
              <a:rot lat="18000000" lon="20699998" rev="0"/>
            </a:camera>
            <a:lightRig rig="legacyFlat3" dir="b"/>
          </a:scene3d>
          <a:sp3d prstMaterial="legacyMatte">
            <a:bevelT w="13500" h="13500" prst="angle"/>
            <a:bevelB w="13500" h="13500" prst="angle"/>
            <a:extrusionClr>
              <a:schemeClr val="bg1"/>
            </a:extrusionClr>
          </a:sp3d>
        </p:spPr>
        <p:txBody>
          <a:bodyPr wrap="none" anchor="ctr">
            <a:flatTx/>
          </a:bodyPr>
          <a:lstStyle/>
          <a:p>
            <a:pPr eaLnBrk="1" hangingPunct="1"/>
            <a:endParaRPr lang="en-US" sz="3600"/>
          </a:p>
        </p:txBody>
      </p:sp>
      <p:sp>
        <p:nvSpPr>
          <p:cNvPr id="21520" name="AutoShape 16"/>
          <p:cNvSpPr>
            <a:spLocks noChangeArrowheads="1"/>
          </p:cNvSpPr>
          <p:nvPr/>
        </p:nvSpPr>
        <p:spPr bwMode="auto">
          <a:xfrm>
            <a:off x="8480429" y="5564983"/>
            <a:ext cx="257174" cy="361950"/>
          </a:xfrm>
          <a:prstGeom prst="can">
            <a:avLst>
              <a:gd name="adj" fmla="val 56792"/>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p>
            <a:pPr eaLnBrk="1" hangingPunct="1">
              <a:defRPr/>
            </a:pPr>
            <a:endParaRPr lang="en-US" sz="3600"/>
          </a:p>
        </p:txBody>
      </p:sp>
      <p:sp>
        <p:nvSpPr>
          <p:cNvPr id="21521" name="AutoShape 17"/>
          <p:cNvSpPr>
            <a:spLocks noChangeArrowheads="1"/>
          </p:cNvSpPr>
          <p:nvPr/>
        </p:nvSpPr>
        <p:spPr bwMode="auto">
          <a:xfrm>
            <a:off x="8537579" y="2893220"/>
            <a:ext cx="133350" cy="2743200"/>
          </a:xfrm>
          <a:prstGeom prst="can">
            <a:avLst>
              <a:gd name="adj" fmla="val 49778"/>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p>
            <a:pPr eaLnBrk="1" hangingPunct="1">
              <a:defRPr/>
            </a:pPr>
            <a:endParaRPr lang="en-US" sz="3600"/>
          </a:p>
        </p:txBody>
      </p:sp>
      <p:sp>
        <p:nvSpPr>
          <p:cNvPr id="47122" name="Rectangle 18"/>
          <p:cNvSpPr>
            <a:spLocks noChangeArrowheads="1"/>
          </p:cNvSpPr>
          <p:nvPr/>
        </p:nvSpPr>
        <p:spPr bwMode="auto">
          <a:xfrm rot="2700000" flipV="1">
            <a:off x="8388350" y="4319987"/>
            <a:ext cx="685800" cy="111126"/>
          </a:xfrm>
          <a:prstGeom prst="rect">
            <a:avLst/>
          </a:prstGeom>
          <a:solidFill>
            <a:srgbClr val="5F5F5F"/>
          </a:solidFill>
          <a:ln w="9525">
            <a:miter lim="800000"/>
            <a:headEnd/>
            <a:tailEnd/>
          </a:ln>
          <a:scene3d>
            <a:camera prst="legacyPerspectiveFront">
              <a:rot lat="18000000" lon="0" rev="0"/>
            </a:camera>
            <a:lightRig rig="legacyFlat4" dir="b"/>
          </a:scene3d>
          <a:sp3d extrusionH="125400" prstMaterial="legacyMatte">
            <a:bevelT w="13500" h="13500" prst="angle"/>
            <a:bevelB w="13500" h="13500" prst="angle"/>
            <a:extrusionClr>
              <a:schemeClr val="bg2"/>
            </a:extrusionClr>
          </a:sp3d>
        </p:spPr>
        <p:txBody>
          <a:bodyPr wrap="none" anchor="ctr">
            <a:flatTx/>
          </a:bodyPr>
          <a:lstStyle/>
          <a:p>
            <a:pPr eaLnBrk="1" hangingPunct="1"/>
            <a:endParaRPr lang="en-US" sz="3600"/>
          </a:p>
        </p:txBody>
      </p:sp>
      <p:sp>
        <p:nvSpPr>
          <p:cNvPr id="47123" name="Oval 19"/>
          <p:cNvSpPr>
            <a:spLocks noChangeArrowheads="1"/>
          </p:cNvSpPr>
          <p:nvPr/>
        </p:nvSpPr>
        <p:spPr bwMode="auto">
          <a:xfrm rot="14400000">
            <a:off x="8434391" y="4327527"/>
            <a:ext cx="161926" cy="146050"/>
          </a:xfrm>
          <a:prstGeom prst="ellipse">
            <a:avLst/>
          </a:prstGeom>
          <a:solidFill>
            <a:srgbClr val="FFFFFF"/>
          </a:solidFill>
          <a:ln w="9525">
            <a:solidFill>
              <a:schemeClr val="tx1"/>
            </a:solidFill>
            <a:round/>
            <a:headEnd/>
            <a:tailEnd/>
          </a:ln>
        </p:spPr>
        <p:txBody>
          <a:bodyPr wrap="none" anchor="ctr"/>
          <a:lstStyle/>
          <a:p>
            <a:pPr eaLnBrk="1" hangingPunct="1"/>
            <a:endParaRPr lang="en-US" sz="3600"/>
          </a:p>
        </p:txBody>
      </p:sp>
      <p:sp>
        <p:nvSpPr>
          <p:cNvPr id="47124" name="AutoShape 20"/>
          <p:cNvSpPr>
            <a:spLocks noChangeArrowheads="1"/>
          </p:cNvSpPr>
          <p:nvPr/>
        </p:nvSpPr>
        <p:spPr bwMode="auto">
          <a:xfrm rot="14460000">
            <a:off x="8393511" y="4327128"/>
            <a:ext cx="107158" cy="206376"/>
          </a:xfrm>
          <a:prstGeom prst="can">
            <a:avLst>
              <a:gd name="adj" fmla="val 72222"/>
            </a:avLst>
          </a:prstGeom>
          <a:solidFill>
            <a:srgbClr val="FF0000"/>
          </a:solidFill>
          <a:ln w="9525">
            <a:solidFill>
              <a:srgbClr val="333333"/>
            </a:solidFill>
            <a:round/>
            <a:headEnd/>
            <a:tailEnd/>
          </a:ln>
        </p:spPr>
        <p:txBody>
          <a:bodyPr wrap="none" anchor="ctr"/>
          <a:lstStyle/>
          <a:p>
            <a:pPr eaLnBrk="1" hangingPunct="1"/>
            <a:endParaRPr lang="en-US" sz="3600"/>
          </a:p>
        </p:txBody>
      </p:sp>
      <p:sp>
        <p:nvSpPr>
          <p:cNvPr id="47125" name="Oval 21"/>
          <p:cNvSpPr>
            <a:spLocks noChangeArrowheads="1"/>
          </p:cNvSpPr>
          <p:nvPr/>
        </p:nvSpPr>
        <p:spPr bwMode="auto">
          <a:xfrm rot="14400000">
            <a:off x="8853491" y="4516439"/>
            <a:ext cx="95250" cy="92074"/>
          </a:xfrm>
          <a:prstGeom prst="ellipse">
            <a:avLst/>
          </a:prstGeom>
          <a:solidFill>
            <a:srgbClr val="FF0000"/>
          </a:solidFill>
          <a:ln w="9525">
            <a:solidFill>
              <a:schemeClr val="tx1"/>
            </a:solidFill>
            <a:round/>
            <a:headEnd/>
            <a:tailEnd/>
          </a:ln>
        </p:spPr>
        <p:txBody>
          <a:bodyPr wrap="none" anchor="ctr"/>
          <a:lstStyle/>
          <a:p>
            <a:pPr eaLnBrk="1" hangingPunct="1"/>
            <a:endParaRPr lang="en-US" sz="3600"/>
          </a:p>
        </p:txBody>
      </p:sp>
      <p:grpSp>
        <p:nvGrpSpPr>
          <p:cNvPr id="2" name="Group 22"/>
          <p:cNvGrpSpPr>
            <a:grpSpLocks/>
          </p:cNvGrpSpPr>
          <p:nvPr/>
        </p:nvGrpSpPr>
        <p:grpSpPr bwMode="auto">
          <a:xfrm>
            <a:off x="4953003" y="5919788"/>
            <a:ext cx="1631950" cy="1590676"/>
            <a:chOff x="1315" y="2773"/>
            <a:chExt cx="514" cy="668"/>
          </a:xfrm>
        </p:grpSpPr>
        <p:sp>
          <p:nvSpPr>
            <p:cNvPr id="47127" name="Rectangle 23"/>
            <p:cNvSpPr>
              <a:spLocks noChangeArrowheads="1"/>
            </p:cNvSpPr>
            <p:nvPr/>
          </p:nvSpPr>
          <p:spPr bwMode="auto">
            <a:xfrm rot="2700000" flipV="1">
              <a:off x="1639" y="2773"/>
              <a:ext cx="190" cy="461"/>
            </a:xfrm>
            <a:prstGeom prst="rect">
              <a:avLst/>
            </a:prstGeom>
            <a:solidFill>
              <a:srgbClr val="FF0000"/>
            </a:solidFill>
            <a:ln w="9525">
              <a:miter lim="800000"/>
              <a:headEnd/>
              <a:tailEnd/>
            </a:ln>
            <a:scene3d>
              <a:camera prst="legacyPerspectiveFront">
                <a:rot lat="18600000" lon="0" rev="0"/>
              </a:camera>
              <a:lightRig rig="legacyFlat4" dir="b"/>
            </a:scene3d>
            <a:sp3d extrusionH="176200" prstMaterial="legacyMatte">
              <a:bevelT w="13500" h="13500" prst="angle"/>
              <a:bevelB w="13500" h="13500" prst="angle"/>
              <a:extrusionClr>
                <a:srgbClr val="FF0000"/>
              </a:extrusionClr>
            </a:sp3d>
          </p:spPr>
          <p:txBody>
            <a:bodyPr wrap="none" anchor="ctr">
              <a:flatTx/>
            </a:bodyPr>
            <a:lstStyle/>
            <a:p>
              <a:pPr eaLnBrk="1" hangingPunct="1"/>
              <a:endParaRPr lang="en-US" sz="3600"/>
            </a:p>
          </p:txBody>
        </p:sp>
        <p:sp>
          <p:nvSpPr>
            <p:cNvPr id="47128" name="Rectangle 24"/>
            <p:cNvSpPr>
              <a:spLocks noChangeArrowheads="1"/>
            </p:cNvSpPr>
            <p:nvPr/>
          </p:nvSpPr>
          <p:spPr bwMode="auto">
            <a:xfrm rot="2700000" flipV="1">
              <a:off x="1315" y="2980"/>
              <a:ext cx="196" cy="461"/>
            </a:xfrm>
            <a:prstGeom prst="rect">
              <a:avLst/>
            </a:prstGeom>
            <a:solidFill>
              <a:srgbClr val="0033CC"/>
            </a:solidFill>
            <a:ln w="9525">
              <a:miter lim="800000"/>
              <a:headEnd/>
              <a:tailEnd/>
            </a:ln>
            <a:scene3d>
              <a:camera prst="legacyPerspectiveFront">
                <a:rot lat="18600000" lon="0" rev="0"/>
              </a:camera>
              <a:lightRig rig="legacyFlat4" dir="b"/>
            </a:scene3d>
            <a:sp3d extrusionH="188900" prstMaterial="legacyMatte">
              <a:bevelT w="13500" h="13500" prst="angle"/>
              <a:bevelB w="13500" h="13500" prst="angle"/>
              <a:extrusionClr>
                <a:srgbClr val="0033CC"/>
              </a:extrusionClr>
            </a:sp3d>
          </p:spPr>
          <p:txBody>
            <a:bodyPr wrap="none" anchor="ctr">
              <a:flatTx/>
            </a:bodyPr>
            <a:lstStyle/>
            <a:p>
              <a:pPr eaLnBrk="1" hangingPunct="1"/>
              <a:endParaRPr lang="en-US" sz="3600"/>
            </a:p>
          </p:txBody>
        </p:sp>
        <p:sp>
          <p:nvSpPr>
            <p:cNvPr id="47129" name="Text Box 25"/>
            <p:cNvSpPr txBox="1">
              <a:spLocks noChangeArrowheads="1"/>
            </p:cNvSpPr>
            <p:nvPr/>
          </p:nvSpPr>
          <p:spPr bwMode="auto">
            <a:xfrm rot="-1980000">
              <a:off x="1692" y="2928"/>
              <a:ext cx="11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chemeClr val="bg1"/>
                  </a:solidFill>
                </a:rPr>
                <a:t>N</a:t>
              </a:r>
            </a:p>
          </p:txBody>
        </p:sp>
        <p:sp>
          <p:nvSpPr>
            <p:cNvPr id="47130" name="Text Box 26"/>
            <p:cNvSpPr txBox="1">
              <a:spLocks noChangeArrowheads="1"/>
            </p:cNvSpPr>
            <p:nvPr/>
          </p:nvSpPr>
          <p:spPr bwMode="auto">
            <a:xfrm rot="-1980000">
              <a:off x="1386" y="3132"/>
              <a:ext cx="11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chemeClr val="bg1"/>
                  </a:solidFill>
                </a:rPr>
                <a:t>S</a:t>
              </a:r>
            </a:p>
          </p:txBody>
        </p:sp>
      </p:grpSp>
      <p:grpSp>
        <p:nvGrpSpPr>
          <p:cNvPr id="3" name="Group 27"/>
          <p:cNvGrpSpPr>
            <a:grpSpLocks/>
          </p:cNvGrpSpPr>
          <p:nvPr/>
        </p:nvGrpSpPr>
        <p:grpSpPr bwMode="auto">
          <a:xfrm rot="2568761" flipH="1">
            <a:off x="3810000" y="5934076"/>
            <a:ext cx="1981200" cy="1943100"/>
            <a:chOff x="522" y="2640"/>
            <a:chExt cx="774" cy="1104"/>
          </a:xfrm>
        </p:grpSpPr>
        <p:sp>
          <p:nvSpPr>
            <p:cNvPr id="47132" name="Freeform 28"/>
            <p:cNvSpPr>
              <a:spLocks/>
            </p:cNvSpPr>
            <p:nvPr/>
          </p:nvSpPr>
          <p:spPr bwMode="auto">
            <a:xfrm>
              <a:off x="830" y="2694"/>
              <a:ext cx="268" cy="334"/>
            </a:xfrm>
            <a:custGeom>
              <a:avLst/>
              <a:gdLst>
                <a:gd name="T0" fmla="*/ 136 w 268"/>
                <a:gd name="T1" fmla="*/ 206 h 334"/>
                <a:gd name="T2" fmla="*/ 0 w 268"/>
                <a:gd name="T3" fmla="*/ 0 h 334"/>
                <a:gd name="T4" fmla="*/ 24 w 268"/>
                <a:gd name="T5" fmla="*/ 5 h 334"/>
                <a:gd name="T6" fmla="*/ 48 w 268"/>
                <a:gd name="T7" fmla="*/ 11 h 334"/>
                <a:gd name="T8" fmla="*/ 68 w 268"/>
                <a:gd name="T9" fmla="*/ 26 h 334"/>
                <a:gd name="T10" fmla="*/ 78 w 268"/>
                <a:gd name="T11" fmla="*/ 36 h 334"/>
                <a:gd name="T12" fmla="*/ 116 w 268"/>
                <a:gd name="T13" fmla="*/ 58 h 334"/>
                <a:gd name="T14" fmla="*/ 144 w 268"/>
                <a:gd name="T15" fmla="*/ 78 h 334"/>
                <a:gd name="T16" fmla="*/ 166 w 268"/>
                <a:gd name="T17" fmla="*/ 96 h 334"/>
                <a:gd name="T18" fmla="*/ 188 w 268"/>
                <a:gd name="T19" fmla="*/ 110 h 334"/>
                <a:gd name="T20" fmla="*/ 196 w 268"/>
                <a:gd name="T21" fmla="*/ 136 h 334"/>
                <a:gd name="T22" fmla="*/ 204 w 268"/>
                <a:gd name="T23" fmla="*/ 160 h 334"/>
                <a:gd name="T24" fmla="*/ 216 w 268"/>
                <a:gd name="T25" fmla="*/ 186 h 334"/>
                <a:gd name="T26" fmla="*/ 230 w 268"/>
                <a:gd name="T27" fmla="*/ 220 h 334"/>
                <a:gd name="T28" fmla="*/ 246 w 268"/>
                <a:gd name="T29" fmla="*/ 244 h 334"/>
                <a:gd name="T30" fmla="*/ 256 w 268"/>
                <a:gd name="T31" fmla="*/ 270 h 334"/>
                <a:gd name="T32" fmla="*/ 268 w 268"/>
                <a:gd name="T33" fmla="*/ 334 h 334"/>
                <a:gd name="T34" fmla="*/ 238 w 268"/>
                <a:gd name="T35" fmla="*/ 330 h 334"/>
                <a:gd name="T36" fmla="*/ 204 w 268"/>
                <a:gd name="T37" fmla="*/ 322 h 334"/>
                <a:gd name="T38" fmla="*/ 136 w 268"/>
                <a:gd name="T39" fmla="*/ 206 h 3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8"/>
                <a:gd name="T61" fmla="*/ 0 h 334"/>
                <a:gd name="T62" fmla="*/ 268 w 268"/>
                <a:gd name="T63" fmla="*/ 334 h 3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8" h="334">
                  <a:moveTo>
                    <a:pt x="136" y="206"/>
                  </a:moveTo>
                  <a:lnTo>
                    <a:pt x="0" y="0"/>
                  </a:lnTo>
                  <a:lnTo>
                    <a:pt x="24" y="5"/>
                  </a:lnTo>
                  <a:lnTo>
                    <a:pt x="48" y="11"/>
                  </a:lnTo>
                  <a:lnTo>
                    <a:pt x="68" y="26"/>
                  </a:lnTo>
                  <a:lnTo>
                    <a:pt x="78" y="36"/>
                  </a:lnTo>
                  <a:lnTo>
                    <a:pt x="116" y="58"/>
                  </a:lnTo>
                  <a:lnTo>
                    <a:pt x="144" y="78"/>
                  </a:lnTo>
                  <a:lnTo>
                    <a:pt x="166" y="96"/>
                  </a:lnTo>
                  <a:lnTo>
                    <a:pt x="188" y="110"/>
                  </a:lnTo>
                  <a:lnTo>
                    <a:pt x="196" y="136"/>
                  </a:lnTo>
                  <a:lnTo>
                    <a:pt x="204" y="160"/>
                  </a:lnTo>
                  <a:lnTo>
                    <a:pt x="216" y="186"/>
                  </a:lnTo>
                  <a:lnTo>
                    <a:pt x="230" y="220"/>
                  </a:lnTo>
                  <a:lnTo>
                    <a:pt x="246" y="244"/>
                  </a:lnTo>
                  <a:lnTo>
                    <a:pt x="256" y="270"/>
                  </a:lnTo>
                  <a:lnTo>
                    <a:pt x="268" y="334"/>
                  </a:lnTo>
                  <a:lnTo>
                    <a:pt x="238" y="330"/>
                  </a:lnTo>
                  <a:lnTo>
                    <a:pt x="204" y="322"/>
                  </a:lnTo>
                  <a:lnTo>
                    <a:pt x="136" y="206"/>
                  </a:lnTo>
                  <a:close/>
                </a:path>
              </a:pathLst>
            </a:custGeom>
            <a:solidFill>
              <a:srgbClr val="FFBFBF"/>
            </a:solidFill>
            <a:ln w="9525">
              <a:solidFill>
                <a:srgbClr val="000000"/>
              </a:solidFill>
              <a:round/>
              <a:headEnd/>
              <a:tailEnd/>
            </a:ln>
          </p:spPr>
          <p:txBody>
            <a:bodyPr/>
            <a:lstStyle/>
            <a:p>
              <a:pPr eaLnBrk="1" hangingPunct="1"/>
              <a:endParaRPr lang="en-US" sz="3600"/>
            </a:p>
          </p:txBody>
        </p:sp>
        <p:sp>
          <p:nvSpPr>
            <p:cNvPr id="47133" name="Freeform 29"/>
            <p:cNvSpPr>
              <a:spLocks/>
            </p:cNvSpPr>
            <p:nvPr/>
          </p:nvSpPr>
          <p:spPr bwMode="auto">
            <a:xfrm>
              <a:off x="522" y="2640"/>
              <a:ext cx="651" cy="934"/>
            </a:xfrm>
            <a:custGeom>
              <a:avLst/>
              <a:gdLst>
                <a:gd name="T0" fmla="*/ 232 w 651"/>
                <a:gd name="T1" fmla="*/ 508 h 934"/>
                <a:gd name="T2" fmla="*/ 182 w 651"/>
                <a:gd name="T3" fmla="*/ 512 h 934"/>
                <a:gd name="T4" fmla="*/ 110 w 651"/>
                <a:gd name="T5" fmla="*/ 482 h 934"/>
                <a:gd name="T6" fmla="*/ 92 w 651"/>
                <a:gd name="T7" fmla="*/ 440 h 934"/>
                <a:gd name="T8" fmla="*/ 52 w 651"/>
                <a:gd name="T9" fmla="*/ 412 h 934"/>
                <a:gd name="T10" fmla="*/ 10 w 651"/>
                <a:gd name="T11" fmla="*/ 410 h 934"/>
                <a:gd name="T12" fmla="*/ 10 w 651"/>
                <a:gd name="T13" fmla="*/ 440 h 934"/>
                <a:gd name="T14" fmla="*/ 24 w 651"/>
                <a:gd name="T15" fmla="*/ 484 h 934"/>
                <a:gd name="T16" fmla="*/ 44 w 651"/>
                <a:gd name="T17" fmla="*/ 534 h 934"/>
                <a:gd name="T18" fmla="*/ 74 w 651"/>
                <a:gd name="T19" fmla="*/ 580 h 934"/>
                <a:gd name="T20" fmla="*/ 116 w 651"/>
                <a:gd name="T21" fmla="*/ 628 h 934"/>
                <a:gd name="T22" fmla="*/ 182 w 651"/>
                <a:gd name="T23" fmla="*/ 696 h 934"/>
                <a:gd name="T24" fmla="*/ 242 w 651"/>
                <a:gd name="T25" fmla="*/ 756 h 934"/>
                <a:gd name="T26" fmla="*/ 306 w 651"/>
                <a:gd name="T27" fmla="*/ 816 h 934"/>
                <a:gd name="T28" fmla="*/ 340 w 651"/>
                <a:gd name="T29" fmla="*/ 856 h 934"/>
                <a:gd name="T30" fmla="*/ 354 w 651"/>
                <a:gd name="T31" fmla="*/ 893 h 934"/>
                <a:gd name="T32" fmla="*/ 380 w 651"/>
                <a:gd name="T33" fmla="*/ 925 h 934"/>
                <a:gd name="T34" fmla="*/ 403 w 651"/>
                <a:gd name="T35" fmla="*/ 921 h 934"/>
                <a:gd name="T36" fmla="*/ 444 w 651"/>
                <a:gd name="T37" fmla="*/ 889 h 934"/>
                <a:gd name="T38" fmla="*/ 508 w 651"/>
                <a:gd name="T39" fmla="*/ 850 h 934"/>
                <a:gd name="T40" fmla="*/ 573 w 651"/>
                <a:gd name="T41" fmla="*/ 821 h 934"/>
                <a:gd name="T42" fmla="*/ 630 w 651"/>
                <a:gd name="T43" fmla="*/ 816 h 934"/>
                <a:gd name="T44" fmla="*/ 619 w 651"/>
                <a:gd name="T45" fmla="*/ 785 h 934"/>
                <a:gd name="T46" fmla="*/ 590 w 651"/>
                <a:gd name="T47" fmla="*/ 757 h 934"/>
                <a:gd name="T48" fmla="*/ 577 w 651"/>
                <a:gd name="T49" fmla="*/ 735 h 934"/>
                <a:gd name="T50" fmla="*/ 587 w 651"/>
                <a:gd name="T51" fmla="*/ 630 h 934"/>
                <a:gd name="T52" fmla="*/ 577 w 651"/>
                <a:gd name="T53" fmla="*/ 484 h 934"/>
                <a:gd name="T54" fmla="*/ 580 w 651"/>
                <a:gd name="T55" fmla="*/ 428 h 934"/>
                <a:gd name="T56" fmla="*/ 580 w 651"/>
                <a:gd name="T57" fmla="*/ 395 h 934"/>
                <a:gd name="T58" fmla="*/ 580 w 651"/>
                <a:gd name="T59" fmla="*/ 384 h 934"/>
                <a:gd name="T60" fmla="*/ 572 w 651"/>
                <a:gd name="T61" fmla="*/ 336 h 934"/>
                <a:gd name="T62" fmla="*/ 542 w 651"/>
                <a:gd name="T63" fmla="*/ 338 h 934"/>
                <a:gd name="T64" fmla="*/ 494 w 651"/>
                <a:gd name="T65" fmla="*/ 324 h 934"/>
                <a:gd name="T66" fmla="*/ 458 w 651"/>
                <a:gd name="T67" fmla="*/ 266 h 934"/>
                <a:gd name="T68" fmla="*/ 430 w 651"/>
                <a:gd name="T69" fmla="*/ 206 h 934"/>
                <a:gd name="T70" fmla="*/ 388 w 651"/>
                <a:gd name="T71" fmla="*/ 136 h 934"/>
                <a:gd name="T72" fmla="*/ 356 w 651"/>
                <a:gd name="T73" fmla="*/ 106 h 934"/>
                <a:gd name="T74" fmla="*/ 334 w 651"/>
                <a:gd name="T75" fmla="*/ 84 h 934"/>
                <a:gd name="T76" fmla="*/ 310 w 651"/>
                <a:gd name="T77" fmla="*/ 58 h 934"/>
                <a:gd name="T78" fmla="*/ 286 w 651"/>
                <a:gd name="T79" fmla="*/ 40 h 934"/>
                <a:gd name="T80" fmla="*/ 260 w 651"/>
                <a:gd name="T81" fmla="*/ 14 h 934"/>
                <a:gd name="T82" fmla="*/ 232 w 651"/>
                <a:gd name="T83" fmla="*/ 20 h 934"/>
                <a:gd name="T84" fmla="*/ 240 w 651"/>
                <a:gd name="T85" fmla="*/ 86 h 934"/>
                <a:gd name="T86" fmla="*/ 288 w 651"/>
                <a:gd name="T87" fmla="*/ 152 h 934"/>
                <a:gd name="T88" fmla="*/ 320 w 651"/>
                <a:gd name="T89" fmla="*/ 204 h 934"/>
                <a:gd name="T90" fmla="*/ 338 w 651"/>
                <a:gd name="T91" fmla="*/ 276 h 934"/>
                <a:gd name="T92" fmla="*/ 368 w 651"/>
                <a:gd name="T93" fmla="*/ 354 h 934"/>
                <a:gd name="T94" fmla="*/ 346 w 651"/>
                <a:gd name="T95" fmla="*/ 404 h 934"/>
                <a:gd name="T96" fmla="*/ 306 w 651"/>
                <a:gd name="T97" fmla="*/ 462 h 934"/>
                <a:gd name="T98" fmla="*/ 254 w 651"/>
                <a:gd name="T99" fmla="*/ 496 h 9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51"/>
                <a:gd name="T151" fmla="*/ 0 h 934"/>
                <a:gd name="T152" fmla="*/ 651 w 651"/>
                <a:gd name="T153" fmla="*/ 934 h 9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51" h="934">
                  <a:moveTo>
                    <a:pt x="254" y="496"/>
                  </a:moveTo>
                  <a:lnTo>
                    <a:pt x="232" y="508"/>
                  </a:lnTo>
                  <a:lnTo>
                    <a:pt x="212" y="514"/>
                  </a:lnTo>
                  <a:lnTo>
                    <a:pt x="182" y="512"/>
                  </a:lnTo>
                  <a:lnTo>
                    <a:pt x="150" y="504"/>
                  </a:lnTo>
                  <a:lnTo>
                    <a:pt x="110" y="482"/>
                  </a:lnTo>
                  <a:lnTo>
                    <a:pt x="102" y="452"/>
                  </a:lnTo>
                  <a:lnTo>
                    <a:pt x="92" y="440"/>
                  </a:lnTo>
                  <a:lnTo>
                    <a:pt x="74" y="430"/>
                  </a:lnTo>
                  <a:lnTo>
                    <a:pt x="52" y="412"/>
                  </a:lnTo>
                  <a:lnTo>
                    <a:pt x="32" y="406"/>
                  </a:lnTo>
                  <a:lnTo>
                    <a:pt x="10" y="410"/>
                  </a:lnTo>
                  <a:lnTo>
                    <a:pt x="0" y="418"/>
                  </a:lnTo>
                  <a:lnTo>
                    <a:pt x="10" y="440"/>
                  </a:lnTo>
                  <a:lnTo>
                    <a:pt x="18" y="464"/>
                  </a:lnTo>
                  <a:lnTo>
                    <a:pt x="24" y="484"/>
                  </a:lnTo>
                  <a:lnTo>
                    <a:pt x="34" y="504"/>
                  </a:lnTo>
                  <a:lnTo>
                    <a:pt x="44" y="534"/>
                  </a:lnTo>
                  <a:lnTo>
                    <a:pt x="54" y="550"/>
                  </a:lnTo>
                  <a:lnTo>
                    <a:pt x="74" y="580"/>
                  </a:lnTo>
                  <a:lnTo>
                    <a:pt x="102" y="604"/>
                  </a:lnTo>
                  <a:lnTo>
                    <a:pt x="116" y="628"/>
                  </a:lnTo>
                  <a:lnTo>
                    <a:pt x="150" y="666"/>
                  </a:lnTo>
                  <a:lnTo>
                    <a:pt x="182" y="696"/>
                  </a:lnTo>
                  <a:lnTo>
                    <a:pt x="206" y="719"/>
                  </a:lnTo>
                  <a:lnTo>
                    <a:pt x="242" y="756"/>
                  </a:lnTo>
                  <a:lnTo>
                    <a:pt x="286" y="796"/>
                  </a:lnTo>
                  <a:lnTo>
                    <a:pt x="306" y="816"/>
                  </a:lnTo>
                  <a:lnTo>
                    <a:pt x="328" y="829"/>
                  </a:lnTo>
                  <a:lnTo>
                    <a:pt x="340" y="856"/>
                  </a:lnTo>
                  <a:lnTo>
                    <a:pt x="348" y="875"/>
                  </a:lnTo>
                  <a:lnTo>
                    <a:pt x="354" y="893"/>
                  </a:lnTo>
                  <a:lnTo>
                    <a:pt x="365" y="909"/>
                  </a:lnTo>
                  <a:lnTo>
                    <a:pt x="380" y="925"/>
                  </a:lnTo>
                  <a:lnTo>
                    <a:pt x="389" y="934"/>
                  </a:lnTo>
                  <a:lnTo>
                    <a:pt x="403" y="921"/>
                  </a:lnTo>
                  <a:lnTo>
                    <a:pt x="416" y="909"/>
                  </a:lnTo>
                  <a:lnTo>
                    <a:pt x="444" y="889"/>
                  </a:lnTo>
                  <a:lnTo>
                    <a:pt x="483" y="864"/>
                  </a:lnTo>
                  <a:lnTo>
                    <a:pt x="508" y="850"/>
                  </a:lnTo>
                  <a:lnTo>
                    <a:pt x="538" y="833"/>
                  </a:lnTo>
                  <a:lnTo>
                    <a:pt x="573" y="821"/>
                  </a:lnTo>
                  <a:lnTo>
                    <a:pt x="603" y="814"/>
                  </a:lnTo>
                  <a:lnTo>
                    <a:pt x="630" y="816"/>
                  </a:lnTo>
                  <a:lnTo>
                    <a:pt x="651" y="820"/>
                  </a:lnTo>
                  <a:lnTo>
                    <a:pt x="619" y="785"/>
                  </a:lnTo>
                  <a:lnTo>
                    <a:pt x="609" y="772"/>
                  </a:lnTo>
                  <a:lnTo>
                    <a:pt x="590" y="757"/>
                  </a:lnTo>
                  <a:lnTo>
                    <a:pt x="581" y="745"/>
                  </a:lnTo>
                  <a:lnTo>
                    <a:pt x="577" y="735"/>
                  </a:lnTo>
                  <a:lnTo>
                    <a:pt x="580" y="709"/>
                  </a:lnTo>
                  <a:lnTo>
                    <a:pt x="587" y="630"/>
                  </a:lnTo>
                  <a:lnTo>
                    <a:pt x="577" y="541"/>
                  </a:lnTo>
                  <a:lnTo>
                    <a:pt x="577" y="484"/>
                  </a:lnTo>
                  <a:lnTo>
                    <a:pt x="580" y="456"/>
                  </a:lnTo>
                  <a:lnTo>
                    <a:pt x="580" y="428"/>
                  </a:lnTo>
                  <a:lnTo>
                    <a:pt x="582" y="410"/>
                  </a:lnTo>
                  <a:lnTo>
                    <a:pt x="580" y="395"/>
                  </a:lnTo>
                  <a:lnTo>
                    <a:pt x="584" y="382"/>
                  </a:lnTo>
                  <a:lnTo>
                    <a:pt x="580" y="384"/>
                  </a:lnTo>
                  <a:lnTo>
                    <a:pt x="580" y="376"/>
                  </a:lnTo>
                  <a:lnTo>
                    <a:pt x="572" y="336"/>
                  </a:lnTo>
                  <a:lnTo>
                    <a:pt x="556" y="330"/>
                  </a:lnTo>
                  <a:lnTo>
                    <a:pt x="542" y="338"/>
                  </a:lnTo>
                  <a:lnTo>
                    <a:pt x="522" y="312"/>
                  </a:lnTo>
                  <a:lnTo>
                    <a:pt x="494" y="324"/>
                  </a:lnTo>
                  <a:lnTo>
                    <a:pt x="474" y="288"/>
                  </a:lnTo>
                  <a:lnTo>
                    <a:pt x="458" y="266"/>
                  </a:lnTo>
                  <a:lnTo>
                    <a:pt x="444" y="234"/>
                  </a:lnTo>
                  <a:lnTo>
                    <a:pt x="430" y="206"/>
                  </a:lnTo>
                  <a:lnTo>
                    <a:pt x="412" y="170"/>
                  </a:lnTo>
                  <a:lnTo>
                    <a:pt x="388" y="136"/>
                  </a:lnTo>
                  <a:lnTo>
                    <a:pt x="370" y="122"/>
                  </a:lnTo>
                  <a:lnTo>
                    <a:pt x="356" y="106"/>
                  </a:lnTo>
                  <a:lnTo>
                    <a:pt x="344" y="94"/>
                  </a:lnTo>
                  <a:lnTo>
                    <a:pt x="334" y="84"/>
                  </a:lnTo>
                  <a:lnTo>
                    <a:pt x="322" y="72"/>
                  </a:lnTo>
                  <a:lnTo>
                    <a:pt x="310" y="58"/>
                  </a:lnTo>
                  <a:lnTo>
                    <a:pt x="298" y="48"/>
                  </a:lnTo>
                  <a:lnTo>
                    <a:pt x="286" y="40"/>
                  </a:lnTo>
                  <a:lnTo>
                    <a:pt x="274" y="24"/>
                  </a:lnTo>
                  <a:lnTo>
                    <a:pt x="260" y="14"/>
                  </a:lnTo>
                  <a:lnTo>
                    <a:pt x="244" y="0"/>
                  </a:lnTo>
                  <a:lnTo>
                    <a:pt x="232" y="20"/>
                  </a:lnTo>
                  <a:lnTo>
                    <a:pt x="232" y="46"/>
                  </a:lnTo>
                  <a:lnTo>
                    <a:pt x="240" y="86"/>
                  </a:lnTo>
                  <a:lnTo>
                    <a:pt x="268" y="126"/>
                  </a:lnTo>
                  <a:lnTo>
                    <a:pt x="288" y="152"/>
                  </a:lnTo>
                  <a:lnTo>
                    <a:pt x="304" y="180"/>
                  </a:lnTo>
                  <a:lnTo>
                    <a:pt x="320" y="204"/>
                  </a:lnTo>
                  <a:lnTo>
                    <a:pt x="330" y="238"/>
                  </a:lnTo>
                  <a:lnTo>
                    <a:pt x="338" y="276"/>
                  </a:lnTo>
                  <a:lnTo>
                    <a:pt x="362" y="320"/>
                  </a:lnTo>
                  <a:lnTo>
                    <a:pt x="368" y="354"/>
                  </a:lnTo>
                  <a:lnTo>
                    <a:pt x="358" y="378"/>
                  </a:lnTo>
                  <a:lnTo>
                    <a:pt x="346" y="404"/>
                  </a:lnTo>
                  <a:lnTo>
                    <a:pt x="322" y="442"/>
                  </a:lnTo>
                  <a:lnTo>
                    <a:pt x="306" y="462"/>
                  </a:lnTo>
                  <a:lnTo>
                    <a:pt x="283" y="478"/>
                  </a:lnTo>
                  <a:lnTo>
                    <a:pt x="254" y="496"/>
                  </a:lnTo>
                  <a:close/>
                </a:path>
              </a:pathLst>
            </a:custGeom>
            <a:solidFill>
              <a:srgbClr val="FFBFBF"/>
            </a:solidFill>
            <a:ln w="9525">
              <a:solidFill>
                <a:srgbClr val="000000"/>
              </a:solidFill>
              <a:round/>
              <a:headEnd/>
              <a:tailEnd/>
            </a:ln>
          </p:spPr>
          <p:txBody>
            <a:bodyPr/>
            <a:lstStyle/>
            <a:p>
              <a:pPr eaLnBrk="1" hangingPunct="1"/>
              <a:endParaRPr lang="en-US" sz="3600"/>
            </a:p>
          </p:txBody>
        </p:sp>
        <p:sp>
          <p:nvSpPr>
            <p:cNvPr id="47134" name="Freeform 30"/>
            <p:cNvSpPr>
              <a:spLocks/>
            </p:cNvSpPr>
            <p:nvPr/>
          </p:nvSpPr>
          <p:spPr bwMode="auto">
            <a:xfrm rot="5718280">
              <a:off x="784" y="2746"/>
              <a:ext cx="19" cy="11"/>
            </a:xfrm>
            <a:custGeom>
              <a:avLst/>
              <a:gdLst>
                <a:gd name="T0" fmla="*/ 55 w 55"/>
                <a:gd name="T1" fmla="*/ 33 h 33"/>
                <a:gd name="T2" fmla="*/ 26 w 55"/>
                <a:gd name="T3" fmla="*/ 22 h 33"/>
                <a:gd name="T4" fmla="*/ 7 w 55"/>
                <a:gd name="T5" fmla="*/ 8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3600"/>
            </a:p>
          </p:txBody>
        </p:sp>
        <p:sp>
          <p:nvSpPr>
            <p:cNvPr id="47135" name="Freeform 31"/>
            <p:cNvSpPr>
              <a:spLocks/>
            </p:cNvSpPr>
            <p:nvPr/>
          </p:nvSpPr>
          <p:spPr bwMode="auto">
            <a:xfrm>
              <a:off x="1057" y="3009"/>
              <a:ext cx="7" cy="114"/>
            </a:xfrm>
            <a:custGeom>
              <a:avLst/>
              <a:gdLst>
                <a:gd name="T0" fmla="*/ 9 w 20"/>
                <a:gd name="T1" fmla="*/ 0 h 336"/>
                <a:gd name="T2" fmla="*/ 20 w 20"/>
                <a:gd name="T3" fmla="*/ 52 h 336"/>
                <a:gd name="T4" fmla="*/ 1 w 20"/>
                <a:gd name="T5" fmla="*/ 241 h 336"/>
                <a:gd name="T6" fmla="*/ 0 w 20"/>
                <a:gd name="T7" fmla="*/ 336 h 336"/>
                <a:gd name="T8" fmla="*/ 0 60000 65536"/>
                <a:gd name="T9" fmla="*/ 0 60000 65536"/>
                <a:gd name="T10" fmla="*/ 0 60000 65536"/>
                <a:gd name="T11" fmla="*/ 0 60000 65536"/>
                <a:gd name="T12" fmla="*/ 0 w 20"/>
                <a:gd name="T13" fmla="*/ 0 h 336"/>
                <a:gd name="T14" fmla="*/ 20 w 20"/>
                <a:gd name="T15" fmla="*/ 336 h 336"/>
              </a:gdLst>
              <a:ahLst/>
              <a:cxnLst>
                <a:cxn ang="T8">
                  <a:pos x="T0" y="T1"/>
                </a:cxn>
                <a:cxn ang="T9">
                  <a:pos x="T2" y="T3"/>
                </a:cxn>
                <a:cxn ang="T10">
                  <a:pos x="T4" y="T5"/>
                </a:cxn>
                <a:cxn ang="T11">
                  <a:pos x="T6" y="T7"/>
                </a:cxn>
              </a:cxnLst>
              <a:rect l="T12" t="T13" r="T14" b="T15"/>
              <a:pathLst>
                <a:path w="20" h="336">
                  <a:moveTo>
                    <a:pt x="9" y="0"/>
                  </a:moveTo>
                  <a:lnTo>
                    <a:pt x="20" y="52"/>
                  </a:lnTo>
                  <a:lnTo>
                    <a:pt x="1" y="241"/>
                  </a:lnTo>
                  <a:lnTo>
                    <a:pt x="0" y="33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3600"/>
            </a:p>
          </p:txBody>
        </p:sp>
        <p:sp>
          <p:nvSpPr>
            <p:cNvPr id="47136" name="Freeform 32"/>
            <p:cNvSpPr>
              <a:spLocks/>
            </p:cNvSpPr>
            <p:nvPr/>
          </p:nvSpPr>
          <p:spPr bwMode="auto">
            <a:xfrm>
              <a:off x="544" y="3054"/>
              <a:ext cx="24" cy="56"/>
            </a:xfrm>
            <a:custGeom>
              <a:avLst/>
              <a:gdLst>
                <a:gd name="T0" fmla="*/ 23 w 70"/>
                <a:gd name="T1" fmla="*/ 0 h 169"/>
                <a:gd name="T2" fmla="*/ 53 w 70"/>
                <a:gd name="T3" fmla="*/ 52 h 169"/>
                <a:gd name="T4" fmla="*/ 69 w 70"/>
                <a:gd name="T5" fmla="*/ 83 h 169"/>
                <a:gd name="T6" fmla="*/ 70 w 70"/>
                <a:gd name="T7" fmla="*/ 113 h 169"/>
                <a:gd name="T8" fmla="*/ 58 w 70"/>
                <a:gd name="T9" fmla="*/ 140 h 169"/>
                <a:gd name="T10" fmla="*/ 27 w 70"/>
                <a:gd name="T11" fmla="*/ 158 h 169"/>
                <a:gd name="T12" fmla="*/ 0 w 70"/>
                <a:gd name="T13" fmla="*/ 169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3600"/>
            </a:p>
          </p:txBody>
        </p:sp>
        <p:sp>
          <p:nvSpPr>
            <p:cNvPr id="47137" name="Freeform 33"/>
            <p:cNvSpPr>
              <a:spLocks/>
            </p:cNvSpPr>
            <p:nvPr/>
          </p:nvSpPr>
          <p:spPr bwMode="auto">
            <a:xfrm rot="3161763">
              <a:off x="847" y="2825"/>
              <a:ext cx="17" cy="31"/>
            </a:xfrm>
            <a:custGeom>
              <a:avLst/>
              <a:gdLst>
                <a:gd name="T0" fmla="*/ 0 w 50"/>
                <a:gd name="T1" fmla="*/ 0 h 93"/>
                <a:gd name="T2" fmla="*/ 0 w 50"/>
                <a:gd name="T3" fmla="*/ 32 h 93"/>
                <a:gd name="T4" fmla="*/ 6 w 50"/>
                <a:gd name="T5" fmla="*/ 57 h 93"/>
                <a:gd name="T6" fmla="*/ 25 w 50"/>
                <a:gd name="T7" fmla="*/ 82 h 93"/>
                <a:gd name="T8" fmla="*/ 50 w 50"/>
                <a:gd name="T9" fmla="*/ 93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3600"/>
            </a:p>
          </p:txBody>
        </p:sp>
        <p:sp>
          <p:nvSpPr>
            <p:cNvPr id="47138" name="Freeform 34"/>
            <p:cNvSpPr>
              <a:spLocks/>
            </p:cNvSpPr>
            <p:nvPr/>
          </p:nvSpPr>
          <p:spPr bwMode="auto">
            <a:xfrm rot="4186509">
              <a:off x="880" y="2944"/>
              <a:ext cx="36" cy="28"/>
            </a:xfrm>
            <a:custGeom>
              <a:avLst/>
              <a:gdLst>
                <a:gd name="T0" fmla="*/ 0 w 105"/>
                <a:gd name="T1" fmla="*/ 0 h 82"/>
                <a:gd name="T2" fmla="*/ 0 w 105"/>
                <a:gd name="T3" fmla="*/ 21 h 82"/>
                <a:gd name="T4" fmla="*/ 8 w 105"/>
                <a:gd name="T5" fmla="*/ 43 h 82"/>
                <a:gd name="T6" fmla="*/ 35 w 105"/>
                <a:gd name="T7" fmla="*/ 67 h 82"/>
                <a:gd name="T8" fmla="*/ 55 w 105"/>
                <a:gd name="T9" fmla="*/ 78 h 82"/>
                <a:gd name="T10" fmla="*/ 80 w 105"/>
                <a:gd name="T11" fmla="*/ 82 h 82"/>
                <a:gd name="T12" fmla="*/ 105 w 105"/>
                <a:gd name="T13" fmla="*/ 82 h 82"/>
                <a:gd name="T14" fmla="*/ 0 60000 65536"/>
                <a:gd name="T15" fmla="*/ 0 60000 65536"/>
                <a:gd name="T16" fmla="*/ 0 60000 65536"/>
                <a:gd name="T17" fmla="*/ 0 60000 65536"/>
                <a:gd name="T18" fmla="*/ 0 60000 65536"/>
                <a:gd name="T19" fmla="*/ 0 60000 65536"/>
                <a:gd name="T20" fmla="*/ 0 60000 65536"/>
                <a:gd name="T21" fmla="*/ 0 w 105"/>
                <a:gd name="T22" fmla="*/ 0 h 82"/>
                <a:gd name="T23" fmla="*/ 105 w 105"/>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82">
                  <a:moveTo>
                    <a:pt x="0" y="0"/>
                  </a:moveTo>
                  <a:lnTo>
                    <a:pt x="0" y="21"/>
                  </a:lnTo>
                  <a:lnTo>
                    <a:pt x="8" y="43"/>
                  </a:lnTo>
                  <a:lnTo>
                    <a:pt x="35" y="67"/>
                  </a:lnTo>
                  <a:lnTo>
                    <a:pt x="55" y="78"/>
                  </a:lnTo>
                  <a:lnTo>
                    <a:pt x="80" y="82"/>
                  </a:lnTo>
                  <a:lnTo>
                    <a:pt x="105" y="8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3600"/>
            </a:p>
          </p:txBody>
        </p:sp>
        <p:grpSp>
          <p:nvGrpSpPr>
            <p:cNvPr id="47139" name="Group 35"/>
            <p:cNvGrpSpPr>
              <a:grpSpLocks/>
            </p:cNvGrpSpPr>
            <p:nvPr/>
          </p:nvGrpSpPr>
          <p:grpSpPr bwMode="auto">
            <a:xfrm rot="-7408476">
              <a:off x="931" y="3380"/>
              <a:ext cx="311" cy="418"/>
              <a:chOff x="2457" y="2549"/>
              <a:chExt cx="557" cy="547"/>
            </a:xfrm>
          </p:grpSpPr>
          <p:sp>
            <p:nvSpPr>
              <p:cNvPr id="47140" name="Freeform 36"/>
              <p:cNvSpPr>
                <a:spLocks/>
              </p:cNvSpPr>
              <p:nvPr/>
            </p:nvSpPr>
            <p:spPr bwMode="auto">
              <a:xfrm>
                <a:off x="2457" y="2549"/>
                <a:ext cx="557" cy="547"/>
              </a:xfrm>
              <a:custGeom>
                <a:avLst/>
                <a:gdLst>
                  <a:gd name="T0" fmla="*/ 1112 w 1112"/>
                  <a:gd name="T1" fmla="*/ 140 h 1094"/>
                  <a:gd name="T2" fmla="*/ 1056 w 1112"/>
                  <a:gd name="T3" fmla="*/ 271 h 1094"/>
                  <a:gd name="T4" fmla="*/ 1017 w 1112"/>
                  <a:gd name="T5" fmla="*/ 373 h 1094"/>
                  <a:gd name="T6" fmla="*/ 971 w 1112"/>
                  <a:gd name="T7" fmla="*/ 476 h 1094"/>
                  <a:gd name="T8" fmla="*/ 943 w 1112"/>
                  <a:gd name="T9" fmla="*/ 588 h 1094"/>
                  <a:gd name="T10" fmla="*/ 924 w 1112"/>
                  <a:gd name="T11" fmla="*/ 702 h 1094"/>
                  <a:gd name="T12" fmla="*/ 905 w 1112"/>
                  <a:gd name="T13" fmla="*/ 814 h 1094"/>
                  <a:gd name="T14" fmla="*/ 905 w 1112"/>
                  <a:gd name="T15" fmla="*/ 916 h 1094"/>
                  <a:gd name="T16" fmla="*/ 905 w 1112"/>
                  <a:gd name="T17" fmla="*/ 1001 h 1094"/>
                  <a:gd name="T18" fmla="*/ 905 w 1112"/>
                  <a:gd name="T19" fmla="*/ 1038 h 1094"/>
                  <a:gd name="T20" fmla="*/ 242 w 1112"/>
                  <a:gd name="T21" fmla="*/ 1094 h 1094"/>
                  <a:gd name="T22" fmla="*/ 130 w 1112"/>
                  <a:gd name="T23" fmla="*/ 448 h 1094"/>
                  <a:gd name="T24" fmla="*/ 28 w 1112"/>
                  <a:gd name="T25" fmla="*/ 65 h 1094"/>
                  <a:gd name="T26" fmla="*/ 0 w 1112"/>
                  <a:gd name="T27" fmla="*/ 0 h 1094"/>
                  <a:gd name="T28" fmla="*/ 420 w 1112"/>
                  <a:gd name="T29" fmla="*/ 75 h 1094"/>
                  <a:gd name="T30" fmla="*/ 765 w 1112"/>
                  <a:gd name="T31" fmla="*/ 103 h 1094"/>
                  <a:gd name="T32" fmla="*/ 989 w 1112"/>
                  <a:gd name="T33" fmla="*/ 103 h 1094"/>
                  <a:gd name="T34" fmla="*/ 1112 w 1112"/>
                  <a:gd name="T35" fmla="*/ 14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round/>
                <a:headEnd/>
                <a:tailEnd/>
              </a:ln>
            </p:spPr>
            <p:txBody>
              <a:bodyPr/>
              <a:lstStyle/>
              <a:p>
                <a:pPr eaLnBrk="1" hangingPunct="1"/>
                <a:endParaRPr lang="en-US" sz="3600"/>
              </a:p>
            </p:txBody>
          </p:sp>
          <p:sp>
            <p:nvSpPr>
              <p:cNvPr id="47141" name="Oval 37"/>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p>
                <a:pPr eaLnBrk="1" hangingPunct="1"/>
                <a:endParaRPr lang="en-US" sz="3600"/>
              </a:p>
            </p:txBody>
          </p:sp>
        </p:grpSp>
        <p:sp>
          <p:nvSpPr>
            <p:cNvPr id="47142" name="Freeform 38"/>
            <p:cNvSpPr>
              <a:spLocks/>
            </p:cNvSpPr>
            <p:nvPr/>
          </p:nvSpPr>
          <p:spPr bwMode="auto">
            <a:xfrm>
              <a:off x="914" y="2736"/>
              <a:ext cx="136" cy="220"/>
            </a:xfrm>
            <a:custGeom>
              <a:avLst/>
              <a:gdLst>
                <a:gd name="T0" fmla="*/ 0 w 136"/>
                <a:gd name="T1" fmla="*/ 0 h 220"/>
                <a:gd name="T2" fmla="*/ 64 w 136"/>
                <a:gd name="T3" fmla="*/ 68 h 220"/>
                <a:gd name="T4" fmla="*/ 96 w 136"/>
                <a:gd name="T5" fmla="*/ 150 h 220"/>
                <a:gd name="T6" fmla="*/ 112 w 136"/>
                <a:gd name="T7" fmla="*/ 180 h 220"/>
                <a:gd name="T8" fmla="*/ 136 w 136"/>
                <a:gd name="T9" fmla="*/ 220 h 220"/>
                <a:gd name="T10" fmla="*/ 0 60000 65536"/>
                <a:gd name="T11" fmla="*/ 0 60000 65536"/>
                <a:gd name="T12" fmla="*/ 0 60000 65536"/>
                <a:gd name="T13" fmla="*/ 0 60000 65536"/>
                <a:gd name="T14" fmla="*/ 0 60000 65536"/>
                <a:gd name="T15" fmla="*/ 0 w 136"/>
                <a:gd name="T16" fmla="*/ 0 h 220"/>
                <a:gd name="T17" fmla="*/ 136 w 136"/>
                <a:gd name="T18" fmla="*/ 220 h 220"/>
              </a:gdLst>
              <a:ahLst/>
              <a:cxnLst>
                <a:cxn ang="T10">
                  <a:pos x="T0" y="T1"/>
                </a:cxn>
                <a:cxn ang="T11">
                  <a:pos x="T2" y="T3"/>
                </a:cxn>
                <a:cxn ang="T12">
                  <a:pos x="T4" y="T5"/>
                </a:cxn>
                <a:cxn ang="T13">
                  <a:pos x="T6" y="T7"/>
                </a:cxn>
                <a:cxn ang="T14">
                  <a:pos x="T8" y="T9"/>
                </a:cxn>
              </a:cxnLst>
              <a:rect l="T15" t="T16" r="T17" b="T18"/>
              <a:pathLst>
                <a:path w="136" h="220">
                  <a:moveTo>
                    <a:pt x="0" y="0"/>
                  </a:moveTo>
                  <a:cubicBezTo>
                    <a:pt x="11" y="11"/>
                    <a:pt x="48" y="43"/>
                    <a:pt x="64" y="68"/>
                  </a:cubicBezTo>
                  <a:cubicBezTo>
                    <a:pt x="80" y="93"/>
                    <a:pt x="88" y="131"/>
                    <a:pt x="96" y="150"/>
                  </a:cubicBezTo>
                  <a:cubicBezTo>
                    <a:pt x="104" y="169"/>
                    <a:pt x="105" y="168"/>
                    <a:pt x="112" y="180"/>
                  </a:cubicBezTo>
                  <a:cubicBezTo>
                    <a:pt x="119" y="192"/>
                    <a:pt x="131" y="212"/>
                    <a:pt x="136" y="22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3600"/>
            </a:p>
          </p:txBody>
        </p:sp>
        <p:sp>
          <p:nvSpPr>
            <p:cNvPr id="47143" name="Freeform 39"/>
            <p:cNvSpPr>
              <a:spLocks/>
            </p:cNvSpPr>
            <p:nvPr/>
          </p:nvSpPr>
          <p:spPr bwMode="auto">
            <a:xfrm>
              <a:off x="758" y="2652"/>
              <a:ext cx="54" cy="34"/>
            </a:xfrm>
            <a:custGeom>
              <a:avLst/>
              <a:gdLst>
                <a:gd name="T0" fmla="*/ 0 w 54"/>
                <a:gd name="T1" fmla="*/ 0 h 34"/>
                <a:gd name="T2" fmla="*/ 30 w 54"/>
                <a:gd name="T3" fmla="*/ 29 h 34"/>
                <a:gd name="T4" fmla="*/ 54 w 54"/>
                <a:gd name="T5" fmla="*/ 29 h 34"/>
                <a:gd name="T6" fmla="*/ 0 60000 65536"/>
                <a:gd name="T7" fmla="*/ 0 60000 65536"/>
                <a:gd name="T8" fmla="*/ 0 60000 65536"/>
                <a:gd name="T9" fmla="*/ 0 w 54"/>
                <a:gd name="T10" fmla="*/ 0 h 34"/>
                <a:gd name="T11" fmla="*/ 54 w 54"/>
                <a:gd name="T12" fmla="*/ 34 h 34"/>
              </a:gdLst>
              <a:ahLst/>
              <a:cxnLst>
                <a:cxn ang="T6">
                  <a:pos x="T0" y="T1"/>
                </a:cxn>
                <a:cxn ang="T7">
                  <a:pos x="T2" y="T3"/>
                </a:cxn>
                <a:cxn ang="T8">
                  <a:pos x="T4" y="T5"/>
                </a:cxn>
              </a:cxnLst>
              <a:rect l="T9" t="T10" r="T11" b="T12"/>
              <a:pathLst>
                <a:path w="54" h="34">
                  <a:moveTo>
                    <a:pt x="0" y="0"/>
                  </a:moveTo>
                  <a:cubicBezTo>
                    <a:pt x="5" y="5"/>
                    <a:pt x="21" y="24"/>
                    <a:pt x="30" y="29"/>
                  </a:cubicBezTo>
                  <a:cubicBezTo>
                    <a:pt x="39" y="34"/>
                    <a:pt x="46" y="33"/>
                    <a:pt x="54" y="2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3600"/>
            </a:p>
          </p:txBody>
        </p:sp>
      </p:grpSp>
      <p:sp>
        <p:nvSpPr>
          <p:cNvPr id="47144" name="AutoShape 40"/>
          <p:cNvSpPr>
            <a:spLocks noChangeArrowheads="1"/>
          </p:cNvSpPr>
          <p:nvPr/>
        </p:nvSpPr>
        <p:spPr bwMode="auto">
          <a:xfrm rot="398401">
            <a:off x="8477250" y="3676651"/>
            <a:ext cx="3162300" cy="1959770"/>
          </a:xfrm>
          <a:custGeom>
            <a:avLst/>
            <a:gdLst>
              <a:gd name="T0" fmla="*/ 790575 w 21600"/>
              <a:gd name="T1" fmla="*/ 0 h 21600"/>
              <a:gd name="T2" fmla="*/ 22034 w 21600"/>
              <a:gd name="T3" fmla="*/ 685193 h 21600"/>
              <a:gd name="T4" fmla="*/ 790575 w 21600"/>
              <a:gd name="T5" fmla="*/ 34840 h 21600"/>
              <a:gd name="T6" fmla="*/ 1559116 w 21600"/>
              <a:gd name="T7" fmla="*/ 685193 h 21600"/>
              <a:gd name="T8" fmla="*/ 0 60000 65536"/>
              <a:gd name="T9" fmla="*/ 0 60000 65536"/>
              <a:gd name="T10" fmla="*/ 0 60000 65536"/>
              <a:gd name="T11" fmla="*/ 0 60000 65536"/>
              <a:gd name="T12" fmla="*/ 0 w 21600"/>
              <a:gd name="T13" fmla="*/ 0 h 21600"/>
              <a:gd name="T14" fmla="*/ 21600 w 21600"/>
              <a:gd name="T15" fmla="*/ 8286 h 21600"/>
            </a:gdLst>
            <a:ahLst/>
            <a:cxnLst>
              <a:cxn ang="T8">
                <a:pos x="T0" y="T1"/>
              </a:cxn>
              <a:cxn ang="T9">
                <a:pos x="T2" y="T3"/>
              </a:cxn>
              <a:cxn ang="T10">
                <a:pos x="T4" y="T5"/>
              </a:cxn>
              <a:cxn ang="T11">
                <a:pos x="T6" y="T7"/>
              </a:cxn>
            </a:cxnLst>
            <a:rect l="T12" t="T13" r="T14" b="T15"/>
            <a:pathLst>
              <a:path w="21600" h="21600">
                <a:moveTo>
                  <a:pt x="588" y="11313"/>
                </a:moveTo>
                <a:cubicBezTo>
                  <a:pt x="580" y="11142"/>
                  <a:pt x="576" y="10971"/>
                  <a:pt x="576" y="10800"/>
                </a:cubicBezTo>
                <a:cubicBezTo>
                  <a:pt x="576" y="5153"/>
                  <a:pt x="5153" y="576"/>
                  <a:pt x="10800" y="576"/>
                </a:cubicBezTo>
                <a:cubicBezTo>
                  <a:pt x="16446" y="576"/>
                  <a:pt x="21024" y="5153"/>
                  <a:pt x="21024" y="10800"/>
                </a:cubicBezTo>
                <a:cubicBezTo>
                  <a:pt x="21024" y="10971"/>
                  <a:pt x="21019" y="11142"/>
                  <a:pt x="21011" y="11313"/>
                </a:cubicBezTo>
                <a:lnTo>
                  <a:pt x="21586" y="11342"/>
                </a:lnTo>
                <a:cubicBezTo>
                  <a:pt x="21595" y="11162"/>
                  <a:pt x="21600" y="10981"/>
                  <a:pt x="21600" y="10800"/>
                </a:cubicBezTo>
                <a:cubicBezTo>
                  <a:pt x="21600" y="4835"/>
                  <a:pt x="16764" y="0"/>
                  <a:pt x="10800" y="0"/>
                </a:cubicBezTo>
                <a:cubicBezTo>
                  <a:pt x="4835" y="0"/>
                  <a:pt x="0" y="4835"/>
                  <a:pt x="0" y="10800"/>
                </a:cubicBezTo>
                <a:cubicBezTo>
                  <a:pt x="-1" y="10981"/>
                  <a:pt x="4" y="11162"/>
                  <a:pt x="13" y="11342"/>
                </a:cubicBezTo>
                <a:close/>
              </a:path>
            </a:pathLst>
          </a:custGeom>
          <a:solidFill>
            <a:srgbClr val="FF9933"/>
          </a:solidFill>
          <a:ln w="9525">
            <a:miter lim="800000"/>
            <a:headEnd/>
            <a:tailEnd/>
          </a:ln>
          <a:scene3d>
            <a:camera prst="legacyObliqueTopRight">
              <a:rot lat="20999997" lon="1799999" rev="0"/>
            </a:camera>
            <a:lightRig rig="legacyFlat3" dir="b"/>
          </a:scene3d>
          <a:sp3d extrusionH="23800" prstMaterial="legacyMatte">
            <a:bevelT w="13500" h="13500" prst="angle"/>
            <a:bevelB w="13500" h="13500" prst="angle"/>
            <a:extrusionClr>
              <a:srgbClr val="FF9933"/>
            </a:extrusionClr>
          </a:sp3d>
        </p:spPr>
        <p:txBody>
          <a:bodyPr wrap="none" anchor="ctr">
            <a:flatTx/>
          </a:bodyPr>
          <a:lstStyle/>
          <a:p>
            <a:pPr eaLnBrk="1" hangingPunct="1"/>
            <a:endParaRPr lang="en-US" sz="3600"/>
          </a:p>
        </p:txBody>
      </p:sp>
      <p:sp>
        <p:nvSpPr>
          <p:cNvPr id="47145" name="Freeform 41"/>
          <p:cNvSpPr>
            <a:spLocks/>
          </p:cNvSpPr>
          <p:nvPr/>
        </p:nvSpPr>
        <p:spPr bwMode="auto">
          <a:xfrm>
            <a:off x="13173076" y="5288757"/>
            <a:ext cx="962024" cy="428626"/>
          </a:xfrm>
          <a:custGeom>
            <a:avLst/>
            <a:gdLst>
              <a:gd name="T0" fmla="*/ 27 w 303"/>
              <a:gd name="T1" fmla="*/ 0 h 180"/>
              <a:gd name="T2" fmla="*/ 31 w 303"/>
              <a:gd name="T3" fmla="*/ 78 h 180"/>
              <a:gd name="T4" fmla="*/ 213 w 303"/>
              <a:gd name="T5" fmla="*/ 167 h 180"/>
              <a:gd name="T6" fmla="*/ 303 w 303"/>
              <a:gd name="T7" fmla="*/ 155 h 180"/>
              <a:gd name="T8" fmla="*/ 0 60000 65536"/>
              <a:gd name="T9" fmla="*/ 0 60000 65536"/>
              <a:gd name="T10" fmla="*/ 0 60000 65536"/>
              <a:gd name="T11" fmla="*/ 0 60000 65536"/>
              <a:gd name="T12" fmla="*/ 0 w 303"/>
              <a:gd name="T13" fmla="*/ 0 h 180"/>
              <a:gd name="T14" fmla="*/ 303 w 303"/>
              <a:gd name="T15" fmla="*/ 180 h 180"/>
            </a:gdLst>
            <a:ahLst/>
            <a:cxnLst>
              <a:cxn ang="T8">
                <a:pos x="T0" y="T1"/>
              </a:cxn>
              <a:cxn ang="T9">
                <a:pos x="T2" y="T3"/>
              </a:cxn>
              <a:cxn ang="T10">
                <a:pos x="T4" y="T5"/>
              </a:cxn>
              <a:cxn ang="T11">
                <a:pos x="T6" y="T7"/>
              </a:cxn>
            </a:cxnLst>
            <a:rect l="T12" t="T13" r="T14" b="T15"/>
            <a:pathLst>
              <a:path w="303" h="180">
                <a:moveTo>
                  <a:pt x="27" y="0"/>
                </a:moveTo>
                <a:cubicBezTo>
                  <a:pt x="28" y="13"/>
                  <a:pt x="0" y="50"/>
                  <a:pt x="31" y="78"/>
                </a:cubicBezTo>
                <a:cubicBezTo>
                  <a:pt x="35" y="93"/>
                  <a:pt x="168" y="154"/>
                  <a:pt x="213" y="167"/>
                </a:cubicBezTo>
                <a:cubicBezTo>
                  <a:pt x="258" y="180"/>
                  <a:pt x="284" y="157"/>
                  <a:pt x="303" y="155"/>
                </a:cubicBezTo>
              </a:path>
            </a:pathLst>
          </a:custGeom>
          <a:noFill/>
          <a:ln w="9525">
            <a:solidFill>
              <a:srgbClr val="4D4D4D"/>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3600"/>
          </a:p>
        </p:txBody>
      </p:sp>
      <p:sp>
        <p:nvSpPr>
          <p:cNvPr id="47146" name="Freeform 42"/>
          <p:cNvSpPr>
            <a:spLocks/>
          </p:cNvSpPr>
          <p:nvPr/>
        </p:nvSpPr>
        <p:spPr bwMode="auto">
          <a:xfrm>
            <a:off x="13836650" y="5133977"/>
            <a:ext cx="317500" cy="538162"/>
          </a:xfrm>
          <a:custGeom>
            <a:avLst/>
            <a:gdLst>
              <a:gd name="T0" fmla="*/ 0 w 100"/>
              <a:gd name="T1" fmla="*/ 0 h 226"/>
              <a:gd name="T2" fmla="*/ 4 w 100"/>
              <a:gd name="T3" fmla="*/ 78 h 226"/>
              <a:gd name="T4" fmla="*/ 22 w 100"/>
              <a:gd name="T5" fmla="*/ 148 h 226"/>
              <a:gd name="T6" fmla="*/ 100 w 100"/>
              <a:gd name="T7" fmla="*/ 226 h 226"/>
              <a:gd name="T8" fmla="*/ 0 60000 65536"/>
              <a:gd name="T9" fmla="*/ 0 60000 65536"/>
              <a:gd name="T10" fmla="*/ 0 60000 65536"/>
              <a:gd name="T11" fmla="*/ 0 60000 65536"/>
              <a:gd name="T12" fmla="*/ 0 w 100"/>
              <a:gd name="T13" fmla="*/ 0 h 226"/>
              <a:gd name="T14" fmla="*/ 100 w 100"/>
              <a:gd name="T15" fmla="*/ 226 h 226"/>
            </a:gdLst>
            <a:ahLst/>
            <a:cxnLst>
              <a:cxn ang="T8">
                <a:pos x="T0" y="T1"/>
              </a:cxn>
              <a:cxn ang="T9">
                <a:pos x="T2" y="T3"/>
              </a:cxn>
              <a:cxn ang="T10">
                <a:pos x="T4" y="T5"/>
              </a:cxn>
              <a:cxn ang="T11">
                <a:pos x="T6" y="T7"/>
              </a:cxn>
            </a:cxnLst>
            <a:rect l="T12" t="T13" r="T14" b="T15"/>
            <a:pathLst>
              <a:path w="100" h="226">
                <a:moveTo>
                  <a:pt x="0" y="0"/>
                </a:moveTo>
                <a:cubicBezTo>
                  <a:pt x="1" y="13"/>
                  <a:pt x="0" y="53"/>
                  <a:pt x="4" y="78"/>
                </a:cubicBezTo>
                <a:cubicBezTo>
                  <a:pt x="8" y="93"/>
                  <a:pt x="6" y="123"/>
                  <a:pt x="22" y="148"/>
                </a:cubicBezTo>
                <a:cubicBezTo>
                  <a:pt x="38" y="173"/>
                  <a:pt x="84" y="210"/>
                  <a:pt x="100" y="226"/>
                </a:cubicBezTo>
              </a:path>
            </a:pathLst>
          </a:custGeom>
          <a:noFill/>
          <a:ln w="9525">
            <a:solidFill>
              <a:srgbClr val="4D4D4D"/>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3600"/>
          </a:p>
        </p:txBody>
      </p:sp>
      <p:sp>
        <p:nvSpPr>
          <p:cNvPr id="47147" name="Freeform 43"/>
          <p:cNvSpPr>
            <a:spLocks/>
          </p:cNvSpPr>
          <p:nvPr/>
        </p:nvSpPr>
        <p:spPr bwMode="auto">
          <a:xfrm>
            <a:off x="12849229" y="5112546"/>
            <a:ext cx="234950" cy="373856"/>
          </a:xfrm>
          <a:custGeom>
            <a:avLst/>
            <a:gdLst>
              <a:gd name="T0" fmla="*/ 73 w 74"/>
              <a:gd name="T1" fmla="*/ 67 h 157"/>
              <a:gd name="T2" fmla="*/ 72 w 74"/>
              <a:gd name="T3" fmla="*/ 134 h 157"/>
              <a:gd name="T4" fmla="*/ 39 w 74"/>
              <a:gd name="T5" fmla="*/ 154 h 157"/>
              <a:gd name="T6" fmla="*/ 11 w 74"/>
              <a:gd name="T7" fmla="*/ 133 h 157"/>
              <a:gd name="T8" fmla="*/ 0 w 74"/>
              <a:gd name="T9" fmla="*/ 0 h 157"/>
              <a:gd name="T10" fmla="*/ 0 60000 65536"/>
              <a:gd name="T11" fmla="*/ 0 60000 65536"/>
              <a:gd name="T12" fmla="*/ 0 60000 65536"/>
              <a:gd name="T13" fmla="*/ 0 60000 65536"/>
              <a:gd name="T14" fmla="*/ 0 60000 65536"/>
              <a:gd name="T15" fmla="*/ 0 w 74"/>
              <a:gd name="T16" fmla="*/ 0 h 157"/>
              <a:gd name="T17" fmla="*/ 74 w 74"/>
              <a:gd name="T18" fmla="*/ 157 h 157"/>
            </a:gdLst>
            <a:ahLst/>
            <a:cxnLst>
              <a:cxn ang="T10">
                <a:pos x="T0" y="T1"/>
              </a:cxn>
              <a:cxn ang="T11">
                <a:pos x="T2" y="T3"/>
              </a:cxn>
              <a:cxn ang="T12">
                <a:pos x="T4" y="T5"/>
              </a:cxn>
              <a:cxn ang="T13">
                <a:pos x="T6" y="T7"/>
              </a:cxn>
              <a:cxn ang="T14">
                <a:pos x="T8" y="T9"/>
              </a:cxn>
            </a:cxnLst>
            <a:rect l="T15" t="T16" r="T17" b="T18"/>
            <a:pathLst>
              <a:path w="74" h="157">
                <a:moveTo>
                  <a:pt x="73" y="67"/>
                </a:moveTo>
                <a:cubicBezTo>
                  <a:pt x="73" y="78"/>
                  <a:pt x="74" y="112"/>
                  <a:pt x="72" y="134"/>
                </a:cubicBezTo>
                <a:cubicBezTo>
                  <a:pt x="65" y="157"/>
                  <a:pt x="54" y="157"/>
                  <a:pt x="39" y="154"/>
                </a:cubicBezTo>
                <a:cubicBezTo>
                  <a:pt x="29" y="154"/>
                  <a:pt x="21" y="140"/>
                  <a:pt x="11" y="133"/>
                </a:cubicBezTo>
                <a:cubicBezTo>
                  <a:pt x="5" y="107"/>
                  <a:pt x="2" y="28"/>
                  <a:pt x="0" y="0"/>
                </a:cubicBezTo>
              </a:path>
            </a:pathLst>
          </a:custGeom>
          <a:noFill/>
          <a:ln w="9525">
            <a:solidFill>
              <a:srgbClr val="4D4D4D"/>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3600"/>
          </a:p>
        </p:txBody>
      </p:sp>
      <p:sp>
        <p:nvSpPr>
          <p:cNvPr id="47148" name="Oval 44"/>
          <p:cNvSpPr>
            <a:spLocks noChangeArrowheads="1"/>
          </p:cNvSpPr>
          <p:nvPr/>
        </p:nvSpPr>
        <p:spPr bwMode="auto">
          <a:xfrm>
            <a:off x="14068426" y="5638802"/>
            <a:ext cx="241300" cy="121444"/>
          </a:xfrm>
          <a:prstGeom prst="ellipse">
            <a:avLst/>
          </a:prstGeom>
          <a:solidFill>
            <a:srgbClr val="FFFFFF"/>
          </a:solidFill>
          <a:ln w="9525">
            <a:solidFill>
              <a:schemeClr val="tx1"/>
            </a:solidFill>
            <a:round/>
            <a:headEnd/>
            <a:tailEnd/>
          </a:ln>
        </p:spPr>
        <p:txBody>
          <a:bodyPr wrap="none" anchor="ctr"/>
          <a:lstStyle/>
          <a:p>
            <a:pPr eaLnBrk="1" hangingPunct="1"/>
            <a:endParaRPr lang="en-US" sz="3600"/>
          </a:p>
        </p:txBody>
      </p:sp>
      <p:sp>
        <p:nvSpPr>
          <p:cNvPr id="47149" name="AutoShape 45"/>
          <p:cNvSpPr>
            <a:spLocks noChangeArrowheads="1"/>
          </p:cNvSpPr>
          <p:nvPr/>
        </p:nvSpPr>
        <p:spPr bwMode="auto">
          <a:xfrm>
            <a:off x="14116053" y="5553077"/>
            <a:ext cx="158750" cy="169070"/>
          </a:xfrm>
          <a:prstGeom prst="can">
            <a:avLst>
              <a:gd name="adj" fmla="val 71000"/>
            </a:avLst>
          </a:prstGeom>
          <a:solidFill>
            <a:srgbClr val="FF0000"/>
          </a:solidFill>
          <a:ln w="9525">
            <a:solidFill>
              <a:srgbClr val="333333"/>
            </a:solidFill>
            <a:round/>
            <a:headEnd/>
            <a:tailEnd/>
          </a:ln>
        </p:spPr>
        <p:txBody>
          <a:bodyPr wrap="none" anchor="ctr"/>
          <a:lstStyle/>
          <a:p>
            <a:pPr eaLnBrk="1" hangingPunct="1"/>
            <a:endParaRPr lang="en-US" sz="3600"/>
          </a:p>
        </p:txBody>
      </p:sp>
      <p:sp>
        <p:nvSpPr>
          <p:cNvPr id="47150" name="Oval 46"/>
          <p:cNvSpPr>
            <a:spLocks noChangeArrowheads="1"/>
          </p:cNvSpPr>
          <p:nvPr/>
        </p:nvSpPr>
        <p:spPr bwMode="auto">
          <a:xfrm>
            <a:off x="12725400" y="5093494"/>
            <a:ext cx="241300" cy="121444"/>
          </a:xfrm>
          <a:prstGeom prst="ellipse">
            <a:avLst/>
          </a:prstGeom>
          <a:solidFill>
            <a:srgbClr val="FFFFFF"/>
          </a:solidFill>
          <a:ln w="9525">
            <a:solidFill>
              <a:schemeClr val="tx1"/>
            </a:solidFill>
            <a:round/>
            <a:headEnd/>
            <a:tailEnd/>
          </a:ln>
        </p:spPr>
        <p:txBody>
          <a:bodyPr wrap="none" anchor="ctr"/>
          <a:lstStyle/>
          <a:p>
            <a:pPr eaLnBrk="1" hangingPunct="1"/>
            <a:endParaRPr lang="en-US" sz="3600"/>
          </a:p>
        </p:txBody>
      </p:sp>
      <p:sp>
        <p:nvSpPr>
          <p:cNvPr id="47151" name="AutoShape 47"/>
          <p:cNvSpPr>
            <a:spLocks noChangeArrowheads="1"/>
          </p:cNvSpPr>
          <p:nvPr/>
        </p:nvSpPr>
        <p:spPr bwMode="auto">
          <a:xfrm>
            <a:off x="12763503" y="5007770"/>
            <a:ext cx="158750" cy="169068"/>
          </a:xfrm>
          <a:prstGeom prst="can">
            <a:avLst>
              <a:gd name="adj" fmla="val 71000"/>
            </a:avLst>
          </a:prstGeom>
          <a:solidFill>
            <a:srgbClr val="FF0000"/>
          </a:solidFill>
          <a:ln w="9525">
            <a:solidFill>
              <a:srgbClr val="333333"/>
            </a:solidFill>
            <a:round/>
            <a:headEnd/>
            <a:tailEnd/>
          </a:ln>
        </p:spPr>
        <p:txBody>
          <a:bodyPr wrap="none" anchor="ctr"/>
          <a:lstStyle/>
          <a:p>
            <a:pPr eaLnBrk="1" hangingPunct="1"/>
            <a:endParaRPr lang="en-US" sz="3600"/>
          </a:p>
        </p:txBody>
      </p:sp>
      <p:grpSp>
        <p:nvGrpSpPr>
          <p:cNvPr id="47152" name="Group 48"/>
          <p:cNvGrpSpPr>
            <a:grpSpLocks/>
          </p:cNvGrpSpPr>
          <p:nvPr/>
        </p:nvGrpSpPr>
        <p:grpSpPr bwMode="auto">
          <a:xfrm>
            <a:off x="13500100" y="4829176"/>
            <a:ext cx="457200" cy="404812"/>
            <a:chOff x="4546" y="2886"/>
            <a:chExt cx="144" cy="170"/>
          </a:xfrm>
        </p:grpSpPr>
        <p:sp>
          <p:nvSpPr>
            <p:cNvPr id="47153" name="AutoShape 49"/>
            <p:cNvSpPr>
              <a:spLocks noChangeArrowheads="1"/>
            </p:cNvSpPr>
            <p:nvPr/>
          </p:nvSpPr>
          <p:spPr bwMode="auto">
            <a:xfrm>
              <a:off x="4546" y="2970"/>
              <a:ext cx="144" cy="86"/>
            </a:xfrm>
            <a:prstGeom prst="can">
              <a:avLst>
                <a:gd name="adj" fmla="val 50000"/>
              </a:avLst>
            </a:prstGeom>
            <a:solidFill>
              <a:srgbClr val="FFCC99"/>
            </a:solidFill>
            <a:ln w="3175">
              <a:solidFill>
                <a:schemeClr val="bg2"/>
              </a:solidFill>
              <a:round/>
              <a:headEnd/>
              <a:tailEnd/>
            </a:ln>
          </p:spPr>
          <p:txBody>
            <a:bodyPr wrap="none" anchor="ctr"/>
            <a:lstStyle/>
            <a:p>
              <a:pPr eaLnBrk="1" hangingPunct="1"/>
              <a:endParaRPr lang="en-US" sz="3600"/>
            </a:p>
          </p:txBody>
        </p:sp>
        <p:sp>
          <p:nvSpPr>
            <p:cNvPr id="47154" name="Freeform 50"/>
            <p:cNvSpPr>
              <a:spLocks/>
            </p:cNvSpPr>
            <p:nvPr/>
          </p:nvSpPr>
          <p:spPr bwMode="auto">
            <a:xfrm>
              <a:off x="4570" y="2886"/>
              <a:ext cx="96" cy="115"/>
            </a:xfrm>
            <a:custGeom>
              <a:avLst/>
              <a:gdLst>
                <a:gd name="T0" fmla="*/ 0 w 96"/>
                <a:gd name="T1" fmla="*/ 101 h 115"/>
                <a:gd name="T2" fmla="*/ 47 w 96"/>
                <a:gd name="T3" fmla="*/ 114 h 115"/>
                <a:gd name="T4" fmla="*/ 96 w 96"/>
                <a:gd name="T5" fmla="*/ 101 h 115"/>
                <a:gd name="T6" fmla="*/ 96 w 96"/>
                <a:gd name="T7" fmla="*/ 30 h 115"/>
                <a:gd name="T8" fmla="*/ 48 w 96"/>
                <a:gd name="T9" fmla="*/ 0 h 115"/>
                <a:gd name="T10" fmla="*/ 0 w 96"/>
                <a:gd name="T11" fmla="*/ 30 h 115"/>
                <a:gd name="T12" fmla="*/ 0 w 96"/>
                <a:gd name="T13" fmla="*/ 101 h 115"/>
                <a:gd name="T14" fmla="*/ 0 60000 65536"/>
                <a:gd name="T15" fmla="*/ 0 60000 65536"/>
                <a:gd name="T16" fmla="*/ 0 60000 65536"/>
                <a:gd name="T17" fmla="*/ 0 60000 65536"/>
                <a:gd name="T18" fmla="*/ 0 60000 65536"/>
                <a:gd name="T19" fmla="*/ 0 60000 65536"/>
                <a:gd name="T20" fmla="*/ 0 60000 65536"/>
                <a:gd name="T21" fmla="*/ 0 w 96"/>
                <a:gd name="T22" fmla="*/ 0 h 115"/>
                <a:gd name="T23" fmla="*/ 96 w 96"/>
                <a:gd name="T24" fmla="*/ 115 h 1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115">
                  <a:moveTo>
                    <a:pt x="0" y="101"/>
                  </a:moveTo>
                  <a:cubicBezTo>
                    <a:pt x="8" y="115"/>
                    <a:pt x="31" y="114"/>
                    <a:pt x="47" y="114"/>
                  </a:cubicBezTo>
                  <a:cubicBezTo>
                    <a:pt x="63" y="114"/>
                    <a:pt x="89" y="113"/>
                    <a:pt x="96" y="101"/>
                  </a:cubicBezTo>
                  <a:lnTo>
                    <a:pt x="96" y="30"/>
                  </a:lnTo>
                  <a:cubicBezTo>
                    <a:pt x="88" y="13"/>
                    <a:pt x="64" y="0"/>
                    <a:pt x="48" y="0"/>
                  </a:cubicBezTo>
                  <a:cubicBezTo>
                    <a:pt x="32" y="0"/>
                    <a:pt x="8" y="14"/>
                    <a:pt x="0" y="30"/>
                  </a:cubicBezTo>
                  <a:lnTo>
                    <a:pt x="0" y="101"/>
                  </a:lnTo>
                  <a:close/>
                </a:path>
              </a:pathLst>
            </a:custGeom>
            <a:solidFill>
              <a:srgbClr val="FFCC99"/>
            </a:solidFill>
            <a:ln w="3175">
              <a:solidFill>
                <a:schemeClr val="bg2"/>
              </a:solidFill>
              <a:round/>
              <a:headEnd/>
              <a:tailEnd/>
            </a:ln>
          </p:spPr>
          <p:txBody>
            <a:bodyPr/>
            <a:lstStyle/>
            <a:p>
              <a:pPr eaLnBrk="1" hangingPunct="1"/>
              <a:endParaRPr lang="en-US" sz="3600"/>
            </a:p>
          </p:txBody>
        </p:sp>
      </p:grpSp>
      <p:grpSp>
        <p:nvGrpSpPr>
          <p:cNvPr id="47155" name="Group 51"/>
          <p:cNvGrpSpPr>
            <a:grpSpLocks/>
          </p:cNvGrpSpPr>
          <p:nvPr/>
        </p:nvGrpSpPr>
        <p:grpSpPr bwMode="auto">
          <a:xfrm>
            <a:off x="12934950" y="4929188"/>
            <a:ext cx="457200" cy="404812"/>
            <a:chOff x="4546" y="2886"/>
            <a:chExt cx="144" cy="170"/>
          </a:xfrm>
        </p:grpSpPr>
        <p:sp>
          <p:nvSpPr>
            <p:cNvPr id="47156" name="AutoShape 52"/>
            <p:cNvSpPr>
              <a:spLocks noChangeArrowheads="1"/>
            </p:cNvSpPr>
            <p:nvPr/>
          </p:nvSpPr>
          <p:spPr bwMode="auto">
            <a:xfrm>
              <a:off x="4546" y="2970"/>
              <a:ext cx="144" cy="86"/>
            </a:xfrm>
            <a:prstGeom prst="can">
              <a:avLst>
                <a:gd name="adj" fmla="val 50000"/>
              </a:avLst>
            </a:prstGeom>
            <a:solidFill>
              <a:srgbClr val="FF3300"/>
            </a:solidFill>
            <a:ln w="3175">
              <a:solidFill>
                <a:schemeClr val="bg2"/>
              </a:solidFill>
              <a:round/>
              <a:headEnd/>
              <a:tailEnd/>
            </a:ln>
          </p:spPr>
          <p:txBody>
            <a:bodyPr wrap="none" anchor="ctr"/>
            <a:lstStyle/>
            <a:p>
              <a:pPr eaLnBrk="1" hangingPunct="1"/>
              <a:endParaRPr lang="en-US" sz="3600"/>
            </a:p>
          </p:txBody>
        </p:sp>
        <p:sp>
          <p:nvSpPr>
            <p:cNvPr id="47157" name="Freeform 53"/>
            <p:cNvSpPr>
              <a:spLocks/>
            </p:cNvSpPr>
            <p:nvPr/>
          </p:nvSpPr>
          <p:spPr bwMode="auto">
            <a:xfrm>
              <a:off x="4570" y="2886"/>
              <a:ext cx="96" cy="115"/>
            </a:xfrm>
            <a:custGeom>
              <a:avLst/>
              <a:gdLst>
                <a:gd name="T0" fmla="*/ 0 w 96"/>
                <a:gd name="T1" fmla="*/ 101 h 115"/>
                <a:gd name="T2" fmla="*/ 47 w 96"/>
                <a:gd name="T3" fmla="*/ 114 h 115"/>
                <a:gd name="T4" fmla="*/ 96 w 96"/>
                <a:gd name="T5" fmla="*/ 101 h 115"/>
                <a:gd name="T6" fmla="*/ 96 w 96"/>
                <a:gd name="T7" fmla="*/ 30 h 115"/>
                <a:gd name="T8" fmla="*/ 48 w 96"/>
                <a:gd name="T9" fmla="*/ 0 h 115"/>
                <a:gd name="T10" fmla="*/ 0 w 96"/>
                <a:gd name="T11" fmla="*/ 30 h 115"/>
                <a:gd name="T12" fmla="*/ 0 w 96"/>
                <a:gd name="T13" fmla="*/ 101 h 115"/>
                <a:gd name="T14" fmla="*/ 0 60000 65536"/>
                <a:gd name="T15" fmla="*/ 0 60000 65536"/>
                <a:gd name="T16" fmla="*/ 0 60000 65536"/>
                <a:gd name="T17" fmla="*/ 0 60000 65536"/>
                <a:gd name="T18" fmla="*/ 0 60000 65536"/>
                <a:gd name="T19" fmla="*/ 0 60000 65536"/>
                <a:gd name="T20" fmla="*/ 0 60000 65536"/>
                <a:gd name="T21" fmla="*/ 0 w 96"/>
                <a:gd name="T22" fmla="*/ 0 h 115"/>
                <a:gd name="T23" fmla="*/ 96 w 96"/>
                <a:gd name="T24" fmla="*/ 115 h 1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115">
                  <a:moveTo>
                    <a:pt x="0" y="101"/>
                  </a:moveTo>
                  <a:cubicBezTo>
                    <a:pt x="8" y="115"/>
                    <a:pt x="31" y="114"/>
                    <a:pt x="47" y="114"/>
                  </a:cubicBezTo>
                  <a:cubicBezTo>
                    <a:pt x="63" y="114"/>
                    <a:pt x="89" y="113"/>
                    <a:pt x="96" y="101"/>
                  </a:cubicBezTo>
                  <a:lnTo>
                    <a:pt x="96" y="30"/>
                  </a:lnTo>
                  <a:cubicBezTo>
                    <a:pt x="88" y="13"/>
                    <a:pt x="64" y="0"/>
                    <a:pt x="48" y="0"/>
                  </a:cubicBezTo>
                  <a:cubicBezTo>
                    <a:pt x="32" y="0"/>
                    <a:pt x="8" y="14"/>
                    <a:pt x="0" y="30"/>
                  </a:cubicBezTo>
                  <a:lnTo>
                    <a:pt x="0" y="101"/>
                  </a:lnTo>
                  <a:close/>
                </a:path>
              </a:pathLst>
            </a:custGeom>
            <a:solidFill>
              <a:srgbClr val="FF3300"/>
            </a:solidFill>
            <a:ln w="3175">
              <a:solidFill>
                <a:schemeClr val="bg2"/>
              </a:solidFill>
              <a:round/>
              <a:headEnd/>
              <a:tailEnd/>
            </a:ln>
          </p:spPr>
          <p:txBody>
            <a:bodyPr/>
            <a:lstStyle/>
            <a:p>
              <a:pPr eaLnBrk="1" hangingPunct="1"/>
              <a:endParaRPr lang="en-US" sz="3600"/>
            </a:p>
          </p:txBody>
        </p:sp>
      </p:grpSp>
      <p:sp>
        <p:nvSpPr>
          <p:cNvPr id="21558" name="Oval 54"/>
          <p:cNvSpPr>
            <a:spLocks noChangeArrowheads="1"/>
          </p:cNvSpPr>
          <p:nvPr/>
        </p:nvSpPr>
        <p:spPr bwMode="auto">
          <a:xfrm>
            <a:off x="12579350" y="4548188"/>
            <a:ext cx="1219200" cy="914400"/>
          </a:xfrm>
          <a:prstGeom prst="ellipse">
            <a:avLst/>
          </a:prstGeom>
          <a:solidFill>
            <a:srgbClr val="FF0000">
              <a:alpha val="58000"/>
            </a:srgbClr>
          </a:solidFill>
          <a:ln>
            <a:noFill/>
          </a:ln>
        </p:spPr>
        <p:txBody>
          <a:bodyPr wrap="none" anchor="ctr"/>
          <a:lstStyle/>
          <a:p>
            <a:pPr eaLnBrk="1" hangingPunct="1"/>
            <a:endParaRPr lang="en-US" sz="3600"/>
          </a:p>
        </p:txBody>
      </p:sp>
      <p:sp>
        <p:nvSpPr>
          <p:cNvPr id="21559" name="Oval 55"/>
          <p:cNvSpPr>
            <a:spLocks noChangeArrowheads="1"/>
          </p:cNvSpPr>
          <p:nvPr/>
        </p:nvSpPr>
        <p:spPr bwMode="auto">
          <a:xfrm>
            <a:off x="13157200" y="4476750"/>
            <a:ext cx="1219200" cy="914400"/>
          </a:xfrm>
          <a:prstGeom prst="ellipse">
            <a:avLst/>
          </a:prstGeom>
          <a:solidFill>
            <a:schemeClr val="accent6">
              <a:lumMod val="60000"/>
              <a:lumOff val="40000"/>
              <a:alpha val="64000"/>
            </a:schemeClr>
          </a:solidFill>
          <a:ln>
            <a:noFill/>
          </a:ln>
        </p:spPr>
        <p:txBody>
          <a:bodyPr wrap="none" anchor="ctr"/>
          <a:lstStyle/>
          <a:p>
            <a:pPr eaLnBrk="1" hangingPunct="1"/>
            <a:endParaRPr lang="en-US" sz="3600"/>
          </a:p>
        </p:txBody>
      </p:sp>
      <p:sp>
        <p:nvSpPr>
          <p:cNvPr id="5" name="AutoShape 2">
            <a:extLst>
              <a:ext uri="{FF2B5EF4-FFF2-40B4-BE49-F238E27FC236}">
                <a16:creationId xmlns:a16="http://schemas.microsoft.com/office/drawing/2014/main" id="{F62E05DC-8096-DE47-4108-B6A2002A3BF5}"/>
              </a:ext>
            </a:extLst>
          </p:cNvPr>
          <p:cNvSpPr/>
          <p:nvPr/>
        </p:nvSpPr>
        <p:spPr>
          <a:xfrm>
            <a:off x="0" y="2447866"/>
            <a:ext cx="18436132" cy="0"/>
          </a:xfrm>
          <a:prstGeom prst="line">
            <a:avLst/>
          </a:prstGeom>
          <a:ln w="9525" cap="flat">
            <a:solidFill>
              <a:srgbClr val="000000"/>
            </a:solidFill>
            <a:prstDash val="solid"/>
            <a:headEnd type="none" w="sm" len="sm"/>
            <a:tailEnd type="none" w="sm" len="sm"/>
          </a:ln>
        </p:spPr>
        <p:txBody>
          <a:bodyPr/>
          <a:lstStyle/>
          <a:p>
            <a:endParaRPr lang="en-US"/>
          </a:p>
        </p:txBody>
      </p:sp>
      <p:sp>
        <p:nvSpPr>
          <p:cNvPr id="6" name="Freeform 12">
            <a:extLst>
              <a:ext uri="{FF2B5EF4-FFF2-40B4-BE49-F238E27FC236}">
                <a16:creationId xmlns:a16="http://schemas.microsoft.com/office/drawing/2014/main" id="{43764FF0-73A2-1A74-632F-A72FD323C22A}"/>
              </a:ext>
            </a:extLst>
          </p:cNvPr>
          <p:cNvSpPr/>
          <p:nvPr/>
        </p:nvSpPr>
        <p:spPr>
          <a:xfrm>
            <a:off x="15508759" y="-1599285"/>
            <a:ext cx="4503075" cy="4514361"/>
          </a:xfrm>
          <a:custGeom>
            <a:avLst/>
            <a:gdLst/>
            <a:ahLst/>
            <a:cxnLst/>
            <a:rect l="l" t="t" r="r" b="b"/>
            <a:pathLst>
              <a:path w="4503075" h="4514361">
                <a:moveTo>
                  <a:pt x="0" y="0"/>
                </a:moveTo>
                <a:lnTo>
                  <a:pt x="4503075" y="0"/>
                </a:lnTo>
                <a:lnTo>
                  <a:pt x="4503075" y="4514361"/>
                </a:lnTo>
                <a:lnTo>
                  <a:pt x="0" y="45143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15">
            <a:extLst>
              <a:ext uri="{FF2B5EF4-FFF2-40B4-BE49-F238E27FC236}">
                <a16:creationId xmlns:a16="http://schemas.microsoft.com/office/drawing/2014/main" id="{7A064C97-7722-738D-14FC-97EEE19F2FD5}"/>
              </a:ext>
            </a:extLst>
          </p:cNvPr>
          <p:cNvSpPr txBox="1"/>
          <p:nvPr/>
        </p:nvSpPr>
        <p:spPr>
          <a:xfrm>
            <a:off x="1028700" y="876300"/>
            <a:ext cx="14297102" cy="1436291"/>
          </a:xfrm>
          <a:prstGeom prst="rect">
            <a:avLst/>
          </a:prstGeom>
        </p:spPr>
        <p:txBody>
          <a:bodyPr lIns="0" tIns="0" rIns="0" bIns="0" rtlCol="0" anchor="t">
            <a:spAutoFit/>
          </a:bodyPr>
          <a:lstStyle/>
          <a:p>
            <a:pPr>
              <a:lnSpc>
                <a:spcPts val="11200"/>
              </a:lnSpc>
            </a:pPr>
            <a:r>
              <a:rPr lang="en-US" sz="8000" dirty="0">
                <a:solidFill>
                  <a:schemeClr val="accent5">
                    <a:lumMod val="75000"/>
                  </a:schemeClr>
                </a:solidFill>
                <a:latin typeface="Sukar Heavy"/>
              </a:rPr>
              <a:t>THÍ NGHIỆM</a:t>
            </a:r>
          </a:p>
        </p:txBody>
      </p:sp>
      <p:sp>
        <p:nvSpPr>
          <p:cNvPr id="8" name="TextBox 23">
            <a:extLst>
              <a:ext uri="{FF2B5EF4-FFF2-40B4-BE49-F238E27FC236}">
                <a16:creationId xmlns:a16="http://schemas.microsoft.com/office/drawing/2014/main" id="{829110C4-6319-2E77-9F0A-85C4305C0347}"/>
              </a:ext>
            </a:extLst>
          </p:cNvPr>
          <p:cNvSpPr txBox="1"/>
          <p:nvPr/>
        </p:nvSpPr>
        <p:spPr>
          <a:xfrm>
            <a:off x="6781799" y="1542970"/>
            <a:ext cx="7493003" cy="566245"/>
          </a:xfrm>
          <a:prstGeom prst="rect">
            <a:avLst/>
          </a:prstGeom>
        </p:spPr>
        <p:txBody>
          <a:bodyPr wrap="square" lIns="0" tIns="0" rIns="0" bIns="0" rtlCol="0" anchor="t">
            <a:spAutoFit/>
          </a:bodyPr>
          <a:lstStyle/>
          <a:p>
            <a:pPr algn="ctr">
              <a:lnSpc>
                <a:spcPts val="4200"/>
              </a:lnSpc>
            </a:pPr>
            <a:r>
              <a:rPr lang="en-US" sz="5400" dirty="0" err="1">
                <a:solidFill>
                  <a:srgbClr val="000000"/>
                </a:solidFill>
                <a:latin typeface="Times New Roman" panose="02020603050405020304" pitchFamily="18" charset="0"/>
                <a:cs typeface="Times New Roman" panose="02020603050405020304" pitchFamily="18" charset="0"/>
              </a:rPr>
              <a:t>Dùng</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nam</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châm</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vĩnh</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cửu</a:t>
            </a:r>
            <a:endParaRPr lang="en-US" sz="5400" dirty="0">
              <a:solidFill>
                <a:srgbClr val="000000"/>
              </a:solidFill>
              <a:latin typeface="Times New Roman" panose="02020603050405020304" pitchFamily="18" charset="0"/>
              <a:cs typeface="Times New Roman" panose="02020603050405020304" pitchFamily="18" charset="0"/>
            </a:endParaRPr>
          </a:p>
        </p:txBody>
      </p:sp>
      <p:sp>
        <p:nvSpPr>
          <p:cNvPr id="9" name="1/">
            <a:extLst>
              <a:ext uri="{FF2B5EF4-FFF2-40B4-BE49-F238E27FC236}">
                <a16:creationId xmlns:a16="http://schemas.microsoft.com/office/drawing/2014/main" id="{7577D969-5090-2A45-0090-309DD92F26C4}"/>
              </a:ext>
            </a:extLst>
          </p:cNvPr>
          <p:cNvSpPr/>
          <p:nvPr/>
        </p:nvSpPr>
        <p:spPr>
          <a:xfrm>
            <a:off x="892248" y="8302463"/>
            <a:ext cx="16651636" cy="1542932"/>
          </a:xfrm>
          <a:prstGeom prst="round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latin typeface="Times New Roman" panose="02020603050405020304" pitchFamily="18" charset="0"/>
                <a:cs typeface="Times New Roman" panose="02020603050405020304" pitchFamily="18" charset="0"/>
              </a:rPr>
              <a:t>TH 1: Khi </a:t>
            </a:r>
            <a:r>
              <a:rPr lang="en-US" sz="4800" dirty="0" err="1">
                <a:latin typeface="Times New Roman" panose="02020603050405020304" pitchFamily="18" charset="0"/>
                <a:cs typeface="Times New Roman" panose="02020603050405020304" pitchFamily="18" charset="0"/>
              </a:rPr>
              <a:t>nam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châm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nằm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yên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trước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cuộn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dây</a:t>
            </a:r>
            <a:endParaRPr lang="en-US" sz="4800" dirty="0">
              <a:latin typeface="Times New Roman" panose="02020603050405020304" pitchFamily="18" charset="0"/>
              <a:cs typeface="Times New Roman" panose="02020603050405020304" pitchFamily="18" charset="0"/>
            </a:endParaRPr>
          </a:p>
        </p:txBody>
      </p:sp>
      <p:sp>
        <p:nvSpPr>
          <p:cNvPr id="10" name="2/">
            <a:extLst>
              <a:ext uri="{FF2B5EF4-FFF2-40B4-BE49-F238E27FC236}">
                <a16:creationId xmlns:a16="http://schemas.microsoft.com/office/drawing/2014/main" id="{BD8AED79-6EF6-F7D2-8D3F-E16C5A65A1D6}"/>
              </a:ext>
            </a:extLst>
          </p:cNvPr>
          <p:cNvSpPr/>
          <p:nvPr/>
        </p:nvSpPr>
        <p:spPr>
          <a:xfrm>
            <a:off x="892248" y="8299812"/>
            <a:ext cx="16651636" cy="1542932"/>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latin typeface="Times New Roman" panose="02020603050405020304" pitchFamily="18" charset="0"/>
                <a:cs typeface="Times New Roman" panose="02020603050405020304" pitchFamily="18" charset="0"/>
              </a:rPr>
              <a:t>TH 2: Khi </a:t>
            </a:r>
            <a:r>
              <a:rPr lang="en-US" sz="4800" dirty="0" err="1">
                <a:latin typeface="Times New Roman" panose="02020603050405020304" pitchFamily="18" charset="0"/>
                <a:cs typeface="Times New Roman" panose="02020603050405020304" pitchFamily="18" charset="0"/>
              </a:rPr>
              <a:t>nam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châm</a:t>
            </a:r>
            <a:r>
              <a:rPr lang="en-US" sz="4800" dirty="0">
                <a:latin typeface="Times New Roman" panose="02020603050405020304" pitchFamily="18" charset="0"/>
                <a:cs typeface="Times New Roman" panose="02020603050405020304" pitchFamily="18" charset="0"/>
              </a:rPr>
              <a:t> di </a:t>
            </a:r>
            <a:r>
              <a:rPr lang="en-US" sz="4800" dirty="0" err="1">
                <a:latin typeface="Times New Roman" panose="02020603050405020304" pitchFamily="18" charset="0"/>
                <a:cs typeface="Times New Roman" panose="02020603050405020304" pitchFamily="18" charset="0"/>
              </a:rPr>
              <a:t>chuyển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lại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cuộn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dây</a:t>
            </a:r>
            <a:endParaRPr lang="en-US" sz="4800" dirty="0">
              <a:latin typeface="Times New Roman" panose="02020603050405020304" pitchFamily="18" charset="0"/>
              <a:cs typeface="Times New Roman" panose="02020603050405020304" pitchFamily="18" charset="0"/>
            </a:endParaRPr>
          </a:p>
        </p:txBody>
      </p:sp>
      <p:sp>
        <p:nvSpPr>
          <p:cNvPr id="12" name="3/">
            <a:extLst>
              <a:ext uri="{FF2B5EF4-FFF2-40B4-BE49-F238E27FC236}">
                <a16:creationId xmlns:a16="http://schemas.microsoft.com/office/drawing/2014/main" id="{9F34D01E-4533-28A6-8E71-73F8D8D89A42}"/>
              </a:ext>
            </a:extLst>
          </p:cNvPr>
          <p:cNvSpPr/>
          <p:nvPr/>
        </p:nvSpPr>
        <p:spPr>
          <a:xfrm>
            <a:off x="898779" y="8295897"/>
            <a:ext cx="16651636" cy="1542932"/>
          </a:xfrm>
          <a:prstGeom prst="round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latin typeface="Times New Roman" panose="02020603050405020304" pitchFamily="18" charset="0"/>
                <a:cs typeface="Times New Roman" panose="02020603050405020304" pitchFamily="18" charset="0"/>
              </a:rPr>
              <a:t>TH 3: Khi </a:t>
            </a:r>
            <a:r>
              <a:rPr lang="en-US" sz="4800" dirty="0" err="1">
                <a:latin typeface="Times New Roman" panose="02020603050405020304" pitchFamily="18" charset="0"/>
                <a:cs typeface="Times New Roman" panose="02020603050405020304" pitchFamily="18" charset="0"/>
              </a:rPr>
              <a:t>nam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châm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nằm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yên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trong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lòng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cuộn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dây</a:t>
            </a:r>
            <a:endParaRPr lang="en-US" sz="4800" dirty="0">
              <a:latin typeface="Times New Roman" panose="02020603050405020304" pitchFamily="18" charset="0"/>
              <a:cs typeface="Times New Roman" panose="02020603050405020304" pitchFamily="18" charset="0"/>
            </a:endParaRPr>
          </a:p>
        </p:txBody>
      </p:sp>
      <p:sp>
        <p:nvSpPr>
          <p:cNvPr id="11" name="4/">
            <a:extLst>
              <a:ext uri="{FF2B5EF4-FFF2-40B4-BE49-F238E27FC236}">
                <a16:creationId xmlns:a16="http://schemas.microsoft.com/office/drawing/2014/main" id="{F149BA3A-D6F1-A67C-953B-469329319861}"/>
              </a:ext>
            </a:extLst>
          </p:cNvPr>
          <p:cNvSpPr/>
          <p:nvPr/>
        </p:nvSpPr>
        <p:spPr>
          <a:xfrm>
            <a:off x="898779" y="8313180"/>
            <a:ext cx="16651636" cy="1542932"/>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latin typeface="Times New Roman" panose="02020603050405020304" pitchFamily="18" charset="0"/>
                <a:cs typeface="Times New Roman" panose="02020603050405020304" pitchFamily="18" charset="0"/>
              </a:rPr>
              <a:t>TH 4: Khi </a:t>
            </a:r>
            <a:r>
              <a:rPr lang="en-US" sz="4800" dirty="0" err="1">
                <a:latin typeface="Times New Roman" panose="02020603050405020304" pitchFamily="18" charset="0"/>
                <a:cs typeface="Times New Roman" panose="02020603050405020304" pitchFamily="18" charset="0"/>
              </a:rPr>
              <a:t>nam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châm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ra</a:t>
            </a:r>
            <a:r>
              <a:rPr lang="en-US" sz="4800" dirty="0">
                <a:latin typeface="Times New Roman" panose="02020603050405020304" pitchFamily="18" charset="0"/>
                <a:cs typeface="Times New Roman" panose="02020603050405020304" pitchFamily="18" charset="0"/>
              </a:rPr>
              <a:t> xa </a:t>
            </a:r>
            <a:r>
              <a:rPr lang="en-US" sz="4800" dirty="0" err="1">
                <a:latin typeface="Times New Roman" panose="02020603050405020304" pitchFamily="18" charset="0"/>
                <a:cs typeface="Times New Roman" panose="02020603050405020304" pitchFamily="18" charset="0"/>
              </a:rPr>
              <a:t>cuộn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dây</a:t>
            </a:r>
            <a:endParaRPr lang="en-US" sz="4800" dirty="0">
              <a:latin typeface="Times New Roman" panose="02020603050405020304" pitchFamily="18" charset="0"/>
              <a:cs typeface="Times New Roman" panose="02020603050405020304" pitchFamily="18" charset="0"/>
            </a:endParaRPr>
          </a:p>
        </p:txBody>
      </p:sp>
      <p:pic>
        <p:nvPicPr>
          <p:cNvPr id="14" name="Graphic 13" descr="Eyes with solid fill">
            <a:extLst>
              <a:ext uri="{FF2B5EF4-FFF2-40B4-BE49-F238E27FC236}">
                <a16:creationId xmlns:a16="http://schemas.microsoft.com/office/drawing/2014/main" id="{798A32FB-F1A4-81EA-DA20-37D2742541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879" y="2423351"/>
            <a:ext cx="914400" cy="914400"/>
          </a:xfrm>
          <a:prstGeom prst="rect">
            <a:avLst/>
          </a:prstGeom>
        </p:spPr>
      </p:pic>
      <p:sp>
        <p:nvSpPr>
          <p:cNvPr id="15" name="TextBox 9">
            <a:extLst>
              <a:ext uri="{FF2B5EF4-FFF2-40B4-BE49-F238E27FC236}">
                <a16:creationId xmlns:a16="http://schemas.microsoft.com/office/drawing/2014/main" id="{48B2A0A6-0E5F-001F-E664-2209FAC5188F}"/>
              </a:ext>
            </a:extLst>
          </p:cNvPr>
          <p:cNvSpPr txBox="1"/>
          <p:nvPr/>
        </p:nvSpPr>
        <p:spPr>
          <a:xfrm>
            <a:off x="1313931" y="2400515"/>
            <a:ext cx="5973439" cy="3908955"/>
          </a:xfrm>
          <a:prstGeom prst="rect">
            <a:avLst/>
          </a:prstGeom>
        </p:spPr>
        <p:txBody>
          <a:bodyPr wrap="square" lIns="0" tIns="0" rIns="0" bIns="0" rtlCol="0" anchor="t">
            <a:spAutoFit/>
          </a:bodyPr>
          <a:lstStyle/>
          <a:p>
            <a:pPr>
              <a:lnSpc>
                <a:spcPts val="6219"/>
              </a:lnSpc>
            </a:pPr>
            <a:r>
              <a:rPr lang="en-US" sz="4400" dirty="0" err="1">
                <a:solidFill>
                  <a:srgbClr val="000000"/>
                </a:solidFill>
                <a:latin typeface="Times New Roman" panose="02020603050405020304" pitchFamily="18" charset="0"/>
                <a:cs typeface="Times New Roman" panose="02020603050405020304" pitchFamily="18" charset="0"/>
              </a:rPr>
              <a:t>Nhiệm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vụ</a:t>
            </a:r>
            <a:r>
              <a:rPr lang="en-US" sz="4400" dirty="0">
                <a:solidFill>
                  <a:srgbClr val="000000"/>
                </a:solidFill>
                <a:latin typeface="Times New Roman" panose="02020603050405020304" pitchFamily="18" charset="0"/>
                <a:cs typeface="Times New Roman" panose="02020603050405020304" pitchFamily="18" charset="0"/>
              </a:rPr>
              <a:t> 3:</a:t>
            </a:r>
          </a:p>
          <a:p>
            <a:pPr>
              <a:lnSpc>
                <a:spcPts val="6219"/>
              </a:lnSpc>
              <a:spcBef>
                <a:spcPct val="0"/>
              </a:spcBef>
            </a:pP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hãy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theo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dõi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nghiệm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hợp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bóng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đèn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sáng</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9" name="Freeform 25">
            <a:extLst>
              <a:ext uri="{FF2B5EF4-FFF2-40B4-BE49-F238E27FC236}">
                <a16:creationId xmlns:a16="http://schemas.microsoft.com/office/drawing/2014/main" id="{5BE8BEC3-EBC6-4A49-2F9E-990E86B1407B}"/>
              </a:ext>
            </a:extLst>
          </p:cNvPr>
          <p:cNvSpPr/>
          <p:nvPr/>
        </p:nvSpPr>
        <p:spPr>
          <a:xfrm flipH="1">
            <a:off x="11608830" y="615148"/>
            <a:ext cx="2512546" cy="593874"/>
          </a:xfrm>
          <a:custGeom>
            <a:avLst/>
            <a:gdLst/>
            <a:ahLst/>
            <a:cxnLst/>
            <a:rect l="l" t="t" r="r" b="b"/>
            <a:pathLst>
              <a:path w="2512546" h="593874">
                <a:moveTo>
                  <a:pt x="2512546" y="0"/>
                </a:moveTo>
                <a:lnTo>
                  <a:pt x="0" y="0"/>
                </a:lnTo>
                <a:lnTo>
                  <a:pt x="0" y="593875"/>
                </a:lnTo>
                <a:lnTo>
                  <a:pt x="2512546" y="593875"/>
                </a:lnTo>
                <a:lnTo>
                  <a:pt x="2512546"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TextBox 34">
            <a:extLst>
              <a:ext uri="{FF2B5EF4-FFF2-40B4-BE49-F238E27FC236}">
                <a16:creationId xmlns:a16="http://schemas.microsoft.com/office/drawing/2014/main" id="{6FD1822F-AF49-7C9D-E62C-DE9B42399B0F}"/>
              </a:ext>
            </a:extLst>
          </p:cNvPr>
          <p:cNvSpPr txBox="1"/>
          <p:nvPr/>
        </p:nvSpPr>
        <p:spPr>
          <a:xfrm>
            <a:off x="13332855" y="614588"/>
            <a:ext cx="757199" cy="577081"/>
          </a:xfrm>
          <a:prstGeom prst="rect">
            <a:avLst/>
          </a:prstGeom>
        </p:spPr>
        <p:txBody>
          <a:bodyPr wrap="square" lIns="0" tIns="0" rIns="0" bIns="0" rtlCol="0" anchor="t">
            <a:spAutoFit/>
          </a:bodyPr>
          <a:lstStyle/>
          <a:p>
            <a:pPr algn="ctr">
              <a:lnSpc>
                <a:spcPts val="4480"/>
              </a:lnSpc>
            </a:pPr>
            <a:r>
              <a:rPr lang="en-US" sz="3200">
                <a:solidFill>
                  <a:srgbClr val="000000"/>
                </a:solidFill>
                <a:latin typeface="Sukar Heavy"/>
              </a:rPr>
              <a:t>N</a:t>
            </a:r>
          </a:p>
        </p:txBody>
      </p:sp>
      <p:sp>
        <p:nvSpPr>
          <p:cNvPr id="21" name="TextBox 37">
            <a:extLst>
              <a:ext uri="{FF2B5EF4-FFF2-40B4-BE49-F238E27FC236}">
                <a16:creationId xmlns:a16="http://schemas.microsoft.com/office/drawing/2014/main" id="{2D25DF1D-8AD0-0B78-CD3F-998591763F6F}"/>
              </a:ext>
            </a:extLst>
          </p:cNvPr>
          <p:cNvSpPr txBox="1"/>
          <p:nvPr/>
        </p:nvSpPr>
        <p:spPr>
          <a:xfrm>
            <a:off x="11624616" y="614590"/>
            <a:ext cx="757199" cy="577081"/>
          </a:xfrm>
          <a:prstGeom prst="rect">
            <a:avLst/>
          </a:prstGeom>
        </p:spPr>
        <p:txBody>
          <a:bodyPr wrap="square" lIns="0" tIns="0" rIns="0" bIns="0" rtlCol="0" anchor="t">
            <a:spAutoFit/>
          </a:bodyPr>
          <a:lstStyle/>
          <a:p>
            <a:pPr algn="ctr">
              <a:lnSpc>
                <a:spcPts val="4480"/>
              </a:lnSpc>
            </a:pPr>
            <a:r>
              <a:rPr lang="en-US" sz="3200">
                <a:solidFill>
                  <a:srgbClr val="000000"/>
                </a:solidFill>
                <a:latin typeface="Sukar Heavy"/>
              </a:rPr>
              <a:t>S</a:t>
            </a:r>
          </a:p>
        </p:txBody>
      </p:sp>
    </p:spTree>
    <p:extLst>
      <p:ext uri="{BB962C8B-B14F-4D97-AF65-F5344CB8AC3E}">
        <p14:creationId xmlns:p14="http://schemas.microsoft.com/office/powerpoint/2010/main" val="34817987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2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circle(in)">
                                      <p:cBhvr>
                                        <p:cTn id="38" dur="2000"/>
                                        <p:tgtEl>
                                          <p:spTgt spid="1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0" presetClass="path" presetSubtype="0" accel="50000" decel="50000" fill="hold" nodeType="clickEffect">
                                  <p:stCondLst>
                                    <p:cond delay="0"/>
                                  </p:stCondLst>
                                  <p:childTnLst>
                                    <p:animMotion origin="layout" path="M 0.0 0.0 L 0.19167 -0.16667 " pathEditMode="relative" ptsTypes="AA">
                                      <p:cBhvr>
                                        <p:cTn id="42" dur="2000" fill="hold"/>
                                        <p:tgtEl>
                                          <p:spTgt spid="2"/>
                                        </p:tgtEl>
                                        <p:attrNameLst>
                                          <p:attrName>ppt_x</p:attrName>
                                          <p:attrName>ppt_y</p:attrName>
                                        </p:attrNameLst>
                                      </p:cBhvr>
                                    </p:animMotion>
                                  </p:childTnLst>
                                </p:cTn>
                              </p:par>
                              <p:par>
                                <p:cTn id="43" presetID="0" presetClass="path" presetSubtype="0" accel="50000" decel="50000" fill="hold" nodeType="withEffect">
                                  <p:stCondLst>
                                    <p:cond delay="0"/>
                                  </p:stCondLst>
                                  <p:childTnLst>
                                    <p:animMotion origin="layout" path="M 0.0 0.0 L 0.19167 -0.16667 " pathEditMode="relative" ptsTypes="AA">
                                      <p:cBhvr>
                                        <p:cTn id="44" dur="2000" fill="hold"/>
                                        <p:tgtEl>
                                          <p:spTgt spid="3"/>
                                        </p:tgtEl>
                                        <p:attrNameLst>
                                          <p:attrName>ppt_x</p:attrName>
                                          <p:attrName>ppt_y</p:attrName>
                                        </p:attrNameLst>
                                      </p:cBhvr>
                                    </p:animMotion>
                                  </p:childTnLst>
                                </p:cTn>
                              </p:par>
                              <p:par>
                                <p:cTn id="45" presetID="1" presetClass="entr" presetSubtype="0" fill="hold" grpId="0" nodeType="withEffect">
                                  <p:stCondLst>
                                    <p:cond delay="400"/>
                                  </p:stCondLst>
                                  <p:childTnLst>
                                    <p:set>
                                      <p:cBhvr>
                                        <p:cTn id="46" dur="1" fill="hold">
                                          <p:stCondLst>
                                            <p:cond delay="0"/>
                                          </p:stCondLst>
                                        </p:cTn>
                                        <p:tgtEl>
                                          <p:spTgt spid="21558"/>
                                        </p:tgtEl>
                                        <p:attrNameLst>
                                          <p:attrName>style.visibility</p:attrName>
                                        </p:attrNameLst>
                                      </p:cBhvr>
                                      <p:to>
                                        <p:strVal val="visible"/>
                                      </p:to>
                                    </p:set>
                                  </p:childTnLst>
                                </p:cTn>
                              </p:par>
                            </p:childTnLst>
                          </p:cTn>
                        </p:par>
                        <p:par>
                          <p:cTn id="47" fill="hold" nodeType="afterGroup">
                            <p:stCondLst>
                              <p:cond delay="2000"/>
                            </p:stCondLst>
                            <p:childTnLst>
                              <p:par>
                                <p:cTn id="48" presetID="1" presetClass="exit" presetSubtype="0" fill="hold" grpId="1" nodeType="afterEffect">
                                  <p:stCondLst>
                                    <p:cond delay="0"/>
                                  </p:stCondLst>
                                  <p:childTnLst>
                                    <p:set>
                                      <p:cBhvr>
                                        <p:cTn id="49" dur="1" fill="hold">
                                          <p:stCondLst>
                                            <p:cond delay="0"/>
                                          </p:stCondLst>
                                        </p:cTn>
                                        <p:tgtEl>
                                          <p:spTgt spid="2155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circle(in)">
                                      <p:cBhvr>
                                        <p:cTn id="54" dur="20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circle(in)">
                                      <p:cBhvr>
                                        <p:cTn id="59" dur="20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0" presetClass="path" presetSubtype="0" accel="50000" decel="50000" fill="hold" nodeType="clickEffect">
                                  <p:stCondLst>
                                    <p:cond delay="0"/>
                                  </p:stCondLst>
                                  <p:childTnLst>
                                    <p:animMotion origin="layout" path="M 0.19184 -0.16667 L 0.05018 -0.04445 " pathEditMode="relative" rAng="0" ptsTypes="AA">
                                      <p:cBhvr>
                                        <p:cTn id="63" dur="2000" fill="hold"/>
                                        <p:tgtEl>
                                          <p:spTgt spid="2"/>
                                        </p:tgtEl>
                                        <p:attrNameLst>
                                          <p:attrName>ppt_x</p:attrName>
                                          <p:attrName>ppt_y</p:attrName>
                                        </p:attrNameLst>
                                      </p:cBhvr>
                                      <p:rCtr x="-7083" y="6111"/>
                                    </p:animMotion>
                                  </p:childTnLst>
                                </p:cTn>
                              </p:par>
                              <p:par>
                                <p:cTn id="64" presetID="0" presetClass="path" presetSubtype="0" accel="50000" decel="50000" fill="hold" nodeType="withEffect">
                                  <p:stCondLst>
                                    <p:cond delay="0"/>
                                  </p:stCondLst>
                                  <p:childTnLst>
                                    <p:animMotion origin="layout" path="M 0.19184 -0.16667 L 0.05017 -0.04445 " pathEditMode="relative" rAng="0" ptsTypes="AA">
                                      <p:cBhvr>
                                        <p:cTn id="65" dur="2000" fill="hold"/>
                                        <p:tgtEl>
                                          <p:spTgt spid="3"/>
                                        </p:tgtEl>
                                        <p:attrNameLst>
                                          <p:attrName>ppt_x</p:attrName>
                                          <p:attrName>ppt_y</p:attrName>
                                        </p:attrNameLst>
                                      </p:cBhvr>
                                      <p:rCtr x="-7083" y="6111"/>
                                    </p:animMotion>
                                  </p:childTnLst>
                                </p:cTn>
                              </p:par>
                              <p:par>
                                <p:cTn id="66" presetID="1" presetClass="entr" presetSubtype="0" fill="hold" grpId="0" nodeType="withEffect">
                                  <p:stCondLst>
                                    <p:cond delay="0"/>
                                  </p:stCondLst>
                                  <p:childTnLst>
                                    <p:set>
                                      <p:cBhvr>
                                        <p:cTn id="67" dur="1" fill="hold">
                                          <p:stCondLst>
                                            <p:cond delay="0"/>
                                          </p:stCondLst>
                                        </p:cTn>
                                        <p:tgtEl>
                                          <p:spTgt spid="21559"/>
                                        </p:tgtEl>
                                        <p:attrNameLst>
                                          <p:attrName>style.visibility</p:attrName>
                                        </p:attrNameLst>
                                      </p:cBhvr>
                                      <p:to>
                                        <p:strVal val="visible"/>
                                      </p:to>
                                    </p:set>
                                  </p:childTnLst>
                                </p:cTn>
                              </p:par>
                            </p:childTnLst>
                          </p:cTn>
                        </p:par>
                        <p:par>
                          <p:cTn id="68" fill="hold" nodeType="afterGroup">
                            <p:stCondLst>
                              <p:cond delay="2000"/>
                            </p:stCondLst>
                            <p:childTnLst>
                              <p:par>
                                <p:cTn id="69" presetID="1" presetClass="exit" presetSubtype="0" fill="hold" grpId="1" nodeType="afterEffect">
                                  <p:stCondLst>
                                    <p:cond delay="0"/>
                                  </p:stCondLst>
                                  <p:childTnLst>
                                    <p:set>
                                      <p:cBhvr>
                                        <p:cTn id="70" dur="1" fill="hold">
                                          <p:stCondLst>
                                            <p:cond delay="0"/>
                                          </p:stCondLst>
                                        </p:cTn>
                                        <p:tgtEl>
                                          <p:spTgt spid="215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58" grpId="0" animBg="1"/>
      <p:bldP spid="21558" grpId="1" animBg="1"/>
      <p:bldP spid="21559" grpId="0" animBg="1"/>
      <p:bldP spid="21559" grpId="1" animBg="1"/>
      <p:bldP spid="7" grpId="0"/>
      <p:bldP spid="8" grpId="0"/>
      <p:bldP spid="9" grpId="0" animBg="1"/>
      <p:bldP spid="10" grpId="0" animBg="1"/>
      <p:bldP spid="12" grpId="0" animBg="1"/>
      <p:bldP spid="11"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47106" name="Freeform 2"/>
          <p:cNvSpPr>
            <a:spLocks/>
          </p:cNvSpPr>
          <p:nvPr/>
        </p:nvSpPr>
        <p:spPr bwMode="auto">
          <a:xfrm rot="2252528">
            <a:off x="11185500" y="4536280"/>
            <a:ext cx="4470400" cy="2057400"/>
          </a:xfrm>
          <a:custGeom>
            <a:avLst/>
            <a:gdLst>
              <a:gd name="T0" fmla="*/ 264 w 2316"/>
              <a:gd name="T1" fmla="*/ 237 h 968"/>
              <a:gd name="T2" fmla="*/ 969 w 2316"/>
              <a:gd name="T3" fmla="*/ 23 h 968"/>
              <a:gd name="T4" fmla="*/ 1699 w 2316"/>
              <a:gd name="T5" fmla="*/ 98 h 968"/>
              <a:gd name="T6" fmla="*/ 2308 w 2316"/>
              <a:gd name="T7" fmla="*/ 464 h 968"/>
              <a:gd name="T8" fmla="*/ 1648 w 2316"/>
              <a:gd name="T9" fmla="*/ 830 h 968"/>
              <a:gd name="T10" fmla="*/ 1071 w 2316"/>
              <a:gd name="T11" fmla="*/ 947 h 968"/>
              <a:gd name="T12" fmla="*/ 134 w 2316"/>
              <a:gd name="T13" fmla="*/ 850 h 968"/>
              <a:gd name="T14" fmla="*/ 264 w 2316"/>
              <a:gd name="T15" fmla="*/ 237 h 968"/>
              <a:gd name="T16" fmla="*/ 0 60000 65536"/>
              <a:gd name="T17" fmla="*/ 0 60000 65536"/>
              <a:gd name="T18" fmla="*/ 0 60000 65536"/>
              <a:gd name="T19" fmla="*/ 0 60000 65536"/>
              <a:gd name="T20" fmla="*/ 0 60000 65536"/>
              <a:gd name="T21" fmla="*/ 0 60000 65536"/>
              <a:gd name="T22" fmla="*/ 0 60000 65536"/>
              <a:gd name="T23" fmla="*/ 0 60000 65536"/>
              <a:gd name="T24" fmla="*/ 0 w 2316"/>
              <a:gd name="T25" fmla="*/ 0 h 968"/>
              <a:gd name="T26" fmla="*/ 2316 w 2316"/>
              <a:gd name="T27" fmla="*/ 968 h 9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6" h="968">
                <a:moveTo>
                  <a:pt x="264" y="237"/>
                </a:moveTo>
                <a:cubicBezTo>
                  <a:pt x="403" y="99"/>
                  <a:pt x="730" y="46"/>
                  <a:pt x="969" y="23"/>
                </a:cubicBezTo>
                <a:cubicBezTo>
                  <a:pt x="1208" y="0"/>
                  <a:pt x="1476" y="25"/>
                  <a:pt x="1699" y="98"/>
                </a:cubicBezTo>
                <a:cubicBezTo>
                  <a:pt x="1922" y="172"/>
                  <a:pt x="2316" y="342"/>
                  <a:pt x="2308" y="464"/>
                </a:cubicBezTo>
                <a:cubicBezTo>
                  <a:pt x="2300" y="586"/>
                  <a:pt x="1853" y="750"/>
                  <a:pt x="1648" y="830"/>
                </a:cubicBezTo>
                <a:cubicBezTo>
                  <a:pt x="1442" y="911"/>
                  <a:pt x="1323" y="944"/>
                  <a:pt x="1071" y="947"/>
                </a:cubicBezTo>
                <a:cubicBezTo>
                  <a:pt x="819" y="951"/>
                  <a:pt x="268" y="968"/>
                  <a:pt x="134" y="850"/>
                </a:cubicBezTo>
                <a:cubicBezTo>
                  <a:pt x="0" y="732"/>
                  <a:pt x="125" y="375"/>
                  <a:pt x="264" y="237"/>
                </a:cubicBezTo>
                <a:close/>
              </a:path>
            </a:pathLst>
          </a:custGeom>
          <a:gradFill rotWithShape="1">
            <a:gsLst>
              <a:gs pos="0">
                <a:srgbClr val="66CCFF">
                  <a:alpha val="79999"/>
                </a:srgbClr>
              </a:gs>
              <a:gs pos="100000">
                <a:schemeClr val="bg1">
                  <a:alpha val="79999"/>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3600"/>
          </a:p>
        </p:txBody>
      </p:sp>
      <p:sp>
        <p:nvSpPr>
          <p:cNvPr id="47107" name="Freeform 3"/>
          <p:cNvSpPr>
            <a:spLocks/>
          </p:cNvSpPr>
          <p:nvPr/>
        </p:nvSpPr>
        <p:spPr bwMode="auto">
          <a:xfrm rot="2755201">
            <a:off x="7217544" y="4683124"/>
            <a:ext cx="3948112" cy="3530600"/>
          </a:xfrm>
          <a:custGeom>
            <a:avLst/>
            <a:gdLst>
              <a:gd name="T0" fmla="*/ 264 w 2316"/>
              <a:gd name="T1" fmla="*/ 237 h 968"/>
              <a:gd name="T2" fmla="*/ 969 w 2316"/>
              <a:gd name="T3" fmla="*/ 23 h 968"/>
              <a:gd name="T4" fmla="*/ 1699 w 2316"/>
              <a:gd name="T5" fmla="*/ 98 h 968"/>
              <a:gd name="T6" fmla="*/ 2308 w 2316"/>
              <a:gd name="T7" fmla="*/ 464 h 968"/>
              <a:gd name="T8" fmla="*/ 1648 w 2316"/>
              <a:gd name="T9" fmla="*/ 830 h 968"/>
              <a:gd name="T10" fmla="*/ 1071 w 2316"/>
              <a:gd name="T11" fmla="*/ 947 h 968"/>
              <a:gd name="T12" fmla="*/ 134 w 2316"/>
              <a:gd name="T13" fmla="*/ 850 h 968"/>
              <a:gd name="T14" fmla="*/ 264 w 2316"/>
              <a:gd name="T15" fmla="*/ 237 h 968"/>
              <a:gd name="T16" fmla="*/ 0 60000 65536"/>
              <a:gd name="T17" fmla="*/ 0 60000 65536"/>
              <a:gd name="T18" fmla="*/ 0 60000 65536"/>
              <a:gd name="T19" fmla="*/ 0 60000 65536"/>
              <a:gd name="T20" fmla="*/ 0 60000 65536"/>
              <a:gd name="T21" fmla="*/ 0 60000 65536"/>
              <a:gd name="T22" fmla="*/ 0 60000 65536"/>
              <a:gd name="T23" fmla="*/ 0 60000 65536"/>
              <a:gd name="T24" fmla="*/ 0 w 2316"/>
              <a:gd name="T25" fmla="*/ 0 h 968"/>
              <a:gd name="T26" fmla="*/ 2316 w 2316"/>
              <a:gd name="T27" fmla="*/ 968 h 9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6" h="968">
                <a:moveTo>
                  <a:pt x="264" y="237"/>
                </a:moveTo>
                <a:cubicBezTo>
                  <a:pt x="403" y="99"/>
                  <a:pt x="730" y="46"/>
                  <a:pt x="969" y="23"/>
                </a:cubicBezTo>
                <a:cubicBezTo>
                  <a:pt x="1208" y="0"/>
                  <a:pt x="1476" y="25"/>
                  <a:pt x="1699" y="98"/>
                </a:cubicBezTo>
                <a:cubicBezTo>
                  <a:pt x="1922" y="172"/>
                  <a:pt x="2316" y="342"/>
                  <a:pt x="2308" y="464"/>
                </a:cubicBezTo>
                <a:cubicBezTo>
                  <a:pt x="2300" y="586"/>
                  <a:pt x="1853" y="750"/>
                  <a:pt x="1648" y="830"/>
                </a:cubicBezTo>
                <a:cubicBezTo>
                  <a:pt x="1442" y="911"/>
                  <a:pt x="1323" y="944"/>
                  <a:pt x="1071" y="947"/>
                </a:cubicBezTo>
                <a:cubicBezTo>
                  <a:pt x="819" y="951"/>
                  <a:pt x="268" y="968"/>
                  <a:pt x="134" y="850"/>
                </a:cubicBezTo>
                <a:cubicBezTo>
                  <a:pt x="0" y="732"/>
                  <a:pt x="125" y="375"/>
                  <a:pt x="264" y="237"/>
                </a:cubicBezTo>
                <a:close/>
              </a:path>
            </a:pathLst>
          </a:custGeom>
          <a:gradFill rotWithShape="1">
            <a:gsLst>
              <a:gs pos="0">
                <a:srgbClr val="66CCFF">
                  <a:alpha val="79999"/>
                </a:srgbClr>
              </a:gs>
              <a:gs pos="100000">
                <a:schemeClr val="bg1">
                  <a:alpha val="79999"/>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3600"/>
          </a:p>
        </p:txBody>
      </p:sp>
      <p:sp>
        <p:nvSpPr>
          <p:cNvPr id="47108" name="Rectangle 4" descr="Papyrus"/>
          <p:cNvSpPr>
            <a:spLocks noChangeArrowheads="1"/>
          </p:cNvSpPr>
          <p:nvPr/>
        </p:nvSpPr>
        <p:spPr bwMode="auto">
          <a:xfrm rot="2700000" flipV="1">
            <a:off x="12613854" y="4714875"/>
            <a:ext cx="1864520" cy="1314450"/>
          </a:xfrm>
          <a:prstGeom prst="rect">
            <a:avLst/>
          </a:prstGeom>
          <a:blipFill dpi="0" rotWithShape="1">
            <a:blip r:embed="rId2"/>
            <a:srcRect/>
            <a:tile tx="0" ty="0" sx="100000" sy="100000" flip="none" algn="tl"/>
          </a:blipFill>
          <a:ln w="9525">
            <a:miter lim="800000"/>
            <a:headEnd/>
            <a:tailEnd/>
          </a:ln>
          <a:scene3d>
            <a:camera prst="legacyPerspectiveFront">
              <a:rot lat="18000000" lon="0" rev="0"/>
            </a:camera>
            <a:lightRig rig="legacyFlat4" dir="b"/>
          </a:scene3d>
          <a:sp3d extrusionH="23800" prstMaterial="legacyMatte">
            <a:bevelT w="13500" h="13500" prst="angle"/>
            <a:bevelB w="13500" h="13500" prst="angle"/>
            <a:extrusionClr>
              <a:srgbClr val="FF6600"/>
            </a:extrusionClr>
          </a:sp3d>
        </p:spPr>
        <p:txBody>
          <a:bodyPr wrap="none" anchor="ctr">
            <a:flatTx/>
          </a:bodyPr>
          <a:lstStyle/>
          <a:p>
            <a:pPr eaLnBrk="1" hangingPunct="1"/>
            <a:endParaRPr lang="en-US" sz="3600"/>
          </a:p>
        </p:txBody>
      </p:sp>
      <p:sp>
        <p:nvSpPr>
          <p:cNvPr id="47109" name="Freeform 5"/>
          <p:cNvSpPr>
            <a:spLocks/>
          </p:cNvSpPr>
          <p:nvPr/>
        </p:nvSpPr>
        <p:spPr bwMode="auto">
          <a:xfrm>
            <a:off x="12865103" y="5043488"/>
            <a:ext cx="768350" cy="214312"/>
          </a:xfrm>
          <a:custGeom>
            <a:avLst/>
            <a:gdLst>
              <a:gd name="T0" fmla="*/ 241 w 242"/>
              <a:gd name="T1" fmla="*/ 0 h 90"/>
              <a:gd name="T2" fmla="*/ 240 w 242"/>
              <a:gd name="T3" fmla="*/ 67 h 90"/>
              <a:gd name="T4" fmla="*/ 207 w 242"/>
              <a:gd name="T5" fmla="*/ 87 h 90"/>
              <a:gd name="T6" fmla="*/ 136 w 242"/>
              <a:gd name="T7" fmla="*/ 50 h 90"/>
              <a:gd name="T8" fmla="*/ 0 w 242"/>
              <a:gd name="T9" fmla="*/ 30 h 90"/>
              <a:gd name="T10" fmla="*/ 0 60000 65536"/>
              <a:gd name="T11" fmla="*/ 0 60000 65536"/>
              <a:gd name="T12" fmla="*/ 0 60000 65536"/>
              <a:gd name="T13" fmla="*/ 0 60000 65536"/>
              <a:gd name="T14" fmla="*/ 0 60000 65536"/>
              <a:gd name="T15" fmla="*/ 0 w 242"/>
              <a:gd name="T16" fmla="*/ 0 h 90"/>
              <a:gd name="T17" fmla="*/ 242 w 242"/>
              <a:gd name="T18" fmla="*/ 90 h 90"/>
            </a:gdLst>
            <a:ahLst/>
            <a:cxnLst>
              <a:cxn ang="T10">
                <a:pos x="T0" y="T1"/>
              </a:cxn>
              <a:cxn ang="T11">
                <a:pos x="T2" y="T3"/>
              </a:cxn>
              <a:cxn ang="T12">
                <a:pos x="T4" y="T5"/>
              </a:cxn>
              <a:cxn ang="T13">
                <a:pos x="T6" y="T7"/>
              </a:cxn>
              <a:cxn ang="T14">
                <a:pos x="T8" y="T9"/>
              </a:cxn>
            </a:cxnLst>
            <a:rect l="T15" t="T16" r="T17" b="T18"/>
            <a:pathLst>
              <a:path w="242" h="90">
                <a:moveTo>
                  <a:pt x="241" y="0"/>
                </a:moveTo>
                <a:cubicBezTo>
                  <a:pt x="241" y="11"/>
                  <a:pt x="242" y="45"/>
                  <a:pt x="240" y="67"/>
                </a:cubicBezTo>
                <a:cubicBezTo>
                  <a:pt x="233" y="90"/>
                  <a:pt x="222" y="90"/>
                  <a:pt x="207" y="87"/>
                </a:cubicBezTo>
                <a:cubicBezTo>
                  <a:pt x="199" y="89"/>
                  <a:pt x="170" y="59"/>
                  <a:pt x="136" y="50"/>
                </a:cubicBezTo>
                <a:cubicBezTo>
                  <a:pt x="102" y="41"/>
                  <a:pt x="28" y="34"/>
                  <a:pt x="0" y="30"/>
                </a:cubicBezTo>
              </a:path>
            </a:pathLst>
          </a:custGeom>
          <a:noFill/>
          <a:ln w="9525">
            <a:solidFill>
              <a:srgbClr val="4D4D4D"/>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3600"/>
          </a:p>
        </p:txBody>
      </p:sp>
      <p:sp>
        <p:nvSpPr>
          <p:cNvPr id="47111" name="Freeform 7"/>
          <p:cNvSpPr>
            <a:spLocks/>
          </p:cNvSpPr>
          <p:nvPr/>
        </p:nvSpPr>
        <p:spPr bwMode="auto">
          <a:xfrm>
            <a:off x="8515329" y="4355304"/>
            <a:ext cx="6356350" cy="2678908"/>
          </a:xfrm>
          <a:custGeom>
            <a:avLst/>
            <a:gdLst>
              <a:gd name="T0" fmla="*/ 101 w 2002"/>
              <a:gd name="T1" fmla="*/ 0 h 1125"/>
              <a:gd name="T2" fmla="*/ 17 w 2002"/>
              <a:gd name="T3" fmla="*/ 402 h 1125"/>
              <a:gd name="T4" fmla="*/ 203 w 2002"/>
              <a:gd name="T5" fmla="*/ 588 h 1125"/>
              <a:gd name="T6" fmla="*/ 533 w 2002"/>
              <a:gd name="T7" fmla="*/ 840 h 1125"/>
              <a:gd name="T8" fmla="*/ 1085 w 2002"/>
              <a:gd name="T9" fmla="*/ 1116 h 1125"/>
              <a:gd name="T10" fmla="*/ 1753 w 2002"/>
              <a:gd name="T11" fmla="*/ 892 h 1125"/>
              <a:gd name="T12" fmla="*/ 1921 w 2002"/>
              <a:gd name="T13" fmla="*/ 796 h 1125"/>
              <a:gd name="T14" fmla="*/ 1993 w 2002"/>
              <a:gd name="T15" fmla="*/ 668 h 1125"/>
              <a:gd name="T16" fmla="*/ 1865 w 2002"/>
              <a:gd name="T17" fmla="*/ 564 h 11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2"/>
              <a:gd name="T28" fmla="*/ 0 h 1125"/>
              <a:gd name="T29" fmla="*/ 2002 w 2002"/>
              <a:gd name="T30" fmla="*/ 1125 h 11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2" h="1125">
                <a:moveTo>
                  <a:pt x="101" y="0"/>
                </a:moveTo>
                <a:cubicBezTo>
                  <a:pt x="87" y="67"/>
                  <a:pt x="0" y="304"/>
                  <a:pt x="17" y="402"/>
                </a:cubicBezTo>
                <a:cubicBezTo>
                  <a:pt x="34" y="500"/>
                  <a:pt x="117" y="515"/>
                  <a:pt x="203" y="588"/>
                </a:cubicBezTo>
                <a:cubicBezTo>
                  <a:pt x="289" y="661"/>
                  <a:pt x="386" y="752"/>
                  <a:pt x="533" y="840"/>
                </a:cubicBezTo>
                <a:cubicBezTo>
                  <a:pt x="680" y="928"/>
                  <a:pt x="882" y="1107"/>
                  <a:pt x="1085" y="1116"/>
                </a:cubicBezTo>
                <a:cubicBezTo>
                  <a:pt x="1288" y="1125"/>
                  <a:pt x="1614" y="945"/>
                  <a:pt x="1753" y="892"/>
                </a:cubicBezTo>
                <a:cubicBezTo>
                  <a:pt x="1892" y="839"/>
                  <a:pt x="1881" y="833"/>
                  <a:pt x="1921" y="796"/>
                </a:cubicBezTo>
                <a:cubicBezTo>
                  <a:pt x="1961" y="759"/>
                  <a:pt x="2002" y="707"/>
                  <a:pt x="1993" y="668"/>
                </a:cubicBezTo>
                <a:cubicBezTo>
                  <a:pt x="1984" y="629"/>
                  <a:pt x="1892" y="586"/>
                  <a:pt x="1865" y="564"/>
                </a:cubicBezTo>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3600"/>
          </a:p>
        </p:txBody>
      </p:sp>
      <p:sp>
        <p:nvSpPr>
          <p:cNvPr id="47112" name="Freeform 8"/>
          <p:cNvSpPr>
            <a:spLocks/>
          </p:cNvSpPr>
          <p:nvPr/>
        </p:nvSpPr>
        <p:spPr bwMode="auto">
          <a:xfrm>
            <a:off x="8302600" y="4469606"/>
            <a:ext cx="4508500" cy="2193132"/>
          </a:xfrm>
          <a:custGeom>
            <a:avLst/>
            <a:gdLst>
              <a:gd name="T0" fmla="*/ 90 w 1420"/>
              <a:gd name="T1" fmla="*/ 0 h 921"/>
              <a:gd name="T2" fmla="*/ 36 w 1420"/>
              <a:gd name="T3" fmla="*/ 438 h 921"/>
              <a:gd name="T4" fmla="*/ 306 w 1420"/>
              <a:gd name="T5" fmla="*/ 666 h 921"/>
              <a:gd name="T6" fmla="*/ 582 w 1420"/>
              <a:gd name="T7" fmla="*/ 894 h 921"/>
              <a:gd name="T8" fmla="*/ 940 w 1420"/>
              <a:gd name="T9" fmla="*/ 828 h 921"/>
              <a:gd name="T10" fmla="*/ 1028 w 1420"/>
              <a:gd name="T11" fmla="*/ 548 h 921"/>
              <a:gd name="T12" fmla="*/ 1036 w 1420"/>
              <a:gd name="T13" fmla="*/ 412 h 921"/>
              <a:gd name="T14" fmla="*/ 1076 w 1420"/>
              <a:gd name="T15" fmla="*/ 260 h 921"/>
              <a:gd name="T16" fmla="*/ 1260 w 1420"/>
              <a:gd name="T17" fmla="*/ 212 h 921"/>
              <a:gd name="T18" fmla="*/ 1420 w 1420"/>
              <a:gd name="T19" fmla="*/ 252 h 9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0"/>
              <a:gd name="T31" fmla="*/ 0 h 921"/>
              <a:gd name="T32" fmla="*/ 1420 w 1420"/>
              <a:gd name="T33" fmla="*/ 921 h 9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0" h="921">
                <a:moveTo>
                  <a:pt x="90" y="0"/>
                </a:moveTo>
                <a:cubicBezTo>
                  <a:pt x="81" y="73"/>
                  <a:pt x="0" y="327"/>
                  <a:pt x="36" y="438"/>
                </a:cubicBezTo>
                <a:cubicBezTo>
                  <a:pt x="72" y="549"/>
                  <a:pt x="215" y="590"/>
                  <a:pt x="306" y="666"/>
                </a:cubicBezTo>
                <a:cubicBezTo>
                  <a:pt x="397" y="742"/>
                  <a:pt x="476" y="867"/>
                  <a:pt x="582" y="894"/>
                </a:cubicBezTo>
                <a:cubicBezTo>
                  <a:pt x="688" y="921"/>
                  <a:pt x="866" y="886"/>
                  <a:pt x="940" y="828"/>
                </a:cubicBezTo>
                <a:cubicBezTo>
                  <a:pt x="1014" y="770"/>
                  <a:pt x="1012" y="617"/>
                  <a:pt x="1028" y="548"/>
                </a:cubicBezTo>
                <a:cubicBezTo>
                  <a:pt x="1044" y="479"/>
                  <a:pt x="1028" y="460"/>
                  <a:pt x="1036" y="412"/>
                </a:cubicBezTo>
                <a:cubicBezTo>
                  <a:pt x="1044" y="364"/>
                  <a:pt x="1039" y="293"/>
                  <a:pt x="1076" y="260"/>
                </a:cubicBezTo>
                <a:cubicBezTo>
                  <a:pt x="1113" y="227"/>
                  <a:pt x="1203" y="213"/>
                  <a:pt x="1260" y="212"/>
                </a:cubicBezTo>
                <a:cubicBezTo>
                  <a:pt x="1317" y="211"/>
                  <a:pt x="1387" y="244"/>
                  <a:pt x="1420" y="252"/>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3600"/>
          </a:p>
        </p:txBody>
      </p:sp>
      <p:sp>
        <p:nvSpPr>
          <p:cNvPr id="47113" name="Rectangle 9"/>
          <p:cNvSpPr>
            <a:spLocks noChangeArrowheads="1"/>
          </p:cNvSpPr>
          <p:nvPr/>
        </p:nvSpPr>
        <p:spPr bwMode="auto">
          <a:xfrm rot="2700000" flipV="1">
            <a:off x="8496300" y="4274742"/>
            <a:ext cx="685800" cy="111124"/>
          </a:xfrm>
          <a:prstGeom prst="rect">
            <a:avLst/>
          </a:prstGeom>
          <a:solidFill>
            <a:srgbClr val="5F5F5F"/>
          </a:solidFill>
          <a:ln w="9525">
            <a:miter lim="800000"/>
            <a:headEnd/>
            <a:tailEnd/>
          </a:ln>
          <a:scene3d>
            <a:camera prst="legacyPerspectiveFront">
              <a:rot lat="18000000" lon="0" rev="0"/>
            </a:camera>
            <a:lightRig rig="legacyFlat4" dir="b"/>
          </a:scene3d>
          <a:sp3d extrusionH="125400" prstMaterial="legacyMatte">
            <a:bevelT w="13500" h="13500" prst="angle"/>
            <a:bevelB w="13500" h="13500" prst="angle"/>
            <a:extrusionClr>
              <a:schemeClr val="bg2"/>
            </a:extrusionClr>
          </a:sp3d>
        </p:spPr>
        <p:txBody>
          <a:bodyPr wrap="none" anchor="ctr">
            <a:flatTx/>
          </a:bodyPr>
          <a:lstStyle/>
          <a:p>
            <a:pPr eaLnBrk="1" hangingPunct="1"/>
            <a:endParaRPr lang="en-US" sz="3600"/>
          </a:p>
        </p:txBody>
      </p:sp>
      <p:sp>
        <p:nvSpPr>
          <p:cNvPr id="47114" name="AutoShape 10"/>
          <p:cNvSpPr>
            <a:spLocks noChangeArrowheads="1"/>
          </p:cNvSpPr>
          <p:nvPr/>
        </p:nvSpPr>
        <p:spPr bwMode="auto">
          <a:xfrm rot="11198400" flipH="1">
            <a:off x="8474076" y="3690939"/>
            <a:ext cx="3162300" cy="1959770"/>
          </a:xfrm>
          <a:custGeom>
            <a:avLst/>
            <a:gdLst>
              <a:gd name="T0" fmla="*/ 790575 w 21600"/>
              <a:gd name="T1" fmla="*/ 0 h 21600"/>
              <a:gd name="T2" fmla="*/ 21521 w 21600"/>
              <a:gd name="T3" fmla="*/ 661664 h 21600"/>
              <a:gd name="T4" fmla="*/ 790575 w 21600"/>
              <a:gd name="T5" fmla="*/ 35566 h 21600"/>
              <a:gd name="T6" fmla="*/ 1559629 w 21600"/>
              <a:gd name="T7" fmla="*/ 661664 h 21600"/>
              <a:gd name="T8" fmla="*/ 0 60000 65536"/>
              <a:gd name="T9" fmla="*/ 0 60000 65536"/>
              <a:gd name="T10" fmla="*/ 0 60000 65536"/>
              <a:gd name="T11" fmla="*/ 0 60000 65536"/>
              <a:gd name="T12" fmla="*/ 0 w 21600"/>
              <a:gd name="T13" fmla="*/ 0 h 21600"/>
              <a:gd name="T14" fmla="*/ 21600 w 21600"/>
              <a:gd name="T15" fmla="*/ 7864 h 21600"/>
            </a:gdLst>
            <a:ahLst/>
            <a:cxnLst>
              <a:cxn ang="T8">
                <a:pos x="T0" y="T1"/>
              </a:cxn>
              <a:cxn ang="T9">
                <a:pos x="T2" y="T3"/>
              </a:cxn>
              <a:cxn ang="T10">
                <a:pos x="T4" y="T5"/>
              </a:cxn>
              <a:cxn ang="T11">
                <a:pos x="T6" y="T7"/>
              </a:cxn>
            </a:cxnLst>
            <a:rect l="T12" t="T13" r="T14" b="T15"/>
            <a:pathLst>
              <a:path w="21600" h="21600">
                <a:moveTo>
                  <a:pt x="588" y="10935"/>
                </a:moveTo>
                <a:cubicBezTo>
                  <a:pt x="588" y="10890"/>
                  <a:pt x="588" y="10845"/>
                  <a:pt x="588" y="10800"/>
                </a:cubicBezTo>
                <a:cubicBezTo>
                  <a:pt x="588" y="5160"/>
                  <a:pt x="5160" y="588"/>
                  <a:pt x="10800" y="588"/>
                </a:cubicBezTo>
                <a:cubicBezTo>
                  <a:pt x="16439" y="588"/>
                  <a:pt x="21012" y="5160"/>
                  <a:pt x="21012" y="10800"/>
                </a:cubicBezTo>
                <a:cubicBezTo>
                  <a:pt x="21012" y="10845"/>
                  <a:pt x="21011" y="10890"/>
                  <a:pt x="21011" y="10935"/>
                </a:cubicBezTo>
                <a:lnTo>
                  <a:pt x="21599" y="10943"/>
                </a:lnTo>
                <a:cubicBezTo>
                  <a:pt x="21599" y="10895"/>
                  <a:pt x="21600" y="10847"/>
                  <a:pt x="21600" y="10800"/>
                </a:cubicBezTo>
                <a:cubicBezTo>
                  <a:pt x="21600" y="4835"/>
                  <a:pt x="16764" y="0"/>
                  <a:pt x="10800" y="0"/>
                </a:cubicBezTo>
                <a:cubicBezTo>
                  <a:pt x="4835" y="0"/>
                  <a:pt x="0" y="4835"/>
                  <a:pt x="0" y="10800"/>
                </a:cubicBezTo>
                <a:cubicBezTo>
                  <a:pt x="-1" y="10847"/>
                  <a:pt x="0" y="10895"/>
                  <a:pt x="0" y="10943"/>
                </a:cubicBezTo>
                <a:close/>
              </a:path>
            </a:pathLst>
          </a:custGeom>
          <a:solidFill>
            <a:srgbClr val="FF9933"/>
          </a:solidFill>
          <a:ln w="9525">
            <a:miter lim="800000"/>
            <a:headEnd/>
            <a:tailEnd/>
          </a:ln>
          <a:scene3d>
            <a:camera prst="legacyObliqueTopRight">
              <a:rot lat="20999997" lon="1799999" rev="0"/>
            </a:camera>
            <a:lightRig rig="legacyFlat3" dir="b"/>
          </a:scene3d>
          <a:sp3d extrusionH="23800" prstMaterial="legacyMatte">
            <a:bevelT w="13500" h="13500" prst="angle"/>
            <a:bevelB w="13500" h="13500" prst="angle"/>
            <a:extrusionClr>
              <a:srgbClr val="FF9933"/>
            </a:extrusionClr>
          </a:sp3d>
        </p:spPr>
        <p:txBody>
          <a:bodyPr wrap="none" anchor="ctr">
            <a:flatTx/>
          </a:bodyPr>
          <a:lstStyle/>
          <a:p>
            <a:pPr eaLnBrk="1" hangingPunct="1"/>
            <a:endParaRPr lang="en-US" sz="3600"/>
          </a:p>
        </p:txBody>
      </p:sp>
      <p:sp>
        <p:nvSpPr>
          <p:cNvPr id="47115" name="Rectangle 11"/>
          <p:cNvSpPr>
            <a:spLocks noChangeArrowheads="1"/>
          </p:cNvSpPr>
          <p:nvPr/>
        </p:nvSpPr>
        <p:spPr bwMode="auto">
          <a:xfrm rot="2700000" flipV="1">
            <a:off x="7863284" y="5928916"/>
            <a:ext cx="88108" cy="117476"/>
          </a:xfrm>
          <a:prstGeom prst="rect">
            <a:avLst/>
          </a:prstGeom>
          <a:solidFill>
            <a:schemeClr val="bg2"/>
          </a:solidFill>
          <a:ln w="9525">
            <a:miter lim="800000"/>
            <a:headEnd/>
            <a:tailEnd/>
          </a:ln>
          <a:scene3d>
            <a:camera prst="legacyPerspectiveFront">
              <a:rot lat="18600000" lon="0" rev="0"/>
            </a:camera>
            <a:lightRig rig="legacyFlat4" dir="b"/>
          </a:scene3d>
          <a:sp3d extrusionH="49200" prstMaterial="legacyMatte">
            <a:bevelT w="13500" h="13500" prst="angle"/>
            <a:bevelB w="13500" h="13500" prst="angle"/>
            <a:extrusionClr>
              <a:schemeClr val="bg2"/>
            </a:extrusionClr>
          </a:sp3d>
        </p:spPr>
        <p:txBody>
          <a:bodyPr wrap="none" anchor="ctr">
            <a:flatTx/>
          </a:bodyPr>
          <a:lstStyle/>
          <a:p>
            <a:pPr eaLnBrk="1" hangingPunct="1"/>
            <a:endParaRPr lang="en-US" sz="3600"/>
          </a:p>
        </p:txBody>
      </p:sp>
      <p:sp>
        <p:nvSpPr>
          <p:cNvPr id="47116" name="Rectangle 12"/>
          <p:cNvSpPr>
            <a:spLocks noChangeArrowheads="1"/>
          </p:cNvSpPr>
          <p:nvPr/>
        </p:nvSpPr>
        <p:spPr bwMode="auto">
          <a:xfrm rot="2700000" flipV="1">
            <a:off x="10295313" y="6188470"/>
            <a:ext cx="88106" cy="117476"/>
          </a:xfrm>
          <a:prstGeom prst="rect">
            <a:avLst/>
          </a:prstGeom>
          <a:solidFill>
            <a:schemeClr val="bg2"/>
          </a:solidFill>
          <a:ln w="9525">
            <a:miter lim="800000"/>
            <a:headEnd/>
            <a:tailEnd/>
          </a:ln>
          <a:scene3d>
            <a:camera prst="legacyPerspectiveFront">
              <a:rot lat="18600000" lon="0" rev="0"/>
            </a:camera>
            <a:lightRig rig="legacyFlat4" dir="b"/>
          </a:scene3d>
          <a:sp3d extrusionH="49200" prstMaterial="legacyMatte">
            <a:bevelT w="13500" h="13500" prst="angle"/>
            <a:bevelB w="13500" h="13500" prst="angle"/>
            <a:extrusionClr>
              <a:schemeClr val="bg2"/>
            </a:extrusionClr>
          </a:sp3d>
        </p:spPr>
        <p:txBody>
          <a:bodyPr wrap="none" anchor="ctr">
            <a:flatTx/>
          </a:bodyPr>
          <a:lstStyle/>
          <a:p>
            <a:pPr eaLnBrk="1" hangingPunct="1"/>
            <a:endParaRPr lang="en-US" sz="3600"/>
          </a:p>
        </p:txBody>
      </p:sp>
      <p:sp>
        <p:nvSpPr>
          <p:cNvPr id="47117" name="Rectangle 13"/>
          <p:cNvSpPr>
            <a:spLocks noChangeArrowheads="1"/>
          </p:cNvSpPr>
          <p:nvPr/>
        </p:nvSpPr>
        <p:spPr bwMode="auto">
          <a:xfrm rot="2700000" flipV="1">
            <a:off x="9419013" y="6600429"/>
            <a:ext cx="88106" cy="117474"/>
          </a:xfrm>
          <a:prstGeom prst="rect">
            <a:avLst/>
          </a:prstGeom>
          <a:solidFill>
            <a:schemeClr val="bg2"/>
          </a:solidFill>
          <a:ln w="9525">
            <a:miter lim="800000"/>
            <a:headEnd/>
            <a:tailEnd/>
          </a:ln>
          <a:scene3d>
            <a:camera prst="legacyPerspectiveFront">
              <a:rot lat="18000000" lon="0" rev="0"/>
            </a:camera>
            <a:lightRig rig="legacyFlat4" dir="b"/>
          </a:scene3d>
          <a:sp3d extrusionH="49200" prstMaterial="legacyMatte">
            <a:bevelT w="13500" h="13500" prst="angle"/>
            <a:bevelB w="13500" h="13500" prst="angle"/>
            <a:extrusionClr>
              <a:schemeClr val="bg2"/>
            </a:extrusionClr>
          </a:sp3d>
        </p:spPr>
        <p:txBody>
          <a:bodyPr wrap="none" anchor="ctr">
            <a:flatTx/>
          </a:bodyPr>
          <a:lstStyle/>
          <a:p>
            <a:pPr eaLnBrk="1" hangingPunct="1"/>
            <a:endParaRPr lang="en-US" sz="3600"/>
          </a:p>
        </p:txBody>
      </p:sp>
      <p:sp>
        <p:nvSpPr>
          <p:cNvPr id="47118" name="Rectangle 14"/>
          <p:cNvSpPr>
            <a:spLocks noChangeArrowheads="1"/>
          </p:cNvSpPr>
          <p:nvPr/>
        </p:nvSpPr>
        <p:spPr bwMode="auto">
          <a:xfrm rot="2700000" flipV="1">
            <a:off x="8332366" y="5402660"/>
            <a:ext cx="1645444" cy="1317624"/>
          </a:xfrm>
          <a:prstGeom prst="rect">
            <a:avLst/>
          </a:prstGeom>
          <a:gradFill rotWithShape="1">
            <a:gsLst>
              <a:gs pos="0">
                <a:srgbClr val="2C2C2C"/>
              </a:gs>
              <a:gs pos="100000">
                <a:srgbClr val="5F5F5F"/>
              </a:gs>
            </a:gsLst>
            <a:lin ang="18900000" scaled="1"/>
          </a:gradFill>
          <a:ln w="9525">
            <a:miter lim="800000"/>
            <a:headEnd/>
            <a:tailEnd/>
          </a:ln>
          <a:scene3d>
            <a:camera prst="legacyPerspectiveFront">
              <a:rot lat="18600000" lon="0" rev="0"/>
            </a:camera>
            <a:lightRig rig="legacyFlat4" dir="b"/>
          </a:scene3d>
          <a:sp3d extrusionH="23800" prstMaterial="legacyMatte">
            <a:bevelT w="13500" h="13500" prst="angle"/>
            <a:bevelB w="13500" h="13500" prst="angle"/>
            <a:extrusionClr>
              <a:schemeClr val="bg2"/>
            </a:extrusionClr>
          </a:sp3d>
        </p:spPr>
        <p:txBody>
          <a:bodyPr wrap="none" anchor="ctr">
            <a:flatTx/>
          </a:bodyPr>
          <a:lstStyle/>
          <a:p>
            <a:pPr eaLnBrk="1" hangingPunct="1"/>
            <a:endParaRPr lang="en-US" sz="3600"/>
          </a:p>
        </p:txBody>
      </p:sp>
      <p:sp>
        <p:nvSpPr>
          <p:cNvPr id="47119" name="AutoShape 15"/>
          <p:cNvSpPr>
            <a:spLocks noChangeArrowheads="1"/>
          </p:cNvSpPr>
          <p:nvPr/>
        </p:nvSpPr>
        <p:spPr bwMode="auto">
          <a:xfrm rot="144122" flipV="1">
            <a:off x="8312150" y="5695951"/>
            <a:ext cx="584200" cy="335758"/>
          </a:xfrm>
          <a:custGeom>
            <a:avLst/>
            <a:gdLst>
              <a:gd name="T0" fmla="*/ 146050 w 21600"/>
              <a:gd name="T1" fmla="*/ 0 h 21600"/>
              <a:gd name="T2" fmla="*/ 144846 w 21600"/>
              <a:gd name="T3" fmla="*/ 195692 h 21600"/>
              <a:gd name="T4" fmla="*/ 146050 w 21600"/>
              <a:gd name="T5" fmla="*/ 56270 h 21600"/>
              <a:gd name="T6" fmla="*/ 147254 w 21600"/>
              <a:gd name="T7" fmla="*/ 195692 h 21600"/>
              <a:gd name="T8" fmla="*/ 0 60000 65536"/>
              <a:gd name="T9" fmla="*/ 0 60000 65536"/>
              <a:gd name="T10" fmla="*/ 0 60000 65536"/>
              <a:gd name="T11" fmla="*/ 0 60000 65536"/>
              <a:gd name="T12" fmla="*/ 0 w 21600"/>
              <a:gd name="T13" fmla="*/ 0 h 21600"/>
              <a:gd name="T14" fmla="*/ 21600 w 21600"/>
              <a:gd name="T15" fmla="*/ 21467 h 21600"/>
            </a:gdLst>
            <a:ahLst/>
            <a:cxnLst>
              <a:cxn ang="T8">
                <a:pos x="T0" y="T1"/>
              </a:cxn>
              <a:cxn ang="T9">
                <a:pos x="T2" y="T3"/>
              </a:cxn>
              <a:cxn ang="T10">
                <a:pos x="T4" y="T5"/>
              </a:cxn>
              <a:cxn ang="T11">
                <a:pos x="T6" y="T7"/>
              </a:cxn>
            </a:cxnLst>
            <a:rect l="T12" t="T13" r="T14" b="T15"/>
            <a:pathLst>
              <a:path w="21600" h="21600">
                <a:moveTo>
                  <a:pt x="10741" y="16169"/>
                </a:moveTo>
                <a:cubicBezTo>
                  <a:pt x="7798" y="16137"/>
                  <a:pt x="5430" y="13742"/>
                  <a:pt x="5430" y="10800"/>
                </a:cubicBezTo>
                <a:cubicBezTo>
                  <a:pt x="5430" y="7834"/>
                  <a:pt x="7834" y="5430"/>
                  <a:pt x="10800" y="5430"/>
                </a:cubicBezTo>
                <a:cubicBezTo>
                  <a:pt x="13765" y="5430"/>
                  <a:pt x="16170" y="7834"/>
                  <a:pt x="16170" y="10800"/>
                </a:cubicBezTo>
                <a:cubicBezTo>
                  <a:pt x="16170" y="13742"/>
                  <a:pt x="13801" y="16137"/>
                  <a:pt x="10858" y="16169"/>
                </a:cubicBezTo>
                <a:lnTo>
                  <a:pt x="10918" y="21599"/>
                </a:lnTo>
                <a:cubicBezTo>
                  <a:pt x="16836" y="21534"/>
                  <a:pt x="21600" y="16718"/>
                  <a:pt x="21600" y="10800"/>
                </a:cubicBezTo>
                <a:cubicBezTo>
                  <a:pt x="21600" y="4835"/>
                  <a:pt x="16764" y="0"/>
                  <a:pt x="10800" y="0"/>
                </a:cubicBezTo>
                <a:cubicBezTo>
                  <a:pt x="4835" y="0"/>
                  <a:pt x="0" y="4835"/>
                  <a:pt x="0" y="10800"/>
                </a:cubicBezTo>
                <a:cubicBezTo>
                  <a:pt x="-1" y="16718"/>
                  <a:pt x="4763" y="21534"/>
                  <a:pt x="10681" y="21599"/>
                </a:cubicBezTo>
                <a:close/>
              </a:path>
            </a:pathLst>
          </a:custGeom>
          <a:solidFill>
            <a:schemeClr val="bg1"/>
          </a:solidFill>
          <a:ln w="9525">
            <a:miter lim="800000"/>
            <a:headEnd/>
            <a:tailEnd/>
          </a:ln>
          <a:scene3d>
            <a:camera prst="legacyObliqueTopRight">
              <a:rot lat="18000000" lon="20699998" rev="0"/>
            </a:camera>
            <a:lightRig rig="legacyFlat3" dir="b"/>
          </a:scene3d>
          <a:sp3d prstMaterial="legacyMatte">
            <a:bevelT w="13500" h="13500" prst="angle"/>
            <a:bevelB w="13500" h="13500" prst="angle"/>
            <a:extrusionClr>
              <a:schemeClr val="bg1"/>
            </a:extrusionClr>
          </a:sp3d>
        </p:spPr>
        <p:txBody>
          <a:bodyPr wrap="none" anchor="ctr">
            <a:flatTx/>
          </a:bodyPr>
          <a:lstStyle/>
          <a:p>
            <a:pPr eaLnBrk="1" hangingPunct="1"/>
            <a:endParaRPr lang="en-US" sz="3600"/>
          </a:p>
        </p:txBody>
      </p:sp>
      <p:sp>
        <p:nvSpPr>
          <p:cNvPr id="21520" name="AutoShape 16"/>
          <p:cNvSpPr>
            <a:spLocks noChangeArrowheads="1"/>
          </p:cNvSpPr>
          <p:nvPr/>
        </p:nvSpPr>
        <p:spPr bwMode="auto">
          <a:xfrm>
            <a:off x="8480429" y="5564983"/>
            <a:ext cx="257174" cy="361950"/>
          </a:xfrm>
          <a:prstGeom prst="can">
            <a:avLst>
              <a:gd name="adj" fmla="val 56792"/>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p>
            <a:pPr eaLnBrk="1" hangingPunct="1">
              <a:defRPr/>
            </a:pPr>
            <a:endParaRPr lang="en-US" sz="3600"/>
          </a:p>
        </p:txBody>
      </p:sp>
      <p:sp>
        <p:nvSpPr>
          <p:cNvPr id="21521" name="AutoShape 17"/>
          <p:cNvSpPr>
            <a:spLocks noChangeArrowheads="1"/>
          </p:cNvSpPr>
          <p:nvPr/>
        </p:nvSpPr>
        <p:spPr bwMode="auto">
          <a:xfrm>
            <a:off x="8648679" y="2857500"/>
            <a:ext cx="133350" cy="2743200"/>
          </a:xfrm>
          <a:prstGeom prst="can">
            <a:avLst>
              <a:gd name="adj" fmla="val 49778"/>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p>
            <a:pPr eaLnBrk="1" hangingPunct="1">
              <a:defRPr/>
            </a:pPr>
            <a:endParaRPr lang="en-US" sz="3600"/>
          </a:p>
        </p:txBody>
      </p:sp>
      <p:sp>
        <p:nvSpPr>
          <p:cNvPr id="47122" name="Rectangle 18"/>
          <p:cNvSpPr>
            <a:spLocks noChangeArrowheads="1"/>
          </p:cNvSpPr>
          <p:nvPr/>
        </p:nvSpPr>
        <p:spPr bwMode="auto">
          <a:xfrm rot="2700000" flipV="1">
            <a:off x="8388350" y="4319987"/>
            <a:ext cx="685800" cy="111126"/>
          </a:xfrm>
          <a:prstGeom prst="rect">
            <a:avLst/>
          </a:prstGeom>
          <a:solidFill>
            <a:srgbClr val="5F5F5F"/>
          </a:solidFill>
          <a:ln w="9525">
            <a:miter lim="800000"/>
            <a:headEnd/>
            <a:tailEnd/>
          </a:ln>
          <a:scene3d>
            <a:camera prst="legacyPerspectiveFront">
              <a:rot lat="18000000" lon="0" rev="0"/>
            </a:camera>
            <a:lightRig rig="legacyFlat4" dir="b"/>
          </a:scene3d>
          <a:sp3d extrusionH="125400" prstMaterial="legacyMatte">
            <a:bevelT w="13500" h="13500" prst="angle"/>
            <a:bevelB w="13500" h="13500" prst="angle"/>
            <a:extrusionClr>
              <a:schemeClr val="bg2"/>
            </a:extrusionClr>
          </a:sp3d>
        </p:spPr>
        <p:txBody>
          <a:bodyPr wrap="none" anchor="ctr">
            <a:flatTx/>
          </a:bodyPr>
          <a:lstStyle/>
          <a:p>
            <a:pPr eaLnBrk="1" hangingPunct="1"/>
            <a:endParaRPr lang="en-US" sz="3600"/>
          </a:p>
        </p:txBody>
      </p:sp>
      <p:sp>
        <p:nvSpPr>
          <p:cNvPr id="47123" name="Oval 19"/>
          <p:cNvSpPr>
            <a:spLocks noChangeArrowheads="1"/>
          </p:cNvSpPr>
          <p:nvPr/>
        </p:nvSpPr>
        <p:spPr bwMode="auto">
          <a:xfrm rot="14400000">
            <a:off x="8434391" y="4327527"/>
            <a:ext cx="161926" cy="146050"/>
          </a:xfrm>
          <a:prstGeom prst="ellipse">
            <a:avLst/>
          </a:prstGeom>
          <a:solidFill>
            <a:srgbClr val="FFFFFF"/>
          </a:solidFill>
          <a:ln w="9525">
            <a:solidFill>
              <a:schemeClr val="tx1"/>
            </a:solidFill>
            <a:round/>
            <a:headEnd/>
            <a:tailEnd/>
          </a:ln>
        </p:spPr>
        <p:txBody>
          <a:bodyPr wrap="none" anchor="ctr"/>
          <a:lstStyle/>
          <a:p>
            <a:pPr eaLnBrk="1" hangingPunct="1"/>
            <a:endParaRPr lang="en-US" sz="3600"/>
          </a:p>
        </p:txBody>
      </p:sp>
      <p:sp>
        <p:nvSpPr>
          <p:cNvPr id="47124" name="AutoShape 20"/>
          <p:cNvSpPr>
            <a:spLocks noChangeArrowheads="1"/>
          </p:cNvSpPr>
          <p:nvPr/>
        </p:nvSpPr>
        <p:spPr bwMode="auto">
          <a:xfrm rot="14460000">
            <a:off x="8393511" y="4327128"/>
            <a:ext cx="107158" cy="206376"/>
          </a:xfrm>
          <a:prstGeom prst="can">
            <a:avLst>
              <a:gd name="adj" fmla="val 72222"/>
            </a:avLst>
          </a:prstGeom>
          <a:solidFill>
            <a:srgbClr val="FF0000"/>
          </a:solidFill>
          <a:ln w="9525">
            <a:solidFill>
              <a:srgbClr val="333333"/>
            </a:solidFill>
            <a:round/>
            <a:headEnd/>
            <a:tailEnd/>
          </a:ln>
        </p:spPr>
        <p:txBody>
          <a:bodyPr wrap="none" anchor="ctr"/>
          <a:lstStyle/>
          <a:p>
            <a:pPr eaLnBrk="1" hangingPunct="1"/>
            <a:endParaRPr lang="en-US" sz="3600"/>
          </a:p>
        </p:txBody>
      </p:sp>
      <p:sp>
        <p:nvSpPr>
          <p:cNvPr id="47125" name="Oval 21"/>
          <p:cNvSpPr>
            <a:spLocks noChangeArrowheads="1"/>
          </p:cNvSpPr>
          <p:nvPr/>
        </p:nvSpPr>
        <p:spPr bwMode="auto">
          <a:xfrm rot="14400000">
            <a:off x="8853491" y="4516439"/>
            <a:ext cx="95250" cy="92074"/>
          </a:xfrm>
          <a:prstGeom prst="ellipse">
            <a:avLst/>
          </a:prstGeom>
          <a:solidFill>
            <a:srgbClr val="FF0000"/>
          </a:solidFill>
          <a:ln w="9525">
            <a:solidFill>
              <a:schemeClr val="tx1"/>
            </a:solidFill>
            <a:round/>
            <a:headEnd/>
            <a:tailEnd/>
          </a:ln>
        </p:spPr>
        <p:txBody>
          <a:bodyPr wrap="none" anchor="ctr"/>
          <a:lstStyle/>
          <a:p>
            <a:pPr eaLnBrk="1" hangingPunct="1"/>
            <a:endParaRPr lang="en-US" sz="3600"/>
          </a:p>
        </p:txBody>
      </p:sp>
      <p:grpSp>
        <p:nvGrpSpPr>
          <p:cNvPr id="2" name="Group 22"/>
          <p:cNvGrpSpPr>
            <a:grpSpLocks/>
          </p:cNvGrpSpPr>
          <p:nvPr/>
        </p:nvGrpSpPr>
        <p:grpSpPr bwMode="auto">
          <a:xfrm>
            <a:off x="5064103" y="5884068"/>
            <a:ext cx="1631950" cy="1590676"/>
            <a:chOff x="1315" y="2773"/>
            <a:chExt cx="514" cy="668"/>
          </a:xfrm>
        </p:grpSpPr>
        <p:sp>
          <p:nvSpPr>
            <p:cNvPr id="47127" name="Rectangle 23"/>
            <p:cNvSpPr>
              <a:spLocks noChangeArrowheads="1"/>
            </p:cNvSpPr>
            <p:nvPr/>
          </p:nvSpPr>
          <p:spPr bwMode="auto">
            <a:xfrm rot="2700000" flipV="1">
              <a:off x="1639" y="2773"/>
              <a:ext cx="190" cy="461"/>
            </a:xfrm>
            <a:prstGeom prst="rect">
              <a:avLst/>
            </a:prstGeom>
            <a:solidFill>
              <a:srgbClr val="FF0000"/>
            </a:solidFill>
            <a:ln w="9525">
              <a:miter lim="800000"/>
              <a:headEnd/>
              <a:tailEnd/>
            </a:ln>
            <a:scene3d>
              <a:camera prst="legacyPerspectiveFront">
                <a:rot lat="18600000" lon="0" rev="0"/>
              </a:camera>
              <a:lightRig rig="legacyFlat4" dir="b"/>
            </a:scene3d>
            <a:sp3d extrusionH="176200" prstMaterial="legacyMatte">
              <a:bevelT w="13500" h="13500" prst="angle"/>
              <a:bevelB w="13500" h="13500" prst="angle"/>
              <a:extrusionClr>
                <a:srgbClr val="FF0000"/>
              </a:extrusionClr>
            </a:sp3d>
          </p:spPr>
          <p:txBody>
            <a:bodyPr wrap="none" anchor="ctr">
              <a:flatTx/>
            </a:bodyPr>
            <a:lstStyle/>
            <a:p>
              <a:pPr eaLnBrk="1" hangingPunct="1"/>
              <a:endParaRPr lang="en-US" sz="3600"/>
            </a:p>
          </p:txBody>
        </p:sp>
        <p:sp>
          <p:nvSpPr>
            <p:cNvPr id="47128" name="Rectangle 24"/>
            <p:cNvSpPr>
              <a:spLocks noChangeArrowheads="1"/>
            </p:cNvSpPr>
            <p:nvPr/>
          </p:nvSpPr>
          <p:spPr bwMode="auto">
            <a:xfrm rot="2700000" flipV="1">
              <a:off x="1315" y="2980"/>
              <a:ext cx="196" cy="461"/>
            </a:xfrm>
            <a:prstGeom prst="rect">
              <a:avLst/>
            </a:prstGeom>
            <a:solidFill>
              <a:srgbClr val="0033CC"/>
            </a:solidFill>
            <a:ln w="9525">
              <a:miter lim="800000"/>
              <a:headEnd/>
              <a:tailEnd/>
            </a:ln>
            <a:scene3d>
              <a:camera prst="legacyPerspectiveFront">
                <a:rot lat="18600000" lon="0" rev="0"/>
              </a:camera>
              <a:lightRig rig="legacyFlat4" dir="b"/>
            </a:scene3d>
            <a:sp3d extrusionH="188900" prstMaterial="legacyMatte">
              <a:bevelT w="13500" h="13500" prst="angle"/>
              <a:bevelB w="13500" h="13500" prst="angle"/>
              <a:extrusionClr>
                <a:srgbClr val="0033CC"/>
              </a:extrusionClr>
            </a:sp3d>
          </p:spPr>
          <p:txBody>
            <a:bodyPr wrap="none" anchor="ctr">
              <a:flatTx/>
            </a:bodyPr>
            <a:lstStyle/>
            <a:p>
              <a:pPr eaLnBrk="1" hangingPunct="1"/>
              <a:endParaRPr lang="en-US" sz="3600"/>
            </a:p>
          </p:txBody>
        </p:sp>
        <p:sp>
          <p:nvSpPr>
            <p:cNvPr id="47129" name="Text Box 25"/>
            <p:cNvSpPr txBox="1">
              <a:spLocks noChangeArrowheads="1"/>
            </p:cNvSpPr>
            <p:nvPr/>
          </p:nvSpPr>
          <p:spPr bwMode="auto">
            <a:xfrm rot="-1980000">
              <a:off x="1692" y="2928"/>
              <a:ext cx="11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chemeClr val="bg1"/>
                  </a:solidFill>
                </a:rPr>
                <a:t>N</a:t>
              </a:r>
            </a:p>
          </p:txBody>
        </p:sp>
        <p:sp>
          <p:nvSpPr>
            <p:cNvPr id="47130" name="Text Box 26"/>
            <p:cNvSpPr txBox="1">
              <a:spLocks noChangeArrowheads="1"/>
            </p:cNvSpPr>
            <p:nvPr/>
          </p:nvSpPr>
          <p:spPr bwMode="auto">
            <a:xfrm rot="-1980000">
              <a:off x="1386" y="3132"/>
              <a:ext cx="11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chemeClr val="bg1"/>
                  </a:solidFill>
                </a:rPr>
                <a:t>S</a:t>
              </a:r>
            </a:p>
          </p:txBody>
        </p:sp>
      </p:grpSp>
      <p:grpSp>
        <p:nvGrpSpPr>
          <p:cNvPr id="3" name="Group 27"/>
          <p:cNvGrpSpPr>
            <a:grpSpLocks/>
          </p:cNvGrpSpPr>
          <p:nvPr/>
        </p:nvGrpSpPr>
        <p:grpSpPr bwMode="auto">
          <a:xfrm rot="2568761" flipH="1">
            <a:off x="3921100" y="5898356"/>
            <a:ext cx="1981200" cy="1943100"/>
            <a:chOff x="522" y="2640"/>
            <a:chExt cx="774" cy="1104"/>
          </a:xfrm>
        </p:grpSpPr>
        <p:sp>
          <p:nvSpPr>
            <p:cNvPr id="47132" name="Freeform 28"/>
            <p:cNvSpPr>
              <a:spLocks/>
            </p:cNvSpPr>
            <p:nvPr/>
          </p:nvSpPr>
          <p:spPr bwMode="auto">
            <a:xfrm>
              <a:off x="830" y="2694"/>
              <a:ext cx="268" cy="334"/>
            </a:xfrm>
            <a:custGeom>
              <a:avLst/>
              <a:gdLst>
                <a:gd name="T0" fmla="*/ 136 w 268"/>
                <a:gd name="T1" fmla="*/ 206 h 334"/>
                <a:gd name="T2" fmla="*/ 0 w 268"/>
                <a:gd name="T3" fmla="*/ 0 h 334"/>
                <a:gd name="T4" fmla="*/ 24 w 268"/>
                <a:gd name="T5" fmla="*/ 5 h 334"/>
                <a:gd name="T6" fmla="*/ 48 w 268"/>
                <a:gd name="T7" fmla="*/ 11 h 334"/>
                <a:gd name="T8" fmla="*/ 68 w 268"/>
                <a:gd name="T9" fmla="*/ 26 h 334"/>
                <a:gd name="T10" fmla="*/ 78 w 268"/>
                <a:gd name="T11" fmla="*/ 36 h 334"/>
                <a:gd name="T12" fmla="*/ 116 w 268"/>
                <a:gd name="T13" fmla="*/ 58 h 334"/>
                <a:gd name="T14" fmla="*/ 144 w 268"/>
                <a:gd name="T15" fmla="*/ 78 h 334"/>
                <a:gd name="T16" fmla="*/ 166 w 268"/>
                <a:gd name="T17" fmla="*/ 96 h 334"/>
                <a:gd name="T18" fmla="*/ 188 w 268"/>
                <a:gd name="T19" fmla="*/ 110 h 334"/>
                <a:gd name="T20" fmla="*/ 196 w 268"/>
                <a:gd name="T21" fmla="*/ 136 h 334"/>
                <a:gd name="T22" fmla="*/ 204 w 268"/>
                <a:gd name="T23" fmla="*/ 160 h 334"/>
                <a:gd name="T24" fmla="*/ 216 w 268"/>
                <a:gd name="T25" fmla="*/ 186 h 334"/>
                <a:gd name="T26" fmla="*/ 230 w 268"/>
                <a:gd name="T27" fmla="*/ 220 h 334"/>
                <a:gd name="T28" fmla="*/ 246 w 268"/>
                <a:gd name="T29" fmla="*/ 244 h 334"/>
                <a:gd name="T30" fmla="*/ 256 w 268"/>
                <a:gd name="T31" fmla="*/ 270 h 334"/>
                <a:gd name="T32" fmla="*/ 268 w 268"/>
                <a:gd name="T33" fmla="*/ 334 h 334"/>
                <a:gd name="T34" fmla="*/ 238 w 268"/>
                <a:gd name="T35" fmla="*/ 330 h 334"/>
                <a:gd name="T36" fmla="*/ 204 w 268"/>
                <a:gd name="T37" fmla="*/ 322 h 334"/>
                <a:gd name="T38" fmla="*/ 136 w 268"/>
                <a:gd name="T39" fmla="*/ 206 h 3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8"/>
                <a:gd name="T61" fmla="*/ 0 h 334"/>
                <a:gd name="T62" fmla="*/ 268 w 268"/>
                <a:gd name="T63" fmla="*/ 334 h 3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8" h="334">
                  <a:moveTo>
                    <a:pt x="136" y="206"/>
                  </a:moveTo>
                  <a:lnTo>
                    <a:pt x="0" y="0"/>
                  </a:lnTo>
                  <a:lnTo>
                    <a:pt x="24" y="5"/>
                  </a:lnTo>
                  <a:lnTo>
                    <a:pt x="48" y="11"/>
                  </a:lnTo>
                  <a:lnTo>
                    <a:pt x="68" y="26"/>
                  </a:lnTo>
                  <a:lnTo>
                    <a:pt x="78" y="36"/>
                  </a:lnTo>
                  <a:lnTo>
                    <a:pt x="116" y="58"/>
                  </a:lnTo>
                  <a:lnTo>
                    <a:pt x="144" y="78"/>
                  </a:lnTo>
                  <a:lnTo>
                    <a:pt x="166" y="96"/>
                  </a:lnTo>
                  <a:lnTo>
                    <a:pt x="188" y="110"/>
                  </a:lnTo>
                  <a:lnTo>
                    <a:pt x="196" y="136"/>
                  </a:lnTo>
                  <a:lnTo>
                    <a:pt x="204" y="160"/>
                  </a:lnTo>
                  <a:lnTo>
                    <a:pt x="216" y="186"/>
                  </a:lnTo>
                  <a:lnTo>
                    <a:pt x="230" y="220"/>
                  </a:lnTo>
                  <a:lnTo>
                    <a:pt x="246" y="244"/>
                  </a:lnTo>
                  <a:lnTo>
                    <a:pt x="256" y="270"/>
                  </a:lnTo>
                  <a:lnTo>
                    <a:pt x="268" y="334"/>
                  </a:lnTo>
                  <a:lnTo>
                    <a:pt x="238" y="330"/>
                  </a:lnTo>
                  <a:lnTo>
                    <a:pt x="204" y="322"/>
                  </a:lnTo>
                  <a:lnTo>
                    <a:pt x="136" y="206"/>
                  </a:lnTo>
                  <a:close/>
                </a:path>
              </a:pathLst>
            </a:custGeom>
            <a:solidFill>
              <a:srgbClr val="FFBFBF"/>
            </a:solidFill>
            <a:ln w="9525">
              <a:solidFill>
                <a:srgbClr val="000000"/>
              </a:solidFill>
              <a:round/>
              <a:headEnd/>
              <a:tailEnd/>
            </a:ln>
          </p:spPr>
          <p:txBody>
            <a:bodyPr/>
            <a:lstStyle/>
            <a:p>
              <a:pPr eaLnBrk="1" hangingPunct="1"/>
              <a:endParaRPr lang="en-US" sz="3600"/>
            </a:p>
          </p:txBody>
        </p:sp>
        <p:sp>
          <p:nvSpPr>
            <p:cNvPr id="47133" name="Freeform 29"/>
            <p:cNvSpPr>
              <a:spLocks/>
            </p:cNvSpPr>
            <p:nvPr/>
          </p:nvSpPr>
          <p:spPr bwMode="auto">
            <a:xfrm>
              <a:off x="522" y="2640"/>
              <a:ext cx="651" cy="934"/>
            </a:xfrm>
            <a:custGeom>
              <a:avLst/>
              <a:gdLst>
                <a:gd name="T0" fmla="*/ 232 w 651"/>
                <a:gd name="T1" fmla="*/ 508 h 934"/>
                <a:gd name="T2" fmla="*/ 182 w 651"/>
                <a:gd name="T3" fmla="*/ 512 h 934"/>
                <a:gd name="T4" fmla="*/ 110 w 651"/>
                <a:gd name="T5" fmla="*/ 482 h 934"/>
                <a:gd name="T6" fmla="*/ 92 w 651"/>
                <a:gd name="T7" fmla="*/ 440 h 934"/>
                <a:gd name="T8" fmla="*/ 52 w 651"/>
                <a:gd name="T9" fmla="*/ 412 h 934"/>
                <a:gd name="T10" fmla="*/ 10 w 651"/>
                <a:gd name="T11" fmla="*/ 410 h 934"/>
                <a:gd name="T12" fmla="*/ 10 w 651"/>
                <a:gd name="T13" fmla="*/ 440 h 934"/>
                <a:gd name="T14" fmla="*/ 24 w 651"/>
                <a:gd name="T15" fmla="*/ 484 h 934"/>
                <a:gd name="T16" fmla="*/ 44 w 651"/>
                <a:gd name="T17" fmla="*/ 534 h 934"/>
                <a:gd name="T18" fmla="*/ 74 w 651"/>
                <a:gd name="T19" fmla="*/ 580 h 934"/>
                <a:gd name="T20" fmla="*/ 116 w 651"/>
                <a:gd name="T21" fmla="*/ 628 h 934"/>
                <a:gd name="T22" fmla="*/ 182 w 651"/>
                <a:gd name="T23" fmla="*/ 696 h 934"/>
                <a:gd name="T24" fmla="*/ 242 w 651"/>
                <a:gd name="T25" fmla="*/ 756 h 934"/>
                <a:gd name="T26" fmla="*/ 306 w 651"/>
                <a:gd name="T27" fmla="*/ 816 h 934"/>
                <a:gd name="T28" fmla="*/ 340 w 651"/>
                <a:gd name="T29" fmla="*/ 856 h 934"/>
                <a:gd name="T30" fmla="*/ 354 w 651"/>
                <a:gd name="T31" fmla="*/ 893 h 934"/>
                <a:gd name="T32" fmla="*/ 380 w 651"/>
                <a:gd name="T33" fmla="*/ 925 h 934"/>
                <a:gd name="T34" fmla="*/ 403 w 651"/>
                <a:gd name="T35" fmla="*/ 921 h 934"/>
                <a:gd name="T36" fmla="*/ 444 w 651"/>
                <a:gd name="T37" fmla="*/ 889 h 934"/>
                <a:gd name="T38" fmla="*/ 508 w 651"/>
                <a:gd name="T39" fmla="*/ 850 h 934"/>
                <a:gd name="T40" fmla="*/ 573 w 651"/>
                <a:gd name="T41" fmla="*/ 821 h 934"/>
                <a:gd name="T42" fmla="*/ 630 w 651"/>
                <a:gd name="T43" fmla="*/ 816 h 934"/>
                <a:gd name="T44" fmla="*/ 619 w 651"/>
                <a:gd name="T45" fmla="*/ 785 h 934"/>
                <a:gd name="T46" fmla="*/ 590 w 651"/>
                <a:gd name="T47" fmla="*/ 757 h 934"/>
                <a:gd name="T48" fmla="*/ 577 w 651"/>
                <a:gd name="T49" fmla="*/ 735 h 934"/>
                <a:gd name="T50" fmla="*/ 587 w 651"/>
                <a:gd name="T51" fmla="*/ 630 h 934"/>
                <a:gd name="T52" fmla="*/ 577 w 651"/>
                <a:gd name="T53" fmla="*/ 484 h 934"/>
                <a:gd name="T54" fmla="*/ 580 w 651"/>
                <a:gd name="T55" fmla="*/ 428 h 934"/>
                <a:gd name="T56" fmla="*/ 580 w 651"/>
                <a:gd name="T57" fmla="*/ 395 h 934"/>
                <a:gd name="T58" fmla="*/ 580 w 651"/>
                <a:gd name="T59" fmla="*/ 384 h 934"/>
                <a:gd name="T60" fmla="*/ 572 w 651"/>
                <a:gd name="T61" fmla="*/ 336 h 934"/>
                <a:gd name="T62" fmla="*/ 542 w 651"/>
                <a:gd name="T63" fmla="*/ 338 h 934"/>
                <a:gd name="T64" fmla="*/ 494 w 651"/>
                <a:gd name="T65" fmla="*/ 324 h 934"/>
                <a:gd name="T66" fmla="*/ 458 w 651"/>
                <a:gd name="T67" fmla="*/ 266 h 934"/>
                <a:gd name="T68" fmla="*/ 430 w 651"/>
                <a:gd name="T69" fmla="*/ 206 h 934"/>
                <a:gd name="T70" fmla="*/ 388 w 651"/>
                <a:gd name="T71" fmla="*/ 136 h 934"/>
                <a:gd name="T72" fmla="*/ 356 w 651"/>
                <a:gd name="T73" fmla="*/ 106 h 934"/>
                <a:gd name="T74" fmla="*/ 334 w 651"/>
                <a:gd name="T75" fmla="*/ 84 h 934"/>
                <a:gd name="T76" fmla="*/ 310 w 651"/>
                <a:gd name="T77" fmla="*/ 58 h 934"/>
                <a:gd name="T78" fmla="*/ 286 w 651"/>
                <a:gd name="T79" fmla="*/ 40 h 934"/>
                <a:gd name="T80" fmla="*/ 260 w 651"/>
                <a:gd name="T81" fmla="*/ 14 h 934"/>
                <a:gd name="T82" fmla="*/ 232 w 651"/>
                <a:gd name="T83" fmla="*/ 20 h 934"/>
                <a:gd name="T84" fmla="*/ 240 w 651"/>
                <a:gd name="T85" fmla="*/ 86 h 934"/>
                <a:gd name="T86" fmla="*/ 288 w 651"/>
                <a:gd name="T87" fmla="*/ 152 h 934"/>
                <a:gd name="T88" fmla="*/ 320 w 651"/>
                <a:gd name="T89" fmla="*/ 204 h 934"/>
                <a:gd name="T90" fmla="*/ 338 w 651"/>
                <a:gd name="T91" fmla="*/ 276 h 934"/>
                <a:gd name="T92" fmla="*/ 368 w 651"/>
                <a:gd name="T93" fmla="*/ 354 h 934"/>
                <a:gd name="T94" fmla="*/ 346 w 651"/>
                <a:gd name="T95" fmla="*/ 404 h 934"/>
                <a:gd name="T96" fmla="*/ 306 w 651"/>
                <a:gd name="T97" fmla="*/ 462 h 934"/>
                <a:gd name="T98" fmla="*/ 254 w 651"/>
                <a:gd name="T99" fmla="*/ 496 h 9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51"/>
                <a:gd name="T151" fmla="*/ 0 h 934"/>
                <a:gd name="T152" fmla="*/ 651 w 651"/>
                <a:gd name="T153" fmla="*/ 934 h 9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51" h="934">
                  <a:moveTo>
                    <a:pt x="254" y="496"/>
                  </a:moveTo>
                  <a:lnTo>
                    <a:pt x="232" y="508"/>
                  </a:lnTo>
                  <a:lnTo>
                    <a:pt x="212" y="514"/>
                  </a:lnTo>
                  <a:lnTo>
                    <a:pt x="182" y="512"/>
                  </a:lnTo>
                  <a:lnTo>
                    <a:pt x="150" y="504"/>
                  </a:lnTo>
                  <a:lnTo>
                    <a:pt x="110" y="482"/>
                  </a:lnTo>
                  <a:lnTo>
                    <a:pt x="102" y="452"/>
                  </a:lnTo>
                  <a:lnTo>
                    <a:pt x="92" y="440"/>
                  </a:lnTo>
                  <a:lnTo>
                    <a:pt x="74" y="430"/>
                  </a:lnTo>
                  <a:lnTo>
                    <a:pt x="52" y="412"/>
                  </a:lnTo>
                  <a:lnTo>
                    <a:pt x="32" y="406"/>
                  </a:lnTo>
                  <a:lnTo>
                    <a:pt x="10" y="410"/>
                  </a:lnTo>
                  <a:lnTo>
                    <a:pt x="0" y="418"/>
                  </a:lnTo>
                  <a:lnTo>
                    <a:pt x="10" y="440"/>
                  </a:lnTo>
                  <a:lnTo>
                    <a:pt x="18" y="464"/>
                  </a:lnTo>
                  <a:lnTo>
                    <a:pt x="24" y="484"/>
                  </a:lnTo>
                  <a:lnTo>
                    <a:pt x="34" y="504"/>
                  </a:lnTo>
                  <a:lnTo>
                    <a:pt x="44" y="534"/>
                  </a:lnTo>
                  <a:lnTo>
                    <a:pt x="54" y="550"/>
                  </a:lnTo>
                  <a:lnTo>
                    <a:pt x="74" y="580"/>
                  </a:lnTo>
                  <a:lnTo>
                    <a:pt x="102" y="604"/>
                  </a:lnTo>
                  <a:lnTo>
                    <a:pt x="116" y="628"/>
                  </a:lnTo>
                  <a:lnTo>
                    <a:pt x="150" y="666"/>
                  </a:lnTo>
                  <a:lnTo>
                    <a:pt x="182" y="696"/>
                  </a:lnTo>
                  <a:lnTo>
                    <a:pt x="206" y="719"/>
                  </a:lnTo>
                  <a:lnTo>
                    <a:pt x="242" y="756"/>
                  </a:lnTo>
                  <a:lnTo>
                    <a:pt x="286" y="796"/>
                  </a:lnTo>
                  <a:lnTo>
                    <a:pt x="306" y="816"/>
                  </a:lnTo>
                  <a:lnTo>
                    <a:pt x="328" y="829"/>
                  </a:lnTo>
                  <a:lnTo>
                    <a:pt x="340" y="856"/>
                  </a:lnTo>
                  <a:lnTo>
                    <a:pt x="348" y="875"/>
                  </a:lnTo>
                  <a:lnTo>
                    <a:pt x="354" y="893"/>
                  </a:lnTo>
                  <a:lnTo>
                    <a:pt x="365" y="909"/>
                  </a:lnTo>
                  <a:lnTo>
                    <a:pt x="380" y="925"/>
                  </a:lnTo>
                  <a:lnTo>
                    <a:pt x="389" y="934"/>
                  </a:lnTo>
                  <a:lnTo>
                    <a:pt x="403" y="921"/>
                  </a:lnTo>
                  <a:lnTo>
                    <a:pt x="416" y="909"/>
                  </a:lnTo>
                  <a:lnTo>
                    <a:pt x="444" y="889"/>
                  </a:lnTo>
                  <a:lnTo>
                    <a:pt x="483" y="864"/>
                  </a:lnTo>
                  <a:lnTo>
                    <a:pt x="508" y="850"/>
                  </a:lnTo>
                  <a:lnTo>
                    <a:pt x="538" y="833"/>
                  </a:lnTo>
                  <a:lnTo>
                    <a:pt x="573" y="821"/>
                  </a:lnTo>
                  <a:lnTo>
                    <a:pt x="603" y="814"/>
                  </a:lnTo>
                  <a:lnTo>
                    <a:pt x="630" y="816"/>
                  </a:lnTo>
                  <a:lnTo>
                    <a:pt x="651" y="820"/>
                  </a:lnTo>
                  <a:lnTo>
                    <a:pt x="619" y="785"/>
                  </a:lnTo>
                  <a:lnTo>
                    <a:pt x="609" y="772"/>
                  </a:lnTo>
                  <a:lnTo>
                    <a:pt x="590" y="757"/>
                  </a:lnTo>
                  <a:lnTo>
                    <a:pt x="581" y="745"/>
                  </a:lnTo>
                  <a:lnTo>
                    <a:pt x="577" y="735"/>
                  </a:lnTo>
                  <a:lnTo>
                    <a:pt x="580" y="709"/>
                  </a:lnTo>
                  <a:lnTo>
                    <a:pt x="587" y="630"/>
                  </a:lnTo>
                  <a:lnTo>
                    <a:pt x="577" y="541"/>
                  </a:lnTo>
                  <a:lnTo>
                    <a:pt x="577" y="484"/>
                  </a:lnTo>
                  <a:lnTo>
                    <a:pt x="580" y="456"/>
                  </a:lnTo>
                  <a:lnTo>
                    <a:pt x="580" y="428"/>
                  </a:lnTo>
                  <a:lnTo>
                    <a:pt x="582" y="410"/>
                  </a:lnTo>
                  <a:lnTo>
                    <a:pt x="580" y="395"/>
                  </a:lnTo>
                  <a:lnTo>
                    <a:pt x="584" y="382"/>
                  </a:lnTo>
                  <a:lnTo>
                    <a:pt x="580" y="384"/>
                  </a:lnTo>
                  <a:lnTo>
                    <a:pt x="580" y="376"/>
                  </a:lnTo>
                  <a:lnTo>
                    <a:pt x="572" y="336"/>
                  </a:lnTo>
                  <a:lnTo>
                    <a:pt x="556" y="330"/>
                  </a:lnTo>
                  <a:lnTo>
                    <a:pt x="542" y="338"/>
                  </a:lnTo>
                  <a:lnTo>
                    <a:pt x="522" y="312"/>
                  </a:lnTo>
                  <a:lnTo>
                    <a:pt x="494" y="324"/>
                  </a:lnTo>
                  <a:lnTo>
                    <a:pt x="474" y="288"/>
                  </a:lnTo>
                  <a:lnTo>
                    <a:pt x="458" y="266"/>
                  </a:lnTo>
                  <a:lnTo>
                    <a:pt x="444" y="234"/>
                  </a:lnTo>
                  <a:lnTo>
                    <a:pt x="430" y="206"/>
                  </a:lnTo>
                  <a:lnTo>
                    <a:pt x="412" y="170"/>
                  </a:lnTo>
                  <a:lnTo>
                    <a:pt x="388" y="136"/>
                  </a:lnTo>
                  <a:lnTo>
                    <a:pt x="370" y="122"/>
                  </a:lnTo>
                  <a:lnTo>
                    <a:pt x="356" y="106"/>
                  </a:lnTo>
                  <a:lnTo>
                    <a:pt x="344" y="94"/>
                  </a:lnTo>
                  <a:lnTo>
                    <a:pt x="334" y="84"/>
                  </a:lnTo>
                  <a:lnTo>
                    <a:pt x="322" y="72"/>
                  </a:lnTo>
                  <a:lnTo>
                    <a:pt x="310" y="58"/>
                  </a:lnTo>
                  <a:lnTo>
                    <a:pt x="298" y="48"/>
                  </a:lnTo>
                  <a:lnTo>
                    <a:pt x="286" y="40"/>
                  </a:lnTo>
                  <a:lnTo>
                    <a:pt x="274" y="24"/>
                  </a:lnTo>
                  <a:lnTo>
                    <a:pt x="260" y="14"/>
                  </a:lnTo>
                  <a:lnTo>
                    <a:pt x="244" y="0"/>
                  </a:lnTo>
                  <a:lnTo>
                    <a:pt x="232" y="20"/>
                  </a:lnTo>
                  <a:lnTo>
                    <a:pt x="232" y="46"/>
                  </a:lnTo>
                  <a:lnTo>
                    <a:pt x="240" y="86"/>
                  </a:lnTo>
                  <a:lnTo>
                    <a:pt x="268" y="126"/>
                  </a:lnTo>
                  <a:lnTo>
                    <a:pt x="288" y="152"/>
                  </a:lnTo>
                  <a:lnTo>
                    <a:pt x="304" y="180"/>
                  </a:lnTo>
                  <a:lnTo>
                    <a:pt x="320" y="204"/>
                  </a:lnTo>
                  <a:lnTo>
                    <a:pt x="330" y="238"/>
                  </a:lnTo>
                  <a:lnTo>
                    <a:pt x="338" y="276"/>
                  </a:lnTo>
                  <a:lnTo>
                    <a:pt x="362" y="320"/>
                  </a:lnTo>
                  <a:lnTo>
                    <a:pt x="368" y="354"/>
                  </a:lnTo>
                  <a:lnTo>
                    <a:pt x="358" y="378"/>
                  </a:lnTo>
                  <a:lnTo>
                    <a:pt x="346" y="404"/>
                  </a:lnTo>
                  <a:lnTo>
                    <a:pt x="322" y="442"/>
                  </a:lnTo>
                  <a:lnTo>
                    <a:pt x="306" y="462"/>
                  </a:lnTo>
                  <a:lnTo>
                    <a:pt x="283" y="478"/>
                  </a:lnTo>
                  <a:lnTo>
                    <a:pt x="254" y="496"/>
                  </a:lnTo>
                  <a:close/>
                </a:path>
              </a:pathLst>
            </a:custGeom>
            <a:solidFill>
              <a:srgbClr val="FFBFBF"/>
            </a:solidFill>
            <a:ln w="9525">
              <a:solidFill>
                <a:srgbClr val="000000"/>
              </a:solidFill>
              <a:round/>
              <a:headEnd/>
              <a:tailEnd/>
            </a:ln>
          </p:spPr>
          <p:txBody>
            <a:bodyPr/>
            <a:lstStyle/>
            <a:p>
              <a:pPr eaLnBrk="1" hangingPunct="1"/>
              <a:endParaRPr lang="en-US" sz="3600"/>
            </a:p>
          </p:txBody>
        </p:sp>
        <p:sp>
          <p:nvSpPr>
            <p:cNvPr id="47134" name="Freeform 30"/>
            <p:cNvSpPr>
              <a:spLocks/>
            </p:cNvSpPr>
            <p:nvPr/>
          </p:nvSpPr>
          <p:spPr bwMode="auto">
            <a:xfrm rot="5718280">
              <a:off x="784" y="2746"/>
              <a:ext cx="19" cy="11"/>
            </a:xfrm>
            <a:custGeom>
              <a:avLst/>
              <a:gdLst>
                <a:gd name="T0" fmla="*/ 55 w 55"/>
                <a:gd name="T1" fmla="*/ 33 h 33"/>
                <a:gd name="T2" fmla="*/ 26 w 55"/>
                <a:gd name="T3" fmla="*/ 22 h 33"/>
                <a:gd name="T4" fmla="*/ 7 w 55"/>
                <a:gd name="T5" fmla="*/ 8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3600"/>
            </a:p>
          </p:txBody>
        </p:sp>
        <p:sp>
          <p:nvSpPr>
            <p:cNvPr id="47135" name="Freeform 31"/>
            <p:cNvSpPr>
              <a:spLocks/>
            </p:cNvSpPr>
            <p:nvPr/>
          </p:nvSpPr>
          <p:spPr bwMode="auto">
            <a:xfrm>
              <a:off x="1057" y="3009"/>
              <a:ext cx="7" cy="114"/>
            </a:xfrm>
            <a:custGeom>
              <a:avLst/>
              <a:gdLst>
                <a:gd name="T0" fmla="*/ 9 w 20"/>
                <a:gd name="T1" fmla="*/ 0 h 336"/>
                <a:gd name="T2" fmla="*/ 20 w 20"/>
                <a:gd name="T3" fmla="*/ 52 h 336"/>
                <a:gd name="T4" fmla="*/ 1 w 20"/>
                <a:gd name="T5" fmla="*/ 241 h 336"/>
                <a:gd name="T6" fmla="*/ 0 w 20"/>
                <a:gd name="T7" fmla="*/ 336 h 336"/>
                <a:gd name="T8" fmla="*/ 0 60000 65536"/>
                <a:gd name="T9" fmla="*/ 0 60000 65536"/>
                <a:gd name="T10" fmla="*/ 0 60000 65536"/>
                <a:gd name="T11" fmla="*/ 0 60000 65536"/>
                <a:gd name="T12" fmla="*/ 0 w 20"/>
                <a:gd name="T13" fmla="*/ 0 h 336"/>
                <a:gd name="T14" fmla="*/ 20 w 20"/>
                <a:gd name="T15" fmla="*/ 336 h 336"/>
              </a:gdLst>
              <a:ahLst/>
              <a:cxnLst>
                <a:cxn ang="T8">
                  <a:pos x="T0" y="T1"/>
                </a:cxn>
                <a:cxn ang="T9">
                  <a:pos x="T2" y="T3"/>
                </a:cxn>
                <a:cxn ang="T10">
                  <a:pos x="T4" y="T5"/>
                </a:cxn>
                <a:cxn ang="T11">
                  <a:pos x="T6" y="T7"/>
                </a:cxn>
              </a:cxnLst>
              <a:rect l="T12" t="T13" r="T14" b="T15"/>
              <a:pathLst>
                <a:path w="20" h="336">
                  <a:moveTo>
                    <a:pt x="9" y="0"/>
                  </a:moveTo>
                  <a:lnTo>
                    <a:pt x="20" y="52"/>
                  </a:lnTo>
                  <a:lnTo>
                    <a:pt x="1" y="241"/>
                  </a:lnTo>
                  <a:lnTo>
                    <a:pt x="0" y="33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3600"/>
            </a:p>
          </p:txBody>
        </p:sp>
        <p:sp>
          <p:nvSpPr>
            <p:cNvPr id="47136" name="Freeform 32"/>
            <p:cNvSpPr>
              <a:spLocks/>
            </p:cNvSpPr>
            <p:nvPr/>
          </p:nvSpPr>
          <p:spPr bwMode="auto">
            <a:xfrm>
              <a:off x="544" y="3054"/>
              <a:ext cx="24" cy="56"/>
            </a:xfrm>
            <a:custGeom>
              <a:avLst/>
              <a:gdLst>
                <a:gd name="T0" fmla="*/ 23 w 70"/>
                <a:gd name="T1" fmla="*/ 0 h 169"/>
                <a:gd name="T2" fmla="*/ 53 w 70"/>
                <a:gd name="T3" fmla="*/ 52 h 169"/>
                <a:gd name="T4" fmla="*/ 69 w 70"/>
                <a:gd name="T5" fmla="*/ 83 h 169"/>
                <a:gd name="T6" fmla="*/ 70 w 70"/>
                <a:gd name="T7" fmla="*/ 113 h 169"/>
                <a:gd name="T8" fmla="*/ 58 w 70"/>
                <a:gd name="T9" fmla="*/ 140 h 169"/>
                <a:gd name="T10" fmla="*/ 27 w 70"/>
                <a:gd name="T11" fmla="*/ 158 h 169"/>
                <a:gd name="T12" fmla="*/ 0 w 70"/>
                <a:gd name="T13" fmla="*/ 169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3600"/>
            </a:p>
          </p:txBody>
        </p:sp>
        <p:sp>
          <p:nvSpPr>
            <p:cNvPr id="47137" name="Freeform 33"/>
            <p:cNvSpPr>
              <a:spLocks/>
            </p:cNvSpPr>
            <p:nvPr/>
          </p:nvSpPr>
          <p:spPr bwMode="auto">
            <a:xfrm rot="3161763">
              <a:off x="847" y="2825"/>
              <a:ext cx="17" cy="31"/>
            </a:xfrm>
            <a:custGeom>
              <a:avLst/>
              <a:gdLst>
                <a:gd name="T0" fmla="*/ 0 w 50"/>
                <a:gd name="T1" fmla="*/ 0 h 93"/>
                <a:gd name="T2" fmla="*/ 0 w 50"/>
                <a:gd name="T3" fmla="*/ 32 h 93"/>
                <a:gd name="T4" fmla="*/ 6 w 50"/>
                <a:gd name="T5" fmla="*/ 57 h 93"/>
                <a:gd name="T6" fmla="*/ 25 w 50"/>
                <a:gd name="T7" fmla="*/ 82 h 93"/>
                <a:gd name="T8" fmla="*/ 50 w 50"/>
                <a:gd name="T9" fmla="*/ 93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3600"/>
            </a:p>
          </p:txBody>
        </p:sp>
        <p:sp>
          <p:nvSpPr>
            <p:cNvPr id="47138" name="Freeform 34"/>
            <p:cNvSpPr>
              <a:spLocks/>
            </p:cNvSpPr>
            <p:nvPr/>
          </p:nvSpPr>
          <p:spPr bwMode="auto">
            <a:xfrm rot="4186509">
              <a:off x="880" y="2944"/>
              <a:ext cx="36" cy="28"/>
            </a:xfrm>
            <a:custGeom>
              <a:avLst/>
              <a:gdLst>
                <a:gd name="T0" fmla="*/ 0 w 105"/>
                <a:gd name="T1" fmla="*/ 0 h 82"/>
                <a:gd name="T2" fmla="*/ 0 w 105"/>
                <a:gd name="T3" fmla="*/ 21 h 82"/>
                <a:gd name="T4" fmla="*/ 8 w 105"/>
                <a:gd name="T5" fmla="*/ 43 h 82"/>
                <a:gd name="T6" fmla="*/ 35 w 105"/>
                <a:gd name="T7" fmla="*/ 67 h 82"/>
                <a:gd name="T8" fmla="*/ 55 w 105"/>
                <a:gd name="T9" fmla="*/ 78 h 82"/>
                <a:gd name="T10" fmla="*/ 80 w 105"/>
                <a:gd name="T11" fmla="*/ 82 h 82"/>
                <a:gd name="T12" fmla="*/ 105 w 105"/>
                <a:gd name="T13" fmla="*/ 82 h 82"/>
                <a:gd name="T14" fmla="*/ 0 60000 65536"/>
                <a:gd name="T15" fmla="*/ 0 60000 65536"/>
                <a:gd name="T16" fmla="*/ 0 60000 65536"/>
                <a:gd name="T17" fmla="*/ 0 60000 65536"/>
                <a:gd name="T18" fmla="*/ 0 60000 65536"/>
                <a:gd name="T19" fmla="*/ 0 60000 65536"/>
                <a:gd name="T20" fmla="*/ 0 60000 65536"/>
                <a:gd name="T21" fmla="*/ 0 w 105"/>
                <a:gd name="T22" fmla="*/ 0 h 82"/>
                <a:gd name="T23" fmla="*/ 105 w 105"/>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82">
                  <a:moveTo>
                    <a:pt x="0" y="0"/>
                  </a:moveTo>
                  <a:lnTo>
                    <a:pt x="0" y="21"/>
                  </a:lnTo>
                  <a:lnTo>
                    <a:pt x="8" y="43"/>
                  </a:lnTo>
                  <a:lnTo>
                    <a:pt x="35" y="67"/>
                  </a:lnTo>
                  <a:lnTo>
                    <a:pt x="55" y="78"/>
                  </a:lnTo>
                  <a:lnTo>
                    <a:pt x="80" y="82"/>
                  </a:lnTo>
                  <a:lnTo>
                    <a:pt x="105" y="8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3600"/>
            </a:p>
          </p:txBody>
        </p:sp>
        <p:grpSp>
          <p:nvGrpSpPr>
            <p:cNvPr id="47139" name="Group 35"/>
            <p:cNvGrpSpPr>
              <a:grpSpLocks/>
            </p:cNvGrpSpPr>
            <p:nvPr/>
          </p:nvGrpSpPr>
          <p:grpSpPr bwMode="auto">
            <a:xfrm rot="-7408476">
              <a:off x="931" y="3380"/>
              <a:ext cx="311" cy="418"/>
              <a:chOff x="2457" y="2549"/>
              <a:chExt cx="557" cy="547"/>
            </a:xfrm>
          </p:grpSpPr>
          <p:sp>
            <p:nvSpPr>
              <p:cNvPr id="47140" name="Freeform 36"/>
              <p:cNvSpPr>
                <a:spLocks/>
              </p:cNvSpPr>
              <p:nvPr/>
            </p:nvSpPr>
            <p:spPr bwMode="auto">
              <a:xfrm>
                <a:off x="2457" y="2549"/>
                <a:ext cx="557" cy="547"/>
              </a:xfrm>
              <a:custGeom>
                <a:avLst/>
                <a:gdLst>
                  <a:gd name="T0" fmla="*/ 1112 w 1112"/>
                  <a:gd name="T1" fmla="*/ 140 h 1094"/>
                  <a:gd name="T2" fmla="*/ 1056 w 1112"/>
                  <a:gd name="T3" fmla="*/ 271 h 1094"/>
                  <a:gd name="T4" fmla="*/ 1017 w 1112"/>
                  <a:gd name="T5" fmla="*/ 373 h 1094"/>
                  <a:gd name="T6" fmla="*/ 971 w 1112"/>
                  <a:gd name="T7" fmla="*/ 476 h 1094"/>
                  <a:gd name="T8" fmla="*/ 943 w 1112"/>
                  <a:gd name="T9" fmla="*/ 588 h 1094"/>
                  <a:gd name="T10" fmla="*/ 924 w 1112"/>
                  <a:gd name="T11" fmla="*/ 702 h 1094"/>
                  <a:gd name="T12" fmla="*/ 905 w 1112"/>
                  <a:gd name="T13" fmla="*/ 814 h 1094"/>
                  <a:gd name="T14" fmla="*/ 905 w 1112"/>
                  <a:gd name="T15" fmla="*/ 916 h 1094"/>
                  <a:gd name="T16" fmla="*/ 905 w 1112"/>
                  <a:gd name="T17" fmla="*/ 1001 h 1094"/>
                  <a:gd name="T18" fmla="*/ 905 w 1112"/>
                  <a:gd name="T19" fmla="*/ 1038 h 1094"/>
                  <a:gd name="T20" fmla="*/ 242 w 1112"/>
                  <a:gd name="T21" fmla="*/ 1094 h 1094"/>
                  <a:gd name="T22" fmla="*/ 130 w 1112"/>
                  <a:gd name="T23" fmla="*/ 448 h 1094"/>
                  <a:gd name="T24" fmla="*/ 28 w 1112"/>
                  <a:gd name="T25" fmla="*/ 65 h 1094"/>
                  <a:gd name="T26" fmla="*/ 0 w 1112"/>
                  <a:gd name="T27" fmla="*/ 0 h 1094"/>
                  <a:gd name="T28" fmla="*/ 420 w 1112"/>
                  <a:gd name="T29" fmla="*/ 75 h 1094"/>
                  <a:gd name="T30" fmla="*/ 765 w 1112"/>
                  <a:gd name="T31" fmla="*/ 103 h 1094"/>
                  <a:gd name="T32" fmla="*/ 989 w 1112"/>
                  <a:gd name="T33" fmla="*/ 103 h 1094"/>
                  <a:gd name="T34" fmla="*/ 1112 w 1112"/>
                  <a:gd name="T35" fmla="*/ 14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round/>
                <a:headEnd/>
                <a:tailEnd/>
              </a:ln>
            </p:spPr>
            <p:txBody>
              <a:bodyPr/>
              <a:lstStyle/>
              <a:p>
                <a:pPr eaLnBrk="1" hangingPunct="1"/>
                <a:endParaRPr lang="en-US" sz="3600"/>
              </a:p>
            </p:txBody>
          </p:sp>
          <p:sp>
            <p:nvSpPr>
              <p:cNvPr id="47141" name="Oval 37"/>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p>
                <a:pPr eaLnBrk="1" hangingPunct="1"/>
                <a:endParaRPr lang="en-US" sz="3600"/>
              </a:p>
            </p:txBody>
          </p:sp>
        </p:grpSp>
        <p:sp>
          <p:nvSpPr>
            <p:cNvPr id="47142" name="Freeform 38"/>
            <p:cNvSpPr>
              <a:spLocks/>
            </p:cNvSpPr>
            <p:nvPr/>
          </p:nvSpPr>
          <p:spPr bwMode="auto">
            <a:xfrm>
              <a:off x="914" y="2736"/>
              <a:ext cx="136" cy="220"/>
            </a:xfrm>
            <a:custGeom>
              <a:avLst/>
              <a:gdLst>
                <a:gd name="T0" fmla="*/ 0 w 136"/>
                <a:gd name="T1" fmla="*/ 0 h 220"/>
                <a:gd name="T2" fmla="*/ 64 w 136"/>
                <a:gd name="T3" fmla="*/ 68 h 220"/>
                <a:gd name="T4" fmla="*/ 96 w 136"/>
                <a:gd name="T5" fmla="*/ 150 h 220"/>
                <a:gd name="T6" fmla="*/ 112 w 136"/>
                <a:gd name="T7" fmla="*/ 180 h 220"/>
                <a:gd name="T8" fmla="*/ 136 w 136"/>
                <a:gd name="T9" fmla="*/ 220 h 220"/>
                <a:gd name="T10" fmla="*/ 0 60000 65536"/>
                <a:gd name="T11" fmla="*/ 0 60000 65536"/>
                <a:gd name="T12" fmla="*/ 0 60000 65536"/>
                <a:gd name="T13" fmla="*/ 0 60000 65536"/>
                <a:gd name="T14" fmla="*/ 0 60000 65536"/>
                <a:gd name="T15" fmla="*/ 0 w 136"/>
                <a:gd name="T16" fmla="*/ 0 h 220"/>
                <a:gd name="T17" fmla="*/ 136 w 136"/>
                <a:gd name="T18" fmla="*/ 220 h 220"/>
              </a:gdLst>
              <a:ahLst/>
              <a:cxnLst>
                <a:cxn ang="T10">
                  <a:pos x="T0" y="T1"/>
                </a:cxn>
                <a:cxn ang="T11">
                  <a:pos x="T2" y="T3"/>
                </a:cxn>
                <a:cxn ang="T12">
                  <a:pos x="T4" y="T5"/>
                </a:cxn>
                <a:cxn ang="T13">
                  <a:pos x="T6" y="T7"/>
                </a:cxn>
                <a:cxn ang="T14">
                  <a:pos x="T8" y="T9"/>
                </a:cxn>
              </a:cxnLst>
              <a:rect l="T15" t="T16" r="T17" b="T18"/>
              <a:pathLst>
                <a:path w="136" h="220">
                  <a:moveTo>
                    <a:pt x="0" y="0"/>
                  </a:moveTo>
                  <a:cubicBezTo>
                    <a:pt x="11" y="11"/>
                    <a:pt x="48" y="43"/>
                    <a:pt x="64" y="68"/>
                  </a:cubicBezTo>
                  <a:cubicBezTo>
                    <a:pt x="80" y="93"/>
                    <a:pt x="88" y="131"/>
                    <a:pt x="96" y="150"/>
                  </a:cubicBezTo>
                  <a:cubicBezTo>
                    <a:pt x="104" y="169"/>
                    <a:pt x="105" y="168"/>
                    <a:pt x="112" y="180"/>
                  </a:cubicBezTo>
                  <a:cubicBezTo>
                    <a:pt x="119" y="192"/>
                    <a:pt x="131" y="212"/>
                    <a:pt x="136" y="22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3600"/>
            </a:p>
          </p:txBody>
        </p:sp>
        <p:sp>
          <p:nvSpPr>
            <p:cNvPr id="47143" name="Freeform 39"/>
            <p:cNvSpPr>
              <a:spLocks/>
            </p:cNvSpPr>
            <p:nvPr/>
          </p:nvSpPr>
          <p:spPr bwMode="auto">
            <a:xfrm>
              <a:off x="758" y="2652"/>
              <a:ext cx="54" cy="34"/>
            </a:xfrm>
            <a:custGeom>
              <a:avLst/>
              <a:gdLst>
                <a:gd name="T0" fmla="*/ 0 w 54"/>
                <a:gd name="T1" fmla="*/ 0 h 34"/>
                <a:gd name="T2" fmla="*/ 30 w 54"/>
                <a:gd name="T3" fmla="*/ 29 h 34"/>
                <a:gd name="T4" fmla="*/ 54 w 54"/>
                <a:gd name="T5" fmla="*/ 29 h 34"/>
                <a:gd name="T6" fmla="*/ 0 60000 65536"/>
                <a:gd name="T7" fmla="*/ 0 60000 65536"/>
                <a:gd name="T8" fmla="*/ 0 60000 65536"/>
                <a:gd name="T9" fmla="*/ 0 w 54"/>
                <a:gd name="T10" fmla="*/ 0 h 34"/>
                <a:gd name="T11" fmla="*/ 54 w 54"/>
                <a:gd name="T12" fmla="*/ 34 h 34"/>
              </a:gdLst>
              <a:ahLst/>
              <a:cxnLst>
                <a:cxn ang="T6">
                  <a:pos x="T0" y="T1"/>
                </a:cxn>
                <a:cxn ang="T7">
                  <a:pos x="T2" y="T3"/>
                </a:cxn>
                <a:cxn ang="T8">
                  <a:pos x="T4" y="T5"/>
                </a:cxn>
              </a:cxnLst>
              <a:rect l="T9" t="T10" r="T11" b="T12"/>
              <a:pathLst>
                <a:path w="54" h="34">
                  <a:moveTo>
                    <a:pt x="0" y="0"/>
                  </a:moveTo>
                  <a:cubicBezTo>
                    <a:pt x="5" y="5"/>
                    <a:pt x="21" y="24"/>
                    <a:pt x="30" y="29"/>
                  </a:cubicBezTo>
                  <a:cubicBezTo>
                    <a:pt x="39" y="34"/>
                    <a:pt x="46" y="33"/>
                    <a:pt x="54" y="2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3600"/>
            </a:p>
          </p:txBody>
        </p:sp>
      </p:grpSp>
      <p:sp>
        <p:nvSpPr>
          <p:cNvPr id="47144" name="AutoShape 40"/>
          <p:cNvSpPr>
            <a:spLocks noChangeArrowheads="1"/>
          </p:cNvSpPr>
          <p:nvPr/>
        </p:nvSpPr>
        <p:spPr bwMode="auto">
          <a:xfrm rot="398401">
            <a:off x="8477250" y="3676651"/>
            <a:ext cx="3162300" cy="1959770"/>
          </a:xfrm>
          <a:custGeom>
            <a:avLst/>
            <a:gdLst>
              <a:gd name="T0" fmla="*/ 790575 w 21600"/>
              <a:gd name="T1" fmla="*/ 0 h 21600"/>
              <a:gd name="T2" fmla="*/ 22034 w 21600"/>
              <a:gd name="T3" fmla="*/ 685193 h 21600"/>
              <a:gd name="T4" fmla="*/ 790575 w 21600"/>
              <a:gd name="T5" fmla="*/ 34840 h 21600"/>
              <a:gd name="T6" fmla="*/ 1559116 w 21600"/>
              <a:gd name="T7" fmla="*/ 685193 h 21600"/>
              <a:gd name="T8" fmla="*/ 0 60000 65536"/>
              <a:gd name="T9" fmla="*/ 0 60000 65536"/>
              <a:gd name="T10" fmla="*/ 0 60000 65536"/>
              <a:gd name="T11" fmla="*/ 0 60000 65536"/>
              <a:gd name="T12" fmla="*/ 0 w 21600"/>
              <a:gd name="T13" fmla="*/ 0 h 21600"/>
              <a:gd name="T14" fmla="*/ 21600 w 21600"/>
              <a:gd name="T15" fmla="*/ 8286 h 21600"/>
            </a:gdLst>
            <a:ahLst/>
            <a:cxnLst>
              <a:cxn ang="T8">
                <a:pos x="T0" y="T1"/>
              </a:cxn>
              <a:cxn ang="T9">
                <a:pos x="T2" y="T3"/>
              </a:cxn>
              <a:cxn ang="T10">
                <a:pos x="T4" y="T5"/>
              </a:cxn>
              <a:cxn ang="T11">
                <a:pos x="T6" y="T7"/>
              </a:cxn>
            </a:cxnLst>
            <a:rect l="T12" t="T13" r="T14" b="T15"/>
            <a:pathLst>
              <a:path w="21600" h="21600">
                <a:moveTo>
                  <a:pt x="588" y="11313"/>
                </a:moveTo>
                <a:cubicBezTo>
                  <a:pt x="580" y="11142"/>
                  <a:pt x="576" y="10971"/>
                  <a:pt x="576" y="10800"/>
                </a:cubicBezTo>
                <a:cubicBezTo>
                  <a:pt x="576" y="5153"/>
                  <a:pt x="5153" y="576"/>
                  <a:pt x="10800" y="576"/>
                </a:cubicBezTo>
                <a:cubicBezTo>
                  <a:pt x="16446" y="576"/>
                  <a:pt x="21024" y="5153"/>
                  <a:pt x="21024" y="10800"/>
                </a:cubicBezTo>
                <a:cubicBezTo>
                  <a:pt x="21024" y="10971"/>
                  <a:pt x="21019" y="11142"/>
                  <a:pt x="21011" y="11313"/>
                </a:cubicBezTo>
                <a:lnTo>
                  <a:pt x="21586" y="11342"/>
                </a:lnTo>
                <a:cubicBezTo>
                  <a:pt x="21595" y="11162"/>
                  <a:pt x="21600" y="10981"/>
                  <a:pt x="21600" y="10800"/>
                </a:cubicBezTo>
                <a:cubicBezTo>
                  <a:pt x="21600" y="4835"/>
                  <a:pt x="16764" y="0"/>
                  <a:pt x="10800" y="0"/>
                </a:cubicBezTo>
                <a:cubicBezTo>
                  <a:pt x="4835" y="0"/>
                  <a:pt x="0" y="4835"/>
                  <a:pt x="0" y="10800"/>
                </a:cubicBezTo>
                <a:cubicBezTo>
                  <a:pt x="-1" y="10981"/>
                  <a:pt x="4" y="11162"/>
                  <a:pt x="13" y="11342"/>
                </a:cubicBezTo>
                <a:close/>
              </a:path>
            </a:pathLst>
          </a:custGeom>
          <a:solidFill>
            <a:srgbClr val="FF9933"/>
          </a:solidFill>
          <a:ln w="9525">
            <a:miter lim="800000"/>
            <a:headEnd/>
            <a:tailEnd/>
          </a:ln>
          <a:scene3d>
            <a:camera prst="legacyObliqueTopRight">
              <a:rot lat="20999997" lon="1799999" rev="0"/>
            </a:camera>
            <a:lightRig rig="legacyFlat3" dir="b"/>
          </a:scene3d>
          <a:sp3d extrusionH="23800" prstMaterial="legacyMatte">
            <a:bevelT w="13500" h="13500" prst="angle"/>
            <a:bevelB w="13500" h="13500" prst="angle"/>
            <a:extrusionClr>
              <a:srgbClr val="FF9933"/>
            </a:extrusionClr>
          </a:sp3d>
        </p:spPr>
        <p:txBody>
          <a:bodyPr wrap="none" anchor="ctr">
            <a:flatTx/>
          </a:bodyPr>
          <a:lstStyle/>
          <a:p>
            <a:pPr eaLnBrk="1" hangingPunct="1"/>
            <a:endParaRPr lang="en-US" sz="3600"/>
          </a:p>
        </p:txBody>
      </p:sp>
      <p:sp>
        <p:nvSpPr>
          <p:cNvPr id="47145" name="Freeform 41"/>
          <p:cNvSpPr>
            <a:spLocks/>
          </p:cNvSpPr>
          <p:nvPr/>
        </p:nvSpPr>
        <p:spPr bwMode="auto">
          <a:xfrm>
            <a:off x="13173076" y="5288757"/>
            <a:ext cx="962024" cy="428626"/>
          </a:xfrm>
          <a:custGeom>
            <a:avLst/>
            <a:gdLst>
              <a:gd name="T0" fmla="*/ 27 w 303"/>
              <a:gd name="T1" fmla="*/ 0 h 180"/>
              <a:gd name="T2" fmla="*/ 31 w 303"/>
              <a:gd name="T3" fmla="*/ 78 h 180"/>
              <a:gd name="T4" fmla="*/ 213 w 303"/>
              <a:gd name="T5" fmla="*/ 167 h 180"/>
              <a:gd name="T6" fmla="*/ 303 w 303"/>
              <a:gd name="T7" fmla="*/ 155 h 180"/>
              <a:gd name="T8" fmla="*/ 0 60000 65536"/>
              <a:gd name="T9" fmla="*/ 0 60000 65536"/>
              <a:gd name="T10" fmla="*/ 0 60000 65536"/>
              <a:gd name="T11" fmla="*/ 0 60000 65536"/>
              <a:gd name="T12" fmla="*/ 0 w 303"/>
              <a:gd name="T13" fmla="*/ 0 h 180"/>
              <a:gd name="T14" fmla="*/ 303 w 303"/>
              <a:gd name="T15" fmla="*/ 180 h 180"/>
            </a:gdLst>
            <a:ahLst/>
            <a:cxnLst>
              <a:cxn ang="T8">
                <a:pos x="T0" y="T1"/>
              </a:cxn>
              <a:cxn ang="T9">
                <a:pos x="T2" y="T3"/>
              </a:cxn>
              <a:cxn ang="T10">
                <a:pos x="T4" y="T5"/>
              </a:cxn>
              <a:cxn ang="T11">
                <a:pos x="T6" y="T7"/>
              </a:cxn>
            </a:cxnLst>
            <a:rect l="T12" t="T13" r="T14" b="T15"/>
            <a:pathLst>
              <a:path w="303" h="180">
                <a:moveTo>
                  <a:pt x="27" y="0"/>
                </a:moveTo>
                <a:cubicBezTo>
                  <a:pt x="28" y="13"/>
                  <a:pt x="0" y="50"/>
                  <a:pt x="31" y="78"/>
                </a:cubicBezTo>
                <a:cubicBezTo>
                  <a:pt x="35" y="93"/>
                  <a:pt x="168" y="154"/>
                  <a:pt x="213" y="167"/>
                </a:cubicBezTo>
                <a:cubicBezTo>
                  <a:pt x="258" y="180"/>
                  <a:pt x="284" y="157"/>
                  <a:pt x="303" y="155"/>
                </a:cubicBezTo>
              </a:path>
            </a:pathLst>
          </a:custGeom>
          <a:noFill/>
          <a:ln w="9525">
            <a:solidFill>
              <a:srgbClr val="4D4D4D"/>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3600"/>
          </a:p>
        </p:txBody>
      </p:sp>
      <p:sp>
        <p:nvSpPr>
          <p:cNvPr id="47146" name="Freeform 42"/>
          <p:cNvSpPr>
            <a:spLocks/>
          </p:cNvSpPr>
          <p:nvPr/>
        </p:nvSpPr>
        <p:spPr bwMode="auto">
          <a:xfrm>
            <a:off x="13836650" y="5133977"/>
            <a:ext cx="317500" cy="538162"/>
          </a:xfrm>
          <a:custGeom>
            <a:avLst/>
            <a:gdLst>
              <a:gd name="T0" fmla="*/ 0 w 100"/>
              <a:gd name="T1" fmla="*/ 0 h 226"/>
              <a:gd name="T2" fmla="*/ 4 w 100"/>
              <a:gd name="T3" fmla="*/ 78 h 226"/>
              <a:gd name="T4" fmla="*/ 22 w 100"/>
              <a:gd name="T5" fmla="*/ 148 h 226"/>
              <a:gd name="T6" fmla="*/ 100 w 100"/>
              <a:gd name="T7" fmla="*/ 226 h 226"/>
              <a:gd name="T8" fmla="*/ 0 60000 65536"/>
              <a:gd name="T9" fmla="*/ 0 60000 65536"/>
              <a:gd name="T10" fmla="*/ 0 60000 65536"/>
              <a:gd name="T11" fmla="*/ 0 60000 65536"/>
              <a:gd name="T12" fmla="*/ 0 w 100"/>
              <a:gd name="T13" fmla="*/ 0 h 226"/>
              <a:gd name="T14" fmla="*/ 100 w 100"/>
              <a:gd name="T15" fmla="*/ 226 h 226"/>
            </a:gdLst>
            <a:ahLst/>
            <a:cxnLst>
              <a:cxn ang="T8">
                <a:pos x="T0" y="T1"/>
              </a:cxn>
              <a:cxn ang="T9">
                <a:pos x="T2" y="T3"/>
              </a:cxn>
              <a:cxn ang="T10">
                <a:pos x="T4" y="T5"/>
              </a:cxn>
              <a:cxn ang="T11">
                <a:pos x="T6" y="T7"/>
              </a:cxn>
            </a:cxnLst>
            <a:rect l="T12" t="T13" r="T14" b="T15"/>
            <a:pathLst>
              <a:path w="100" h="226">
                <a:moveTo>
                  <a:pt x="0" y="0"/>
                </a:moveTo>
                <a:cubicBezTo>
                  <a:pt x="1" y="13"/>
                  <a:pt x="0" y="53"/>
                  <a:pt x="4" y="78"/>
                </a:cubicBezTo>
                <a:cubicBezTo>
                  <a:pt x="8" y="93"/>
                  <a:pt x="6" y="123"/>
                  <a:pt x="22" y="148"/>
                </a:cubicBezTo>
                <a:cubicBezTo>
                  <a:pt x="38" y="173"/>
                  <a:pt x="84" y="210"/>
                  <a:pt x="100" y="226"/>
                </a:cubicBezTo>
              </a:path>
            </a:pathLst>
          </a:custGeom>
          <a:noFill/>
          <a:ln w="9525">
            <a:solidFill>
              <a:srgbClr val="4D4D4D"/>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3600"/>
          </a:p>
        </p:txBody>
      </p:sp>
      <p:sp>
        <p:nvSpPr>
          <p:cNvPr id="47147" name="Freeform 43"/>
          <p:cNvSpPr>
            <a:spLocks/>
          </p:cNvSpPr>
          <p:nvPr/>
        </p:nvSpPr>
        <p:spPr bwMode="auto">
          <a:xfrm>
            <a:off x="12849229" y="5112546"/>
            <a:ext cx="234950" cy="373856"/>
          </a:xfrm>
          <a:custGeom>
            <a:avLst/>
            <a:gdLst>
              <a:gd name="T0" fmla="*/ 73 w 74"/>
              <a:gd name="T1" fmla="*/ 67 h 157"/>
              <a:gd name="T2" fmla="*/ 72 w 74"/>
              <a:gd name="T3" fmla="*/ 134 h 157"/>
              <a:gd name="T4" fmla="*/ 39 w 74"/>
              <a:gd name="T5" fmla="*/ 154 h 157"/>
              <a:gd name="T6" fmla="*/ 11 w 74"/>
              <a:gd name="T7" fmla="*/ 133 h 157"/>
              <a:gd name="T8" fmla="*/ 0 w 74"/>
              <a:gd name="T9" fmla="*/ 0 h 157"/>
              <a:gd name="T10" fmla="*/ 0 60000 65536"/>
              <a:gd name="T11" fmla="*/ 0 60000 65536"/>
              <a:gd name="T12" fmla="*/ 0 60000 65536"/>
              <a:gd name="T13" fmla="*/ 0 60000 65536"/>
              <a:gd name="T14" fmla="*/ 0 60000 65536"/>
              <a:gd name="T15" fmla="*/ 0 w 74"/>
              <a:gd name="T16" fmla="*/ 0 h 157"/>
              <a:gd name="T17" fmla="*/ 74 w 74"/>
              <a:gd name="T18" fmla="*/ 157 h 157"/>
            </a:gdLst>
            <a:ahLst/>
            <a:cxnLst>
              <a:cxn ang="T10">
                <a:pos x="T0" y="T1"/>
              </a:cxn>
              <a:cxn ang="T11">
                <a:pos x="T2" y="T3"/>
              </a:cxn>
              <a:cxn ang="T12">
                <a:pos x="T4" y="T5"/>
              </a:cxn>
              <a:cxn ang="T13">
                <a:pos x="T6" y="T7"/>
              </a:cxn>
              <a:cxn ang="T14">
                <a:pos x="T8" y="T9"/>
              </a:cxn>
            </a:cxnLst>
            <a:rect l="T15" t="T16" r="T17" b="T18"/>
            <a:pathLst>
              <a:path w="74" h="157">
                <a:moveTo>
                  <a:pt x="73" y="67"/>
                </a:moveTo>
                <a:cubicBezTo>
                  <a:pt x="73" y="78"/>
                  <a:pt x="74" y="112"/>
                  <a:pt x="72" y="134"/>
                </a:cubicBezTo>
                <a:cubicBezTo>
                  <a:pt x="65" y="157"/>
                  <a:pt x="54" y="157"/>
                  <a:pt x="39" y="154"/>
                </a:cubicBezTo>
                <a:cubicBezTo>
                  <a:pt x="29" y="154"/>
                  <a:pt x="21" y="140"/>
                  <a:pt x="11" y="133"/>
                </a:cubicBezTo>
                <a:cubicBezTo>
                  <a:pt x="5" y="107"/>
                  <a:pt x="2" y="28"/>
                  <a:pt x="0" y="0"/>
                </a:cubicBezTo>
              </a:path>
            </a:pathLst>
          </a:custGeom>
          <a:noFill/>
          <a:ln w="9525">
            <a:solidFill>
              <a:srgbClr val="4D4D4D"/>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3600"/>
          </a:p>
        </p:txBody>
      </p:sp>
      <p:sp>
        <p:nvSpPr>
          <p:cNvPr id="47148" name="Oval 44"/>
          <p:cNvSpPr>
            <a:spLocks noChangeArrowheads="1"/>
          </p:cNvSpPr>
          <p:nvPr/>
        </p:nvSpPr>
        <p:spPr bwMode="auto">
          <a:xfrm>
            <a:off x="14068426" y="5638802"/>
            <a:ext cx="241300" cy="121444"/>
          </a:xfrm>
          <a:prstGeom prst="ellipse">
            <a:avLst/>
          </a:prstGeom>
          <a:solidFill>
            <a:srgbClr val="FFFFFF"/>
          </a:solidFill>
          <a:ln w="9525">
            <a:solidFill>
              <a:schemeClr val="tx1"/>
            </a:solidFill>
            <a:round/>
            <a:headEnd/>
            <a:tailEnd/>
          </a:ln>
        </p:spPr>
        <p:txBody>
          <a:bodyPr wrap="none" anchor="ctr"/>
          <a:lstStyle/>
          <a:p>
            <a:pPr eaLnBrk="1" hangingPunct="1"/>
            <a:endParaRPr lang="en-US" sz="3600"/>
          </a:p>
        </p:txBody>
      </p:sp>
      <p:sp>
        <p:nvSpPr>
          <p:cNvPr id="47149" name="AutoShape 45"/>
          <p:cNvSpPr>
            <a:spLocks noChangeArrowheads="1"/>
          </p:cNvSpPr>
          <p:nvPr/>
        </p:nvSpPr>
        <p:spPr bwMode="auto">
          <a:xfrm>
            <a:off x="14116053" y="5553077"/>
            <a:ext cx="158750" cy="169070"/>
          </a:xfrm>
          <a:prstGeom prst="can">
            <a:avLst>
              <a:gd name="adj" fmla="val 71000"/>
            </a:avLst>
          </a:prstGeom>
          <a:solidFill>
            <a:srgbClr val="FF0000"/>
          </a:solidFill>
          <a:ln w="9525">
            <a:solidFill>
              <a:srgbClr val="333333"/>
            </a:solidFill>
            <a:round/>
            <a:headEnd/>
            <a:tailEnd/>
          </a:ln>
        </p:spPr>
        <p:txBody>
          <a:bodyPr wrap="none" anchor="ctr"/>
          <a:lstStyle/>
          <a:p>
            <a:pPr eaLnBrk="1" hangingPunct="1"/>
            <a:endParaRPr lang="en-US" sz="3600"/>
          </a:p>
        </p:txBody>
      </p:sp>
      <p:sp>
        <p:nvSpPr>
          <p:cNvPr id="47150" name="Oval 46"/>
          <p:cNvSpPr>
            <a:spLocks noChangeArrowheads="1"/>
          </p:cNvSpPr>
          <p:nvPr/>
        </p:nvSpPr>
        <p:spPr bwMode="auto">
          <a:xfrm>
            <a:off x="12725400" y="5093494"/>
            <a:ext cx="241300" cy="121444"/>
          </a:xfrm>
          <a:prstGeom prst="ellipse">
            <a:avLst/>
          </a:prstGeom>
          <a:solidFill>
            <a:srgbClr val="FFFFFF"/>
          </a:solidFill>
          <a:ln w="9525">
            <a:solidFill>
              <a:schemeClr val="tx1"/>
            </a:solidFill>
            <a:round/>
            <a:headEnd/>
            <a:tailEnd/>
          </a:ln>
        </p:spPr>
        <p:txBody>
          <a:bodyPr wrap="none" anchor="ctr"/>
          <a:lstStyle/>
          <a:p>
            <a:pPr eaLnBrk="1" hangingPunct="1"/>
            <a:endParaRPr lang="en-US" sz="3600"/>
          </a:p>
        </p:txBody>
      </p:sp>
      <p:sp>
        <p:nvSpPr>
          <p:cNvPr id="47151" name="AutoShape 47"/>
          <p:cNvSpPr>
            <a:spLocks noChangeArrowheads="1"/>
          </p:cNvSpPr>
          <p:nvPr/>
        </p:nvSpPr>
        <p:spPr bwMode="auto">
          <a:xfrm>
            <a:off x="12763503" y="5007770"/>
            <a:ext cx="158750" cy="169068"/>
          </a:xfrm>
          <a:prstGeom prst="can">
            <a:avLst>
              <a:gd name="adj" fmla="val 71000"/>
            </a:avLst>
          </a:prstGeom>
          <a:solidFill>
            <a:srgbClr val="FF0000"/>
          </a:solidFill>
          <a:ln w="9525">
            <a:solidFill>
              <a:srgbClr val="333333"/>
            </a:solidFill>
            <a:round/>
            <a:headEnd/>
            <a:tailEnd/>
          </a:ln>
        </p:spPr>
        <p:txBody>
          <a:bodyPr wrap="none" anchor="ctr"/>
          <a:lstStyle/>
          <a:p>
            <a:pPr eaLnBrk="1" hangingPunct="1"/>
            <a:endParaRPr lang="en-US" sz="3600"/>
          </a:p>
        </p:txBody>
      </p:sp>
      <p:grpSp>
        <p:nvGrpSpPr>
          <p:cNvPr id="47152" name="Group 48"/>
          <p:cNvGrpSpPr>
            <a:grpSpLocks/>
          </p:cNvGrpSpPr>
          <p:nvPr/>
        </p:nvGrpSpPr>
        <p:grpSpPr bwMode="auto">
          <a:xfrm>
            <a:off x="13500100" y="4829176"/>
            <a:ext cx="457200" cy="404812"/>
            <a:chOff x="4546" y="2886"/>
            <a:chExt cx="144" cy="170"/>
          </a:xfrm>
        </p:grpSpPr>
        <p:sp>
          <p:nvSpPr>
            <p:cNvPr id="47153" name="AutoShape 49"/>
            <p:cNvSpPr>
              <a:spLocks noChangeArrowheads="1"/>
            </p:cNvSpPr>
            <p:nvPr/>
          </p:nvSpPr>
          <p:spPr bwMode="auto">
            <a:xfrm>
              <a:off x="4546" y="2970"/>
              <a:ext cx="144" cy="86"/>
            </a:xfrm>
            <a:prstGeom prst="can">
              <a:avLst>
                <a:gd name="adj" fmla="val 50000"/>
              </a:avLst>
            </a:prstGeom>
            <a:solidFill>
              <a:srgbClr val="FFCC99"/>
            </a:solidFill>
            <a:ln w="3175">
              <a:solidFill>
                <a:schemeClr val="bg2"/>
              </a:solidFill>
              <a:round/>
              <a:headEnd/>
              <a:tailEnd/>
            </a:ln>
          </p:spPr>
          <p:txBody>
            <a:bodyPr wrap="none" anchor="ctr"/>
            <a:lstStyle/>
            <a:p>
              <a:pPr eaLnBrk="1" hangingPunct="1"/>
              <a:endParaRPr lang="en-US" sz="3600"/>
            </a:p>
          </p:txBody>
        </p:sp>
        <p:sp>
          <p:nvSpPr>
            <p:cNvPr id="47154" name="Freeform 50"/>
            <p:cNvSpPr>
              <a:spLocks/>
            </p:cNvSpPr>
            <p:nvPr/>
          </p:nvSpPr>
          <p:spPr bwMode="auto">
            <a:xfrm>
              <a:off x="4570" y="2886"/>
              <a:ext cx="96" cy="115"/>
            </a:xfrm>
            <a:custGeom>
              <a:avLst/>
              <a:gdLst>
                <a:gd name="T0" fmla="*/ 0 w 96"/>
                <a:gd name="T1" fmla="*/ 101 h 115"/>
                <a:gd name="T2" fmla="*/ 47 w 96"/>
                <a:gd name="T3" fmla="*/ 114 h 115"/>
                <a:gd name="T4" fmla="*/ 96 w 96"/>
                <a:gd name="T5" fmla="*/ 101 h 115"/>
                <a:gd name="T6" fmla="*/ 96 w 96"/>
                <a:gd name="T7" fmla="*/ 30 h 115"/>
                <a:gd name="T8" fmla="*/ 48 w 96"/>
                <a:gd name="T9" fmla="*/ 0 h 115"/>
                <a:gd name="T10" fmla="*/ 0 w 96"/>
                <a:gd name="T11" fmla="*/ 30 h 115"/>
                <a:gd name="T12" fmla="*/ 0 w 96"/>
                <a:gd name="T13" fmla="*/ 101 h 115"/>
                <a:gd name="T14" fmla="*/ 0 60000 65536"/>
                <a:gd name="T15" fmla="*/ 0 60000 65536"/>
                <a:gd name="T16" fmla="*/ 0 60000 65536"/>
                <a:gd name="T17" fmla="*/ 0 60000 65536"/>
                <a:gd name="T18" fmla="*/ 0 60000 65536"/>
                <a:gd name="T19" fmla="*/ 0 60000 65536"/>
                <a:gd name="T20" fmla="*/ 0 60000 65536"/>
                <a:gd name="T21" fmla="*/ 0 w 96"/>
                <a:gd name="T22" fmla="*/ 0 h 115"/>
                <a:gd name="T23" fmla="*/ 96 w 96"/>
                <a:gd name="T24" fmla="*/ 115 h 1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115">
                  <a:moveTo>
                    <a:pt x="0" y="101"/>
                  </a:moveTo>
                  <a:cubicBezTo>
                    <a:pt x="8" y="115"/>
                    <a:pt x="31" y="114"/>
                    <a:pt x="47" y="114"/>
                  </a:cubicBezTo>
                  <a:cubicBezTo>
                    <a:pt x="63" y="114"/>
                    <a:pt x="89" y="113"/>
                    <a:pt x="96" y="101"/>
                  </a:cubicBezTo>
                  <a:lnTo>
                    <a:pt x="96" y="30"/>
                  </a:lnTo>
                  <a:cubicBezTo>
                    <a:pt x="88" y="13"/>
                    <a:pt x="64" y="0"/>
                    <a:pt x="48" y="0"/>
                  </a:cubicBezTo>
                  <a:cubicBezTo>
                    <a:pt x="32" y="0"/>
                    <a:pt x="8" y="14"/>
                    <a:pt x="0" y="30"/>
                  </a:cubicBezTo>
                  <a:lnTo>
                    <a:pt x="0" y="101"/>
                  </a:lnTo>
                  <a:close/>
                </a:path>
              </a:pathLst>
            </a:custGeom>
            <a:solidFill>
              <a:srgbClr val="FFCC99"/>
            </a:solidFill>
            <a:ln w="3175">
              <a:solidFill>
                <a:schemeClr val="bg2"/>
              </a:solidFill>
              <a:round/>
              <a:headEnd/>
              <a:tailEnd/>
            </a:ln>
          </p:spPr>
          <p:txBody>
            <a:bodyPr/>
            <a:lstStyle/>
            <a:p>
              <a:pPr eaLnBrk="1" hangingPunct="1"/>
              <a:endParaRPr lang="en-US" sz="3600"/>
            </a:p>
          </p:txBody>
        </p:sp>
      </p:grpSp>
      <p:grpSp>
        <p:nvGrpSpPr>
          <p:cNvPr id="47155" name="Group 51"/>
          <p:cNvGrpSpPr>
            <a:grpSpLocks/>
          </p:cNvGrpSpPr>
          <p:nvPr/>
        </p:nvGrpSpPr>
        <p:grpSpPr bwMode="auto">
          <a:xfrm>
            <a:off x="12934950" y="4929188"/>
            <a:ext cx="457200" cy="404812"/>
            <a:chOff x="4546" y="2886"/>
            <a:chExt cx="144" cy="170"/>
          </a:xfrm>
        </p:grpSpPr>
        <p:sp>
          <p:nvSpPr>
            <p:cNvPr id="47156" name="AutoShape 52"/>
            <p:cNvSpPr>
              <a:spLocks noChangeArrowheads="1"/>
            </p:cNvSpPr>
            <p:nvPr/>
          </p:nvSpPr>
          <p:spPr bwMode="auto">
            <a:xfrm>
              <a:off x="4546" y="2970"/>
              <a:ext cx="144" cy="86"/>
            </a:xfrm>
            <a:prstGeom prst="can">
              <a:avLst>
                <a:gd name="adj" fmla="val 50000"/>
              </a:avLst>
            </a:prstGeom>
            <a:solidFill>
              <a:srgbClr val="FF3300"/>
            </a:solidFill>
            <a:ln w="3175">
              <a:solidFill>
                <a:schemeClr val="bg2"/>
              </a:solidFill>
              <a:round/>
              <a:headEnd/>
              <a:tailEnd/>
            </a:ln>
          </p:spPr>
          <p:txBody>
            <a:bodyPr wrap="none" anchor="ctr"/>
            <a:lstStyle/>
            <a:p>
              <a:pPr eaLnBrk="1" hangingPunct="1"/>
              <a:endParaRPr lang="en-US" sz="3600"/>
            </a:p>
          </p:txBody>
        </p:sp>
        <p:sp>
          <p:nvSpPr>
            <p:cNvPr id="47157" name="Freeform 53"/>
            <p:cNvSpPr>
              <a:spLocks/>
            </p:cNvSpPr>
            <p:nvPr/>
          </p:nvSpPr>
          <p:spPr bwMode="auto">
            <a:xfrm>
              <a:off x="4570" y="2886"/>
              <a:ext cx="96" cy="115"/>
            </a:xfrm>
            <a:custGeom>
              <a:avLst/>
              <a:gdLst>
                <a:gd name="T0" fmla="*/ 0 w 96"/>
                <a:gd name="T1" fmla="*/ 101 h 115"/>
                <a:gd name="T2" fmla="*/ 47 w 96"/>
                <a:gd name="T3" fmla="*/ 114 h 115"/>
                <a:gd name="T4" fmla="*/ 96 w 96"/>
                <a:gd name="T5" fmla="*/ 101 h 115"/>
                <a:gd name="T6" fmla="*/ 96 w 96"/>
                <a:gd name="T7" fmla="*/ 30 h 115"/>
                <a:gd name="T8" fmla="*/ 48 w 96"/>
                <a:gd name="T9" fmla="*/ 0 h 115"/>
                <a:gd name="T10" fmla="*/ 0 w 96"/>
                <a:gd name="T11" fmla="*/ 30 h 115"/>
                <a:gd name="T12" fmla="*/ 0 w 96"/>
                <a:gd name="T13" fmla="*/ 101 h 115"/>
                <a:gd name="T14" fmla="*/ 0 60000 65536"/>
                <a:gd name="T15" fmla="*/ 0 60000 65536"/>
                <a:gd name="T16" fmla="*/ 0 60000 65536"/>
                <a:gd name="T17" fmla="*/ 0 60000 65536"/>
                <a:gd name="T18" fmla="*/ 0 60000 65536"/>
                <a:gd name="T19" fmla="*/ 0 60000 65536"/>
                <a:gd name="T20" fmla="*/ 0 60000 65536"/>
                <a:gd name="T21" fmla="*/ 0 w 96"/>
                <a:gd name="T22" fmla="*/ 0 h 115"/>
                <a:gd name="T23" fmla="*/ 96 w 96"/>
                <a:gd name="T24" fmla="*/ 115 h 1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115">
                  <a:moveTo>
                    <a:pt x="0" y="101"/>
                  </a:moveTo>
                  <a:cubicBezTo>
                    <a:pt x="8" y="115"/>
                    <a:pt x="31" y="114"/>
                    <a:pt x="47" y="114"/>
                  </a:cubicBezTo>
                  <a:cubicBezTo>
                    <a:pt x="63" y="114"/>
                    <a:pt x="89" y="113"/>
                    <a:pt x="96" y="101"/>
                  </a:cubicBezTo>
                  <a:lnTo>
                    <a:pt x="96" y="30"/>
                  </a:lnTo>
                  <a:cubicBezTo>
                    <a:pt x="88" y="13"/>
                    <a:pt x="64" y="0"/>
                    <a:pt x="48" y="0"/>
                  </a:cubicBezTo>
                  <a:cubicBezTo>
                    <a:pt x="32" y="0"/>
                    <a:pt x="8" y="14"/>
                    <a:pt x="0" y="30"/>
                  </a:cubicBezTo>
                  <a:lnTo>
                    <a:pt x="0" y="101"/>
                  </a:lnTo>
                  <a:close/>
                </a:path>
              </a:pathLst>
            </a:custGeom>
            <a:solidFill>
              <a:srgbClr val="FF3300"/>
            </a:solidFill>
            <a:ln w="3175">
              <a:solidFill>
                <a:schemeClr val="bg2"/>
              </a:solidFill>
              <a:round/>
              <a:headEnd/>
              <a:tailEnd/>
            </a:ln>
          </p:spPr>
          <p:txBody>
            <a:bodyPr/>
            <a:lstStyle/>
            <a:p>
              <a:pPr eaLnBrk="1" hangingPunct="1"/>
              <a:endParaRPr lang="en-US" sz="3600"/>
            </a:p>
          </p:txBody>
        </p:sp>
      </p:grpSp>
      <p:sp>
        <p:nvSpPr>
          <p:cNvPr id="21558" name="Oval 54"/>
          <p:cNvSpPr>
            <a:spLocks noChangeArrowheads="1"/>
          </p:cNvSpPr>
          <p:nvPr/>
        </p:nvSpPr>
        <p:spPr bwMode="auto">
          <a:xfrm>
            <a:off x="12579350" y="4548188"/>
            <a:ext cx="1219200" cy="914400"/>
          </a:xfrm>
          <a:prstGeom prst="ellipse">
            <a:avLst/>
          </a:prstGeom>
          <a:solidFill>
            <a:srgbClr val="FF0000">
              <a:alpha val="58000"/>
            </a:srgbClr>
          </a:solidFill>
          <a:ln>
            <a:noFill/>
          </a:ln>
        </p:spPr>
        <p:txBody>
          <a:bodyPr wrap="none" anchor="ctr"/>
          <a:lstStyle/>
          <a:p>
            <a:pPr eaLnBrk="1" hangingPunct="1"/>
            <a:endParaRPr lang="en-US" sz="3600"/>
          </a:p>
        </p:txBody>
      </p:sp>
      <p:sp>
        <p:nvSpPr>
          <p:cNvPr id="21559" name="Oval 55"/>
          <p:cNvSpPr>
            <a:spLocks noChangeArrowheads="1"/>
          </p:cNvSpPr>
          <p:nvPr/>
        </p:nvSpPr>
        <p:spPr bwMode="auto">
          <a:xfrm>
            <a:off x="13157200" y="4476750"/>
            <a:ext cx="1219200" cy="914400"/>
          </a:xfrm>
          <a:prstGeom prst="ellipse">
            <a:avLst/>
          </a:prstGeom>
          <a:solidFill>
            <a:schemeClr val="accent6">
              <a:lumMod val="60000"/>
              <a:lumOff val="40000"/>
              <a:alpha val="64000"/>
            </a:schemeClr>
          </a:solidFill>
          <a:ln>
            <a:noFill/>
          </a:ln>
        </p:spPr>
        <p:txBody>
          <a:bodyPr wrap="none" anchor="ctr"/>
          <a:lstStyle/>
          <a:p>
            <a:pPr eaLnBrk="1" hangingPunct="1"/>
            <a:endParaRPr lang="en-US" sz="3600"/>
          </a:p>
        </p:txBody>
      </p:sp>
      <p:sp>
        <p:nvSpPr>
          <p:cNvPr id="5" name="AutoShape 2">
            <a:extLst>
              <a:ext uri="{FF2B5EF4-FFF2-40B4-BE49-F238E27FC236}">
                <a16:creationId xmlns:a16="http://schemas.microsoft.com/office/drawing/2014/main" id="{F62E05DC-8096-DE47-4108-B6A2002A3BF5}"/>
              </a:ext>
            </a:extLst>
          </p:cNvPr>
          <p:cNvSpPr/>
          <p:nvPr/>
        </p:nvSpPr>
        <p:spPr>
          <a:xfrm>
            <a:off x="0" y="2447866"/>
            <a:ext cx="18436132" cy="0"/>
          </a:xfrm>
          <a:prstGeom prst="line">
            <a:avLst/>
          </a:prstGeom>
          <a:ln w="9525" cap="flat">
            <a:solidFill>
              <a:srgbClr val="000000"/>
            </a:solidFill>
            <a:prstDash val="solid"/>
            <a:headEnd type="none" w="sm" len="sm"/>
            <a:tailEnd type="none" w="sm" len="sm"/>
          </a:ln>
        </p:spPr>
        <p:txBody>
          <a:bodyPr/>
          <a:lstStyle/>
          <a:p>
            <a:endParaRPr lang="en-US"/>
          </a:p>
        </p:txBody>
      </p:sp>
      <p:sp>
        <p:nvSpPr>
          <p:cNvPr id="6" name="Freeform 12">
            <a:extLst>
              <a:ext uri="{FF2B5EF4-FFF2-40B4-BE49-F238E27FC236}">
                <a16:creationId xmlns:a16="http://schemas.microsoft.com/office/drawing/2014/main" id="{43764FF0-73A2-1A74-632F-A72FD323C22A}"/>
              </a:ext>
            </a:extLst>
          </p:cNvPr>
          <p:cNvSpPr/>
          <p:nvPr/>
        </p:nvSpPr>
        <p:spPr>
          <a:xfrm>
            <a:off x="15508759" y="-1599285"/>
            <a:ext cx="4503075" cy="4514361"/>
          </a:xfrm>
          <a:custGeom>
            <a:avLst/>
            <a:gdLst/>
            <a:ahLst/>
            <a:cxnLst/>
            <a:rect l="l" t="t" r="r" b="b"/>
            <a:pathLst>
              <a:path w="4503075" h="4514361">
                <a:moveTo>
                  <a:pt x="0" y="0"/>
                </a:moveTo>
                <a:lnTo>
                  <a:pt x="4503075" y="0"/>
                </a:lnTo>
                <a:lnTo>
                  <a:pt x="4503075" y="4514361"/>
                </a:lnTo>
                <a:lnTo>
                  <a:pt x="0" y="45143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15">
            <a:extLst>
              <a:ext uri="{FF2B5EF4-FFF2-40B4-BE49-F238E27FC236}">
                <a16:creationId xmlns:a16="http://schemas.microsoft.com/office/drawing/2014/main" id="{7A064C97-7722-738D-14FC-97EEE19F2FD5}"/>
              </a:ext>
            </a:extLst>
          </p:cNvPr>
          <p:cNvSpPr txBox="1"/>
          <p:nvPr/>
        </p:nvSpPr>
        <p:spPr>
          <a:xfrm>
            <a:off x="1028700" y="876300"/>
            <a:ext cx="14297102" cy="1436291"/>
          </a:xfrm>
          <a:prstGeom prst="rect">
            <a:avLst/>
          </a:prstGeom>
        </p:spPr>
        <p:txBody>
          <a:bodyPr lIns="0" tIns="0" rIns="0" bIns="0" rtlCol="0" anchor="t">
            <a:spAutoFit/>
          </a:bodyPr>
          <a:lstStyle/>
          <a:p>
            <a:pPr>
              <a:lnSpc>
                <a:spcPts val="11200"/>
              </a:lnSpc>
            </a:pPr>
            <a:r>
              <a:rPr lang="en-US" sz="8000" dirty="0">
                <a:solidFill>
                  <a:schemeClr val="accent5">
                    <a:lumMod val="75000"/>
                  </a:schemeClr>
                </a:solidFill>
                <a:latin typeface="Sukar Heavy"/>
              </a:rPr>
              <a:t>THÍ NGHIỆM</a:t>
            </a:r>
          </a:p>
        </p:txBody>
      </p:sp>
      <p:sp>
        <p:nvSpPr>
          <p:cNvPr id="8" name="TextBox 23">
            <a:extLst>
              <a:ext uri="{FF2B5EF4-FFF2-40B4-BE49-F238E27FC236}">
                <a16:creationId xmlns:a16="http://schemas.microsoft.com/office/drawing/2014/main" id="{829110C4-6319-2E77-9F0A-85C4305C0347}"/>
              </a:ext>
            </a:extLst>
          </p:cNvPr>
          <p:cNvSpPr txBox="1"/>
          <p:nvPr/>
        </p:nvSpPr>
        <p:spPr>
          <a:xfrm>
            <a:off x="6781799" y="1542970"/>
            <a:ext cx="7493003" cy="566245"/>
          </a:xfrm>
          <a:prstGeom prst="rect">
            <a:avLst/>
          </a:prstGeom>
        </p:spPr>
        <p:txBody>
          <a:bodyPr wrap="square" lIns="0" tIns="0" rIns="0" bIns="0" rtlCol="0" anchor="t">
            <a:spAutoFit/>
          </a:bodyPr>
          <a:lstStyle/>
          <a:p>
            <a:pPr algn="ctr">
              <a:lnSpc>
                <a:spcPts val="4200"/>
              </a:lnSpc>
            </a:pPr>
            <a:r>
              <a:rPr lang="en-US" sz="5400" dirty="0" err="1">
                <a:solidFill>
                  <a:srgbClr val="000000"/>
                </a:solidFill>
                <a:latin typeface="Times New Roman" panose="02020603050405020304" pitchFamily="18" charset="0"/>
                <a:cs typeface="Times New Roman" panose="02020603050405020304" pitchFamily="18" charset="0"/>
              </a:rPr>
              <a:t>Dùng</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nam</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châm</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vĩnh</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cửu</a:t>
            </a:r>
            <a:endParaRPr lang="en-US" sz="5400" dirty="0">
              <a:solidFill>
                <a:srgbClr val="000000"/>
              </a:solidFill>
              <a:latin typeface="Times New Roman" panose="02020603050405020304" pitchFamily="18" charset="0"/>
              <a:cs typeface="Times New Roman" panose="02020603050405020304" pitchFamily="18" charset="0"/>
            </a:endParaRPr>
          </a:p>
        </p:txBody>
      </p:sp>
      <p:sp>
        <p:nvSpPr>
          <p:cNvPr id="10" name="2/">
            <a:extLst>
              <a:ext uri="{FF2B5EF4-FFF2-40B4-BE49-F238E27FC236}">
                <a16:creationId xmlns:a16="http://schemas.microsoft.com/office/drawing/2014/main" id="{BD8AED79-6EF6-F7D2-8D3F-E16C5A65A1D6}"/>
              </a:ext>
            </a:extLst>
          </p:cNvPr>
          <p:cNvSpPr/>
          <p:nvPr/>
        </p:nvSpPr>
        <p:spPr>
          <a:xfrm>
            <a:off x="41905" y="8614636"/>
            <a:ext cx="12369204" cy="1542932"/>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latin typeface="Times New Roman" panose="02020603050405020304" pitchFamily="18" charset="0"/>
                <a:cs typeface="Times New Roman" panose="02020603050405020304" pitchFamily="18" charset="0"/>
              </a:rPr>
              <a:t>TH 2: Khi </a:t>
            </a:r>
            <a:r>
              <a:rPr lang="en-US" sz="4800" dirty="0" err="1">
                <a:latin typeface="Times New Roman" panose="02020603050405020304" pitchFamily="18" charset="0"/>
                <a:cs typeface="Times New Roman" panose="02020603050405020304" pitchFamily="18" charset="0"/>
              </a:rPr>
              <a:t>nam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châm</a:t>
            </a:r>
            <a:r>
              <a:rPr lang="en-US" sz="4800" dirty="0">
                <a:latin typeface="Times New Roman" panose="02020603050405020304" pitchFamily="18" charset="0"/>
                <a:cs typeface="Times New Roman" panose="02020603050405020304" pitchFamily="18" charset="0"/>
              </a:rPr>
              <a:t> di </a:t>
            </a:r>
            <a:r>
              <a:rPr lang="en-US" sz="4800" dirty="0" err="1">
                <a:latin typeface="Times New Roman" panose="02020603050405020304" pitchFamily="18" charset="0"/>
                <a:cs typeface="Times New Roman" panose="02020603050405020304" pitchFamily="18" charset="0"/>
              </a:rPr>
              <a:t>chuyển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lại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cuộn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dây</a:t>
            </a:r>
            <a:endParaRPr lang="en-US" sz="4800" dirty="0">
              <a:latin typeface="Times New Roman" panose="02020603050405020304" pitchFamily="18" charset="0"/>
              <a:cs typeface="Times New Roman" panose="02020603050405020304" pitchFamily="18" charset="0"/>
            </a:endParaRPr>
          </a:p>
        </p:txBody>
      </p:sp>
      <p:sp>
        <p:nvSpPr>
          <p:cNvPr id="11" name="4/">
            <a:extLst>
              <a:ext uri="{FF2B5EF4-FFF2-40B4-BE49-F238E27FC236}">
                <a16:creationId xmlns:a16="http://schemas.microsoft.com/office/drawing/2014/main" id="{F149BA3A-D6F1-A67C-953B-469329319861}"/>
              </a:ext>
            </a:extLst>
          </p:cNvPr>
          <p:cNvSpPr/>
          <p:nvPr/>
        </p:nvSpPr>
        <p:spPr>
          <a:xfrm>
            <a:off x="7501749" y="7001168"/>
            <a:ext cx="10710051" cy="1542932"/>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latin typeface="Times New Roman" panose="02020603050405020304" pitchFamily="18" charset="0"/>
                <a:cs typeface="Times New Roman" panose="02020603050405020304" pitchFamily="18" charset="0"/>
              </a:rPr>
              <a:t>TH 4: Khi </a:t>
            </a:r>
            <a:r>
              <a:rPr lang="en-US" sz="4800" dirty="0" err="1">
                <a:latin typeface="Times New Roman" panose="02020603050405020304" pitchFamily="18" charset="0"/>
                <a:cs typeface="Times New Roman" panose="02020603050405020304" pitchFamily="18" charset="0"/>
              </a:rPr>
              <a:t>nam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châm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ra</a:t>
            </a:r>
            <a:r>
              <a:rPr lang="en-US" sz="4800" dirty="0">
                <a:latin typeface="Times New Roman" panose="02020603050405020304" pitchFamily="18" charset="0"/>
                <a:cs typeface="Times New Roman" panose="02020603050405020304" pitchFamily="18" charset="0"/>
              </a:rPr>
              <a:t> xa </a:t>
            </a:r>
            <a:r>
              <a:rPr lang="en-US" sz="4800" dirty="0" err="1">
                <a:latin typeface="Times New Roman" panose="02020603050405020304" pitchFamily="18" charset="0"/>
                <a:cs typeface="Times New Roman" panose="02020603050405020304" pitchFamily="18" charset="0"/>
              </a:rPr>
              <a:t>cuộn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dây</a:t>
            </a:r>
            <a:endParaRPr lang="en-US" sz="4800" dirty="0">
              <a:latin typeface="Times New Roman" panose="02020603050405020304" pitchFamily="18" charset="0"/>
              <a:cs typeface="Times New Roman" panose="02020603050405020304" pitchFamily="18" charset="0"/>
            </a:endParaRPr>
          </a:p>
        </p:txBody>
      </p:sp>
      <p:pic>
        <p:nvPicPr>
          <p:cNvPr id="14" name="Graphic 13" descr="Eyes with solid fill">
            <a:extLst>
              <a:ext uri="{FF2B5EF4-FFF2-40B4-BE49-F238E27FC236}">
                <a16:creationId xmlns:a16="http://schemas.microsoft.com/office/drawing/2014/main" id="{798A32FB-F1A4-81EA-DA20-37D2742541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879" y="2423351"/>
            <a:ext cx="914400" cy="914400"/>
          </a:xfrm>
          <a:prstGeom prst="rect">
            <a:avLst/>
          </a:prstGeom>
        </p:spPr>
      </p:pic>
      <p:sp>
        <p:nvSpPr>
          <p:cNvPr id="15" name="TextBox 9">
            <a:extLst>
              <a:ext uri="{FF2B5EF4-FFF2-40B4-BE49-F238E27FC236}">
                <a16:creationId xmlns:a16="http://schemas.microsoft.com/office/drawing/2014/main" id="{48B2A0A6-0E5F-001F-E664-2209FAC5188F}"/>
              </a:ext>
            </a:extLst>
          </p:cNvPr>
          <p:cNvSpPr txBox="1"/>
          <p:nvPr/>
        </p:nvSpPr>
        <p:spPr>
          <a:xfrm>
            <a:off x="1313931" y="2400515"/>
            <a:ext cx="5973439" cy="3908955"/>
          </a:xfrm>
          <a:prstGeom prst="rect">
            <a:avLst/>
          </a:prstGeom>
        </p:spPr>
        <p:txBody>
          <a:bodyPr wrap="square" lIns="0" tIns="0" rIns="0" bIns="0" rtlCol="0" anchor="t">
            <a:spAutoFit/>
          </a:bodyPr>
          <a:lstStyle/>
          <a:p>
            <a:pPr>
              <a:lnSpc>
                <a:spcPts val="6219"/>
              </a:lnSpc>
            </a:pPr>
            <a:r>
              <a:rPr lang="en-US" sz="4400" dirty="0" err="1">
                <a:solidFill>
                  <a:srgbClr val="000000"/>
                </a:solidFill>
                <a:latin typeface="Times New Roman" panose="02020603050405020304" pitchFamily="18" charset="0"/>
                <a:cs typeface="Times New Roman" panose="02020603050405020304" pitchFamily="18" charset="0"/>
              </a:rPr>
              <a:t>Nhiệm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vụ</a:t>
            </a:r>
            <a:r>
              <a:rPr lang="en-US" sz="4400" dirty="0">
                <a:solidFill>
                  <a:srgbClr val="000000"/>
                </a:solidFill>
                <a:latin typeface="Times New Roman" panose="02020603050405020304" pitchFamily="18" charset="0"/>
                <a:cs typeface="Times New Roman" panose="02020603050405020304" pitchFamily="18" charset="0"/>
              </a:rPr>
              <a:t> 3:</a:t>
            </a:r>
          </a:p>
          <a:p>
            <a:pPr>
              <a:lnSpc>
                <a:spcPts val="6219"/>
              </a:lnSpc>
              <a:spcBef>
                <a:spcPct val="0"/>
              </a:spcBef>
            </a:pP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hãy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theo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dõi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nghiệm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hợp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bóng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đèn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sáng</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9" name="Freeform 25">
            <a:extLst>
              <a:ext uri="{FF2B5EF4-FFF2-40B4-BE49-F238E27FC236}">
                <a16:creationId xmlns:a16="http://schemas.microsoft.com/office/drawing/2014/main" id="{5BE8BEC3-EBC6-4A49-2F9E-990E86B1407B}"/>
              </a:ext>
            </a:extLst>
          </p:cNvPr>
          <p:cNvSpPr/>
          <p:nvPr/>
        </p:nvSpPr>
        <p:spPr>
          <a:xfrm flipH="1">
            <a:off x="11608830" y="615148"/>
            <a:ext cx="2512546" cy="593874"/>
          </a:xfrm>
          <a:custGeom>
            <a:avLst/>
            <a:gdLst/>
            <a:ahLst/>
            <a:cxnLst/>
            <a:rect l="l" t="t" r="r" b="b"/>
            <a:pathLst>
              <a:path w="2512546" h="593874">
                <a:moveTo>
                  <a:pt x="2512546" y="0"/>
                </a:moveTo>
                <a:lnTo>
                  <a:pt x="0" y="0"/>
                </a:lnTo>
                <a:lnTo>
                  <a:pt x="0" y="593875"/>
                </a:lnTo>
                <a:lnTo>
                  <a:pt x="2512546" y="593875"/>
                </a:lnTo>
                <a:lnTo>
                  <a:pt x="2512546"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TextBox 34">
            <a:extLst>
              <a:ext uri="{FF2B5EF4-FFF2-40B4-BE49-F238E27FC236}">
                <a16:creationId xmlns:a16="http://schemas.microsoft.com/office/drawing/2014/main" id="{6FD1822F-AF49-7C9D-E62C-DE9B42399B0F}"/>
              </a:ext>
            </a:extLst>
          </p:cNvPr>
          <p:cNvSpPr txBox="1"/>
          <p:nvPr/>
        </p:nvSpPr>
        <p:spPr>
          <a:xfrm>
            <a:off x="13332855" y="614588"/>
            <a:ext cx="757199" cy="577081"/>
          </a:xfrm>
          <a:prstGeom prst="rect">
            <a:avLst/>
          </a:prstGeom>
        </p:spPr>
        <p:txBody>
          <a:bodyPr wrap="square" lIns="0" tIns="0" rIns="0" bIns="0" rtlCol="0" anchor="t">
            <a:spAutoFit/>
          </a:bodyPr>
          <a:lstStyle/>
          <a:p>
            <a:pPr algn="ctr">
              <a:lnSpc>
                <a:spcPts val="4480"/>
              </a:lnSpc>
            </a:pPr>
            <a:r>
              <a:rPr lang="en-US" sz="3200">
                <a:solidFill>
                  <a:srgbClr val="000000"/>
                </a:solidFill>
                <a:latin typeface="Sukar Heavy"/>
              </a:rPr>
              <a:t>N</a:t>
            </a:r>
          </a:p>
        </p:txBody>
      </p:sp>
      <p:sp>
        <p:nvSpPr>
          <p:cNvPr id="21" name="TextBox 37">
            <a:extLst>
              <a:ext uri="{FF2B5EF4-FFF2-40B4-BE49-F238E27FC236}">
                <a16:creationId xmlns:a16="http://schemas.microsoft.com/office/drawing/2014/main" id="{2D25DF1D-8AD0-0B78-CD3F-998591763F6F}"/>
              </a:ext>
            </a:extLst>
          </p:cNvPr>
          <p:cNvSpPr txBox="1"/>
          <p:nvPr/>
        </p:nvSpPr>
        <p:spPr>
          <a:xfrm>
            <a:off x="11624616" y="614590"/>
            <a:ext cx="757199" cy="577081"/>
          </a:xfrm>
          <a:prstGeom prst="rect">
            <a:avLst/>
          </a:prstGeom>
        </p:spPr>
        <p:txBody>
          <a:bodyPr wrap="square" lIns="0" tIns="0" rIns="0" bIns="0" rtlCol="0" anchor="t">
            <a:spAutoFit/>
          </a:bodyPr>
          <a:lstStyle/>
          <a:p>
            <a:pPr algn="ctr">
              <a:lnSpc>
                <a:spcPts val="4480"/>
              </a:lnSpc>
            </a:pPr>
            <a:r>
              <a:rPr lang="en-US" sz="3200">
                <a:solidFill>
                  <a:srgbClr val="000000"/>
                </a:solidFill>
                <a:latin typeface="Sukar Heavy"/>
              </a:rPr>
              <a:t>S</a:t>
            </a:r>
          </a:p>
        </p:txBody>
      </p:sp>
      <p:sp>
        <p:nvSpPr>
          <p:cNvPr id="4" name="Arrow: Right 3">
            <a:extLst>
              <a:ext uri="{FF2B5EF4-FFF2-40B4-BE49-F238E27FC236}">
                <a16:creationId xmlns:a16="http://schemas.microsoft.com/office/drawing/2014/main" id="{A0E00C9A-E6D1-4EA1-D0A9-7D44D8FBFA11}"/>
              </a:ext>
            </a:extLst>
          </p:cNvPr>
          <p:cNvSpPr/>
          <p:nvPr/>
        </p:nvSpPr>
        <p:spPr>
          <a:xfrm>
            <a:off x="12725400" y="9094578"/>
            <a:ext cx="1428750" cy="101531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285DEE2-674E-7664-99AF-03EAE2E01F4E}"/>
              </a:ext>
            </a:extLst>
          </p:cNvPr>
          <p:cNvSpPr txBox="1"/>
          <p:nvPr/>
        </p:nvSpPr>
        <p:spPr>
          <a:xfrm>
            <a:off x="14376400" y="8547584"/>
            <a:ext cx="3564453" cy="1938992"/>
          </a:xfrm>
          <a:prstGeom prst="rect">
            <a:avLst/>
          </a:prstGeom>
          <a:noFill/>
        </p:spPr>
        <p:txBody>
          <a:bodyPr wrap="square" rtlCol="0">
            <a:spAutoFit/>
          </a:bodyPr>
          <a:lstStyle/>
          <a:p>
            <a:r>
              <a:rPr lang="en-US" sz="6000" b="1" dirty="0" err="1"/>
              <a:t>Bóng</a:t>
            </a:r>
            <a:r>
              <a:rPr lang="en-US" sz="6000" b="1" dirty="0"/>
              <a:t> </a:t>
            </a:r>
            <a:r>
              <a:rPr lang="en-US" sz="6000" b="1" dirty="0" err="1"/>
              <a:t>đèn</a:t>
            </a:r>
            <a:r>
              <a:rPr lang="en-US" sz="6000" b="1" dirty="0"/>
              <a:t> </a:t>
            </a:r>
            <a:r>
              <a:rPr lang="en-US" sz="6000" b="1" dirty="0" err="1"/>
              <a:t>sáng</a:t>
            </a:r>
            <a:endParaRPr lang="en-US" sz="6000" b="1" dirty="0"/>
          </a:p>
        </p:txBody>
      </p:sp>
    </p:spTree>
    <p:extLst>
      <p:ext uri="{BB962C8B-B14F-4D97-AF65-F5344CB8AC3E}">
        <p14:creationId xmlns:p14="http://schemas.microsoft.com/office/powerpoint/2010/main" val="70849139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4" grpId="0" animBg="1"/>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TotalTime>
  <Words>886</Words>
  <Application>Microsoft Office PowerPoint</Application>
  <PresentationFormat>Custom</PresentationFormat>
  <Paragraphs>130</Paragraphs>
  <Slides>22</Slides>
  <Notes>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Arial</vt:lpstr>
      <vt:lpstr>Times New Roman</vt:lpstr>
      <vt:lpstr>Balsamiq Sans</vt:lpstr>
      <vt:lpstr>Sukar Heavy</vt:lpstr>
      <vt:lpstr>Agrandir Narrow Medium</vt:lpstr>
      <vt:lpstr>Calibri</vt:lpstr>
      <vt:lpstr>Agrandir Narrow Ultra-Bold</vt:lpstr>
      <vt:lpstr>Lobster</vt:lpstr>
      <vt:lpstr>Agrandir Narrow Heavy</vt:lpstr>
      <vt:lpstr>Inter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Multiplication of Fractions Lesson for Middle School </dc:title>
  <cp:lastModifiedBy>GV Lương Thành Hiếu</cp:lastModifiedBy>
  <cp:revision>19</cp:revision>
  <dcterms:created xsi:type="dcterms:W3CDTF">2006-08-16T00:00:00Z</dcterms:created>
  <dcterms:modified xsi:type="dcterms:W3CDTF">2024-01-08T02:50:27Z</dcterms:modified>
  <dc:identifier>DAF5N7wOGCU</dc:identifier>
</cp:coreProperties>
</file>