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460" r:id="rId2"/>
    <p:sldId id="459" r:id="rId3"/>
    <p:sldId id="453" r:id="rId4"/>
    <p:sldId id="462" r:id="rId5"/>
    <p:sldId id="461" r:id="rId6"/>
    <p:sldId id="456" r:id="rId7"/>
    <p:sldId id="457" r:id="rId8"/>
    <p:sldId id="445" r:id="rId9"/>
    <p:sldId id="464" r:id="rId10"/>
    <p:sldId id="4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>
        <p:scale>
          <a:sx n="77" d="100"/>
          <a:sy n="77" d="100"/>
        </p:scale>
        <p:origin x="-2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6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5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7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4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5" y="729048"/>
            <a:ext cx="3929556" cy="218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71" y="691978"/>
            <a:ext cx="3995200" cy="2257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9" y="3389065"/>
            <a:ext cx="3919881" cy="255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039" y="3339637"/>
            <a:ext cx="3995200" cy="2630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5306" y="6143368"/>
            <a:ext cx="109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9664" y="743994"/>
            <a:ext cx="3348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1.Hãy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512" y="2934730"/>
            <a:ext cx="109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3274" y="2934730"/>
            <a:ext cx="109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B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2636" y="6147487"/>
            <a:ext cx="109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741" y="98855"/>
            <a:ext cx="418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5991" y="2819730"/>
            <a:ext cx="38260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22" y="932937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 vi: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nghề liên quan đến thiết kế điện thoại: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điện tử, kĩ thuật viên kĩ thuật điện tử: Thiết kế mạch, hệ thống điện tử và linh kiện điện tử sử dụng trong điện thoại.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cơ khí, kĩ thuật viên kĩ thuật cơ khí: Thiết kế máy móc, công cụ phục vụ chế tạo linh kiện trong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Lịch sử ra đời: từ năm 1920 đến nay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1920: từ những chiếc radio có hình ảnh đến hình ảnh có màu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1930: sản xuất và bán những chiếc ti vi đầu tiên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1940: điều khiển từ xa có dây chỉ có chức năng phóng to hình ảnh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611" y="1519881"/>
            <a:ext cx="10441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5. THIẾT KẾ KĨ THUẬT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KHÁI QUÁT CHUNG VỀ THIẾT KẾ KĨ THUẬT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5" y="518984"/>
            <a:ext cx="4028410" cy="239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06" y="518983"/>
            <a:ext cx="3748064" cy="2356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8" y="3487919"/>
            <a:ext cx="3994024" cy="2134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028" y="3438491"/>
            <a:ext cx="3488573" cy="213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65" y="2912882"/>
            <a:ext cx="400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00" y="5686168"/>
            <a:ext cx="431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0704" y="2974665"/>
            <a:ext cx="4466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4595" y="5680638"/>
            <a:ext cx="400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74571" y="472145"/>
            <a:ext cx="2963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526" y="538735"/>
            <a:ext cx="118125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2.Kĩ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9419" y="77070"/>
            <a:ext cx="8168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KHÁI QUÁT CHUNG VỀ THIẾT KẾ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482" y="679622"/>
            <a:ext cx="1008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Kể tên một số ngành nghề liên quan đến thiết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 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16.4 là bản vẽ của ngành nghề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978" y="2631989"/>
            <a:ext cx="9873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ột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số ngành nghề chính liên quan đến thiết kế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sư cơ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viên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cơ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sư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viên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điện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sư điện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viên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điện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sư xây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viên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thuật xây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9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96" y="171196"/>
            <a:ext cx="9691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16.4 là bản vẽ của các ngành nghề nào?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9" y="861782"/>
            <a:ext cx="5826832" cy="436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440" y="902230"/>
            <a:ext cx="5549590" cy="428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555" y="5228315"/>
            <a:ext cx="6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1707" y="5228315"/>
            <a:ext cx="6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430" y="5628425"/>
            <a:ext cx="612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16.4.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96" y="171196"/>
            <a:ext cx="9691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16.4 là bản vẽ của các ngành nghề nào?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9" y="861783"/>
            <a:ext cx="5826832" cy="3673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440" y="902230"/>
            <a:ext cx="5549590" cy="3682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852" y="4659904"/>
            <a:ext cx="6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6929" y="4684617"/>
            <a:ext cx="6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9101" y="4699338"/>
            <a:ext cx="612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16.4.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6333" y="52016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a) Bản vẽ kĩ thuật thuộc lĩnh vực cơ khí.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Bản vẽ kĩ thuật thuộc lĩnh vực xây dựng.</a:t>
            </a:r>
          </a:p>
        </p:txBody>
      </p:sp>
    </p:spTree>
    <p:extLst>
      <p:ext uri="{BB962C8B-B14F-4D97-AF65-F5344CB8AC3E}">
        <p14:creationId xmlns:p14="http://schemas.microsoft.com/office/powerpoint/2010/main" val="25353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HOẠT ĐỘNG NHÓM GHI VÀO PHIẾU HỌC TẬP</a:t>
            </a:r>
          </a:p>
          <a:p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94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196" y="1023584"/>
            <a:ext cx="112017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</a:t>
            </a:r>
            <a:r>
              <a:rPr 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liên quan đến thiết kế điện thoại:</a:t>
            </a:r>
          </a:p>
          <a:p>
            <a:r>
              <a:rPr 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điện tử, kĩ thuật viên kĩ thuật điện tử: Thiết kế mạch, hệ thống điện tử và linh kiện điện tử sử dụng trong điện thoại.</a:t>
            </a:r>
          </a:p>
          <a:p>
            <a:r>
              <a:rPr 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cơ khí, kĩ thuật viên kĩ thuật cơ khí: Thiết kế máy móc, công cụ phục vụ chế tạo linh kiện trong điện thoại</a:t>
            </a:r>
            <a:r>
              <a:rPr lang="vi-V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</a:t>
            </a:r>
            <a:r>
              <a:rPr 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iện thoại được phát minh vào năm 1875.  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ăm 1973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869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163</cp:revision>
  <dcterms:created xsi:type="dcterms:W3CDTF">2023-06-21T22:05:51Z</dcterms:created>
  <dcterms:modified xsi:type="dcterms:W3CDTF">2024-05-22T02:30:57Z</dcterms:modified>
</cp:coreProperties>
</file>