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416" r:id="rId3"/>
    <p:sldId id="451" r:id="rId4"/>
    <p:sldId id="452" r:id="rId5"/>
    <p:sldId id="336" r:id="rId6"/>
    <p:sldId id="339" r:id="rId7"/>
    <p:sldId id="453" r:id="rId8"/>
    <p:sldId id="448" r:id="rId9"/>
    <p:sldId id="419" r:id="rId10"/>
    <p:sldId id="454" r:id="rId11"/>
    <p:sldId id="459" r:id="rId12"/>
    <p:sldId id="460" r:id="rId13"/>
    <p:sldId id="456" r:id="rId14"/>
    <p:sldId id="461" r:id="rId15"/>
    <p:sldId id="463" r:id="rId16"/>
    <p:sldId id="464" r:id="rId17"/>
    <p:sldId id="458" r:id="rId18"/>
    <p:sldId id="465" r:id="rId19"/>
    <p:sldId id="467" r:id="rId20"/>
    <p:sldId id="468" r:id="rId21"/>
    <p:sldId id="469" r:id="rId22"/>
    <p:sldId id="410" r:id="rId23"/>
    <p:sldId id="466"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2" d="100"/>
          <a:sy n="82" d="100"/>
        </p:scale>
        <p:origin x="720"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3BABA39F-0DD1-46E9-813D-C7483133EC62}"/>
    <pc:docChg chg="undo custSel addSld delSld modSld sldOrd modMainMaster">
      <pc:chgData name="Thúy Mai" userId="222f1c7e07c9bd7a" providerId="LiveId" clId="{3BABA39F-0DD1-46E9-813D-C7483133EC62}" dt="2023-01-04T02:26:47.003" v="1589"/>
      <pc:docMkLst>
        <pc:docMk/>
      </pc:docMkLst>
      <pc:sldChg chg="modTransition">
        <pc:chgData name="Thúy Mai" userId="222f1c7e07c9bd7a" providerId="LiveId" clId="{3BABA39F-0DD1-46E9-813D-C7483133EC62}" dt="2023-01-04T02:26:47.003" v="1589"/>
        <pc:sldMkLst>
          <pc:docMk/>
          <pc:sldMk cId="319702411" sldId="258"/>
        </pc:sldMkLst>
      </pc:sldChg>
      <pc:sldChg chg="modTransition">
        <pc:chgData name="Thúy Mai" userId="222f1c7e07c9bd7a" providerId="LiveId" clId="{3BABA39F-0DD1-46E9-813D-C7483133EC62}" dt="2023-01-04T02:26:47.003" v="1589"/>
        <pc:sldMkLst>
          <pc:docMk/>
          <pc:sldMk cId="1242711209" sldId="336"/>
        </pc:sldMkLst>
      </pc:sldChg>
      <pc:sldChg chg="modTransition">
        <pc:chgData name="Thúy Mai" userId="222f1c7e07c9bd7a" providerId="LiveId" clId="{3BABA39F-0DD1-46E9-813D-C7483133EC62}" dt="2023-01-04T02:26:47.003" v="1589"/>
        <pc:sldMkLst>
          <pc:docMk/>
          <pc:sldMk cId="417206086" sldId="339"/>
        </pc:sldMkLst>
      </pc:sldChg>
      <pc:sldChg chg="addSp delSp modSp add mod modTransition">
        <pc:chgData name="Thúy Mai" userId="222f1c7e07c9bd7a" providerId="LiveId" clId="{3BABA39F-0DD1-46E9-813D-C7483133EC62}" dt="2023-01-04T02:26:47.003" v="1589"/>
        <pc:sldMkLst>
          <pc:docMk/>
          <pc:sldMk cId="279665140" sldId="410"/>
        </pc:sldMkLst>
        <pc:spChg chg="mod">
          <ac:chgData name="Thúy Mai" userId="222f1c7e07c9bd7a" providerId="LiveId" clId="{3BABA39F-0DD1-46E9-813D-C7483133EC62}" dt="2023-01-04T02:09:13.500" v="1471" actId="207"/>
          <ac:spMkLst>
            <pc:docMk/>
            <pc:sldMk cId="279665140" sldId="410"/>
            <ac:spMk id="5" creationId="{7E359445-CC46-2B1C-33B6-E273B8A1A379}"/>
          </ac:spMkLst>
        </pc:spChg>
        <pc:graphicFrameChg chg="add del mod">
          <ac:chgData name="Thúy Mai" userId="222f1c7e07c9bd7a" providerId="LiveId" clId="{3BABA39F-0DD1-46E9-813D-C7483133EC62}" dt="2023-01-04T02:08:20.788" v="1458"/>
          <ac:graphicFrameMkLst>
            <pc:docMk/>
            <pc:sldMk cId="279665140" sldId="410"/>
            <ac:graphicFrameMk id="3" creationId="{2B729443-4B4C-6186-4607-DC6E5FB25B4A}"/>
          </ac:graphicFrameMkLst>
        </pc:graphicFrameChg>
        <pc:picChg chg="mod">
          <ac:chgData name="Thúy Mai" userId="222f1c7e07c9bd7a" providerId="LiveId" clId="{3BABA39F-0DD1-46E9-813D-C7483133EC62}" dt="2023-01-04T02:09:06.005" v="1469" actId="1076"/>
          <ac:picMkLst>
            <pc:docMk/>
            <pc:sldMk cId="279665140" sldId="410"/>
            <ac:picMk id="4" creationId="{2AAB932B-70EF-4F28-5856-078E7A82FEB9}"/>
          </ac:picMkLst>
        </pc:picChg>
      </pc:sldChg>
      <pc:sldChg chg="del">
        <pc:chgData name="Thúy Mai" userId="222f1c7e07c9bd7a" providerId="LiveId" clId="{3BABA39F-0DD1-46E9-813D-C7483133EC62}" dt="2023-01-04T02:07:42.074" v="1454" actId="2696"/>
        <pc:sldMkLst>
          <pc:docMk/>
          <pc:sldMk cId="3794571845" sldId="410"/>
        </pc:sldMkLst>
      </pc:sldChg>
      <pc:sldChg chg="modTransition">
        <pc:chgData name="Thúy Mai" userId="222f1c7e07c9bd7a" providerId="LiveId" clId="{3BABA39F-0DD1-46E9-813D-C7483133EC62}" dt="2023-01-04T02:26:47.003" v="1589"/>
        <pc:sldMkLst>
          <pc:docMk/>
          <pc:sldMk cId="4113625304" sldId="416"/>
        </pc:sldMkLst>
      </pc:sldChg>
      <pc:sldChg chg="addSp delSp modSp mod ord modTransition delAnim modAnim">
        <pc:chgData name="Thúy Mai" userId="222f1c7e07c9bd7a" providerId="LiveId" clId="{3BABA39F-0DD1-46E9-813D-C7483133EC62}" dt="2023-01-04T02:26:47.003" v="1589"/>
        <pc:sldMkLst>
          <pc:docMk/>
          <pc:sldMk cId="4001159929" sldId="419"/>
        </pc:sldMkLst>
        <pc:spChg chg="add mod">
          <ac:chgData name="Thúy Mai" userId="222f1c7e07c9bd7a" providerId="LiveId" clId="{3BABA39F-0DD1-46E9-813D-C7483133EC62}" dt="2023-01-04T01:25:27.193" v="889" actId="122"/>
          <ac:spMkLst>
            <pc:docMk/>
            <pc:sldMk cId="4001159929" sldId="419"/>
            <ac:spMk id="4" creationId="{A1AB3BEB-2E4D-9BD7-99CC-6E217012DB3C}"/>
          </ac:spMkLst>
        </pc:spChg>
        <pc:spChg chg="mod">
          <ac:chgData name="Thúy Mai" userId="222f1c7e07c9bd7a" providerId="LiveId" clId="{3BABA39F-0DD1-46E9-813D-C7483133EC62}" dt="2023-01-04T01:22:28.194" v="758" actId="20577"/>
          <ac:spMkLst>
            <pc:docMk/>
            <pc:sldMk cId="4001159929" sldId="419"/>
            <ac:spMk id="6" creationId="{9C1F639B-6BDB-0E3F-D9C2-833CB1DECDB8}"/>
          </ac:spMkLst>
        </pc:spChg>
        <pc:spChg chg="del">
          <ac:chgData name="Thúy Mai" userId="222f1c7e07c9bd7a" providerId="LiveId" clId="{3BABA39F-0DD1-46E9-813D-C7483133EC62}" dt="2023-01-04T01:24:11.140" v="759" actId="478"/>
          <ac:spMkLst>
            <pc:docMk/>
            <pc:sldMk cId="4001159929" sldId="419"/>
            <ac:spMk id="8" creationId="{0252B99C-BC94-F85D-5702-1916ABF0DD4A}"/>
          </ac:spMkLst>
        </pc:spChg>
        <pc:spChg chg="mod">
          <ac:chgData name="Thúy Mai" userId="222f1c7e07c9bd7a" providerId="LiveId" clId="{3BABA39F-0DD1-46E9-813D-C7483133EC62}" dt="2023-01-04T01:24:37.126" v="770" actId="1076"/>
          <ac:spMkLst>
            <pc:docMk/>
            <pc:sldMk cId="4001159929" sldId="419"/>
            <ac:spMk id="9" creationId="{D30C0B67-CBB4-6246-72A0-FB3B6E2FF5A9}"/>
          </ac:spMkLst>
        </pc:spChg>
        <pc:graphicFrameChg chg="add del mod">
          <ac:chgData name="Thúy Mai" userId="222f1c7e07c9bd7a" providerId="LiveId" clId="{3BABA39F-0DD1-46E9-813D-C7483133EC62}" dt="2023-01-04T01:24:13.979" v="762"/>
          <ac:graphicFrameMkLst>
            <pc:docMk/>
            <pc:sldMk cId="4001159929" sldId="419"/>
            <ac:graphicFrameMk id="2" creationId="{4765CCD7-58FE-EF5C-7712-5E19F86FABA3}"/>
          </ac:graphicFrameMkLst>
        </pc:graphicFrameChg>
        <pc:picChg chg="del">
          <ac:chgData name="Thúy Mai" userId="222f1c7e07c9bd7a" providerId="LiveId" clId="{3BABA39F-0DD1-46E9-813D-C7483133EC62}" dt="2023-01-04T01:31:44.169" v="927" actId="478"/>
          <ac:picMkLst>
            <pc:docMk/>
            <pc:sldMk cId="4001159929" sldId="419"/>
            <ac:picMk id="3" creationId="{06896077-558C-3F00-1537-8D8D70D2E4D4}"/>
          </ac:picMkLst>
        </pc:picChg>
      </pc:sldChg>
      <pc:sldChg chg="del">
        <pc:chgData name="Thúy Mai" userId="222f1c7e07c9bd7a" providerId="LiveId" clId="{3BABA39F-0DD1-46E9-813D-C7483133EC62}" dt="2023-01-04T02:12:44.115" v="1506" actId="47"/>
        <pc:sldMkLst>
          <pc:docMk/>
          <pc:sldMk cId="4127797332" sldId="420"/>
        </pc:sldMkLst>
      </pc:sldChg>
      <pc:sldChg chg="del">
        <pc:chgData name="Thúy Mai" userId="222f1c7e07c9bd7a" providerId="LiveId" clId="{3BABA39F-0DD1-46E9-813D-C7483133EC62}" dt="2023-01-04T02:12:44.627" v="1507" actId="47"/>
        <pc:sldMkLst>
          <pc:docMk/>
          <pc:sldMk cId="1677973475" sldId="421"/>
        </pc:sldMkLst>
      </pc:sldChg>
      <pc:sldChg chg="del">
        <pc:chgData name="Thúy Mai" userId="222f1c7e07c9bd7a" providerId="LiveId" clId="{3BABA39F-0DD1-46E9-813D-C7483133EC62}" dt="2023-01-04T02:12:45.046" v="1508" actId="47"/>
        <pc:sldMkLst>
          <pc:docMk/>
          <pc:sldMk cId="94548132" sldId="422"/>
        </pc:sldMkLst>
      </pc:sldChg>
      <pc:sldChg chg="del">
        <pc:chgData name="Thúy Mai" userId="222f1c7e07c9bd7a" providerId="LiveId" clId="{3BABA39F-0DD1-46E9-813D-C7483133EC62}" dt="2023-01-04T02:12:45.327" v="1509" actId="47"/>
        <pc:sldMkLst>
          <pc:docMk/>
          <pc:sldMk cId="2636168139" sldId="423"/>
        </pc:sldMkLst>
      </pc:sldChg>
      <pc:sldChg chg="del">
        <pc:chgData name="Thúy Mai" userId="222f1c7e07c9bd7a" providerId="LiveId" clId="{3BABA39F-0DD1-46E9-813D-C7483133EC62}" dt="2023-01-04T02:12:45.576" v="1510" actId="47"/>
        <pc:sldMkLst>
          <pc:docMk/>
          <pc:sldMk cId="4103754991" sldId="424"/>
        </pc:sldMkLst>
      </pc:sldChg>
      <pc:sldChg chg="del">
        <pc:chgData name="Thúy Mai" userId="222f1c7e07c9bd7a" providerId="LiveId" clId="{3BABA39F-0DD1-46E9-813D-C7483133EC62}" dt="2023-01-04T02:12:46.176" v="1511" actId="47"/>
        <pc:sldMkLst>
          <pc:docMk/>
          <pc:sldMk cId="4170242607" sldId="425"/>
        </pc:sldMkLst>
      </pc:sldChg>
      <pc:sldChg chg="del">
        <pc:chgData name="Thúy Mai" userId="222f1c7e07c9bd7a" providerId="LiveId" clId="{3BABA39F-0DD1-46E9-813D-C7483133EC62}" dt="2023-01-04T02:13:14.735" v="1512" actId="47"/>
        <pc:sldMkLst>
          <pc:docMk/>
          <pc:sldMk cId="410992298" sldId="426"/>
        </pc:sldMkLst>
      </pc:sldChg>
      <pc:sldChg chg="del">
        <pc:chgData name="Thúy Mai" userId="222f1c7e07c9bd7a" providerId="LiveId" clId="{3BABA39F-0DD1-46E9-813D-C7483133EC62}" dt="2023-01-04T02:13:21.410" v="1514" actId="47"/>
        <pc:sldMkLst>
          <pc:docMk/>
          <pc:sldMk cId="2064880557" sldId="427"/>
        </pc:sldMkLst>
      </pc:sldChg>
      <pc:sldChg chg="del">
        <pc:chgData name="Thúy Mai" userId="222f1c7e07c9bd7a" providerId="LiveId" clId="{3BABA39F-0DD1-46E9-813D-C7483133EC62}" dt="2023-01-04T02:13:22.626" v="1516" actId="47"/>
        <pc:sldMkLst>
          <pc:docMk/>
          <pc:sldMk cId="2141284009" sldId="428"/>
        </pc:sldMkLst>
      </pc:sldChg>
      <pc:sldChg chg="del">
        <pc:chgData name="Thúy Mai" userId="222f1c7e07c9bd7a" providerId="LiveId" clId="{3BABA39F-0DD1-46E9-813D-C7483133EC62}" dt="2023-01-04T02:13:16.200" v="1513" actId="47"/>
        <pc:sldMkLst>
          <pc:docMk/>
          <pc:sldMk cId="4182060856" sldId="429"/>
        </pc:sldMkLst>
      </pc:sldChg>
      <pc:sldChg chg="del">
        <pc:chgData name="Thúy Mai" userId="222f1c7e07c9bd7a" providerId="LiveId" clId="{3BABA39F-0DD1-46E9-813D-C7483133EC62}" dt="2023-01-04T02:13:22.126" v="1515" actId="47"/>
        <pc:sldMkLst>
          <pc:docMk/>
          <pc:sldMk cId="3372706233" sldId="430"/>
        </pc:sldMkLst>
      </pc:sldChg>
      <pc:sldChg chg="del">
        <pc:chgData name="Thúy Mai" userId="222f1c7e07c9bd7a" providerId="LiveId" clId="{3BABA39F-0DD1-46E9-813D-C7483133EC62}" dt="2023-01-04T02:13:23.048" v="1517" actId="47"/>
        <pc:sldMkLst>
          <pc:docMk/>
          <pc:sldMk cId="703030072" sldId="431"/>
        </pc:sldMkLst>
      </pc:sldChg>
      <pc:sldChg chg="del">
        <pc:chgData name="Thúy Mai" userId="222f1c7e07c9bd7a" providerId="LiveId" clId="{3BABA39F-0DD1-46E9-813D-C7483133EC62}" dt="2023-01-04T02:13:24.906" v="1518" actId="47"/>
        <pc:sldMkLst>
          <pc:docMk/>
          <pc:sldMk cId="1296182577" sldId="432"/>
        </pc:sldMkLst>
      </pc:sldChg>
      <pc:sldChg chg="del">
        <pc:chgData name="Thúy Mai" userId="222f1c7e07c9bd7a" providerId="LiveId" clId="{3BABA39F-0DD1-46E9-813D-C7483133EC62}" dt="2023-01-04T02:13:30.635" v="1524" actId="47"/>
        <pc:sldMkLst>
          <pc:docMk/>
          <pc:sldMk cId="2069441862" sldId="433"/>
        </pc:sldMkLst>
      </pc:sldChg>
      <pc:sldChg chg="del">
        <pc:chgData name="Thúy Mai" userId="222f1c7e07c9bd7a" providerId="LiveId" clId="{3BABA39F-0DD1-46E9-813D-C7483133EC62}" dt="2023-01-04T02:13:31.102" v="1525" actId="47"/>
        <pc:sldMkLst>
          <pc:docMk/>
          <pc:sldMk cId="680718444" sldId="434"/>
        </pc:sldMkLst>
      </pc:sldChg>
      <pc:sldChg chg="del">
        <pc:chgData name="Thúy Mai" userId="222f1c7e07c9bd7a" providerId="LiveId" clId="{3BABA39F-0DD1-46E9-813D-C7483133EC62}" dt="2023-01-04T02:13:27.788" v="1519" actId="47"/>
        <pc:sldMkLst>
          <pc:docMk/>
          <pc:sldMk cId="3407852427" sldId="435"/>
        </pc:sldMkLst>
      </pc:sldChg>
      <pc:sldChg chg="del">
        <pc:chgData name="Thúy Mai" userId="222f1c7e07c9bd7a" providerId="LiveId" clId="{3BABA39F-0DD1-46E9-813D-C7483133EC62}" dt="2023-01-04T02:13:28.302" v="1520" actId="47"/>
        <pc:sldMkLst>
          <pc:docMk/>
          <pc:sldMk cId="3464673337" sldId="436"/>
        </pc:sldMkLst>
      </pc:sldChg>
      <pc:sldChg chg="del">
        <pc:chgData name="Thúy Mai" userId="222f1c7e07c9bd7a" providerId="LiveId" clId="{3BABA39F-0DD1-46E9-813D-C7483133EC62}" dt="2023-01-04T02:13:28.903" v="1521" actId="47"/>
        <pc:sldMkLst>
          <pc:docMk/>
          <pc:sldMk cId="711680255" sldId="437"/>
        </pc:sldMkLst>
      </pc:sldChg>
      <pc:sldChg chg="del">
        <pc:chgData name="Thúy Mai" userId="222f1c7e07c9bd7a" providerId="LiveId" clId="{3BABA39F-0DD1-46E9-813D-C7483133EC62}" dt="2023-01-04T02:13:29.490" v="1522" actId="47"/>
        <pc:sldMkLst>
          <pc:docMk/>
          <pc:sldMk cId="522019680" sldId="438"/>
        </pc:sldMkLst>
      </pc:sldChg>
      <pc:sldChg chg="del">
        <pc:chgData name="Thúy Mai" userId="222f1c7e07c9bd7a" providerId="LiveId" clId="{3BABA39F-0DD1-46E9-813D-C7483133EC62}" dt="2023-01-04T02:13:29.919" v="1523" actId="47"/>
        <pc:sldMkLst>
          <pc:docMk/>
          <pc:sldMk cId="219055186" sldId="439"/>
        </pc:sldMkLst>
      </pc:sldChg>
      <pc:sldChg chg="del">
        <pc:chgData name="Thúy Mai" userId="222f1c7e07c9bd7a" providerId="LiveId" clId="{3BABA39F-0DD1-46E9-813D-C7483133EC62}" dt="2023-01-04T02:13:31.685" v="1526" actId="47"/>
        <pc:sldMkLst>
          <pc:docMk/>
          <pc:sldMk cId="2523136130" sldId="441"/>
        </pc:sldMkLst>
      </pc:sldChg>
      <pc:sldChg chg="del">
        <pc:chgData name="Thúy Mai" userId="222f1c7e07c9bd7a" providerId="LiveId" clId="{3BABA39F-0DD1-46E9-813D-C7483133EC62}" dt="2023-01-04T02:13:32.966" v="1527" actId="47"/>
        <pc:sldMkLst>
          <pc:docMk/>
          <pc:sldMk cId="4262459563" sldId="442"/>
        </pc:sldMkLst>
      </pc:sldChg>
      <pc:sldChg chg="del">
        <pc:chgData name="Thúy Mai" userId="222f1c7e07c9bd7a" providerId="LiveId" clId="{3BABA39F-0DD1-46E9-813D-C7483133EC62}" dt="2023-01-04T02:13:34.202" v="1528" actId="47"/>
        <pc:sldMkLst>
          <pc:docMk/>
          <pc:sldMk cId="633257466" sldId="443"/>
        </pc:sldMkLst>
      </pc:sldChg>
      <pc:sldChg chg="del">
        <pc:chgData name="Thúy Mai" userId="222f1c7e07c9bd7a" providerId="LiveId" clId="{3BABA39F-0DD1-46E9-813D-C7483133EC62}" dt="2023-01-04T02:13:35.031" v="1529" actId="47"/>
        <pc:sldMkLst>
          <pc:docMk/>
          <pc:sldMk cId="136937488" sldId="444"/>
        </pc:sldMkLst>
      </pc:sldChg>
      <pc:sldChg chg="del">
        <pc:chgData name="Thúy Mai" userId="222f1c7e07c9bd7a" providerId="LiveId" clId="{3BABA39F-0DD1-46E9-813D-C7483133EC62}" dt="2023-01-04T02:13:35.780" v="1530" actId="47"/>
        <pc:sldMkLst>
          <pc:docMk/>
          <pc:sldMk cId="1893838238" sldId="445"/>
        </pc:sldMkLst>
      </pc:sldChg>
      <pc:sldChg chg="delSp del mod">
        <pc:chgData name="Thúy Mai" userId="222f1c7e07c9bd7a" providerId="LiveId" clId="{3BABA39F-0DD1-46E9-813D-C7483133EC62}" dt="2023-01-04T02:13:46.936" v="1533" actId="47"/>
        <pc:sldMkLst>
          <pc:docMk/>
          <pc:sldMk cId="3372827538" sldId="446"/>
        </pc:sldMkLst>
        <pc:picChg chg="del">
          <ac:chgData name="Thúy Mai" userId="222f1c7e07c9bd7a" providerId="LiveId" clId="{3BABA39F-0DD1-46E9-813D-C7483133EC62}" dt="2023-01-04T02:13:41.305" v="1531" actId="21"/>
          <ac:picMkLst>
            <pc:docMk/>
            <pc:sldMk cId="3372827538" sldId="446"/>
            <ac:picMk id="11" creationId="{20ABEACF-B996-5AB8-09FE-CCE135A4ED80}"/>
          </ac:picMkLst>
        </pc:picChg>
      </pc:sldChg>
      <pc:sldChg chg="del">
        <pc:chgData name="Thúy Mai" userId="222f1c7e07c9bd7a" providerId="LiveId" clId="{3BABA39F-0DD1-46E9-813D-C7483133EC62}" dt="2023-01-04T02:07:19.394" v="1452" actId="2696"/>
        <pc:sldMkLst>
          <pc:docMk/>
          <pc:sldMk cId="1098287828" sldId="448"/>
        </pc:sldMkLst>
      </pc:sldChg>
      <pc:sldChg chg="add modTransition">
        <pc:chgData name="Thúy Mai" userId="222f1c7e07c9bd7a" providerId="LiveId" clId="{3BABA39F-0DD1-46E9-813D-C7483133EC62}" dt="2023-01-04T02:26:47.003" v="1589"/>
        <pc:sldMkLst>
          <pc:docMk/>
          <pc:sldMk cId="3652281366" sldId="448"/>
        </pc:sldMkLst>
      </pc:sldChg>
      <pc:sldChg chg="del">
        <pc:chgData name="Thúy Mai" userId="222f1c7e07c9bd7a" providerId="LiveId" clId="{3BABA39F-0DD1-46E9-813D-C7483133EC62}" dt="2023-01-04T02:13:47.702" v="1534" actId="47"/>
        <pc:sldMkLst>
          <pc:docMk/>
          <pc:sldMk cId="858884357" sldId="449"/>
        </pc:sldMkLst>
      </pc:sldChg>
      <pc:sldChg chg="addSp delSp modSp mod modTransition modAnim">
        <pc:chgData name="Thúy Mai" userId="222f1c7e07c9bd7a" providerId="LiveId" clId="{3BABA39F-0DD1-46E9-813D-C7483133EC62}" dt="2023-01-04T02:26:47.003" v="1589"/>
        <pc:sldMkLst>
          <pc:docMk/>
          <pc:sldMk cId="3262107257" sldId="450"/>
        </pc:sldMkLst>
        <pc:spChg chg="mod">
          <ac:chgData name="Thúy Mai" userId="222f1c7e07c9bd7a" providerId="LiveId" clId="{3BABA39F-0DD1-46E9-813D-C7483133EC62}" dt="2023-01-04T02:14:56.219" v="1548" actId="1076"/>
          <ac:spMkLst>
            <pc:docMk/>
            <pc:sldMk cId="3262107257" sldId="450"/>
            <ac:spMk id="4" creationId="{C010713D-E374-C182-FADA-BFE5BCF937C8}"/>
          </ac:spMkLst>
        </pc:spChg>
        <pc:spChg chg="add mod">
          <ac:chgData name="Thúy Mai" userId="222f1c7e07c9bd7a" providerId="LiveId" clId="{3BABA39F-0DD1-46E9-813D-C7483133EC62}" dt="2023-01-04T02:15:19.381" v="1560" actId="1076"/>
          <ac:spMkLst>
            <pc:docMk/>
            <pc:sldMk cId="3262107257" sldId="450"/>
            <ac:spMk id="7" creationId="{8C2C9795-B5E3-2942-7F08-5C9CB2AB5280}"/>
          </ac:spMkLst>
        </pc:spChg>
        <pc:graphicFrameChg chg="add del mod">
          <ac:chgData name="Thúy Mai" userId="222f1c7e07c9bd7a" providerId="LiveId" clId="{3BABA39F-0DD1-46E9-813D-C7483133EC62}" dt="2023-01-04T02:13:58.641" v="1540"/>
          <ac:graphicFrameMkLst>
            <pc:docMk/>
            <pc:sldMk cId="3262107257" sldId="450"/>
            <ac:graphicFrameMk id="3" creationId="{DFE9F02C-4799-2F6B-1898-F32548F7D05D}"/>
          </ac:graphicFrameMkLst>
        </pc:graphicFrameChg>
        <pc:picChg chg="add del mod">
          <ac:chgData name="Thúy Mai" userId="222f1c7e07c9bd7a" providerId="LiveId" clId="{3BABA39F-0DD1-46E9-813D-C7483133EC62}" dt="2023-01-04T02:13:52.587" v="1536" actId="478"/>
          <ac:picMkLst>
            <pc:docMk/>
            <pc:sldMk cId="3262107257" sldId="450"/>
            <ac:picMk id="2" creationId="{E0D90084-6C52-5F25-AEAA-0350CC9C69C5}"/>
          </ac:picMkLst>
        </pc:picChg>
      </pc:sldChg>
      <pc:sldChg chg="modTransition">
        <pc:chgData name="Thúy Mai" userId="222f1c7e07c9bd7a" providerId="LiveId" clId="{3BABA39F-0DD1-46E9-813D-C7483133EC62}" dt="2023-01-04T02:26:47.003" v="1589"/>
        <pc:sldMkLst>
          <pc:docMk/>
          <pc:sldMk cId="4012187855" sldId="451"/>
        </pc:sldMkLst>
      </pc:sldChg>
      <pc:sldChg chg="modTransition">
        <pc:chgData name="Thúy Mai" userId="222f1c7e07c9bd7a" providerId="LiveId" clId="{3BABA39F-0DD1-46E9-813D-C7483133EC62}" dt="2023-01-04T02:26:47.003" v="1589"/>
        <pc:sldMkLst>
          <pc:docMk/>
          <pc:sldMk cId="2493500387" sldId="452"/>
        </pc:sldMkLst>
      </pc:sldChg>
      <pc:sldChg chg="modTransition">
        <pc:chgData name="Thúy Mai" userId="222f1c7e07c9bd7a" providerId="LiveId" clId="{3BABA39F-0DD1-46E9-813D-C7483133EC62}" dt="2023-01-04T02:26:47.003" v="1589"/>
        <pc:sldMkLst>
          <pc:docMk/>
          <pc:sldMk cId="617136785" sldId="453"/>
        </pc:sldMkLst>
      </pc:sldChg>
      <pc:sldChg chg="modTransition">
        <pc:chgData name="Thúy Mai" userId="222f1c7e07c9bd7a" providerId="LiveId" clId="{3BABA39F-0DD1-46E9-813D-C7483133EC62}" dt="2023-01-04T02:26:47.003" v="1589"/>
        <pc:sldMkLst>
          <pc:docMk/>
          <pc:sldMk cId="2013976761" sldId="454"/>
        </pc:sldMkLst>
      </pc:sldChg>
      <pc:sldChg chg="del">
        <pc:chgData name="Thúy Mai" userId="222f1c7e07c9bd7a" providerId="LiveId" clId="{3BABA39F-0DD1-46E9-813D-C7483133EC62}" dt="2023-01-04T01:43:18.196" v="1044" actId="47"/>
        <pc:sldMkLst>
          <pc:docMk/>
          <pc:sldMk cId="2797289807" sldId="455"/>
        </pc:sldMkLst>
      </pc:sldChg>
      <pc:sldChg chg="modTransition">
        <pc:chgData name="Thúy Mai" userId="222f1c7e07c9bd7a" providerId="LiveId" clId="{3BABA39F-0DD1-46E9-813D-C7483133EC62}" dt="2023-01-04T02:26:47.003" v="1589"/>
        <pc:sldMkLst>
          <pc:docMk/>
          <pc:sldMk cId="4131384707" sldId="456"/>
        </pc:sldMkLst>
      </pc:sldChg>
      <pc:sldChg chg="del">
        <pc:chgData name="Thúy Mai" userId="222f1c7e07c9bd7a" providerId="LiveId" clId="{3BABA39F-0DD1-46E9-813D-C7483133EC62}" dt="2023-01-04T01:43:17.679" v="1043" actId="47"/>
        <pc:sldMkLst>
          <pc:docMk/>
          <pc:sldMk cId="3203536578" sldId="457"/>
        </pc:sldMkLst>
      </pc:sldChg>
      <pc:sldChg chg="addSp delSp modSp mod modTransition">
        <pc:chgData name="Thúy Mai" userId="222f1c7e07c9bd7a" providerId="LiveId" clId="{3BABA39F-0DD1-46E9-813D-C7483133EC62}" dt="2023-01-04T02:26:47.003" v="1589"/>
        <pc:sldMkLst>
          <pc:docMk/>
          <pc:sldMk cId="1448595899" sldId="458"/>
        </pc:sldMkLst>
        <pc:spChg chg="add mod">
          <ac:chgData name="Thúy Mai" userId="222f1c7e07c9bd7a" providerId="LiveId" clId="{3BABA39F-0DD1-46E9-813D-C7483133EC62}" dt="2023-01-04T01:20:26.056" v="728" actId="1038"/>
          <ac:spMkLst>
            <pc:docMk/>
            <pc:sldMk cId="1448595899" sldId="458"/>
            <ac:spMk id="2" creationId="{AFC43E02-94E8-E4B0-5F04-C10D9849FAF2}"/>
          </ac:spMkLst>
        </pc:spChg>
        <pc:spChg chg="add mod">
          <ac:chgData name="Thúy Mai" userId="222f1c7e07c9bd7a" providerId="LiveId" clId="{3BABA39F-0DD1-46E9-813D-C7483133EC62}" dt="2023-01-04T01:17:16.272" v="686" actId="1076"/>
          <ac:spMkLst>
            <pc:docMk/>
            <pc:sldMk cId="1448595899" sldId="458"/>
            <ac:spMk id="3" creationId="{846FEE84-52A7-B300-656E-B0691C42B16C}"/>
          </ac:spMkLst>
        </pc:spChg>
        <pc:spChg chg="mod">
          <ac:chgData name="Thúy Mai" userId="222f1c7e07c9bd7a" providerId="LiveId" clId="{3BABA39F-0DD1-46E9-813D-C7483133EC62}" dt="2023-01-04T01:17:10.115" v="685" actId="1076"/>
          <ac:spMkLst>
            <pc:docMk/>
            <pc:sldMk cId="1448595899" sldId="458"/>
            <ac:spMk id="5" creationId="{204314AF-971F-F6CA-DD01-6E1C63D139A9}"/>
          </ac:spMkLst>
        </pc:spChg>
        <pc:spChg chg="add mod">
          <ac:chgData name="Thúy Mai" userId="222f1c7e07c9bd7a" providerId="LiveId" clId="{3BABA39F-0DD1-46E9-813D-C7483133EC62}" dt="2023-01-04T01:20:26.056" v="728" actId="1038"/>
          <ac:spMkLst>
            <pc:docMk/>
            <pc:sldMk cId="1448595899" sldId="458"/>
            <ac:spMk id="7" creationId="{C092DDA5-FBA1-456B-F2EC-45728E4F8720}"/>
          </ac:spMkLst>
        </pc:spChg>
        <pc:spChg chg="add mod">
          <ac:chgData name="Thúy Mai" userId="222f1c7e07c9bd7a" providerId="LiveId" clId="{3BABA39F-0DD1-46E9-813D-C7483133EC62}" dt="2023-01-04T01:17:24.817" v="689" actId="14100"/>
          <ac:spMkLst>
            <pc:docMk/>
            <pc:sldMk cId="1448595899" sldId="458"/>
            <ac:spMk id="8" creationId="{CD1B734C-7EF0-D613-C88D-7B4948D9D95C}"/>
          </ac:spMkLst>
        </pc:spChg>
        <pc:spChg chg="add mod">
          <ac:chgData name="Thúy Mai" userId="222f1c7e07c9bd7a" providerId="LiveId" clId="{3BABA39F-0DD1-46E9-813D-C7483133EC62}" dt="2023-01-04T01:49:49.402" v="1233" actId="20577"/>
          <ac:spMkLst>
            <pc:docMk/>
            <pc:sldMk cId="1448595899" sldId="458"/>
            <ac:spMk id="9" creationId="{9EC62648-9DFB-7D68-31D3-22934E65A594}"/>
          </ac:spMkLst>
        </pc:spChg>
        <pc:spChg chg="add mod">
          <ac:chgData name="Thúy Mai" userId="222f1c7e07c9bd7a" providerId="LiveId" clId="{3BABA39F-0DD1-46E9-813D-C7483133EC62}" dt="2023-01-04T01:20:13.701" v="713" actId="1076"/>
          <ac:spMkLst>
            <pc:docMk/>
            <pc:sldMk cId="1448595899" sldId="458"/>
            <ac:spMk id="10" creationId="{F6EED3E6-6307-D15A-D53F-922FE28FD5E1}"/>
          </ac:spMkLst>
        </pc:spChg>
        <pc:spChg chg="add mod">
          <ac:chgData name="Thúy Mai" userId="222f1c7e07c9bd7a" providerId="LiveId" clId="{3BABA39F-0DD1-46E9-813D-C7483133EC62}" dt="2023-01-04T01:20:17.425" v="714" actId="1076"/>
          <ac:spMkLst>
            <pc:docMk/>
            <pc:sldMk cId="1448595899" sldId="458"/>
            <ac:spMk id="11" creationId="{5847325C-6E12-84B8-5A98-727ED74BAA55}"/>
          </ac:spMkLst>
        </pc:spChg>
        <pc:spChg chg="add mod">
          <ac:chgData name="Thúy Mai" userId="222f1c7e07c9bd7a" providerId="LiveId" clId="{3BABA39F-0DD1-46E9-813D-C7483133EC62}" dt="2023-01-04T01:20:19.669" v="715" actId="1076"/>
          <ac:spMkLst>
            <pc:docMk/>
            <pc:sldMk cId="1448595899" sldId="458"/>
            <ac:spMk id="12" creationId="{431A6579-AF65-3F49-C83C-5DA9F9315D66}"/>
          </ac:spMkLst>
        </pc:spChg>
        <pc:spChg chg="add mod">
          <ac:chgData name="Thúy Mai" userId="222f1c7e07c9bd7a" providerId="LiveId" clId="{3BABA39F-0DD1-46E9-813D-C7483133EC62}" dt="2023-01-04T01:20:26.056" v="728" actId="1038"/>
          <ac:spMkLst>
            <pc:docMk/>
            <pc:sldMk cId="1448595899" sldId="458"/>
            <ac:spMk id="13" creationId="{FB862441-2363-3F8B-5F85-6BF80009B09E}"/>
          </ac:spMkLst>
        </pc:spChg>
        <pc:picChg chg="del mod">
          <ac:chgData name="Thúy Mai" userId="222f1c7e07c9bd7a" providerId="LiveId" clId="{3BABA39F-0DD1-46E9-813D-C7483133EC62}" dt="2023-01-04T01:16:53.320" v="680" actId="478"/>
          <ac:picMkLst>
            <pc:docMk/>
            <pc:sldMk cId="1448595899" sldId="458"/>
            <ac:picMk id="3073" creationId="{5DDF5C78-DD47-497C-9052-2D68A62E084B}"/>
          </ac:picMkLst>
        </pc:picChg>
      </pc:sldChg>
      <pc:sldChg chg="addSp delSp modSp new mod modTransition">
        <pc:chgData name="Thúy Mai" userId="222f1c7e07c9bd7a" providerId="LiveId" clId="{3BABA39F-0DD1-46E9-813D-C7483133EC62}" dt="2023-01-04T02:26:47.003" v="1589"/>
        <pc:sldMkLst>
          <pc:docMk/>
          <pc:sldMk cId="1654873271" sldId="459"/>
        </pc:sldMkLst>
        <pc:spChg chg="del">
          <ac:chgData name="Thúy Mai" userId="222f1c7e07c9bd7a" providerId="LiveId" clId="{3BABA39F-0DD1-46E9-813D-C7483133EC62}" dt="2023-01-04T01:26:02.824" v="891" actId="478"/>
          <ac:spMkLst>
            <pc:docMk/>
            <pc:sldMk cId="1654873271" sldId="459"/>
            <ac:spMk id="2" creationId="{2286C1BD-E23A-0AD5-7B7F-2299B09AB7D1}"/>
          </ac:spMkLst>
        </pc:spChg>
        <pc:spChg chg="del">
          <ac:chgData name="Thúy Mai" userId="222f1c7e07c9bd7a" providerId="LiveId" clId="{3BABA39F-0DD1-46E9-813D-C7483133EC62}" dt="2023-01-04T01:26:02.824" v="891" actId="478"/>
          <ac:spMkLst>
            <pc:docMk/>
            <pc:sldMk cId="1654873271" sldId="459"/>
            <ac:spMk id="3" creationId="{0CBB0936-0F0A-B056-B43A-C1AAC7DDA2A8}"/>
          </ac:spMkLst>
        </pc:spChg>
        <pc:graphicFrameChg chg="add del mod">
          <ac:chgData name="Thúy Mai" userId="222f1c7e07c9bd7a" providerId="LiveId" clId="{3BABA39F-0DD1-46E9-813D-C7483133EC62}" dt="2023-01-04T01:26:04.021" v="894"/>
          <ac:graphicFrameMkLst>
            <pc:docMk/>
            <pc:sldMk cId="1654873271" sldId="459"/>
            <ac:graphicFrameMk id="4" creationId="{E8C55ECB-5B2D-87A9-B659-9BC3CE56D158}"/>
          </ac:graphicFrameMkLst>
        </pc:graphicFrameChg>
        <pc:graphicFrameChg chg="add mod modGraphic">
          <ac:chgData name="Thúy Mai" userId="222f1c7e07c9bd7a" providerId="LiveId" clId="{3BABA39F-0DD1-46E9-813D-C7483133EC62}" dt="2023-01-04T01:28:41.485" v="923" actId="120"/>
          <ac:graphicFrameMkLst>
            <pc:docMk/>
            <pc:sldMk cId="1654873271" sldId="459"/>
            <ac:graphicFrameMk id="5" creationId="{F2CAC2FF-22E1-FBF2-D939-3113146CBF95}"/>
          </ac:graphicFrameMkLst>
        </pc:graphicFrameChg>
      </pc:sldChg>
      <pc:sldChg chg="addSp delSp modSp add mod ord modTransition">
        <pc:chgData name="Thúy Mai" userId="222f1c7e07c9bd7a" providerId="LiveId" clId="{3BABA39F-0DD1-46E9-813D-C7483133EC62}" dt="2023-01-04T02:26:47.003" v="1589"/>
        <pc:sldMkLst>
          <pc:docMk/>
          <pc:sldMk cId="3851273476" sldId="460"/>
        </pc:sldMkLst>
        <pc:spChg chg="mod">
          <ac:chgData name="Thúy Mai" userId="222f1c7e07c9bd7a" providerId="LiveId" clId="{3BABA39F-0DD1-46E9-813D-C7483133EC62}" dt="2023-01-04T01:32:31.527" v="943" actId="1076"/>
          <ac:spMkLst>
            <pc:docMk/>
            <pc:sldMk cId="3851273476" sldId="460"/>
            <ac:spMk id="4" creationId="{A1AB3BEB-2E4D-9BD7-99CC-6E217012DB3C}"/>
          </ac:spMkLst>
        </pc:spChg>
        <pc:spChg chg="mod">
          <ac:chgData name="Thúy Mai" userId="222f1c7e07c9bd7a" providerId="LiveId" clId="{3BABA39F-0DD1-46E9-813D-C7483133EC62}" dt="2023-01-04T01:31:51.114" v="929" actId="20577"/>
          <ac:spMkLst>
            <pc:docMk/>
            <pc:sldMk cId="3851273476" sldId="460"/>
            <ac:spMk id="6" creationId="{9C1F639B-6BDB-0E3F-D9C2-833CB1DECDB8}"/>
          </ac:spMkLst>
        </pc:spChg>
        <pc:spChg chg="mod">
          <ac:chgData name="Thúy Mai" userId="222f1c7e07c9bd7a" providerId="LiveId" clId="{3BABA39F-0DD1-46E9-813D-C7483133EC62}" dt="2023-01-04T01:32:28.589" v="942" actId="1076"/>
          <ac:spMkLst>
            <pc:docMk/>
            <pc:sldMk cId="3851273476" sldId="460"/>
            <ac:spMk id="9" creationId="{D30C0B67-CBB4-6246-72A0-FB3B6E2FF5A9}"/>
          </ac:spMkLst>
        </pc:spChg>
        <pc:graphicFrameChg chg="add del mod">
          <ac:chgData name="Thúy Mai" userId="222f1c7e07c9bd7a" providerId="LiveId" clId="{3BABA39F-0DD1-46E9-813D-C7483133EC62}" dt="2023-01-04T01:31:54.027" v="932"/>
          <ac:graphicFrameMkLst>
            <pc:docMk/>
            <pc:sldMk cId="3851273476" sldId="460"/>
            <ac:graphicFrameMk id="2" creationId="{11A66568-D841-70E1-B451-E0C8C75C8A47}"/>
          </ac:graphicFrameMkLst>
        </pc:graphicFrameChg>
        <pc:picChg chg="del">
          <ac:chgData name="Thúy Mai" userId="222f1c7e07c9bd7a" providerId="LiveId" clId="{3BABA39F-0DD1-46E9-813D-C7483133EC62}" dt="2023-01-04T01:32:12.945" v="938" actId="478"/>
          <ac:picMkLst>
            <pc:docMk/>
            <pc:sldMk cId="3851273476" sldId="460"/>
            <ac:picMk id="3" creationId="{06896077-558C-3F00-1537-8D8D70D2E4D4}"/>
          </ac:picMkLst>
        </pc:picChg>
      </pc:sldChg>
      <pc:sldChg chg="addSp delSp modSp new mod ord modTransition">
        <pc:chgData name="Thúy Mai" userId="222f1c7e07c9bd7a" providerId="LiveId" clId="{3BABA39F-0DD1-46E9-813D-C7483133EC62}" dt="2023-01-04T02:26:47.003" v="1589"/>
        <pc:sldMkLst>
          <pc:docMk/>
          <pc:sldMk cId="4264661098" sldId="461"/>
        </pc:sldMkLst>
        <pc:spChg chg="del">
          <ac:chgData name="Thúy Mai" userId="222f1c7e07c9bd7a" providerId="LiveId" clId="{3BABA39F-0DD1-46E9-813D-C7483133EC62}" dt="2023-01-04T01:32:50.926" v="945" actId="478"/>
          <ac:spMkLst>
            <pc:docMk/>
            <pc:sldMk cId="4264661098" sldId="461"/>
            <ac:spMk id="2" creationId="{19E2E1FE-2240-378D-0490-8CD03B180FB8}"/>
          </ac:spMkLst>
        </pc:spChg>
        <pc:spChg chg="del">
          <ac:chgData name="Thúy Mai" userId="222f1c7e07c9bd7a" providerId="LiveId" clId="{3BABA39F-0DD1-46E9-813D-C7483133EC62}" dt="2023-01-04T01:32:50.926" v="945" actId="478"/>
          <ac:spMkLst>
            <pc:docMk/>
            <pc:sldMk cId="4264661098" sldId="461"/>
            <ac:spMk id="3" creationId="{E63E3903-C674-8DDD-4201-A6A22EF8AEEE}"/>
          </ac:spMkLst>
        </pc:spChg>
        <pc:graphicFrameChg chg="add del mod">
          <ac:chgData name="Thúy Mai" userId="222f1c7e07c9bd7a" providerId="LiveId" clId="{3BABA39F-0DD1-46E9-813D-C7483133EC62}" dt="2023-01-04T01:32:52.159" v="948"/>
          <ac:graphicFrameMkLst>
            <pc:docMk/>
            <pc:sldMk cId="4264661098" sldId="461"/>
            <ac:graphicFrameMk id="4" creationId="{211A47CD-8A0C-D551-9F03-7A2D576F7BBF}"/>
          </ac:graphicFrameMkLst>
        </pc:graphicFrameChg>
        <pc:graphicFrameChg chg="add mod modGraphic">
          <ac:chgData name="Thúy Mai" userId="222f1c7e07c9bd7a" providerId="LiveId" clId="{3BABA39F-0DD1-46E9-813D-C7483133EC62}" dt="2023-01-04T01:37:55.542" v="1002" actId="1076"/>
          <ac:graphicFrameMkLst>
            <pc:docMk/>
            <pc:sldMk cId="4264661098" sldId="461"/>
            <ac:graphicFrameMk id="5" creationId="{9C85670F-751D-8695-F9CA-E0D61FD0119E}"/>
          </ac:graphicFrameMkLst>
        </pc:graphicFrameChg>
        <pc:picChg chg="add mod">
          <ac:chgData name="Thúy Mai" userId="222f1c7e07c9bd7a" providerId="LiveId" clId="{3BABA39F-0DD1-46E9-813D-C7483133EC62}" dt="2023-01-04T01:37:49.884" v="1000" actId="167"/>
          <ac:picMkLst>
            <pc:docMk/>
            <pc:sldMk cId="4264661098" sldId="461"/>
            <ac:picMk id="6" creationId="{507B54D1-4DA8-19CD-3977-CF9E14282B41}"/>
          </ac:picMkLst>
        </pc:picChg>
      </pc:sldChg>
      <pc:sldChg chg="delSp modSp add del mod">
        <pc:chgData name="Thúy Mai" userId="222f1c7e07c9bd7a" providerId="LiveId" clId="{3BABA39F-0DD1-46E9-813D-C7483133EC62}" dt="2023-01-04T01:38:17.085" v="1011" actId="47"/>
        <pc:sldMkLst>
          <pc:docMk/>
          <pc:sldMk cId="1831046884" sldId="462"/>
        </pc:sldMkLst>
        <pc:graphicFrameChg chg="del modGraphic">
          <ac:chgData name="Thúy Mai" userId="222f1c7e07c9bd7a" providerId="LiveId" clId="{3BABA39F-0DD1-46E9-813D-C7483133EC62}" dt="2023-01-04T01:38:14.689" v="1010" actId="21"/>
          <ac:graphicFrameMkLst>
            <pc:docMk/>
            <pc:sldMk cId="1831046884" sldId="462"/>
            <ac:graphicFrameMk id="5" creationId="{9C85670F-751D-8695-F9CA-E0D61FD0119E}"/>
          </ac:graphicFrameMkLst>
        </pc:graphicFrameChg>
      </pc:sldChg>
      <pc:sldChg chg="addSp delSp modSp add mod modTransition">
        <pc:chgData name="Thúy Mai" userId="222f1c7e07c9bd7a" providerId="LiveId" clId="{3BABA39F-0DD1-46E9-813D-C7483133EC62}" dt="2023-01-04T02:26:47.003" v="1589"/>
        <pc:sldMkLst>
          <pc:docMk/>
          <pc:sldMk cId="286359524" sldId="463"/>
        </pc:sldMkLst>
        <pc:graphicFrameChg chg="add mod modGraphic">
          <ac:chgData name="Thúy Mai" userId="222f1c7e07c9bd7a" providerId="LiveId" clId="{3BABA39F-0DD1-46E9-813D-C7483133EC62}" dt="2023-01-04T01:40:24.182" v="1021" actId="1076"/>
          <ac:graphicFrameMkLst>
            <pc:docMk/>
            <pc:sldMk cId="286359524" sldId="463"/>
            <ac:graphicFrameMk id="2" creationId="{9955E507-1967-DFDD-4ECD-BA22D331892E}"/>
          </ac:graphicFrameMkLst>
        </pc:graphicFrameChg>
        <pc:graphicFrameChg chg="del">
          <ac:chgData name="Thúy Mai" userId="222f1c7e07c9bd7a" providerId="LiveId" clId="{3BABA39F-0DD1-46E9-813D-C7483133EC62}" dt="2023-01-04T01:38:04.746" v="1008" actId="478"/>
          <ac:graphicFrameMkLst>
            <pc:docMk/>
            <pc:sldMk cId="286359524" sldId="463"/>
            <ac:graphicFrameMk id="5" creationId="{9C85670F-751D-8695-F9CA-E0D61FD0119E}"/>
          </ac:graphicFrameMkLst>
        </pc:graphicFrameChg>
      </pc:sldChg>
      <pc:sldChg chg="addSp delSp modSp add mod ord modTransition">
        <pc:chgData name="Thúy Mai" userId="222f1c7e07c9bd7a" providerId="LiveId" clId="{3BABA39F-0DD1-46E9-813D-C7483133EC62}" dt="2023-01-04T02:26:47.003" v="1589"/>
        <pc:sldMkLst>
          <pc:docMk/>
          <pc:sldMk cId="1217696149" sldId="464"/>
        </pc:sldMkLst>
        <pc:spChg chg="mod">
          <ac:chgData name="Thúy Mai" userId="222f1c7e07c9bd7a" providerId="LiveId" clId="{3BABA39F-0DD1-46E9-813D-C7483133EC62}" dt="2023-01-04T01:41:31.397" v="1039" actId="1076"/>
          <ac:spMkLst>
            <pc:docMk/>
            <pc:sldMk cId="1217696149" sldId="464"/>
            <ac:spMk id="4" creationId="{A1AB3BEB-2E4D-9BD7-99CC-6E217012DB3C}"/>
          </ac:spMkLst>
        </pc:spChg>
        <pc:spChg chg="mod">
          <ac:chgData name="Thúy Mai" userId="222f1c7e07c9bd7a" providerId="LiveId" clId="{3BABA39F-0DD1-46E9-813D-C7483133EC62}" dt="2023-01-04T01:40:33.545" v="1026" actId="20577"/>
          <ac:spMkLst>
            <pc:docMk/>
            <pc:sldMk cId="1217696149" sldId="464"/>
            <ac:spMk id="6" creationId="{9C1F639B-6BDB-0E3F-D9C2-833CB1DECDB8}"/>
          </ac:spMkLst>
        </pc:spChg>
        <pc:spChg chg="mod">
          <ac:chgData name="Thúy Mai" userId="222f1c7e07c9bd7a" providerId="LiveId" clId="{3BABA39F-0DD1-46E9-813D-C7483133EC62}" dt="2023-01-04T01:41:28.541" v="1038" actId="20577"/>
          <ac:spMkLst>
            <pc:docMk/>
            <pc:sldMk cId="1217696149" sldId="464"/>
            <ac:spMk id="9" creationId="{D30C0B67-CBB4-6246-72A0-FB3B6E2FF5A9}"/>
          </ac:spMkLst>
        </pc:spChg>
        <pc:graphicFrameChg chg="add del mod">
          <ac:chgData name="Thúy Mai" userId="222f1c7e07c9bd7a" providerId="LiveId" clId="{3BABA39F-0DD1-46E9-813D-C7483133EC62}" dt="2023-01-04T01:41:10.223" v="1031"/>
          <ac:graphicFrameMkLst>
            <pc:docMk/>
            <pc:sldMk cId="1217696149" sldId="464"/>
            <ac:graphicFrameMk id="2" creationId="{74A4C50C-F591-597B-053D-F143CBE90A20}"/>
          </ac:graphicFrameMkLst>
        </pc:graphicFrameChg>
      </pc:sldChg>
      <pc:sldChg chg="addSp delSp modSp add mod ord modTransition delAnim modAnim">
        <pc:chgData name="Thúy Mai" userId="222f1c7e07c9bd7a" providerId="LiveId" clId="{3BABA39F-0DD1-46E9-813D-C7483133EC62}" dt="2023-01-04T02:26:47.003" v="1589"/>
        <pc:sldMkLst>
          <pc:docMk/>
          <pc:sldMk cId="2684348093" sldId="465"/>
        </pc:sldMkLst>
        <pc:spChg chg="add mod">
          <ac:chgData name="Thúy Mai" userId="222f1c7e07c9bd7a" providerId="LiveId" clId="{3BABA39F-0DD1-46E9-813D-C7483133EC62}" dt="2023-01-04T01:46:09.905" v="1096" actId="1076"/>
          <ac:spMkLst>
            <pc:docMk/>
            <pc:sldMk cId="2684348093" sldId="465"/>
            <ac:spMk id="2" creationId="{825338BB-6CB7-0DAD-547F-6D7BFDDBBB3A}"/>
          </ac:spMkLst>
        </pc:spChg>
        <pc:spChg chg="add mod">
          <ac:chgData name="Thúy Mai" userId="222f1c7e07c9bd7a" providerId="LiveId" clId="{3BABA39F-0DD1-46E9-813D-C7483133EC62}" dt="2023-01-04T01:47:06.406" v="1118" actId="2710"/>
          <ac:spMkLst>
            <pc:docMk/>
            <pc:sldMk cId="2684348093" sldId="465"/>
            <ac:spMk id="3" creationId="{48342169-DBE1-C1FE-BFFC-7B593EAC12C6}"/>
          </ac:spMkLst>
        </pc:spChg>
        <pc:spChg chg="del">
          <ac:chgData name="Thúy Mai" userId="222f1c7e07c9bd7a" providerId="LiveId" clId="{3BABA39F-0DD1-46E9-813D-C7483133EC62}" dt="2023-01-04T01:44:57.188" v="1047" actId="478"/>
          <ac:spMkLst>
            <pc:docMk/>
            <pc:sldMk cId="2684348093" sldId="465"/>
            <ac:spMk id="4" creationId="{A1AB3BEB-2E4D-9BD7-99CC-6E217012DB3C}"/>
          </ac:spMkLst>
        </pc:spChg>
        <pc:spChg chg="add mod">
          <ac:chgData name="Thúy Mai" userId="222f1c7e07c9bd7a" providerId="LiveId" clId="{3BABA39F-0DD1-46E9-813D-C7483133EC62}" dt="2023-01-04T01:47:34.049" v="1134" actId="2710"/>
          <ac:spMkLst>
            <pc:docMk/>
            <pc:sldMk cId="2684348093" sldId="465"/>
            <ac:spMk id="5" creationId="{953715DD-494A-E59E-092C-658568A46BDB}"/>
          </ac:spMkLst>
        </pc:spChg>
        <pc:spChg chg="add mod">
          <ac:chgData name="Thúy Mai" userId="222f1c7e07c9bd7a" providerId="LiveId" clId="{3BABA39F-0DD1-46E9-813D-C7483133EC62}" dt="2023-01-04T01:47:19.074" v="1131" actId="14100"/>
          <ac:spMkLst>
            <pc:docMk/>
            <pc:sldMk cId="2684348093" sldId="465"/>
            <ac:spMk id="8" creationId="{16E32E44-2CEF-D377-AB62-4B89C19B96F6}"/>
          </ac:spMkLst>
        </pc:spChg>
        <pc:spChg chg="del">
          <ac:chgData name="Thúy Mai" userId="222f1c7e07c9bd7a" providerId="LiveId" clId="{3BABA39F-0DD1-46E9-813D-C7483133EC62}" dt="2023-01-04T01:44:55.536" v="1046" actId="478"/>
          <ac:spMkLst>
            <pc:docMk/>
            <pc:sldMk cId="2684348093" sldId="465"/>
            <ac:spMk id="9" creationId="{D30C0B67-CBB4-6246-72A0-FB3B6E2FF5A9}"/>
          </ac:spMkLst>
        </pc:spChg>
        <pc:spChg chg="add mod">
          <ac:chgData name="Thúy Mai" userId="222f1c7e07c9bd7a" providerId="LiveId" clId="{3BABA39F-0DD1-46E9-813D-C7483133EC62}" dt="2023-01-04T01:47:49.409" v="1145" actId="1076"/>
          <ac:spMkLst>
            <pc:docMk/>
            <pc:sldMk cId="2684348093" sldId="465"/>
            <ac:spMk id="10" creationId="{D997A18B-CBA6-32BE-3D5E-0E00D40DB12A}"/>
          </ac:spMkLst>
        </pc:spChg>
        <pc:picChg chg="mod">
          <ac:chgData name="Thúy Mai" userId="222f1c7e07c9bd7a" providerId="LiveId" clId="{3BABA39F-0DD1-46E9-813D-C7483133EC62}" dt="2023-01-04T01:46:02.531" v="1095" actId="1076"/>
          <ac:picMkLst>
            <pc:docMk/>
            <pc:sldMk cId="2684348093" sldId="465"/>
            <ac:picMk id="14" creationId="{566C97EF-820E-399E-06C4-6536C5CDF40E}"/>
          </ac:picMkLst>
        </pc:picChg>
      </pc:sldChg>
      <pc:sldChg chg="addSp delSp modSp new mod modTransition">
        <pc:chgData name="Thúy Mai" userId="222f1c7e07c9bd7a" providerId="LiveId" clId="{3BABA39F-0DD1-46E9-813D-C7483133EC62}" dt="2023-01-04T02:26:47.003" v="1589"/>
        <pc:sldMkLst>
          <pc:docMk/>
          <pc:sldMk cId="3757231321" sldId="466"/>
        </pc:sldMkLst>
        <pc:spChg chg="del">
          <ac:chgData name="Thúy Mai" userId="222f1c7e07c9bd7a" providerId="LiveId" clId="{3BABA39F-0DD1-46E9-813D-C7483133EC62}" dt="2023-01-04T02:09:55.600" v="1473" actId="478"/>
          <ac:spMkLst>
            <pc:docMk/>
            <pc:sldMk cId="3757231321" sldId="466"/>
            <ac:spMk id="2" creationId="{091F3D34-2149-5EDE-62D0-B407DF227D93}"/>
          </ac:spMkLst>
        </pc:spChg>
        <pc:spChg chg="del">
          <ac:chgData name="Thúy Mai" userId="222f1c7e07c9bd7a" providerId="LiveId" clId="{3BABA39F-0DD1-46E9-813D-C7483133EC62}" dt="2023-01-04T02:09:55.600" v="1473" actId="478"/>
          <ac:spMkLst>
            <pc:docMk/>
            <pc:sldMk cId="3757231321" sldId="466"/>
            <ac:spMk id="3" creationId="{B5D050BD-74F4-A135-D7D9-E786D0DC7A79}"/>
          </ac:spMkLst>
        </pc:spChg>
        <pc:spChg chg="add mod">
          <ac:chgData name="Thúy Mai" userId="222f1c7e07c9bd7a" providerId="LiveId" clId="{3BABA39F-0DD1-46E9-813D-C7483133EC62}" dt="2023-01-04T02:11:57.993" v="1503" actId="1076"/>
          <ac:spMkLst>
            <pc:docMk/>
            <pc:sldMk cId="3757231321" sldId="466"/>
            <ac:spMk id="6" creationId="{9473D05B-2208-44A3-11CE-4E647672B8E0}"/>
          </ac:spMkLst>
        </pc:spChg>
        <pc:graphicFrameChg chg="add del mod">
          <ac:chgData name="Thúy Mai" userId="222f1c7e07c9bd7a" providerId="LiveId" clId="{3BABA39F-0DD1-46E9-813D-C7483133EC62}" dt="2023-01-04T02:09:56.556" v="1476"/>
          <ac:graphicFrameMkLst>
            <pc:docMk/>
            <pc:sldMk cId="3757231321" sldId="466"/>
            <ac:graphicFrameMk id="4" creationId="{8F0E47AE-0FB0-3DA5-4EBE-4A5B60856E13}"/>
          </ac:graphicFrameMkLst>
        </pc:graphicFrameChg>
        <pc:graphicFrameChg chg="add del mod">
          <ac:chgData name="Thúy Mai" userId="222f1c7e07c9bd7a" providerId="LiveId" clId="{3BABA39F-0DD1-46E9-813D-C7483133EC62}" dt="2023-01-04T02:10:13.745" v="1484"/>
          <ac:graphicFrameMkLst>
            <pc:docMk/>
            <pc:sldMk cId="3757231321" sldId="466"/>
            <ac:graphicFrameMk id="7" creationId="{4C641ADB-3085-4D70-2597-1EB1FB608CC6}"/>
          </ac:graphicFrameMkLst>
        </pc:graphicFrameChg>
        <pc:graphicFrameChg chg="add mod modGraphic">
          <ac:chgData name="Thúy Mai" userId="222f1c7e07c9bd7a" providerId="LiveId" clId="{3BABA39F-0DD1-46E9-813D-C7483133EC62}" dt="2023-01-04T02:12:00.866" v="1504" actId="1076"/>
          <ac:graphicFrameMkLst>
            <pc:docMk/>
            <pc:sldMk cId="3757231321" sldId="466"/>
            <ac:graphicFrameMk id="8" creationId="{C204269D-2C23-1042-12E5-6E3100B016C4}"/>
          </ac:graphicFrameMkLst>
        </pc:graphicFrameChg>
        <pc:picChg chg="add mod">
          <ac:chgData name="Thúy Mai" userId="222f1c7e07c9bd7a" providerId="LiveId" clId="{3BABA39F-0DD1-46E9-813D-C7483133EC62}" dt="2023-01-04T02:22:17.127" v="1587" actId="1076"/>
          <ac:picMkLst>
            <pc:docMk/>
            <pc:sldMk cId="3757231321" sldId="466"/>
            <ac:picMk id="9" creationId="{AC143B54-5C9A-EA1A-402F-8CE878CC6341}"/>
          </ac:picMkLst>
        </pc:picChg>
      </pc:sldChg>
      <pc:sldChg chg="addSp delSp modSp add mod modTransition modAnim">
        <pc:chgData name="Thúy Mai" userId="222f1c7e07c9bd7a" providerId="LiveId" clId="{3BABA39F-0DD1-46E9-813D-C7483133EC62}" dt="2023-01-04T02:26:47.003" v="1589"/>
        <pc:sldMkLst>
          <pc:docMk/>
          <pc:sldMk cId="382522153" sldId="467"/>
        </pc:sldMkLst>
        <pc:spChg chg="del">
          <ac:chgData name="Thúy Mai" userId="222f1c7e07c9bd7a" providerId="LiveId" clId="{3BABA39F-0DD1-46E9-813D-C7483133EC62}" dt="2023-01-04T01:48:39.593" v="1149" actId="478"/>
          <ac:spMkLst>
            <pc:docMk/>
            <pc:sldMk cId="382522153" sldId="467"/>
            <ac:spMk id="2" creationId="{825338BB-6CB7-0DAD-547F-6D7BFDDBBB3A}"/>
          </ac:spMkLst>
        </pc:spChg>
        <pc:spChg chg="del mod">
          <ac:chgData name="Thúy Mai" userId="222f1c7e07c9bd7a" providerId="LiveId" clId="{3BABA39F-0DD1-46E9-813D-C7483133EC62}" dt="2023-01-04T01:48:45.553" v="1151" actId="478"/>
          <ac:spMkLst>
            <pc:docMk/>
            <pc:sldMk cId="382522153" sldId="467"/>
            <ac:spMk id="3" creationId="{48342169-DBE1-C1FE-BFFC-7B593EAC12C6}"/>
          </ac:spMkLst>
        </pc:spChg>
        <pc:spChg chg="add mod">
          <ac:chgData name="Thúy Mai" userId="222f1c7e07c9bd7a" providerId="LiveId" clId="{3BABA39F-0DD1-46E9-813D-C7483133EC62}" dt="2023-01-04T01:50:47.276" v="1300" actId="1076"/>
          <ac:spMkLst>
            <pc:docMk/>
            <pc:sldMk cId="382522153" sldId="467"/>
            <ac:spMk id="4" creationId="{BE049A94-EF25-F062-8FC2-00165360BB5B}"/>
          </ac:spMkLst>
        </pc:spChg>
        <pc:spChg chg="del mod">
          <ac:chgData name="Thúy Mai" userId="222f1c7e07c9bd7a" providerId="LiveId" clId="{3BABA39F-0DD1-46E9-813D-C7483133EC62}" dt="2023-01-04T01:48:49.423" v="1153" actId="478"/>
          <ac:spMkLst>
            <pc:docMk/>
            <pc:sldMk cId="382522153" sldId="467"/>
            <ac:spMk id="5" creationId="{953715DD-494A-E59E-092C-658568A46BDB}"/>
          </ac:spMkLst>
        </pc:spChg>
        <pc:spChg chg="add mod">
          <ac:chgData name="Thúy Mai" userId="222f1c7e07c9bd7a" providerId="LiveId" clId="{3BABA39F-0DD1-46E9-813D-C7483133EC62}" dt="2023-01-04T01:50:39.129" v="1299" actId="1035"/>
          <ac:spMkLst>
            <pc:docMk/>
            <pc:sldMk cId="382522153" sldId="467"/>
            <ac:spMk id="7" creationId="{08C3FBAC-8F03-B966-DC9A-58B250DF536C}"/>
          </ac:spMkLst>
        </pc:spChg>
        <pc:spChg chg="mod">
          <ac:chgData name="Thúy Mai" userId="222f1c7e07c9bd7a" providerId="LiveId" clId="{3BABA39F-0DD1-46E9-813D-C7483133EC62}" dt="2023-01-04T01:50:39.129" v="1299" actId="1035"/>
          <ac:spMkLst>
            <pc:docMk/>
            <pc:sldMk cId="382522153" sldId="467"/>
            <ac:spMk id="8" creationId="{16E32E44-2CEF-D377-AB62-4B89C19B96F6}"/>
          </ac:spMkLst>
        </pc:spChg>
        <pc:spChg chg="add mod">
          <ac:chgData name="Thúy Mai" userId="222f1c7e07c9bd7a" providerId="LiveId" clId="{3BABA39F-0DD1-46E9-813D-C7483133EC62}" dt="2023-01-04T01:50:39.129" v="1299" actId="1035"/>
          <ac:spMkLst>
            <pc:docMk/>
            <pc:sldMk cId="382522153" sldId="467"/>
            <ac:spMk id="9" creationId="{96238407-88A5-2DC3-6E30-14D250507CAC}"/>
          </ac:spMkLst>
        </pc:spChg>
        <pc:spChg chg="mod">
          <ac:chgData name="Thúy Mai" userId="222f1c7e07c9bd7a" providerId="LiveId" clId="{3BABA39F-0DD1-46E9-813D-C7483133EC62}" dt="2023-01-04T01:50:39.129" v="1299" actId="1035"/>
          <ac:spMkLst>
            <pc:docMk/>
            <pc:sldMk cId="382522153" sldId="467"/>
            <ac:spMk id="10" creationId="{D997A18B-CBA6-32BE-3D5E-0E00D40DB12A}"/>
          </ac:spMkLst>
        </pc:spChg>
      </pc:sldChg>
      <pc:sldChg chg="addSp delSp modSp add mod modTransition modAnim">
        <pc:chgData name="Thúy Mai" userId="222f1c7e07c9bd7a" providerId="LiveId" clId="{3BABA39F-0DD1-46E9-813D-C7483133EC62}" dt="2023-01-04T02:26:47.003" v="1589"/>
        <pc:sldMkLst>
          <pc:docMk/>
          <pc:sldMk cId="3548170758" sldId="468"/>
        </pc:sldMkLst>
        <pc:spChg chg="add mod">
          <ac:chgData name="Thúy Mai" userId="222f1c7e07c9bd7a" providerId="LiveId" clId="{3BABA39F-0DD1-46E9-813D-C7483133EC62}" dt="2023-01-04T01:53:07.244" v="1423" actId="1037"/>
          <ac:spMkLst>
            <pc:docMk/>
            <pc:sldMk cId="3548170758" sldId="468"/>
            <ac:spMk id="2" creationId="{558558B7-7E3A-B3D6-220C-F5D3198623A0}"/>
          </ac:spMkLst>
        </pc:spChg>
        <pc:spChg chg="add mod">
          <ac:chgData name="Thúy Mai" userId="222f1c7e07c9bd7a" providerId="LiveId" clId="{3BABA39F-0DD1-46E9-813D-C7483133EC62}" dt="2023-01-04T01:53:28.981" v="1427" actId="1076"/>
          <ac:spMkLst>
            <pc:docMk/>
            <pc:sldMk cId="3548170758" sldId="468"/>
            <ac:spMk id="3" creationId="{1A4EB42D-E371-74FE-A37C-42982D892BF7}"/>
          </ac:spMkLst>
        </pc:spChg>
        <pc:spChg chg="del">
          <ac:chgData name="Thúy Mai" userId="222f1c7e07c9bd7a" providerId="LiveId" clId="{3BABA39F-0DD1-46E9-813D-C7483133EC62}" dt="2023-01-04T01:51:00.349" v="1302" actId="478"/>
          <ac:spMkLst>
            <pc:docMk/>
            <pc:sldMk cId="3548170758" sldId="468"/>
            <ac:spMk id="4" creationId="{BE049A94-EF25-F062-8FC2-00165360BB5B}"/>
          </ac:spMkLst>
        </pc:spChg>
        <pc:spChg chg="add mod">
          <ac:chgData name="Thúy Mai" userId="222f1c7e07c9bd7a" providerId="LiveId" clId="{3BABA39F-0DD1-46E9-813D-C7483133EC62}" dt="2023-01-04T01:52:15.899" v="1357" actId="1076"/>
          <ac:spMkLst>
            <pc:docMk/>
            <pc:sldMk cId="3548170758" sldId="468"/>
            <ac:spMk id="5" creationId="{59572D9F-9F1B-236A-42CA-D3D6655A444B}"/>
          </ac:spMkLst>
        </pc:spChg>
        <pc:spChg chg="del">
          <ac:chgData name="Thúy Mai" userId="222f1c7e07c9bd7a" providerId="LiveId" clId="{3BABA39F-0DD1-46E9-813D-C7483133EC62}" dt="2023-01-04T01:51:02.744" v="1303" actId="478"/>
          <ac:spMkLst>
            <pc:docMk/>
            <pc:sldMk cId="3548170758" sldId="468"/>
            <ac:spMk id="7" creationId="{08C3FBAC-8F03-B966-DC9A-58B250DF536C}"/>
          </ac:spMkLst>
        </pc:spChg>
        <pc:spChg chg="mod">
          <ac:chgData name="Thúy Mai" userId="222f1c7e07c9bd7a" providerId="LiveId" clId="{3BABA39F-0DD1-46E9-813D-C7483133EC62}" dt="2023-01-04T01:53:07.244" v="1423" actId="1037"/>
          <ac:spMkLst>
            <pc:docMk/>
            <pc:sldMk cId="3548170758" sldId="468"/>
            <ac:spMk id="8" creationId="{16E32E44-2CEF-D377-AB62-4B89C19B96F6}"/>
          </ac:spMkLst>
        </pc:spChg>
        <pc:spChg chg="del">
          <ac:chgData name="Thúy Mai" userId="222f1c7e07c9bd7a" providerId="LiveId" clId="{3BABA39F-0DD1-46E9-813D-C7483133EC62}" dt="2023-01-04T01:51:04.918" v="1304" actId="478"/>
          <ac:spMkLst>
            <pc:docMk/>
            <pc:sldMk cId="3548170758" sldId="468"/>
            <ac:spMk id="9" creationId="{96238407-88A5-2DC3-6E30-14D250507CAC}"/>
          </ac:spMkLst>
        </pc:spChg>
        <pc:spChg chg="mod">
          <ac:chgData name="Thúy Mai" userId="222f1c7e07c9bd7a" providerId="LiveId" clId="{3BABA39F-0DD1-46E9-813D-C7483133EC62}" dt="2023-01-04T01:53:33.596" v="1431" actId="1035"/>
          <ac:spMkLst>
            <pc:docMk/>
            <pc:sldMk cId="3548170758" sldId="468"/>
            <ac:spMk id="10" creationId="{D997A18B-CBA6-32BE-3D5E-0E00D40DB12A}"/>
          </ac:spMkLst>
        </pc:spChg>
        <pc:picChg chg="mod">
          <ac:chgData name="Thúy Mai" userId="222f1c7e07c9bd7a" providerId="LiveId" clId="{3BABA39F-0DD1-46E9-813D-C7483133EC62}" dt="2023-01-04T01:52:32.906" v="1372" actId="1076"/>
          <ac:picMkLst>
            <pc:docMk/>
            <pc:sldMk cId="3548170758" sldId="468"/>
            <ac:picMk id="14" creationId="{566C97EF-820E-399E-06C4-6536C5CDF40E}"/>
          </ac:picMkLst>
        </pc:picChg>
      </pc:sldChg>
      <pc:sldChg chg="addSp delSp modSp add mod modTransition delAnim modAnim">
        <pc:chgData name="Thúy Mai" userId="222f1c7e07c9bd7a" providerId="LiveId" clId="{3BABA39F-0DD1-46E9-813D-C7483133EC62}" dt="2023-01-04T02:26:47.003" v="1589"/>
        <pc:sldMkLst>
          <pc:docMk/>
          <pc:sldMk cId="2464828521" sldId="469"/>
        </pc:sldMkLst>
        <pc:spChg chg="del">
          <ac:chgData name="Thúy Mai" userId="222f1c7e07c9bd7a" providerId="LiveId" clId="{3BABA39F-0DD1-46E9-813D-C7483133EC62}" dt="2023-01-04T01:57:12.459" v="1433" actId="478"/>
          <ac:spMkLst>
            <pc:docMk/>
            <pc:sldMk cId="2464828521" sldId="469"/>
            <ac:spMk id="2" creationId="{558558B7-7E3A-B3D6-220C-F5D3198623A0}"/>
          </ac:spMkLst>
        </pc:spChg>
        <pc:spChg chg="mod">
          <ac:chgData name="Thúy Mai" userId="222f1c7e07c9bd7a" providerId="LiveId" clId="{3BABA39F-0DD1-46E9-813D-C7483133EC62}" dt="2023-01-04T01:57:42.539" v="1451" actId="113"/>
          <ac:spMkLst>
            <pc:docMk/>
            <pc:sldMk cId="2464828521" sldId="469"/>
            <ac:spMk id="3" creationId="{1A4EB42D-E371-74FE-A37C-42982D892BF7}"/>
          </ac:spMkLst>
        </pc:spChg>
        <pc:spChg chg="del">
          <ac:chgData name="Thúy Mai" userId="222f1c7e07c9bd7a" providerId="LiveId" clId="{3BABA39F-0DD1-46E9-813D-C7483133EC62}" dt="2023-01-04T01:57:12.459" v="1433" actId="478"/>
          <ac:spMkLst>
            <pc:docMk/>
            <pc:sldMk cId="2464828521" sldId="469"/>
            <ac:spMk id="5" creationId="{59572D9F-9F1B-236A-42CA-D3D6655A444B}"/>
          </ac:spMkLst>
        </pc:spChg>
        <pc:spChg chg="del">
          <ac:chgData name="Thúy Mai" userId="222f1c7e07c9bd7a" providerId="LiveId" clId="{3BABA39F-0DD1-46E9-813D-C7483133EC62}" dt="2023-01-04T01:57:12.459" v="1433" actId="478"/>
          <ac:spMkLst>
            <pc:docMk/>
            <pc:sldMk cId="2464828521" sldId="469"/>
            <ac:spMk id="8" creationId="{16E32E44-2CEF-D377-AB62-4B89C19B96F6}"/>
          </ac:spMkLst>
        </pc:spChg>
        <pc:spChg chg="del">
          <ac:chgData name="Thúy Mai" userId="222f1c7e07c9bd7a" providerId="LiveId" clId="{3BABA39F-0DD1-46E9-813D-C7483133EC62}" dt="2023-01-04T01:57:37.798" v="1449" actId="478"/>
          <ac:spMkLst>
            <pc:docMk/>
            <pc:sldMk cId="2464828521" sldId="469"/>
            <ac:spMk id="10" creationId="{D997A18B-CBA6-32BE-3D5E-0E00D40DB12A}"/>
          </ac:spMkLst>
        </pc:spChg>
        <pc:graphicFrameChg chg="add del mod">
          <ac:chgData name="Thúy Mai" userId="222f1c7e07c9bd7a" providerId="LiveId" clId="{3BABA39F-0DD1-46E9-813D-C7483133EC62}" dt="2023-01-04T01:57:15.148" v="1436"/>
          <ac:graphicFrameMkLst>
            <pc:docMk/>
            <pc:sldMk cId="2464828521" sldId="469"/>
            <ac:graphicFrameMk id="4" creationId="{4F7438DD-B136-FEAD-1A5B-A8FB39F905D5}"/>
          </ac:graphicFrameMkLst>
        </pc:graphicFrameChg>
      </pc:sldChg>
      <pc:sldChg chg="addSp delSp modSp new mod modTransition">
        <pc:chgData name="Thúy Mai" userId="222f1c7e07c9bd7a" providerId="LiveId" clId="{3BABA39F-0DD1-46E9-813D-C7483133EC62}" dt="2023-01-04T02:26:47.003" v="1589"/>
        <pc:sldMkLst>
          <pc:docMk/>
          <pc:sldMk cId="1813548969" sldId="470"/>
        </pc:sldMkLst>
        <pc:spChg chg="del">
          <ac:chgData name="Thúy Mai" userId="222f1c7e07c9bd7a" providerId="LiveId" clId="{3BABA39F-0DD1-46E9-813D-C7483133EC62}" dt="2023-01-04T02:16:02.281" v="1562" actId="478"/>
          <ac:spMkLst>
            <pc:docMk/>
            <pc:sldMk cId="1813548969" sldId="470"/>
            <ac:spMk id="2" creationId="{EE390C29-C0A0-7770-C309-E1484FD8AD7F}"/>
          </ac:spMkLst>
        </pc:spChg>
        <pc:spChg chg="del">
          <ac:chgData name="Thúy Mai" userId="222f1c7e07c9bd7a" providerId="LiveId" clId="{3BABA39F-0DD1-46E9-813D-C7483133EC62}" dt="2023-01-04T02:16:02.281" v="1562" actId="478"/>
          <ac:spMkLst>
            <pc:docMk/>
            <pc:sldMk cId="1813548969" sldId="470"/>
            <ac:spMk id="3" creationId="{1CA1E0BD-EA58-E047-5D6D-F471C7722033}"/>
          </ac:spMkLst>
        </pc:spChg>
        <pc:spChg chg="add mod">
          <ac:chgData name="Thúy Mai" userId="222f1c7e07c9bd7a" providerId="LiveId" clId="{3BABA39F-0DD1-46E9-813D-C7483133EC62}" dt="2023-01-04T02:17:45.992" v="1582" actId="1076"/>
          <ac:spMkLst>
            <pc:docMk/>
            <pc:sldMk cId="1813548969" sldId="470"/>
            <ac:spMk id="6" creationId="{535D6F17-E5F8-D7EC-4A24-EB5F35BDAB2E}"/>
          </ac:spMkLst>
        </pc:spChg>
        <pc:graphicFrameChg chg="add del mod">
          <ac:chgData name="Thúy Mai" userId="222f1c7e07c9bd7a" providerId="LiveId" clId="{3BABA39F-0DD1-46E9-813D-C7483133EC62}" dt="2023-01-04T02:16:03.404" v="1565"/>
          <ac:graphicFrameMkLst>
            <pc:docMk/>
            <pc:sldMk cId="1813548969" sldId="470"/>
            <ac:graphicFrameMk id="4" creationId="{70F8A6C9-B5FD-26F6-7CC2-D9857D1C5688}"/>
          </ac:graphicFrameMkLst>
        </pc:graphicFrameChg>
        <pc:picChg chg="add mod">
          <ac:chgData name="Thúy Mai" userId="222f1c7e07c9bd7a" providerId="LiveId" clId="{3BABA39F-0DD1-46E9-813D-C7483133EC62}" dt="2023-01-04T02:17:46.929" v="1583" actId="1076"/>
          <ac:picMkLst>
            <pc:docMk/>
            <pc:sldMk cId="1813548969" sldId="470"/>
            <ac:picMk id="8" creationId="{772A49BC-6F95-4CD8-DE08-D9830B86E2EA}"/>
          </ac:picMkLst>
        </pc:picChg>
      </pc:sldChg>
      <pc:sldChg chg="new del">
        <pc:chgData name="Thúy Mai" userId="222f1c7e07c9bd7a" providerId="LiveId" clId="{3BABA39F-0DD1-46E9-813D-C7483133EC62}" dt="2023-01-04T02:12:43.214" v="1505" actId="47"/>
        <pc:sldMkLst>
          <pc:docMk/>
          <pc:sldMk cId="3234997061" sldId="470"/>
        </pc:sldMkLst>
      </pc:sldChg>
      <pc:sldMasterChg chg="modTransition modSldLayout">
        <pc:chgData name="Thúy Mai" userId="222f1c7e07c9bd7a" providerId="LiveId" clId="{3BABA39F-0DD1-46E9-813D-C7483133EC62}" dt="2023-01-04T02:26:47.003" v="1589"/>
        <pc:sldMasterMkLst>
          <pc:docMk/>
          <pc:sldMasterMk cId="431880310" sldId="2147483648"/>
        </pc:sldMasterMkLst>
        <pc:sldLayoutChg chg="modTransition">
          <pc:chgData name="Thúy Mai" userId="222f1c7e07c9bd7a" providerId="LiveId" clId="{3BABA39F-0DD1-46E9-813D-C7483133EC62}" dt="2023-01-04T02:26:47.003" v="1589"/>
          <pc:sldLayoutMkLst>
            <pc:docMk/>
            <pc:sldMasterMk cId="431880310" sldId="2147483648"/>
            <pc:sldLayoutMk cId="2810877887" sldId="2147483649"/>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95061937" sldId="2147483650"/>
          </pc:sldLayoutMkLst>
        </pc:sldLayoutChg>
        <pc:sldLayoutChg chg="modTransition">
          <pc:chgData name="Thúy Mai" userId="222f1c7e07c9bd7a" providerId="LiveId" clId="{3BABA39F-0DD1-46E9-813D-C7483133EC62}" dt="2023-01-04T02:26:47.003" v="1589"/>
          <pc:sldLayoutMkLst>
            <pc:docMk/>
            <pc:sldMasterMk cId="431880310" sldId="2147483648"/>
            <pc:sldLayoutMk cId="1763148014" sldId="2147483651"/>
          </pc:sldLayoutMkLst>
        </pc:sldLayoutChg>
        <pc:sldLayoutChg chg="modTransition">
          <pc:chgData name="Thúy Mai" userId="222f1c7e07c9bd7a" providerId="LiveId" clId="{3BABA39F-0DD1-46E9-813D-C7483133EC62}" dt="2023-01-04T02:26:47.003" v="1589"/>
          <pc:sldLayoutMkLst>
            <pc:docMk/>
            <pc:sldMasterMk cId="431880310" sldId="2147483648"/>
            <pc:sldLayoutMk cId="3577954693" sldId="2147483652"/>
          </pc:sldLayoutMkLst>
        </pc:sldLayoutChg>
        <pc:sldLayoutChg chg="modTransition">
          <pc:chgData name="Thúy Mai" userId="222f1c7e07c9bd7a" providerId="LiveId" clId="{3BABA39F-0DD1-46E9-813D-C7483133EC62}" dt="2023-01-04T02:26:47.003" v="1589"/>
          <pc:sldLayoutMkLst>
            <pc:docMk/>
            <pc:sldMasterMk cId="431880310" sldId="2147483648"/>
            <pc:sldLayoutMk cId="3021121094" sldId="2147483653"/>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1673296" sldId="2147483654"/>
          </pc:sldLayoutMkLst>
        </pc:sldLayoutChg>
        <pc:sldLayoutChg chg="modTransition">
          <pc:chgData name="Thúy Mai" userId="222f1c7e07c9bd7a" providerId="LiveId" clId="{3BABA39F-0DD1-46E9-813D-C7483133EC62}" dt="2023-01-04T02:26:47.003" v="1589"/>
          <pc:sldLayoutMkLst>
            <pc:docMk/>
            <pc:sldMasterMk cId="431880310" sldId="2147483648"/>
            <pc:sldLayoutMk cId="2808150786" sldId="2147483655"/>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66700997" sldId="2147483656"/>
          </pc:sldLayoutMkLst>
        </pc:sldLayoutChg>
        <pc:sldLayoutChg chg="modTransition">
          <pc:chgData name="Thúy Mai" userId="222f1c7e07c9bd7a" providerId="LiveId" clId="{3BABA39F-0DD1-46E9-813D-C7483133EC62}" dt="2023-01-04T02:26:47.003" v="1589"/>
          <pc:sldLayoutMkLst>
            <pc:docMk/>
            <pc:sldMasterMk cId="431880310" sldId="2147483648"/>
            <pc:sldLayoutMk cId="886045463" sldId="2147483657"/>
          </pc:sldLayoutMkLst>
        </pc:sldLayoutChg>
        <pc:sldLayoutChg chg="modTransition">
          <pc:chgData name="Thúy Mai" userId="222f1c7e07c9bd7a" providerId="LiveId" clId="{3BABA39F-0DD1-46E9-813D-C7483133EC62}" dt="2023-01-04T02:26:47.003" v="1589"/>
          <pc:sldLayoutMkLst>
            <pc:docMk/>
            <pc:sldMasterMk cId="431880310" sldId="2147483648"/>
            <pc:sldLayoutMk cId="4222381778" sldId="2147483658"/>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63046364"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DEB7F7-E43E-BE4E-FCE3-5BCB33847D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7D44816-35C9-1E58-A193-57D5E73AE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F53B5B2-7784-4C75-C882-EA8D16D33EEE}"/>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5" name="Chỗ dành sẵn cho Chân trang 4">
            <a:extLst>
              <a:ext uri="{FF2B5EF4-FFF2-40B4-BE49-F238E27FC236}">
                <a16:creationId xmlns:a16="http://schemas.microsoft.com/office/drawing/2014/main" id="{77C50687-F084-ECFB-5734-1F0528F6986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1938CCE-2E70-271E-8459-1478266F3C7C}"/>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10877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BDF666-AF43-59F2-C21D-FD19A6C9E72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018DB1D-666A-AF81-F15B-7B291417BCA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5AA9B1-75D8-C614-9421-65A5BCABBED0}"/>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5" name="Chỗ dành sẵn cho Chân trang 4">
            <a:extLst>
              <a:ext uri="{FF2B5EF4-FFF2-40B4-BE49-F238E27FC236}">
                <a16:creationId xmlns:a16="http://schemas.microsoft.com/office/drawing/2014/main" id="{DB58AEBC-AEF5-DD59-5F65-B20A71BF283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2E69F2-93EB-AEBB-F4CC-589834AF1546}"/>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422238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711AF29-82C7-714E-5356-47770AA14EA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EBE93B3-7311-4546-7E29-83529320548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5F7A76D-31D1-B42E-1706-D8E946D38070}"/>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5" name="Chỗ dành sẵn cho Chân trang 4">
            <a:extLst>
              <a:ext uri="{FF2B5EF4-FFF2-40B4-BE49-F238E27FC236}">
                <a16:creationId xmlns:a16="http://schemas.microsoft.com/office/drawing/2014/main" id="{1A476B5A-0554-1920-1C86-8AC842BF592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9DFD2B0-254C-5DCE-8A93-11D38410328B}"/>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63046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64EFAA-5971-A8B4-16FD-22C91AF4D2F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9905A56-898D-756B-8712-BFE69E983F4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B9B47B-11EE-2C2E-B655-C51263C01E36}"/>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5" name="Chỗ dành sẵn cho Chân trang 4">
            <a:extLst>
              <a:ext uri="{FF2B5EF4-FFF2-40B4-BE49-F238E27FC236}">
                <a16:creationId xmlns:a16="http://schemas.microsoft.com/office/drawing/2014/main" id="{788AC86B-5FDA-F2A2-91FB-4A71C05EE6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78248DE-5D29-06DD-F952-CD569581E77E}"/>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9506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7C5C22-A857-DCC8-7197-639BCFCC70F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7B881A9-02BA-814B-013B-D7356DC42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18CE790-30A7-4620-A0B0-4F1BC3796EAC}"/>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5" name="Chỗ dành sẵn cho Chân trang 4">
            <a:extLst>
              <a:ext uri="{FF2B5EF4-FFF2-40B4-BE49-F238E27FC236}">
                <a16:creationId xmlns:a16="http://schemas.microsoft.com/office/drawing/2014/main" id="{93986ABF-CFF9-4EEE-0AED-A200CBF2F9F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433C4B-BFB8-6B3D-FE12-CD04F4F71554}"/>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76314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10AD4B-85E7-555F-10BA-87222EA1DAB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D3528D8-F5EB-A261-3506-C9ADBBFCDD4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99BD64D-2281-A62F-A1EA-95D481E0E28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90CB39-11B4-6CD6-D7C9-1328FA360081}"/>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6" name="Chỗ dành sẵn cho Chân trang 5">
            <a:extLst>
              <a:ext uri="{FF2B5EF4-FFF2-40B4-BE49-F238E27FC236}">
                <a16:creationId xmlns:a16="http://schemas.microsoft.com/office/drawing/2014/main" id="{DBD54669-35E1-5E20-5963-856CAE5CBEA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CCEBF28-8F5D-676C-6D31-E91BB5B2EC3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57795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5B9C45-60EE-EF64-2E22-78FDDB11EC9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992365-201D-AC48-7ADB-929C8CF94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61079B2-9535-DFF8-4B2D-831CFC71AAE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6B2CA3D-EED7-DFBA-A6CF-FD0F05B0C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D498BF1-3AD7-934F-7ACF-9A7FA697FFC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4B8E4D7-4284-3DCB-ECF4-2BD02CA28BA0}"/>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8" name="Chỗ dành sẵn cho Chân trang 7">
            <a:extLst>
              <a:ext uri="{FF2B5EF4-FFF2-40B4-BE49-F238E27FC236}">
                <a16:creationId xmlns:a16="http://schemas.microsoft.com/office/drawing/2014/main" id="{2BA191C8-A47F-C6B2-BD4F-D43D4FE394E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CD93FB-0E00-E158-434F-90AE3A1A9BF7}"/>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02112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2799B4-4D0E-0D79-710B-2A196354D84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BB1ED5E-C0B2-5E8B-5D2C-C7C2A0590358}"/>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4" name="Chỗ dành sẵn cho Chân trang 3">
            <a:extLst>
              <a:ext uri="{FF2B5EF4-FFF2-40B4-BE49-F238E27FC236}">
                <a16:creationId xmlns:a16="http://schemas.microsoft.com/office/drawing/2014/main" id="{4F7A4C6E-7AA3-615F-FB14-CBCBC558879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21E72E5-7B5B-5E57-3500-7C3DF77E1273}"/>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167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5941221-666B-4B2D-654B-2B5767CF5E57}"/>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3" name="Chỗ dành sẵn cho Chân trang 2">
            <a:extLst>
              <a:ext uri="{FF2B5EF4-FFF2-40B4-BE49-F238E27FC236}">
                <a16:creationId xmlns:a16="http://schemas.microsoft.com/office/drawing/2014/main" id="{2C9F8DF8-7EDF-9B6D-B312-7DE60492D46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0533517-53AA-5D18-B9A9-3C200F5A38A2}"/>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0815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E8100B-EEBF-6620-13F4-57BAEA64B4A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EADD2D6-3EB7-E562-497A-53F745BF7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4D92CCE-205B-7B9F-4D37-B88AA6798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C077DB-1806-F649-B207-C0F68A88F978}"/>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6" name="Chỗ dành sẵn cho Chân trang 5">
            <a:extLst>
              <a:ext uri="{FF2B5EF4-FFF2-40B4-BE49-F238E27FC236}">
                <a16:creationId xmlns:a16="http://schemas.microsoft.com/office/drawing/2014/main" id="{EC1A5688-3963-A661-DDD2-27EF6D779D2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DE61E7-3451-45CA-3FE6-5F5672BDEC91}"/>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6670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DCA0C-49E1-D4CC-F560-023F43E08C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67529B0-53F1-0320-45D5-94534D4E9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E2593A0-9293-B3AC-FCBA-2C7DAEE66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CF3A673-A248-188E-5843-7F46FD233E60}"/>
              </a:ext>
            </a:extLst>
          </p:cNvPr>
          <p:cNvSpPr>
            <a:spLocks noGrp="1"/>
          </p:cNvSpPr>
          <p:nvPr>
            <p:ph type="dt" sz="half" idx="10"/>
          </p:nvPr>
        </p:nvSpPr>
        <p:spPr/>
        <p:txBody>
          <a:bodyPr/>
          <a:lstStyle/>
          <a:p>
            <a:fld id="{A2897664-1C4B-4D9D-8CE8-3C9456229331}" type="datetimeFigureOut">
              <a:rPr lang="en-US" smtClean="0"/>
              <a:t>5/4/2024</a:t>
            </a:fld>
            <a:endParaRPr lang="en-US"/>
          </a:p>
        </p:txBody>
      </p:sp>
      <p:sp>
        <p:nvSpPr>
          <p:cNvPr id="6" name="Chỗ dành sẵn cho Chân trang 5">
            <a:extLst>
              <a:ext uri="{FF2B5EF4-FFF2-40B4-BE49-F238E27FC236}">
                <a16:creationId xmlns:a16="http://schemas.microsoft.com/office/drawing/2014/main" id="{C354ADEF-82A2-8DE9-10DE-AAC03EC168C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06EBDED-2902-25EB-C900-208B8B1E252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88604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C32C2C4-EC03-5FDF-F5D3-A7592E998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251C4EC-7E25-A360-1A17-469A2F1F03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D80A9D-4D16-5D03-A900-95D62E9BD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97664-1C4B-4D9D-8CE8-3C9456229331}" type="datetimeFigureOut">
              <a:rPr lang="en-US" smtClean="0"/>
              <a:t>5/4/2024</a:t>
            </a:fld>
            <a:endParaRPr lang="en-US"/>
          </a:p>
        </p:txBody>
      </p:sp>
      <p:sp>
        <p:nvSpPr>
          <p:cNvPr id="5" name="Chỗ dành sẵn cho Chân trang 4">
            <a:extLst>
              <a:ext uri="{FF2B5EF4-FFF2-40B4-BE49-F238E27FC236}">
                <a16:creationId xmlns:a16="http://schemas.microsoft.com/office/drawing/2014/main" id="{5C1C531A-0967-F1F0-CB14-1A49C0CBB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10E29F2-2A10-914F-FF86-0F8E66A4F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D704-0CE9-418B-8FB3-70A1EAE1D08D}" type="slidenum">
              <a:rPr lang="en-US" smtClean="0"/>
              <a:t>‹#›</a:t>
            </a:fld>
            <a:endParaRPr lang="en-US"/>
          </a:p>
        </p:txBody>
      </p:sp>
    </p:spTree>
    <p:extLst>
      <p:ext uri="{BB962C8B-B14F-4D97-AF65-F5344CB8AC3E}">
        <p14:creationId xmlns:p14="http://schemas.microsoft.com/office/powerpoint/2010/main" val="43188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vietjack.me/tim-tu-han-viet-trong-nhung-cau-duoi-day-trich-tuy-butcay-tre-viet-nam-102078.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0+ hình phông nền powerpoint đẹp - hinhanhsieudep.net">
            <a:extLst>
              <a:ext uri="{FF2B5EF4-FFF2-40B4-BE49-F238E27FC236}">
                <a16:creationId xmlns:a16="http://schemas.microsoft.com/office/drawing/2014/main" id="{1E053154-601A-E7F9-D063-D43FC1C76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80CF616D-F6E4-E23E-DB77-C20BE5C9F975}"/>
              </a:ext>
            </a:extLst>
          </p:cNvPr>
          <p:cNvSpPr txBox="1"/>
          <p:nvPr/>
        </p:nvSpPr>
        <p:spPr>
          <a:xfrm>
            <a:off x="149291" y="2572871"/>
            <a:ext cx="12521682" cy="1341656"/>
          </a:xfrm>
          <a:prstGeom prst="ellipse">
            <a:avLst/>
          </a:prstGeom>
          <a:solidFill>
            <a:schemeClr val="accent4">
              <a:lumMod val="60000"/>
              <a:lumOff val="40000"/>
            </a:schemeClr>
          </a:solidFill>
          <a:ln>
            <a:solidFill>
              <a:srgbClr val="00B0F0"/>
            </a:solidFill>
          </a:ln>
        </p:spPr>
        <p:txBody>
          <a:bodyPr wrap="square">
            <a:spAutoFit/>
          </a:bodyPr>
          <a:lstStyle/>
          <a:p>
            <a:pPr algn="ct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129: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 NGỮ</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31970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431143" y="258132"/>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9" name="Bảng 8">
            <a:extLst>
              <a:ext uri="{FF2B5EF4-FFF2-40B4-BE49-F238E27FC236}">
                <a16:creationId xmlns:a16="http://schemas.microsoft.com/office/drawing/2014/main" id="{50CE9FA8-AF39-BCF9-933A-D2E576C94790}"/>
              </a:ext>
            </a:extLst>
          </p:cNvPr>
          <p:cNvGraphicFramePr>
            <a:graphicFrameLocks noGrp="1"/>
          </p:cNvGraphicFramePr>
          <p:nvPr>
            <p:extLst>
              <p:ext uri="{D42A27DB-BD31-4B8C-83A1-F6EECF244321}">
                <p14:modId xmlns:p14="http://schemas.microsoft.com/office/powerpoint/2010/main" val="1553335570"/>
              </p:ext>
            </p:extLst>
          </p:nvPr>
        </p:nvGraphicFramePr>
        <p:xfrm>
          <a:off x="419920" y="1076003"/>
          <a:ext cx="11564261" cy="5120640"/>
        </p:xfrm>
        <a:graphic>
          <a:graphicData uri="http://schemas.openxmlformats.org/drawingml/2006/table">
            <a:tbl>
              <a:tblPr firstRow="1" firstCol="1" bandRow="1">
                <a:tableStyleId>{5C22544A-7EE6-4342-B048-85BDC9FD1C3A}</a:tableStyleId>
              </a:tblPr>
              <a:tblGrid>
                <a:gridCol w="5420779">
                  <a:extLst>
                    <a:ext uri="{9D8B030D-6E8A-4147-A177-3AD203B41FA5}">
                      <a16:colId xmlns:a16="http://schemas.microsoft.com/office/drawing/2014/main" val="3110504994"/>
                    </a:ext>
                  </a:extLst>
                </a:gridCol>
                <a:gridCol w="1474500">
                  <a:extLst>
                    <a:ext uri="{9D8B030D-6E8A-4147-A177-3AD203B41FA5}">
                      <a16:colId xmlns:a16="http://schemas.microsoft.com/office/drawing/2014/main" val="1210401229"/>
                    </a:ext>
                  </a:extLst>
                </a:gridCol>
                <a:gridCol w="1925782">
                  <a:extLst>
                    <a:ext uri="{9D8B030D-6E8A-4147-A177-3AD203B41FA5}">
                      <a16:colId xmlns:a16="http://schemas.microsoft.com/office/drawing/2014/main" val="865372608"/>
                    </a:ext>
                  </a:extLst>
                </a:gridCol>
                <a:gridCol w="2743200">
                  <a:extLst>
                    <a:ext uri="{9D8B030D-6E8A-4147-A177-3AD203B41FA5}">
                      <a16:colId xmlns:a16="http://schemas.microsoft.com/office/drawing/2014/main" val="2014982959"/>
                    </a:ext>
                  </a:extLst>
                </a:gridCol>
              </a:tblGrid>
              <a:tr h="340329">
                <a:tc>
                  <a:txBody>
                    <a:bodyPr/>
                    <a:lstStyle/>
                    <a:p>
                      <a:pPr marL="0" marR="0" algn="ctr">
                        <a:lnSpc>
                          <a:spcPct val="100000"/>
                        </a:lnSpc>
                        <a:spcBef>
                          <a:spcPts val="0"/>
                        </a:spcBef>
                        <a:spcAft>
                          <a:spcPts val="0"/>
                        </a:spcAft>
                        <a:tabLst>
                          <a:tab pos="1386840" algn="l"/>
                        </a:tabLst>
                      </a:pPr>
                      <a:r>
                        <a:rPr lang="en-US" sz="2800" dirty="0" err="1">
                          <a:solidFill>
                            <a:schemeClr val="bg1"/>
                          </a:solidFill>
                          <a:effectLst/>
                          <a:latin typeface="Times New Roman" panose="02020603050405020304" pitchFamily="18" charset="0"/>
                          <a:cs typeface="Times New Roman" panose="02020603050405020304" pitchFamily="18" charset="0"/>
                        </a:rPr>
                        <a:t>Câu</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521977047"/>
                  </a:ext>
                </a:extLst>
              </a:tr>
              <a:tr h="680657">
                <a:tc>
                  <a:txBody>
                    <a:bodyPr/>
                    <a:lstStyle/>
                    <a:p>
                      <a:pPr marL="30480" marR="30480" algn="just">
                        <a:lnSpc>
                          <a:spcPct val="100000"/>
                        </a:lnSpc>
                        <a:spcBef>
                          <a:spcPts val="0"/>
                        </a:spcBef>
                        <a:spcAft>
                          <a:spcPts val="1200"/>
                        </a:spcAft>
                      </a:pPr>
                      <a:r>
                        <a:rPr lang="vi-VN" sz="2800" dirty="0">
                          <a:solidFill>
                            <a:schemeClr val="bg1"/>
                          </a:solidFill>
                          <a:effectLst/>
                          <a:latin typeface="Times New Roman" panose="02020603050405020304" pitchFamily="18" charset="0"/>
                          <a:cs typeface="Times New Roman" panose="02020603050405020304" pitchFamily="18" charset="0"/>
                        </a:rPr>
                        <a:t>a)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ấy trong thanh cao, giản dị…như người</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221930"/>
                  </a:ext>
                </a:extLst>
              </a:tr>
              <a:tr h="1361315">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b)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Dưới bóng tre xanh, ta gần gũi một nền văn hóa lâu đời, người dân cày…dựng nhà, dựng cửa, vỡ ruộng, khai hoang. (Thép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597544"/>
                  </a:ext>
                </a:extLst>
              </a:tr>
              <a:tr h="804938">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c)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là cánh tay của người nông dân</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a:t>
                      </a:r>
                      <a:r>
                        <a:rPr lang="vi-VN" sz="2800" dirty="0">
                          <a:solidFill>
                            <a:schemeClr val="bg1"/>
                          </a:solidFill>
                          <a:effectLst/>
                          <a:latin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6954686"/>
                  </a:ext>
                </a:extLst>
              </a:tr>
              <a:tr h="643950">
                <a:tc>
                  <a:txBody>
                    <a:bodyPr/>
                    <a:lstStyle/>
                    <a:p>
                      <a:pPr marL="0" marR="0" algn="just">
                        <a:lnSpc>
                          <a:spcPct val="100000"/>
                        </a:lnSpc>
                        <a:spcBef>
                          <a:spcPts val="0"/>
                        </a:spcBef>
                        <a:spcAft>
                          <a:spcPts val="0"/>
                        </a:spcAft>
                      </a:pPr>
                      <a:r>
                        <a:rPr lang="en-US" sz="2800" dirty="0">
                          <a:solidFill>
                            <a:schemeClr val="bg1"/>
                          </a:solidFill>
                          <a:effectLst/>
                          <a:latin typeface="Times New Roman" panose="02020603050405020304" pitchFamily="18" charset="0"/>
                          <a:cs typeface="Times New Roman" panose="02020603050405020304" pitchFamily="18" charset="0"/>
                        </a:rPr>
                        <a:t>d)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là thẳng thắn, bất khuất</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415867"/>
                  </a:ext>
                </a:extLst>
              </a:tr>
            </a:tbl>
          </a:graphicData>
        </a:graphic>
      </p:graphicFrame>
    </p:spTree>
    <p:extLst>
      <p:ext uri="{BB962C8B-B14F-4D97-AF65-F5344CB8AC3E}">
        <p14:creationId xmlns:p14="http://schemas.microsoft.com/office/powerpoint/2010/main" val="201397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F2CAC2FF-22E1-FBF2-D939-3113146CBF95}"/>
              </a:ext>
            </a:extLst>
          </p:cNvPr>
          <p:cNvGraphicFramePr>
            <a:graphicFrameLocks noGrp="1"/>
          </p:cNvGraphicFramePr>
          <p:nvPr>
            <p:extLst>
              <p:ext uri="{D42A27DB-BD31-4B8C-83A1-F6EECF244321}">
                <p14:modId xmlns:p14="http://schemas.microsoft.com/office/powerpoint/2010/main" val="1245835926"/>
              </p:ext>
            </p:extLst>
          </p:nvPr>
        </p:nvGraphicFramePr>
        <p:xfrm>
          <a:off x="330027" y="540368"/>
          <a:ext cx="11531946" cy="5974080"/>
        </p:xfrm>
        <a:graphic>
          <a:graphicData uri="http://schemas.openxmlformats.org/drawingml/2006/table">
            <a:tbl>
              <a:tblPr firstRow="1" firstCol="1" bandRow="1">
                <a:tableStyleId>{5C22544A-7EE6-4342-B048-85BDC9FD1C3A}</a:tableStyleId>
              </a:tblPr>
              <a:tblGrid>
                <a:gridCol w="791158">
                  <a:extLst>
                    <a:ext uri="{9D8B030D-6E8A-4147-A177-3AD203B41FA5}">
                      <a16:colId xmlns:a16="http://schemas.microsoft.com/office/drawing/2014/main" val="60150367"/>
                    </a:ext>
                  </a:extLst>
                </a:gridCol>
                <a:gridCol w="2156346">
                  <a:extLst>
                    <a:ext uri="{9D8B030D-6E8A-4147-A177-3AD203B41FA5}">
                      <a16:colId xmlns:a16="http://schemas.microsoft.com/office/drawing/2014/main" val="2973975105"/>
                    </a:ext>
                  </a:extLst>
                </a:gridCol>
                <a:gridCol w="3534770">
                  <a:extLst>
                    <a:ext uri="{9D8B030D-6E8A-4147-A177-3AD203B41FA5}">
                      <a16:colId xmlns:a16="http://schemas.microsoft.com/office/drawing/2014/main" val="4053552762"/>
                    </a:ext>
                  </a:extLst>
                </a:gridCol>
                <a:gridCol w="5049672">
                  <a:extLst>
                    <a:ext uri="{9D8B030D-6E8A-4147-A177-3AD203B41FA5}">
                      <a16:colId xmlns:a16="http://schemas.microsoft.com/office/drawing/2014/main" val="287919486"/>
                    </a:ext>
                  </a:extLst>
                </a:gridCol>
              </a:tblGrid>
              <a:tr h="115350">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83370460"/>
                  </a:ext>
                </a:extLst>
              </a:tr>
              <a:tr h="346051">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thượng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khiết</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88449"/>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giản dị</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rườm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8265218"/>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khai hoang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5405354"/>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nông dân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ruộng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683438"/>
                  </a:ext>
                </a:extLst>
              </a:tr>
              <a:tr h="115350">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bất khuất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không chịu khuất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chịu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250852"/>
                  </a:ext>
                </a:extLst>
              </a:tr>
            </a:tbl>
          </a:graphicData>
        </a:graphic>
      </p:graphicFrame>
    </p:spTree>
    <p:extLst>
      <p:ext uri="{BB962C8B-B14F-4D97-AF65-F5344CB8AC3E}">
        <p14:creationId xmlns:p14="http://schemas.microsoft.com/office/powerpoint/2010/main" val="165487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2/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128864" y="1232654"/>
            <a:ext cx="10399594" cy="4392692"/>
          </a:xfrm>
          <a:prstGeom prst="roundRect">
            <a:avLst/>
          </a:prstGeom>
          <a:noFill/>
          <a:ln w="57150">
            <a:solidFill>
              <a:srgbClr val="00FFFF"/>
            </a:solidFill>
          </a:ln>
        </p:spPr>
        <p:txBody>
          <a:bodyPr wrap="square">
            <a:spAutoFit/>
          </a:bodyPr>
          <a:lstStyle/>
          <a:p>
            <a:pPr algn="just"/>
            <a:r>
              <a:rPr lang="vi-VN" sz="2800" dirty="0">
                <a:latin typeface="+mj-lt"/>
              </a:rPr>
              <a:t>Phân biệt nghĩa của các yếu tố cấu tạo Hán Việt đồng âm trong các từ Hán Việt sau:</a:t>
            </a:r>
            <a:endParaRPr lang="en-US" sz="2800" dirty="0">
              <a:latin typeface="+mj-lt"/>
            </a:endParaRPr>
          </a:p>
          <a:p>
            <a:pPr algn="just"/>
            <a:r>
              <a:rPr lang="vi-VN" sz="2800" i="1" dirty="0">
                <a:latin typeface="+mj-lt"/>
              </a:rPr>
              <a:t>a. giác: tam giác, tứ giác, ngũ giác, đa giác/ khứu giác, thị giác, thính giác, vị giác.</a:t>
            </a:r>
            <a:endParaRPr lang="en-US" sz="2800" dirty="0">
              <a:latin typeface="+mj-lt"/>
            </a:endParaRPr>
          </a:p>
          <a:p>
            <a:pPr algn="just"/>
            <a:r>
              <a:rPr lang="vi-VN" sz="2800" i="1" dirty="0">
                <a:latin typeface="+mj-lt"/>
              </a:rPr>
              <a:t>b. lệ: luật lệ, điều lệ, ngoại lệ, tục lệ/ diễm lệ, hoa lệ, mĩ lệ, tráng lệ.</a:t>
            </a:r>
            <a:endParaRPr lang="en-US" sz="2800" dirty="0">
              <a:latin typeface="+mj-lt"/>
            </a:endParaRPr>
          </a:p>
          <a:p>
            <a:pPr algn="just"/>
            <a:r>
              <a:rPr lang="vi-VN" sz="2800" i="1" dirty="0">
                <a:latin typeface="+mj-lt"/>
              </a:rPr>
              <a:t>c. thiên: thiên lí, thiên lí mã, thiên niên kỉ/ thiên cung, thiên nga, thiên đình, thiên tư/thiên cư, thiên đô.</a:t>
            </a:r>
            <a:endParaRPr lang="en-US" sz="2800" dirty="0">
              <a:latin typeface="+mj-lt"/>
            </a:endParaRPr>
          </a:p>
          <a:p>
            <a:pPr algn="just"/>
            <a:r>
              <a:rPr lang="vi-VN" sz="2800" i="1" dirty="0">
                <a:latin typeface="+mj-lt"/>
              </a:rPr>
              <a:t>d. trường: trường ca, trường độ, trường kì, trường thành/ chiến trường, ngư trường, phi trường, quang trường</a:t>
            </a:r>
            <a:r>
              <a:rPr lang="vi-VN" sz="2800" dirty="0">
                <a:latin typeface="+mj-lt"/>
              </a:rPr>
              <a:t>.</a:t>
            </a:r>
            <a:endParaRPr lang="en-US" sz="2800" dirty="0">
              <a:latin typeface="+mj-lt"/>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50363" y="5980063"/>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127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348016" y="0"/>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3" name="Bảng 2">
            <a:extLst>
              <a:ext uri="{FF2B5EF4-FFF2-40B4-BE49-F238E27FC236}">
                <a16:creationId xmlns:a16="http://schemas.microsoft.com/office/drawing/2014/main" id="{E2175454-8681-B3D2-4832-D00791830CD7}"/>
              </a:ext>
            </a:extLst>
          </p:cNvPr>
          <p:cNvGraphicFramePr>
            <a:graphicFrameLocks noGrp="1"/>
          </p:cNvGraphicFramePr>
          <p:nvPr>
            <p:extLst>
              <p:ext uri="{D42A27DB-BD31-4B8C-83A1-F6EECF244321}">
                <p14:modId xmlns:p14="http://schemas.microsoft.com/office/powerpoint/2010/main" val="3438669351"/>
              </p:ext>
            </p:extLst>
          </p:nvPr>
        </p:nvGraphicFramePr>
        <p:xfrm>
          <a:off x="249453" y="584775"/>
          <a:ext cx="11693093" cy="6172200"/>
        </p:xfrm>
        <a:graphic>
          <a:graphicData uri="http://schemas.openxmlformats.org/drawingml/2006/table">
            <a:tbl>
              <a:tblPr firstRow="1" firstCol="1" bandRow="1">
                <a:tableStyleId>{5C22544A-7EE6-4342-B048-85BDC9FD1C3A}</a:tableStyleId>
              </a:tblPr>
              <a:tblGrid>
                <a:gridCol w="1122074">
                  <a:extLst>
                    <a:ext uri="{9D8B030D-6E8A-4147-A177-3AD203B41FA5}">
                      <a16:colId xmlns:a16="http://schemas.microsoft.com/office/drawing/2014/main" val="2450605627"/>
                    </a:ext>
                  </a:extLst>
                </a:gridCol>
                <a:gridCol w="789782">
                  <a:extLst>
                    <a:ext uri="{9D8B030D-6E8A-4147-A177-3AD203B41FA5}">
                      <a16:colId xmlns:a16="http://schemas.microsoft.com/office/drawing/2014/main" val="2152809223"/>
                    </a:ext>
                  </a:extLst>
                </a:gridCol>
                <a:gridCol w="6899564">
                  <a:extLst>
                    <a:ext uri="{9D8B030D-6E8A-4147-A177-3AD203B41FA5}">
                      <a16:colId xmlns:a16="http://schemas.microsoft.com/office/drawing/2014/main" val="3948376869"/>
                    </a:ext>
                  </a:extLst>
                </a:gridCol>
                <a:gridCol w="2881673">
                  <a:extLst>
                    <a:ext uri="{9D8B030D-6E8A-4147-A177-3AD203B41FA5}">
                      <a16:colId xmlns:a16="http://schemas.microsoft.com/office/drawing/2014/main" val="3839101205"/>
                    </a:ext>
                  </a:extLst>
                </a:gridCol>
              </a:tblGrid>
              <a:tr h="875030">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Nhóm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Câu</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đồng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âm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4255808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a</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vi-VN" sz="2700" dirty="0">
                          <a:effectLst/>
                          <a:latin typeface="Times New Roman" panose="02020603050405020304" pitchFamily="18" charset="0"/>
                          <a:cs typeface="Times New Roman" panose="02020603050405020304" pitchFamily="18" charset="0"/>
                        </a:rPr>
                        <a:t>  tam giác, tứ giác, ngũ giác, đa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914184"/>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vi-VN" sz="2700" dirty="0">
                          <a:effectLst/>
                          <a:latin typeface="Times New Roman" panose="02020603050405020304" pitchFamily="18" charset="0"/>
                          <a:cs typeface="Times New Roman" panose="02020603050405020304" pitchFamily="18" charset="0"/>
                        </a:rPr>
                        <a:t>khứu giác, thị giác, thính giác, vị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56487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2</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b</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luật lệ, điều lệ, ngoại lệ, tục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1099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diễm lệ, hoa lệ, mĩ lệ, tráng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258"/>
                  </a:ext>
                </a:extLst>
              </a:tr>
              <a:tr h="291677">
                <a:tc rowSpan="3">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3</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3">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c</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lí, thiên lí mã, thiên niên kỉ</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336542"/>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cung, thiên nga, thiên đình, thiên tư</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95066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a:effectLst/>
                          <a:latin typeface="Times New Roman" panose="02020603050405020304" pitchFamily="18" charset="0"/>
                          <a:cs typeface="Times New Roman" panose="02020603050405020304" pitchFamily="18" charset="0"/>
                        </a:rPr>
                        <a:t>thiên trong thiên cư, thiên đô</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0570839"/>
                  </a:ext>
                </a:extLst>
              </a:tr>
              <a:tr h="583354">
                <a:tc rowSpan="2">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4</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d</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971706"/>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584113"/>
                  </a:ext>
                </a:extLst>
              </a:tr>
            </a:tbl>
          </a:graphicData>
        </a:graphic>
      </p:graphicFrame>
    </p:spTree>
    <p:extLst>
      <p:ext uri="{BB962C8B-B14F-4D97-AF65-F5344CB8AC3E}">
        <p14:creationId xmlns:p14="http://schemas.microsoft.com/office/powerpoint/2010/main" val="41313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Bảng 4">
            <a:extLst>
              <a:ext uri="{FF2B5EF4-FFF2-40B4-BE49-F238E27FC236}">
                <a16:creationId xmlns:a16="http://schemas.microsoft.com/office/drawing/2014/main" id="{9C85670F-751D-8695-F9CA-E0D61FD0119E}"/>
              </a:ext>
            </a:extLst>
          </p:cNvPr>
          <p:cNvGraphicFramePr>
            <a:graphicFrameLocks noGrp="1"/>
          </p:cNvGraphicFramePr>
          <p:nvPr>
            <p:extLst>
              <p:ext uri="{D42A27DB-BD31-4B8C-83A1-F6EECF244321}">
                <p14:modId xmlns:p14="http://schemas.microsoft.com/office/powerpoint/2010/main" val="2448243970"/>
              </p:ext>
            </p:extLst>
          </p:nvPr>
        </p:nvGraphicFramePr>
        <p:xfrm>
          <a:off x="1445978" y="1434079"/>
          <a:ext cx="9765361" cy="4267200"/>
        </p:xfrm>
        <a:graphic>
          <a:graphicData uri="http://schemas.openxmlformats.org/drawingml/2006/table">
            <a:tbl>
              <a:tblPr firstRow="1" firstCol="1" bandRow="1">
                <a:tableStyleId>{5C22544A-7EE6-4342-B048-85BDC9FD1C3A}</a:tableStyleId>
              </a:tblPr>
              <a:tblGrid>
                <a:gridCol w="979171">
                  <a:extLst>
                    <a:ext uri="{9D8B030D-6E8A-4147-A177-3AD203B41FA5}">
                      <a16:colId xmlns:a16="http://schemas.microsoft.com/office/drawing/2014/main" val="1788259667"/>
                    </a:ext>
                  </a:extLst>
                </a:gridCol>
                <a:gridCol w="4476390">
                  <a:extLst>
                    <a:ext uri="{9D8B030D-6E8A-4147-A177-3AD203B41FA5}">
                      <a16:colId xmlns:a16="http://schemas.microsoft.com/office/drawing/2014/main" val="750085122"/>
                    </a:ext>
                  </a:extLst>
                </a:gridCol>
                <a:gridCol w="4309800">
                  <a:extLst>
                    <a:ext uri="{9D8B030D-6E8A-4147-A177-3AD203B41FA5}">
                      <a16:colId xmlns:a16="http://schemas.microsoft.com/office/drawing/2014/main" val="310274538"/>
                    </a:ext>
                  </a:extLst>
                </a:gridCol>
              </a:tblGrid>
              <a:tr h="412311">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4623">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a:t>
                      </a: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vi-VN" sz="2800" dirty="0">
                          <a:effectLst/>
                          <a:latin typeface="Times New Roman" panose="02020603050405020304" pitchFamily="18" charset="0"/>
                          <a:cs typeface="Times New Roman" panose="02020603050405020304" pitchFamily="18" charset="0"/>
                        </a:rPr>
                        <a:t>  tam giác, tứ giác, ngũ giác, đa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góc.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2432082"/>
                  </a:ext>
                </a:extLst>
              </a:tr>
              <a:tr h="123693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khứu giác, thị giác, thính giác, vị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phản ứng, cảm nhận của các bộ phận cơ thể chuyên tiếp nhận kích thích từ bên ngoài.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1248754"/>
                  </a:ext>
                </a:extLst>
              </a:tr>
              <a:tr h="412311">
                <a:tc rowSpan="2">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b</a:t>
                      </a:r>
                    </a:p>
                    <a:p>
                      <a:pPr marL="0" marR="0" algn="ctr">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marL="0" marR="0" algn="ct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luật lệ, điều lệ, ngoại lệ, tục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nếp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289491"/>
                  </a:ext>
                </a:extLst>
              </a:tr>
              <a:tr h="824623">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diễm lệ, hoa lệ, mĩ lệ, tráng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500820"/>
                  </a:ext>
                </a:extLst>
              </a:tr>
            </a:tbl>
          </a:graphicData>
        </a:graphic>
      </p:graphicFrame>
    </p:spTree>
    <p:extLst>
      <p:ext uri="{BB962C8B-B14F-4D97-AF65-F5344CB8AC3E}">
        <p14:creationId xmlns:p14="http://schemas.microsoft.com/office/powerpoint/2010/main" val="426466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Bảng 1">
            <a:extLst>
              <a:ext uri="{FF2B5EF4-FFF2-40B4-BE49-F238E27FC236}">
                <a16:creationId xmlns:a16="http://schemas.microsoft.com/office/drawing/2014/main" id="{9955E507-1967-DFDD-4ECD-BA22D331892E}"/>
              </a:ext>
            </a:extLst>
          </p:cNvPr>
          <p:cNvGraphicFramePr>
            <a:graphicFrameLocks noGrp="1"/>
          </p:cNvGraphicFramePr>
          <p:nvPr>
            <p:extLst>
              <p:ext uri="{D42A27DB-BD31-4B8C-83A1-F6EECF244321}">
                <p14:modId xmlns:p14="http://schemas.microsoft.com/office/powerpoint/2010/main" val="1934843482"/>
              </p:ext>
            </p:extLst>
          </p:nvPr>
        </p:nvGraphicFramePr>
        <p:xfrm>
          <a:off x="1472483" y="1132844"/>
          <a:ext cx="9805117" cy="4267200"/>
        </p:xfrm>
        <a:graphic>
          <a:graphicData uri="http://schemas.openxmlformats.org/drawingml/2006/table">
            <a:tbl>
              <a:tblPr firstRow="1" firstCol="1" bandRow="1">
                <a:tableStyleId>{5C22544A-7EE6-4342-B048-85BDC9FD1C3A}</a:tableStyleId>
              </a:tblPr>
              <a:tblGrid>
                <a:gridCol w="785125">
                  <a:extLst>
                    <a:ext uri="{9D8B030D-6E8A-4147-A177-3AD203B41FA5}">
                      <a16:colId xmlns:a16="http://schemas.microsoft.com/office/drawing/2014/main" val="1788259667"/>
                    </a:ext>
                  </a:extLst>
                </a:gridCol>
                <a:gridCol w="4858810">
                  <a:extLst>
                    <a:ext uri="{9D8B030D-6E8A-4147-A177-3AD203B41FA5}">
                      <a16:colId xmlns:a16="http://schemas.microsoft.com/office/drawing/2014/main" val="750085122"/>
                    </a:ext>
                  </a:extLst>
                </a:gridCol>
                <a:gridCol w="4161182">
                  <a:extLst>
                    <a:ext uri="{9D8B030D-6E8A-4147-A177-3AD203B41FA5}">
                      <a16:colId xmlns:a16="http://schemas.microsoft.com/office/drawing/2014/main" val="310274538"/>
                    </a:ext>
                  </a:extLst>
                </a:gridCol>
              </a:tblGrid>
              <a:tr h="411102">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2204">
                <a:tc rowSpan="3">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lí, thiên lí mã, thiên niên kỉ</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nghìn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993956"/>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cung, thiên nga, thiên đình, thiên tư</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1614492"/>
                  </a:ext>
                </a:extLst>
              </a:tr>
              <a:tr h="411102">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thiên trong thiên cư, thiên đô</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dời đi nơi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9915672"/>
                  </a:ext>
                </a:extLst>
              </a:tr>
              <a:tr h="822204">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6767501"/>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4587574"/>
                  </a:ext>
                </a:extLst>
              </a:tr>
            </a:tbl>
          </a:graphicData>
        </a:graphic>
      </p:graphicFrame>
    </p:spTree>
    <p:extLst>
      <p:ext uri="{BB962C8B-B14F-4D97-AF65-F5344CB8AC3E}">
        <p14:creationId xmlns:p14="http://schemas.microsoft.com/office/powerpoint/2010/main" val="28635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2096593" y="1325419"/>
            <a:ext cx="8386197" cy="1055608"/>
          </a:xfrm>
          <a:prstGeom prst="roundRect">
            <a:avLst/>
          </a:prstGeom>
          <a:noFill/>
          <a:ln w="57150">
            <a:solidFill>
              <a:srgbClr val="00FF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trống</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83360" y="3189877"/>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696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2343471" y="43038"/>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sp>
        <p:nvSpPr>
          <p:cNvPr id="4" name="Rectangle 2">
            <a:extLst>
              <a:ext uri="{FF2B5EF4-FFF2-40B4-BE49-F238E27FC236}">
                <a16:creationId xmlns:a16="http://schemas.microsoft.com/office/drawing/2014/main" id="{6E8B107F-FD7D-F14A-C685-A7E9DDA529D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191954C5-4630-0607-02F9-19DCD5844477}"/>
              </a:ext>
            </a:extLst>
          </p:cNvPr>
          <p:cNvSpPr>
            <a:spLocks noChangeArrowheads="1"/>
          </p:cNvSpPr>
          <p:nvPr/>
        </p:nvSpPr>
        <p:spPr bwMode="auto">
          <a:xfrm>
            <a:off x="0" y="5143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Hình chữ nhật 1">
            <a:extLst>
              <a:ext uri="{FF2B5EF4-FFF2-40B4-BE49-F238E27FC236}">
                <a16:creationId xmlns:a16="http://schemas.microsoft.com/office/drawing/2014/main" id="{AFC43E02-94E8-E4B0-5F04-C10D9849FAF2}"/>
              </a:ext>
            </a:extLst>
          </p:cNvPr>
          <p:cNvSpPr/>
          <p:nvPr/>
        </p:nvSpPr>
        <p:spPr>
          <a:xfrm>
            <a:off x="602067" y="1004264"/>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846FEE84-52A7-B300-656E-B0691C42B16C}"/>
              </a:ext>
            </a:extLst>
          </p:cNvPr>
          <p:cNvSpPr/>
          <p:nvPr/>
        </p:nvSpPr>
        <p:spPr>
          <a:xfrm>
            <a:off x="3774349" y="709551"/>
            <a:ext cx="7164807" cy="70252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7" name="Hình chữ nhật 6">
            <a:extLst>
              <a:ext uri="{FF2B5EF4-FFF2-40B4-BE49-F238E27FC236}">
                <a16:creationId xmlns:a16="http://schemas.microsoft.com/office/drawing/2014/main" id="{C092DDA5-FBA1-456B-F2EC-45728E4F8720}"/>
              </a:ext>
            </a:extLst>
          </p:cNvPr>
          <p:cNvSpPr/>
          <p:nvPr/>
        </p:nvSpPr>
        <p:spPr>
          <a:xfrm>
            <a:off x="548613" y="3295551"/>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CD1B734C-7EF0-D613-C88D-7B4948D9D95C}"/>
              </a:ext>
            </a:extLst>
          </p:cNvPr>
          <p:cNvSpPr/>
          <p:nvPr/>
        </p:nvSpPr>
        <p:spPr>
          <a:xfrm>
            <a:off x="3774349" y="1607970"/>
            <a:ext cx="7689770" cy="69717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9" name="Hình chữ nhật: Góc Tròn 8">
            <a:extLst>
              <a:ext uri="{FF2B5EF4-FFF2-40B4-BE49-F238E27FC236}">
                <a16:creationId xmlns:a16="http://schemas.microsoft.com/office/drawing/2014/main" id="{9EC62648-9DFB-7D68-31D3-22934E65A594}"/>
              </a:ext>
            </a:extLst>
          </p:cNvPr>
          <p:cNvSpPr/>
          <p:nvPr/>
        </p:nvSpPr>
        <p:spPr>
          <a:xfrm>
            <a:off x="3792410" y="2560239"/>
            <a:ext cx="7445913" cy="86738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F6EED3E6-6307-D15A-D53F-922FE28FD5E1}"/>
              </a:ext>
            </a:extLst>
          </p:cNvPr>
          <p:cNvSpPr/>
          <p:nvPr/>
        </p:nvSpPr>
        <p:spPr>
          <a:xfrm>
            <a:off x="3774349" y="3650411"/>
            <a:ext cx="4607179"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5847325C-6E12-84B8-5A98-727ED74BAA55}"/>
              </a:ext>
            </a:extLst>
          </p:cNvPr>
          <p:cNvSpPr/>
          <p:nvPr/>
        </p:nvSpPr>
        <p:spPr>
          <a:xfrm>
            <a:off x="3792410" y="4679525"/>
            <a:ext cx="4607180"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431A6579-AF65-3F49-C83C-5DA9F9315D66}"/>
              </a:ext>
            </a:extLst>
          </p:cNvPr>
          <p:cNvSpPr/>
          <p:nvPr/>
        </p:nvSpPr>
        <p:spPr>
          <a:xfrm>
            <a:off x="3774349" y="5526340"/>
            <a:ext cx="7164807"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3" name="Hình chữ nhật 12">
            <a:extLst>
              <a:ext uri="{FF2B5EF4-FFF2-40B4-BE49-F238E27FC236}">
                <a16:creationId xmlns:a16="http://schemas.microsoft.com/office/drawing/2014/main" id="{FB862441-2363-3F8B-5F85-6BF80009B09E}"/>
              </a:ext>
            </a:extLst>
          </p:cNvPr>
          <p:cNvSpPr/>
          <p:nvPr/>
        </p:nvSpPr>
        <p:spPr>
          <a:xfrm>
            <a:off x="548613" y="5314113"/>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595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ình chữ nhật 1">
            <a:extLst>
              <a:ext uri="{FF2B5EF4-FFF2-40B4-BE49-F238E27FC236}">
                <a16:creationId xmlns:a16="http://schemas.microsoft.com/office/drawing/2014/main" id="{825338BB-6CB7-0DAD-547F-6D7BFDDBBB3A}"/>
              </a:ext>
            </a:extLst>
          </p:cNvPr>
          <p:cNvSpPr/>
          <p:nvPr/>
        </p:nvSpPr>
        <p:spPr>
          <a:xfrm>
            <a:off x="1317685" y="3063629"/>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48342169-DBE1-C1FE-BFFC-7B593EAC12C6}"/>
              </a:ext>
            </a:extLst>
          </p:cNvPr>
          <p:cNvSpPr/>
          <p:nvPr/>
        </p:nvSpPr>
        <p:spPr>
          <a:xfrm>
            <a:off x="4198420" y="1601072"/>
            <a:ext cx="6668363"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5" name="Hình chữ nhật: Góc Tròn 4">
            <a:extLst>
              <a:ext uri="{FF2B5EF4-FFF2-40B4-BE49-F238E27FC236}">
                <a16:creationId xmlns:a16="http://schemas.microsoft.com/office/drawing/2014/main" id="{953715DD-494A-E59E-092C-658568A46BDB}"/>
              </a:ext>
            </a:extLst>
          </p:cNvPr>
          <p:cNvSpPr/>
          <p:nvPr/>
        </p:nvSpPr>
        <p:spPr>
          <a:xfrm>
            <a:off x="4198419" y="3750415"/>
            <a:ext cx="6675895"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718452" y="230494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nhân</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6950366" y="4468938"/>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vợ</a:t>
            </a:r>
            <a:endParaRPr lang="en-US" sz="2800" dirty="0">
              <a:solidFill>
                <a:srgbClr val="00B050"/>
              </a:solidFill>
            </a:endParaRPr>
          </a:p>
        </p:txBody>
      </p:sp>
    </p:spTree>
    <p:extLst>
      <p:ext uri="{BB962C8B-B14F-4D97-AF65-F5344CB8AC3E}">
        <p14:creationId xmlns:p14="http://schemas.microsoft.com/office/powerpoint/2010/main" val="268434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5019373" y="2278704"/>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nữ</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7069635" y="4636081"/>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đàn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a:t>
            </a:r>
            <a:endParaRPr lang="en-US" sz="2800" dirty="0">
              <a:solidFill>
                <a:srgbClr val="00B050"/>
              </a:solidFill>
            </a:endParaRPr>
          </a:p>
        </p:txBody>
      </p:sp>
      <p:sp>
        <p:nvSpPr>
          <p:cNvPr id="4" name="Hình chữ nhật 3">
            <a:extLst>
              <a:ext uri="{FF2B5EF4-FFF2-40B4-BE49-F238E27FC236}">
                <a16:creationId xmlns:a16="http://schemas.microsoft.com/office/drawing/2014/main" id="{BE049A94-EF25-F062-8FC2-00165360BB5B}"/>
              </a:ext>
            </a:extLst>
          </p:cNvPr>
          <p:cNvSpPr/>
          <p:nvPr/>
        </p:nvSpPr>
        <p:spPr>
          <a:xfrm>
            <a:off x="1343743" y="3639565"/>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08C3FBAC-8F03-B966-DC9A-58B250DF536C}"/>
              </a:ext>
            </a:extLst>
          </p:cNvPr>
          <p:cNvSpPr/>
          <p:nvPr/>
        </p:nvSpPr>
        <p:spPr>
          <a:xfrm>
            <a:off x="4142008" y="2293253"/>
            <a:ext cx="6340782" cy="125221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Hình chữ nhật: Góc Tròn 8">
            <a:extLst>
              <a:ext uri="{FF2B5EF4-FFF2-40B4-BE49-F238E27FC236}">
                <a16:creationId xmlns:a16="http://schemas.microsoft.com/office/drawing/2014/main" id="{96238407-88A5-2DC3-6E30-14D250507CAC}"/>
              </a:ext>
            </a:extLst>
          </p:cNvPr>
          <p:cNvSpPr/>
          <p:nvPr/>
        </p:nvSpPr>
        <p:spPr>
          <a:xfrm>
            <a:off x="4142008" y="4494511"/>
            <a:ext cx="6436949" cy="938881"/>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2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385876" y="2563692"/>
            <a:ext cx="3879585" cy="523220"/>
          </a:xfrm>
          <a:prstGeom prst="rect">
            <a:avLst/>
          </a:prstGeom>
          <a:noFill/>
          <a:ln w="38100">
            <a:solidFill>
              <a:srgbClr val="00FF00"/>
            </a:solidFill>
          </a:ln>
        </p:spPr>
        <p:txBody>
          <a:bodyPr wrap="square">
            <a:spAutoFit/>
          </a:bodyPr>
          <a:lstStyle/>
          <a:p>
            <a:pPr marL="0" marR="57150">
              <a:spcBef>
                <a:spcPts val="600"/>
              </a:spcBef>
              <a:spcAft>
                <a:spcPts val="600"/>
              </a:spcAft>
              <a:tabLst>
                <a:tab pos="0" algn="l"/>
                <a:tab pos="57150" algn="l"/>
                <a:tab pos="152400" algn="l"/>
              </a:tabLs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hơn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155" y="3800913"/>
            <a:ext cx="3891556" cy="2925424"/>
          </a:xfrm>
          <a:prstGeom prst="rect">
            <a:avLst/>
          </a:prstGeom>
        </p:spPr>
      </p:pic>
    </p:spTree>
    <p:extLst>
      <p:ext uri="{BB962C8B-B14F-4D97-AF65-F5344CB8AC3E}">
        <p14:creationId xmlns:p14="http://schemas.microsoft.com/office/powerpoint/2010/main" val="4113625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683181" y="219096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trẻ</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em</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9420236" y="368523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nhi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đồng</a:t>
            </a:r>
            <a:endParaRPr lang="en-US" sz="2800" dirty="0">
              <a:solidFill>
                <a:srgbClr val="00B050"/>
              </a:solidFill>
            </a:endParaRPr>
          </a:p>
        </p:txBody>
      </p:sp>
      <p:sp>
        <p:nvSpPr>
          <p:cNvPr id="2" name="Hình chữ nhật: Góc Tròn 1">
            <a:extLst>
              <a:ext uri="{FF2B5EF4-FFF2-40B4-BE49-F238E27FC236}">
                <a16:creationId xmlns:a16="http://schemas.microsoft.com/office/drawing/2014/main" id="{558558B7-7E3A-B3D6-220C-F5D3198623A0}"/>
              </a:ext>
            </a:extLst>
          </p:cNvPr>
          <p:cNvSpPr/>
          <p:nvPr/>
        </p:nvSpPr>
        <p:spPr>
          <a:xfrm>
            <a:off x="4549579" y="2140086"/>
            <a:ext cx="5999151" cy="76136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4604956" y="3700801"/>
            <a:ext cx="6449476"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5" name="Hình chữ nhật 4">
            <a:extLst>
              <a:ext uri="{FF2B5EF4-FFF2-40B4-BE49-F238E27FC236}">
                <a16:creationId xmlns:a16="http://schemas.microsoft.com/office/drawing/2014/main" id="{59572D9F-9F1B-236A-42CA-D3D6655A444B}"/>
              </a:ext>
            </a:extLst>
          </p:cNvPr>
          <p:cNvSpPr/>
          <p:nvPr/>
        </p:nvSpPr>
        <p:spPr>
          <a:xfrm>
            <a:off x="1317239" y="2952325"/>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17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1678344" y="2308106"/>
            <a:ext cx="9444911" cy="285270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2110105" algn="l"/>
              </a:tabLs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482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2AAB932B-70EF-4F28-5856-078E7A82F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39" y="1771661"/>
            <a:ext cx="2740872" cy="3575051"/>
          </a:xfrm>
          <a:prstGeom prst="rect">
            <a:avLst/>
          </a:prstGeom>
        </p:spPr>
      </p:pic>
      <p:sp>
        <p:nvSpPr>
          <p:cNvPr id="5" name="Hộp Văn bản 4">
            <a:extLst>
              <a:ext uri="{FF2B5EF4-FFF2-40B4-BE49-F238E27FC236}">
                <a16:creationId xmlns:a16="http://schemas.microsoft.com/office/drawing/2014/main" id="{7E359445-CC46-2B1C-33B6-E273B8A1A379}"/>
              </a:ext>
            </a:extLst>
          </p:cNvPr>
          <p:cNvSpPr txBox="1"/>
          <p:nvPr/>
        </p:nvSpPr>
        <p:spPr>
          <a:xfrm>
            <a:off x="3817855" y="2136734"/>
            <a:ext cx="7758260" cy="2618093"/>
          </a:xfrm>
          <a:prstGeom prst="roundRect">
            <a:avLst/>
          </a:prstGeom>
          <a:noFill/>
          <a:ln w="38100">
            <a:solidFill>
              <a:srgbClr val="0099CC"/>
            </a:solidFill>
          </a:ln>
        </p:spPr>
        <p:txBody>
          <a:bodyPr wrap="square">
            <a:spAutoFit/>
          </a:bodyPr>
          <a:lstStyle/>
          <a:p>
            <a:pPr algn="just">
              <a:lnSpc>
                <a:spcPct val="107000"/>
              </a:lnSpc>
              <a:spcAft>
                <a:spcPts val="800"/>
              </a:spcAf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66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473D05B-2208-44A3-11CE-4E647672B8E0}"/>
              </a:ext>
            </a:extLst>
          </p:cNvPr>
          <p:cNvSpPr txBox="1"/>
          <p:nvPr/>
        </p:nvSpPr>
        <p:spPr>
          <a:xfrm>
            <a:off x="3048786" y="91614"/>
            <a:ext cx="6094428" cy="954107"/>
          </a:xfrm>
          <a:prstGeom prst="rect">
            <a:avLst/>
          </a:prstGeom>
          <a:noFill/>
        </p:spPr>
        <p:txBody>
          <a:bodyPr wrap="square">
            <a:spAutoFit/>
          </a:bodyPr>
          <a:lstStyle/>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C204269D-2C23-1042-12E5-6E3100B016C4}"/>
              </a:ext>
            </a:extLst>
          </p:cNvPr>
          <p:cNvGraphicFramePr>
            <a:graphicFrameLocks noGrp="1"/>
          </p:cNvGraphicFramePr>
          <p:nvPr>
            <p:extLst>
              <p:ext uri="{D42A27DB-BD31-4B8C-83A1-F6EECF244321}">
                <p14:modId xmlns:p14="http://schemas.microsoft.com/office/powerpoint/2010/main" val="3369614768"/>
              </p:ext>
            </p:extLst>
          </p:nvPr>
        </p:nvGraphicFramePr>
        <p:xfrm>
          <a:off x="482676" y="1178350"/>
          <a:ext cx="11527073" cy="5263879"/>
        </p:xfrm>
        <a:graphic>
          <a:graphicData uri="http://schemas.openxmlformats.org/drawingml/2006/table">
            <a:tbl>
              <a:tblPr firstRow="1" firstCol="1" bandRow="1">
                <a:tableStyleId>{5C22544A-7EE6-4342-B048-85BDC9FD1C3A}</a:tableStyleId>
              </a:tblPr>
              <a:tblGrid>
                <a:gridCol w="971836">
                  <a:extLst>
                    <a:ext uri="{9D8B030D-6E8A-4147-A177-3AD203B41FA5}">
                      <a16:colId xmlns:a16="http://schemas.microsoft.com/office/drawing/2014/main" val="1633906184"/>
                    </a:ext>
                  </a:extLst>
                </a:gridCol>
                <a:gridCol w="8085414">
                  <a:extLst>
                    <a:ext uri="{9D8B030D-6E8A-4147-A177-3AD203B41FA5}">
                      <a16:colId xmlns:a16="http://schemas.microsoft.com/office/drawing/2014/main" val="3173707136"/>
                    </a:ext>
                  </a:extLst>
                </a:gridCol>
                <a:gridCol w="735290">
                  <a:extLst>
                    <a:ext uri="{9D8B030D-6E8A-4147-A177-3AD203B41FA5}">
                      <a16:colId xmlns:a16="http://schemas.microsoft.com/office/drawing/2014/main" val="1437085445"/>
                    </a:ext>
                  </a:extLst>
                </a:gridCol>
                <a:gridCol w="1734533">
                  <a:extLst>
                    <a:ext uri="{9D8B030D-6E8A-4147-A177-3AD203B41FA5}">
                      <a16:colId xmlns:a16="http://schemas.microsoft.com/office/drawing/2014/main" val="201207052"/>
                    </a:ext>
                  </a:extLst>
                </a:gridCol>
              </a:tblGrid>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18266481"/>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3772054"/>
                  </a:ext>
                </a:extLst>
              </a:tr>
              <a:tr h="1139918">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cảm nghĩ của em về hình ảnh cây tre được tác giả Thép Mới thể hiện trong bài tùy bút Cây tre Việt 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ít nhất hai từ Hán Việt.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9272612"/>
                  </a:ext>
                </a:extLst>
              </a:tr>
              <a:tr h="28497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Diễn đạt rõ ràng, mạch lạc.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214523"/>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6596124"/>
                  </a:ext>
                </a:extLst>
              </a:tr>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4982903"/>
                  </a:ext>
                </a:extLst>
              </a:tr>
            </a:tbl>
          </a:graphicData>
        </a:graphic>
      </p:graphicFrame>
      <p:pic>
        <p:nvPicPr>
          <p:cNvPr id="9" name="Hình ảnh 8">
            <a:extLst>
              <a:ext uri="{FF2B5EF4-FFF2-40B4-BE49-F238E27FC236}">
                <a16:creationId xmlns:a16="http://schemas.microsoft.com/office/drawing/2014/main" id="{AC143B54-5C9A-EA1A-402F-8CE878CC6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58099" y="225237"/>
            <a:ext cx="1590687" cy="820484"/>
          </a:xfrm>
          <a:prstGeom prst="rect">
            <a:avLst/>
          </a:prstGeom>
        </p:spPr>
      </p:pic>
    </p:spTree>
    <p:extLst>
      <p:ext uri="{BB962C8B-B14F-4D97-AF65-F5344CB8AC3E}">
        <p14:creationId xmlns:p14="http://schemas.microsoft.com/office/powerpoint/2010/main" val="375723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535D6F17-E5F8-D7EC-4A24-EB5F35BDAB2E}"/>
              </a:ext>
            </a:extLst>
          </p:cNvPr>
          <p:cNvSpPr txBox="1"/>
          <p:nvPr/>
        </p:nvSpPr>
        <p:spPr>
          <a:xfrm>
            <a:off x="883367" y="2076668"/>
            <a:ext cx="6098458" cy="1815882"/>
          </a:xfrm>
          <a:prstGeom prst="rect">
            <a:avLst/>
          </a:prstGeom>
          <a:noFill/>
          <a:ln w="57150">
            <a:solidFill>
              <a:srgbClr val="00B0F0"/>
            </a:solidFill>
          </a:ln>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772A49BC-6F95-4CD8-DE08-D9830B86E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599" y="1404785"/>
            <a:ext cx="5210175" cy="4343400"/>
          </a:xfrm>
          <a:prstGeom prst="rect">
            <a:avLst/>
          </a:prstGeom>
        </p:spPr>
      </p:pic>
    </p:spTree>
    <p:extLst>
      <p:ext uri="{BB962C8B-B14F-4D97-AF65-F5344CB8AC3E}">
        <p14:creationId xmlns:p14="http://schemas.microsoft.com/office/powerpoint/2010/main" val="181354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125898" y="1639112"/>
            <a:ext cx="6766219" cy="353943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Luật</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Chia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ra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800" dirty="0">
                <a:latin typeface="Times New Roman" panose="02020603050405020304" pitchFamily="18" charset="0"/>
                <a:ea typeface="Tahoma" panose="020B0604030504040204" pitchFamily="34" charset="0"/>
                <a:cs typeface="Times New Roman" panose="02020603050405020304" pitchFamily="18" charset="0"/>
              </a:rPr>
              <a:t> 04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gian</a:t>
            </a:r>
            <a:r>
              <a:rPr lang="en-US" sz="2800" dirty="0">
                <a:latin typeface="Times New Roman" panose="02020603050405020304" pitchFamily="18" charset="0"/>
                <a:ea typeface="Tahoma" panose="020B0604030504040204" pitchFamily="34" charset="0"/>
                <a:cs typeface="Times New Roman" panose="02020603050405020304" pitchFamily="18" charset="0"/>
              </a:rPr>
              <a:t> 05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phút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tay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ghép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Hán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Việt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latin typeface="Times New Roman" panose="02020603050405020304" pitchFamily="18" charset="0"/>
                <a:ea typeface="Tahoma" panose="020B0604030504040204" pitchFamily="34" charset="0"/>
                <a:cs typeface="Times New Roman" panose="02020603050405020304" pitchFamily="18" charset="0"/>
              </a:rPr>
              <a:t> ý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2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vừa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giành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chiến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thắng</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pic>
        <p:nvPicPr>
          <p:cNvPr id="6" name="Đồng hồ đếm ngược 5 phút - 5 Minutes">
            <a:hlinkClick r:id="" action="ppaction://media"/>
            <a:extLst>
              <a:ext uri="{FF2B5EF4-FFF2-40B4-BE49-F238E27FC236}">
                <a16:creationId xmlns:a16="http://schemas.microsoft.com/office/drawing/2014/main" id="{1E9A2464-F083-2FE1-2C83-4BA66379E3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3926" y="4929954"/>
            <a:ext cx="3193568" cy="1796382"/>
          </a:xfrm>
          <a:prstGeom prst="rect">
            <a:avLst/>
          </a:prstGeom>
        </p:spPr>
      </p:pic>
    </p:spTree>
    <p:extLst>
      <p:ext uri="{BB962C8B-B14F-4D97-AF65-F5344CB8AC3E}">
        <p14:creationId xmlns:p14="http://schemas.microsoft.com/office/powerpoint/2010/main" val="4012187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5217459" y="1341711"/>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Hoài</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27" y="161487"/>
            <a:ext cx="1676360" cy="1713688"/>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sp>
        <p:nvSpPr>
          <p:cNvPr id="6" name="Hộp Văn bản 5">
            <a:extLst>
              <a:ext uri="{FF2B5EF4-FFF2-40B4-BE49-F238E27FC236}">
                <a16:creationId xmlns:a16="http://schemas.microsoft.com/office/drawing/2014/main" id="{8107E595-3543-5FAD-4E82-2AC31C26334E}"/>
              </a:ext>
            </a:extLst>
          </p:cNvPr>
          <p:cNvSpPr txBox="1"/>
          <p:nvPr/>
        </p:nvSpPr>
        <p:spPr>
          <a:xfrm>
            <a:off x="2192789" y="2036662"/>
            <a:ext cx="8515915" cy="578882"/>
          </a:xfrm>
          <a:prstGeom prst="roundRect">
            <a:avLst/>
          </a:prstGeom>
          <a:noFill/>
          <a:ln w="38100">
            <a:solidFill>
              <a:schemeClr val="tx1"/>
            </a:solidFill>
          </a:ln>
        </p:spPr>
        <p:txBody>
          <a:bodyPr wrap="square">
            <a:spAutoFit/>
          </a:bodyPr>
          <a:lstStyle/>
          <a:p>
            <a:pPr marL="30480" marR="30480" algn="just">
              <a:spcBef>
                <a:spcPts val="0"/>
              </a:spcBef>
              <a:spcAft>
                <a:spcPts val="12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 niệm, hoài tưởng, hoài nghi, hoài niệm, hoài bão,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12AECF17-1C4E-A87E-0BC1-B03B2187D8D3}"/>
              </a:ext>
            </a:extLst>
          </p:cNvPr>
          <p:cNvSpPr txBox="1"/>
          <p:nvPr/>
        </p:nvSpPr>
        <p:spPr>
          <a:xfrm>
            <a:off x="5217459" y="273161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Chiến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A3201F7D-64D3-6181-CD6A-688C5DE39E44}"/>
              </a:ext>
            </a:extLst>
          </p:cNvPr>
          <p:cNvSpPr txBox="1"/>
          <p:nvPr/>
        </p:nvSpPr>
        <p:spPr>
          <a:xfrm>
            <a:off x="2192790" y="3358710"/>
            <a:ext cx="8515914" cy="578882"/>
          </a:xfrm>
          <a:prstGeom prst="roundRect">
            <a:avLst/>
          </a:prstGeom>
          <a:noFill/>
          <a:ln w="38100">
            <a:solidFill>
              <a:schemeClr val="tx1"/>
            </a:solidFill>
          </a:ln>
        </p:spPr>
        <p:txBody>
          <a:bodyPr wrap="square">
            <a:spAutoFit/>
          </a:bodyPr>
          <a:lstStyle/>
          <a:p>
            <a:r>
              <a:rPr lang="vi-VN" sz="2800" dirty="0">
                <a:latin typeface="+mj-lt"/>
              </a:rPr>
              <a:t>chiến tích, chiến thắng, chiến đấu, chiến mã, chiến trận…</a:t>
            </a:r>
            <a:endParaRPr lang="en-US" sz="2800" dirty="0">
              <a:latin typeface="+mj-lt"/>
            </a:endParaRPr>
          </a:p>
        </p:txBody>
      </p:sp>
      <p:sp>
        <p:nvSpPr>
          <p:cNvPr id="10" name="Hộp Văn bản 9">
            <a:extLst>
              <a:ext uri="{FF2B5EF4-FFF2-40B4-BE49-F238E27FC236}">
                <a16:creationId xmlns:a16="http://schemas.microsoft.com/office/drawing/2014/main" id="{27F06464-5F3F-C418-744F-0E71F30276B0}"/>
              </a:ext>
            </a:extLst>
          </p:cNvPr>
          <p:cNvSpPr txBox="1"/>
          <p:nvPr/>
        </p:nvSpPr>
        <p:spPr>
          <a:xfrm>
            <a:off x="5217459" y="4019030"/>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Mẫu</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D882D2EF-42DE-0059-F4F8-D851D62F7ECB}"/>
              </a:ext>
            </a:extLst>
          </p:cNvPr>
          <p:cNvSpPr txBox="1"/>
          <p:nvPr/>
        </p:nvSpPr>
        <p:spPr>
          <a:xfrm>
            <a:off x="2896593" y="4615370"/>
            <a:ext cx="6398814" cy="578882"/>
          </a:xfrm>
          <a:prstGeom prst="roundRect">
            <a:avLst/>
          </a:prstGeom>
          <a:noFill/>
          <a:ln w="38100">
            <a:solidFill>
              <a:schemeClr val="tx1"/>
            </a:solidFill>
          </a:ln>
        </p:spPr>
        <p:txBody>
          <a:bodyPr wrap="square">
            <a:spAutoFit/>
          </a:bodyPr>
          <a:lstStyle/>
          <a:p>
            <a:r>
              <a:rPr lang="vi-VN" sz="2800" dirty="0">
                <a:latin typeface="+mj-lt"/>
              </a:rPr>
              <a:t>mẫu mã, mẫu hậu, mẫu chỉ, thánh mẫu</a:t>
            </a:r>
            <a:r>
              <a:rPr lang="en-US" sz="2800" dirty="0">
                <a:latin typeface="+mj-lt"/>
              </a:rPr>
              <a:t>,</a:t>
            </a:r>
            <a:r>
              <a:rPr lang="vi-VN" sz="2800" dirty="0">
                <a:latin typeface="+mj-lt"/>
              </a:rPr>
              <a:t>…</a:t>
            </a:r>
            <a:endParaRPr lang="en-US" sz="2800" dirty="0">
              <a:latin typeface="+mj-lt"/>
            </a:endParaRPr>
          </a:p>
        </p:txBody>
      </p:sp>
      <p:sp>
        <p:nvSpPr>
          <p:cNvPr id="14" name="Hộp Văn bản 13">
            <a:extLst>
              <a:ext uri="{FF2B5EF4-FFF2-40B4-BE49-F238E27FC236}">
                <a16:creationId xmlns:a16="http://schemas.microsoft.com/office/drawing/2014/main" id="{46800D06-1368-AB7D-8D63-FC3D37F0EAEA}"/>
              </a:ext>
            </a:extLst>
          </p:cNvPr>
          <p:cNvSpPr txBox="1"/>
          <p:nvPr/>
        </p:nvSpPr>
        <p:spPr>
          <a:xfrm>
            <a:off x="5240511" y="525420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Hùng</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EF4060D3-DE31-24CA-7468-1BFAFA8438AA}"/>
              </a:ext>
            </a:extLst>
          </p:cNvPr>
          <p:cNvSpPr txBox="1"/>
          <p:nvPr/>
        </p:nvSpPr>
        <p:spPr>
          <a:xfrm>
            <a:off x="2296951" y="5843149"/>
            <a:ext cx="6945661" cy="578882"/>
          </a:xfrm>
          <a:prstGeom prst="roundRect">
            <a:avLst/>
          </a:prstGeom>
          <a:noFill/>
          <a:ln w="38100">
            <a:solidFill>
              <a:schemeClr val="tx1"/>
            </a:solidFill>
          </a:ln>
        </p:spPr>
        <p:txBody>
          <a:bodyPr wrap="square">
            <a:spAutoFit/>
          </a:bodyPr>
          <a:lstStyle/>
          <a:p>
            <a:r>
              <a:rPr lang="vi-VN" sz="2800" dirty="0">
                <a:latin typeface="+mj-lt"/>
              </a:rPr>
              <a:t>hùng cường, hùng dũng, hùng hổ, anh hùng…</a:t>
            </a:r>
            <a:endParaRPr lang="en-US" sz="2800" dirty="0">
              <a:latin typeface="+mj-lt"/>
            </a:endParaRPr>
          </a:p>
        </p:txBody>
      </p:sp>
    </p:spTree>
    <p:extLst>
      <p:ext uri="{BB962C8B-B14F-4D97-AF65-F5344CB8AC3E}">
        <p14:creationId xmlns:p14="http://schemas.microsoft.com/office/powerpoint/2010/main" val="249350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08B07473-BE23-B2F9-F9A7-DF8C23F51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3006245" y="559670"/>
            <a:ext cx="6598134" cy="1323439"/>
          </a:xfrm>
          <a:prstGeom prst="rect">
            <a:avLst/>
          </a:prstGeom>
          <a:gradFill flip="none" rotWithShape="1">
            <a:gsLst>
              <a:gs pos="83000">
                <a:srgbClr val="00CCFF"/>
              </a:gs>
              <a:gs pos="61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effectLst/>
                <a:latin typeface="Times New Roman" panose="02020603050405020304" pitchFamily="18" charset="0"/>
                <a:cs typeface="Times New Roman" panose="02020603050405020304" pitchFamily="18" charset="0"/>
              </a:rPr>
              <a:t>ÔN LẠI KIẾN THỨC VỀ TỪ HÁN VIỆT</a:t>
            </a:r>
          </a:p>
        </p:txBody>
      </p:sp>
      <p:pic>
        <p:nvPicPr>
          <p:cNvPr id="3" name="Hình ảnh 2">
            <a:extLst>
              <a:ext uri="{FF2B5EF4-FFF2-40B4-BE49-F238E27FC236}">
                <a16:creationId xmlns:a16="http://schemas.microsoft.com/office/drawing/2014/main" id="{C9D8CBB7-CCCC-87CE-757C-E84DD121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60" y="2048719"/>
            <a:ext cx="5143782" cy="5143782"/>
          </a:xfrm>
          <a:prstGeom prst="rect">
            <a:avLst/>
          </a:prstGeom>
        </p:spPr>
      </p:pic>
    </p:spTree>
    <p:extLst>
      <p:ext uri="{BB962C8B-B14F-4D97-AF65-F5344CB8AC3E}">
        <p14:creationId xmlns:p14="http://schemas.microsoft.com/office/powerpoint/2010/main" val="12427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8935F6A0-6C65-1CA5-1414-44AF3FC2920C}"/>
              </a:ext>
            </a:extLst>
          </p:cNvPr>
          <p:cNvSpPr txBox="1"/>
          <p:nvPr/>
        </p:nvSpPr>
        <p:spPr>
          <a:xfrm>
            <a:off x="3619499" y="2028484"/>
            <a:ext cx="6492689" cy="2236073"/>
          </a:xfrm>
          <a:prstGeom prst="wedgeRoundRectCallout">
            <a:avLst>
              <a:gd name="adj1" fmla="val -55507"/>
              <a:gd name="adj2" fmla="val 26768"/>
              <a:gd name="adj3" fmla="val 16667"/>
            </a:avLst>
          </a:prstGeom>
          <a:noFill/>
          <a:ln w="38100">
            <a:solidFill>
              <a:srgbClr val="00B0F0"/>
            </a:solidFill>
          </a:ln>
        </p:spPr>
        <p:txBody>
          <a:bodyPr wrap="square">
            <a:spAutoFit/>
          </a:bodyPr>
          <a:lstStyle/>
          <a:p>
            <a:pPr marL="0" marR="0" algn="just">
              <a:spcBef>
                <a:spcPts val="0"/>
              </a:spcBef>
              <a:spcAft>
                <a:spcPts val="0"/>
              </a:spcAft>
            </a:pP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Nhiệm</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vụ</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14D2E930-B03C-1708-405B-B450904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8" y="2411506"/>
            <a:ext cx="4455405" cy="4446494"/>
          </a:xfrm>
          <a:prstGeom prst="rect">
            <a:avLst/>
          </a:prstGeom>
        </p:spPr>
      </p:pic>
      <p:pic>
        <p:nvPicPr>
          <p:cNvPr id="17" name="Hình ảnh 16">
            <a:extLst>
              <a:ext uri="{FF2B5EF4-FFF2-40B4-BE49-F238E27FC236}">
                <a16:creationId xmlns:a16="http://schemas.microsoft.com/office/drawing/2014/main" id="{55274280-B2B6-D59D-FC29-498E041FB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Tree>
    <p:extLst>
      <p:ext uri="{BB962C8B-B14F-4D97-AF65-F5344CB8AC3E}">
        <p14:creationId xmlns:p14="http://schemas.microsoft.com/office/powerpoint/2010/main" val="41720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06896077-558C-3F00-1537-8D8D70D2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
        <p:nvSpPr>
          <p:cNvPr id="9" name="Hộp Văn bản 8">
            <a:extLst>
              <a:ext uri="{FF2B5EF4-FFF2-40B4-BE49-F238E27FC236}">
                <a16:creationId xmlns:a16="http://schemas.microsoft.com/office/drawing/2014/main" id="{D30C0B67-CBB4-6246-72A0-FB3B6E2FF5A9}"/>
              </a:ext>
            </a:extLst>
          </p:cNvPr>
          <p:cNvSpPr txBox="1"/>
          <p:nvPr/>
        </p:nvSpPr>
        <p:spPr>
          <a:xfrm>
            <a:off x="1370678" y="1919417"/>
            <a:ext cx="9719841" cy="1055608"/>
          </a:xfrm>
          <a:prstGeom prst="roundRect">
            <a:avLst/>
          </a:prstGeom>
          <a:noFill/>
          <a:ln w="57150">
            <a:solidFill>
              <a:srgbClr val="00FFFF"/>
            </a:solidFill>
          </a:ln>
        </p:spPr>
        <p:txBody>
          <a:bodyPr wrap="square">
            <a:spAutoFit/>
          </a:bodyPr>
          <a:lstStyle/>
          <a:p>
            <a:pPr algn="just">
              <a:spcAft>
                <a:spcPts val="1200"/>
              </a:spcAft>
            </a:pPr>
            <a:r>
              <a:rPr lang="en-US" sz="28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Hán Việt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từ mà tiếng Việt mượn từ tiếng Hán (tiếng Trung Quốc) được đọc theo cách đọc Hán Việt. </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1532CF62-B042-CA87-F57F-2EFEC4C177AD}"/>
              </a:ext>
            </a:extLst>
          </p:cNvPr>
          <p:cNvSpPr txBox="1"/>
          <p:nvPr/>
        </p:nvSpPr>
        <p:spPr>
          <a:xfrm>
            <a:off x="1370678" y="3139559"/>
            <a:ext cx="6294146" cy="578882"/>
          </a:xfrm>
          <a:prstGeom prst="roundRect">
            <a:avLst/>
          </a:prstGeom>
          <a:noFill/>
          <a:ln w="57150">
            <a:solidFill>
              <a:srgbClr val="00FFFF"/>
            </a:solidFill>
          </a:ln>
        </p:spPr>
        <p:txBody>
          <a:bodyPr wrap="square">
            <a:spAutoFit/>
          </a:bodyPr>
          <a:lstStyle/>
          <a:p>
            <a:pPr algn="just">
              <a:spcAft>
                <a:spcPts val="12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 hà, quốc gia, vĩ đại, nhân ái,...</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361D89A9-5726-2F96-F27E-91715738EBA1}"/>
              </a:ext>
            </a:extLst>
          </p:cNvPr>
          <p:cNvSpPr txBox="1"/>
          <p:nvPr/>
        </p:nvSpPr>
        <p:spPr>
          <a:xfrm>
            <a:off x="1370678" y="3968560"/>
            <a:ext cx="9719840" cy="1055608"/>
          </a:xfrm>
          <a:prstGeom prst="roundRect">
            <a:avLst/>
          </a:prstGeom>
          <a:noFill/>
          <a:ln w="57150">
            <a:solidFill>
              <a:srgbClr val="00FFFF"/>
            </a:solidFill>
          </a:ln>
        </p:spPr>
        <p:txBody>
          <a:bodyPr wrap="square">
            <a:spAutoFit/>
          </a:bodyPr>
          <a:lstStyle/>
          <a:p>
            <a:pPr marR="0" lvl="0" algn="just">
              <a:spcBef>
                <a:spcPts val="0"/>
              </a:spcBef>
              <a:spcAft>
                <a:spcPts val="120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cấu tạo từ Hán Việt thường không có khả năng dùng như một từ đơn để tạo câu như các yếu tố thuần Việt cùng nghĩa.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713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F0628994-19D9-56B4-D1A6-E0F73B71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2207635"/>
            <a:ext cx="5715000" cy="3190875"/>
          </a:xfrm>
          <a:prstGeom prst="rect">
            <a:avLst/>
          </a:prstGeom>
        </p:spPr>
      </p:pic>
    </p:spTree>
    <p:extLst>
      <p:ext uri="{BB962C8B-B14F-4D97-AF65-F5344CB8AC3E}">
        <p14:creationId xmlns:p14="http://schemas.microsoft.com/office/powerpoint/2010/main" val="365228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1/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564694" y="1218636"/>
            <a:ext cx="9762948" cy="3915966"/>
          </a:xfrm>
          <a:prstGeom prst="roundRect">
            <a:avLst/>
          </a:prstGeom>
          <a:noFill/>
          <a:ln w="57150">
            <a:solidFill>
              <a:srgbClr val="00FFFF"/>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Hán Việt trong những câu dưới đây (trích </a:t>
            </a:r>
            <a:r>
              <a:rPr lang="vi-VN" sz="2800" dirty="0" err="1">
                <a:latin typeface="Times New Roman" panose="02020603050405020304" pitchFamily="18" charset="0"/>
                <a:cs typeface="Times New Roman" panose="02020603050405020304" pitchFamily="18" charset="0"/>
              </a:rPr>
              <a:t>tuỳ</a:t>
            </a:r>
            <a:r>
              <a:rPr lang="vi-VN" sz="2800" dirty="0">
                <a:latin typeface="Times New Roman" panose="02020603050405020304" pitchFamily="18" charset="0"/>
                <a:cs typeface="Times New Roman" panose="02020603050405020304" pitchFamily="18" charset="0"/>
              </a:rPr>
              <a:t> bút Cây tre Việt Nam của Thép Mới). Xác định nghĩa của các từ Hán Việt đã tìm được và nghĩa của mỗi yếu tố cấu tạo nên các từ đó.</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a. Tre ấy trông thanh cao, giản dị... như người.</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 Dưới bóng tre xanh,... người dân cày ... dựng nhà, dựng cửa, vỡ ruộng, khai hoang.</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c. Tre là cánh tay của người nông dân.</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d. Tre là thẳng thắn, bất khuất.</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285696" y="5550468"/>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15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1686</Words>
  <Application>Microsoft Office PowerPoint</Application>
  <PresentationFormat>Widescreen</PresentationFormat>
  <Paragraphs>224</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24</cp:revision>
  <dcterms:created xsi:type="dcterms:W3CDTF">2023-01-03T13:56:08Z</dcterms:created>
  <dcterms:modified xsi:type="dcterms:W3CDTF">2024-05-04T00:34:49Z</dcterms:modified>
</cp:coreProperties>
</file>