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08" r:id="rId3"/>
    <p:sldId id="257" r:id="rId4"/>
    <p:sldId id="258" r:id="rId5"/>
    <p:sldId id="309" r:id="rId6"/>
    <p:sldId id="315" r:id="rId7"/>
    <p:sldId id="320" r:id="rId8"/>
    <p:sldId id="314" r:id="rId9"/>
    <p:sldId id="319" r:id="rId10"/>
    <p:sldId id="474" r:id="rId11"/>
    <p:sldId id="321" r:id="rId12"/>
    <p:sldId id="318" r:id="rId13"/>
    <p:sldId id="310" r:id="rId14"/>
    <p:sldId id="313" r:id="rId15"/>
    <p:sldId id="268" r:id="rId16"/>
    <p:sldId id="473" r:id="rId17"/>
    <p:sldId id="456" r:id="rId1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FF"/>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84" y="-95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E7CFF04-C72E-49D6-9CF2-B658467F7E47}" type="datetimeFigureOut">
              <a:rPr lang="en-US"/>
              <a:pPr>
                <a:defRPr/>
              </a:pPr>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BE896E0-D9B5-413B-B637-2B01ABD78B6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bwMode="auto">
          <a:noFill/>
          <a:ln>
            <a:solidFill>
              <a:srgbClr val="000000"/>
            </a:solidFill>
            <a:miter lim="800000"/>
            <a:headEnd/>
            <a:tailEnd/>
          </a:ln>
        </p:spPr>
      </p:sp>
      <p:sp>
        <p:nvSpPr>
          <p:cNvPr id="1945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cs typeface="等线"/>
              </a:rPr>
              <a:t>Giáo án biên soạn bởi </a:t>
            </a:r>
            <a:r>
              <a:rPr lang="en-US" altLang="zh-CN" b="1" smtClean="0">
                <a:cs typeface="等线"/>
              </a:rPr>
              <a:t>Kim Dung </a:t>
            </a:r>
            <a:r>
              <a:rPr lang="en-US" altLang="zh-CN" b="1" smtClean="0">
                <a:solidFill>
                  <a:srgbClr val="E76784"/>
                </a:solidFill>
                <a:cs typeface="等线"/>
              </a:rPr>
              <a:t>0336032445</a:t>
            </a:r>
            <a:r>
              <a:rPr lang="en-US" altLang="zh-CN" smtClean="0">
                <a:cs typeface="等线"/>
              </a:rPr>
              <a:t> https://www.facebook.com/phamkimdung25/ . Chỉ được phép chia sẻ bởi chủ sở hữu. </a:t>
            </a:r>
          </a:p>
          <a:p>
            <a:pPr>
              <a:spcBef>
                <a:spcPct val="0"/>
              </a:spcBef>
            </a:pPr>
            <a:endParaRPr lang="zh-CN" altLang="en-US" smtClean="0">
              <a:cs typeface="等线"/>
            </a:endParaRPr>
          </a:p>
        </p:txBody>
      </p:sp>
      <p:sp>
        <p:nvSpPr>
          <p:cNvPr id="1945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0C4D70-DB9A-4C65-BE4E-C87AF52D8202}" type="slidenum">
              <a:rPr lang="zh-CN" altLang="en-US">
                <a:cs typeface="等线"/>
              </a:rPr>
              <a:pPr fontAlgn="base">
                <a:spcBef>
                  <a:spcPct val="0"/>
                </a:spcBef>
                <a:spcAft>
                  <a:spcPct val="0"/>
                </a:spcAft>
              </a:pPr>
              <a:t>1</a:t>
            </a:fld>
            <a:endParaRPr lang="zh-CN" altLang="en-US">
              <a:cs typeface="等线"/>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headEnd/>
            <a:tailEnd/>
          </a:ln>
        </p:spPr>
      </p:sp>
      <p:sp>
        <p:nvSpPr>
          <p:cNvPr id="2150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cs typeface="等线"/>
              </a:rPr>
              <a:t>Giáo án biên soạn bởi </a:t>
            </a:r>
            <a:r>
              <a:rPr lang="en-US" altLang="zh-CN" b="1" smtClean="0">
                <a:cs typeface="等线"/>
              </a:rPr>
              <a:t>Kim Dung </a:t>
            </a:r>
            <a:r>
              <a:rPr lang="en-US" altLang="zh-CN" b="1" smtClean="0">
                <a:solidFill>
                  <a:srgbClr val="E76784"/>
                </a:solidFill>
                <a:cs typeface="等线"/>
              </a:rPr>
              <a:t>0336032445</a:t>
            </a:r>
            <a:r>
              <a:rPr lang="en-US" altLang="zh-CN" smtClean="0">
                <a:cs typeface="等线"/>
              </a:rPr>
              <a:t> https://www.facebook.com/phamkimdung25/ . Chỉ được phép chia sẻ bởi chủ sở hữu. </a:t>
            </a:r>
          </a:p>
          <a:p>
            <a:pPr>
              <a:spcBef>
                <a:spcPct val="0"/>
              </a:spcBef>
            </a:pPr>
            <a:endParaRPr lang="zh-CN" altLang="en-US" smtClean="0">
              <a:cs typeface="等线"/>
            </a:endParaRPr>
          </a:p>
        </p:txBody>
      </p:sp>
      <p:sp>
        <p:nvSpPr>
          <p:cNvPr id="2150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BFF337-78A7-46C9-AD25-F7A8B7424C63}" type="slidenum">
              <a:rPr lang="zh-CN" altLang="en-US">
                <a:cs typeface="等线"/>
              </a:rPr>
              <a:pPr fontAlgn="base">
                <a:spcBef>
                  <a:spcPct val="0"/>
                </a:spcBef>
                <a:spcAft>
                  <a:spcPct val="0"/>
                </a:spcAft>
              </a:pPr>
              <a:t>2</a:t>
            </a:fld>
            <a:endParaRPr lang="zh-CN" altLang="en-US">
              <a:cs typeface="等线"/>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Google Shape;2354;ge659e29542_0_25593:notes"/>
          <p:cNvSpPr>
            <a:spLocks noGrp="1" noRot="1" noChangeAspect="1"/>
          </p:cNvSpPr>
          <p:nvPr>
            <p:ph type="sldImg" idx="2"/>
          </p:nvPr>
        </p:nvSpPr>
        <p:spPr bwMode="auto">
          <a:xfrm>
            <a:off x="381000" y="685800"/>
            <a:ext cx="6096000" cy="3429000"/>
          </a:xfrm>
          <a:custGeom>
            <a:avLst/>
            <a:gdLst/>
            <a:ahLst/>
            <a:cxnLst>
              <a:cxn ang="0">
                <a:pos x="0" y="0"/>
              </a:cxn>
              <a:cxn ang="0">
                <a:pos x="120000" y="0"/>
              </a:cxn>
              <a:cxn ang="0">
                <a:pos x="120000" y="120000"/>
              </a:cxn>
              <a:cxn ang="0">
                <a:pos x="0" y="120000"/>
              </a:cxn>
            </a:cxnLst>
            <a:rect l="0" t="0" r="r" b="b"/>
            <a:pathLst>
              <a:path w="120000" h="120000" extrusionOk="0">
                <a:moveTo>
                  <a:pt x="0" y="0"/>
                </a:moveTo>
                <a:lnTo>
                  <a:pt x="120000" y="0"/>
                </a:lnTo>
                <a:lnTo>
                  <a:pt x="120000" y="120000"/>
                </a:lnTo>
                <a:lnTo>
                  <a:pt x="0" y="120000"/>
                </a:lnTo>
                <a:close/>
              </a:path>
            </a:pathLst>
          </a:custGeom>
          <a:noFill/>
          <a:ln>
            <a:solidFill>
              <a:srgbClr val="000000"/>
            </a:solidFill>
            <a:round/>
            <a:headEnd/>
            <a:tailEnd/>
          </a:ln>
        </p:spPr>
      </p:sp>
      <p:sp>
        <p:nvSpPr>
          <p:cNvPr id="34818" name="Google Shape;2355;ge659e29542_0_25593:notes"/>
          <p:cNvSpPr txBox="1">
            <a:spLocks noGrp="1"/>
          </p:cNvSpPr>
          <p:nvPr>
            <p:ph type="body" idx="1"/>
          </p:nvPr>
        </p:nvSpPr>
        <p:spPr bwMode="auto">
          <a:xfrm>
            <a:off x="685800" y="4343400"/>
            <a:ext cx="5486400" cy="4114800"/>
          </a:xfrm>
          <a:noFill/>
        </p:spPr>
        <p:txBody>
          <a:bodyPr wrap="square" lIns="91425" tIns="91425" rIns="91425" bIns="91425" numCol="1" anchor="t" anchorCtr="0" compatLnSpc="1">
            <a:prstTxWarp prst="textNoShape">
              <a:avLst/>
            </a:prstTxWarp>
          </a:bodyPr>
          <a:lstStyle/>
          <a:p>
            <a:pPr>
              <a:spcBef>
                <a:spcPct val="0"/>
              </a:spcBef>
              <a:buClr>
                <a:srgbClr val="000000"/>
              </a:buClr>
              <a:buSzPts val="1100"/>
            </a:pPr>
            <a:r>
              <a:rPr lang="en-US" altLang="zh-CN" smtClean="0">
                <a:cs typeface="等线"/>
              </a:rPr>
              <a:t>Giáo án biên soạn bởi </a:t>
            </a:r>
            <a:r>
              <a:rPr lang="en-US" altLang="zh-CN" b="1" smtClean="0">
                <a:cs typeface="等线"/>
              </a:rPr>
              <a:t>Kim Dung </a:t>
            </a:r>
            <a:r>
              <a:rPr lang="en-US" altLang="zh-CN" b="1" smtClean="0">
                <a:solidFill>
                  <a:srgbClr val="E76784"/>
                </a:solidFill>
                <a:cs typeface="等线"/>
              </a:rPr>
              <a:t>0336032445</a:t>
            </a:r>
            <a:r>
              <a:rPr lang="en-US" altLang="zh-CN" smtClean="0">
                <a:cs typeface="等线"/>
              </a:rPr>
              <a:t> https://www.facebook.com/phamkimdung25/ . Chỉ được phép chia sẻ bởi chủ sở hữu. </a:t>
            </a:r>
          </a:p>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p:cNvSpPr>
          <p:nvPr>
            <p:ph type="sldImg"/>
          </p:nvPr>
        </p:nvSpPr>
        <p:spPr bwMode="auto">
          <a:noFill/>
          <a:ln>
            <a:solidFill>
              <a:srgbClr val="000000"/>
            </a:solidFill>
            <a:miter lim="800000"/>
            <a:headEnd/>
            <a:tailEnd/>
          </a:ln>
        </p:spPr>
      </p:sp>
      <p:sp>
        <p:nvSpPr>
          <p:cNvPr id="3789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cs typeface="等线"/>
              </a:rPr>
              <a:t>Giáo án biên soạn bởi </a:t>
            </a:r>
            <a:r>
              <a:rPr lang="en-US" altLang="zh-CN" b="1" smtClean="0">
                <a:cs typeface="等线"/>
              </a:rPr>
              <a:t>Kim Dung </a:t>
            </a:r>
            <a:r>
              <a:rPr lang="en-US" altLang="zh-CN" b="1" smtClean="0">
                <a:solidFill>
                  <a:srgbClr val="E76784"/>
                </a:solidFill>
                <a:cs typeface="等线"/>
              </a:rPr>
              <a:t>0336032445</a:t>
            </a:r>
            <a:r>
              <a:rPr lang="en-US" altLang="zh-CN" smtClean="0">
                <a:cs typeface="等线"/>
              </a:rPr>
              <a:t> https://www.facebook.com/phamkimdung25/ . Chỉ được phép chia sẻ bởi chủ sở hữu. </a:t>
            </a:r>
          </a:p>
          <a:p>
            <a:pPr>
              <a:spcBef>
                <a:spcPct val="0"/>
              </a:spcBef>
            </a:pPr>
            <a:endParaRPr lang="zh-CN" altLang="en-US" smtClean="0">
              <a:cs typeface="等线"/>
            </a:endParaRPr>
          </a:p>
        </p:txBody>
      </p:sp>
      <p:sp>
        <p:nvSpPr>
          <p:cNvPr id="3789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CB6829-3756-4B83-91F2-38FC7EED47F2}" type="slidenum">
              <a:rPr lang="zh-CN" altLang="en-US">
                <a:cs typeface="等线"/>
              </a:rPr>
              <a:pPr fontAlgn="base">
                <a:spcBef>
                  <a:spcPct val="0"/>
                </a:spcBef>
                <a:spcAft>
                  <a:spcPct val="0"/>
                </a:spcAft>
              </a:pPr>
              <a:t>17</a:t>
            </a:fld>
            <a:endParaRPr lang="en-US" altLang="zh-CN">
              <a:cs typeface="等线"/>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9FE360D4-7D64-4A23-89F4-208767A572E6}" type="datetimeFigureOut">
              <a:rPr lang="en-US"/>
              <a:pPr>
                <a:defRPr/>
              </a:pPr>
              <a:t>4/8/2024</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BEF7E9F5-30A1-4200-A9A4-C7DFD08B97F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4C7C050A-660A-49AE-BF7B-ABAC63CB8CF2}" type="datetimeFigureOut">
              <a:rPr lang="en-US"/>
              <a:pPr>
                <a:defRPr/>
              </a:pPr>
              <a:t>4/8/2024</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80E18C52-D78F-4962-BBE4-A4EF459532F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2247E2CB-757B-45E5-8845-7D82188E6A4E}" type="datetimeFigureOut">
              <a:rPr lang="en-US"/>
              <a:pPr>
                <a:defRPr/>
              </a:pPr>
              <a:t>4/8/2024</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A6AD6270-4436-43DD-8A9A-083BAA6F696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p:cNvPicPr>
            <a:picLocks noChangeAspect="1"/>
          </p:cNvPicPr>
          <p:nvPr userDrawn="1"/>
        </p:nvPicPr>
        <p:blipFill>
          <a:blip r:embed="rId2"/>
          <a:srcRect r="27110"/>
          <a:stretch>
            <a:fillRect/>
          </a:stretch>
        </p:blipFill>
        <p:spPr bwMode="auto">
          <a:xfrm>
            <a:off x="0" y="0"/>
            <a:ext cx="12192000" cy="6858000"/>
          </a:xfrm>
          <a:prstGeom prst="rect">
            <a:avLst/>
          </a:prstGeom>
          <a:noFill/>
          <a:ln w="9525">
            <a:noFill/>
            <a:miter lim="800000"/>
            <a:headEnd/>
            <a:tailEnd/>
          </a:ln>
        </p:spPr>
      </p:pic>
      <p:pic>
        <p:nvPicPr>
          <p:cNvPr id="3" name="图片 18"/>
          <p:cNvPicPr>
            <a:picLocks noChangeAspect="1"/>
          </p:cNvPicPr>
          <p:nvPr userDrawn="1"/>
        </p:nvPicPr>
        <p:blipFill>
          <a:blip r:embed="rId3"/>
          <a:srcRect/>
          <a:stretch>
            <a:fillRect/>
          </a:stretch>
        </p:blipFill>
        <p:spPr bwMode="auto">
          <a:xfrm>
            <a:off x="0" y="4611688"/>
            <a:ext cx="12192000" cy="2246312"/>
          </a:xfrm>
          <a:prstGeom prst="rect">
            <a:avLst/>
          </a:prstGeom>
          <a:noFill/>
          <a:ln w="9525">
            <a:noFill/>
            <a:miter lim="800000"/>
            <a:headEnd/>
            <a:tailEnd/>
          </a:ln>
        </p:spPr>
      </p:pic>
    </p:spTree>
  </p:cSld>
  <p:clrMapOvr>
    <a:masterClrMapping/>
  </p:clrMapOvr>
  <p:transition spd="slow" advTm="1000">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cSld>
  <p:clrMapOvr>
    <a:masterClrMapping/>
  </p:clrMapOvr>
  <p:transition spd="slow" advClick="0" advTm="3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742"/>
        <p:cNvGrpSpPr/>
        <p:nvPr/>
      </p:nvGrpSpPr>
      <p:grpSpPr>
        <a:xfrm>
          <a:off x="0" y="0"/>
          <a:ext cx="0" cy="0"/>
          <a:chOff x="0" y="0"/>
          <a:chExt cx="0" cy="0"/>
        </a:xfrm>
      </p:grpSpPr>
      <p:pic>
        <p:nvPicPr>
          <p:cNvPr id="11" name="Google Shape;743;p24"/>
          <p:cNvPicPr preferRelativeResize="0">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2" name="Google Shape;744;p24"/>
          <p:cNvSpPr/>
          <p:nvPr/>
        </p:nvSpPr>
        <p:spPr>
          <a:xfrm>
            <a:off x="960438" y="720725"/>
            <a:ext cx="10271125" cy="750888"/>
          </a:xfrm>
          <a:prstGeom prst="roundRect">
            <a:avLst>
              <a:gd name="adj" fmla="val 16667"/>
            </a:avLst>
          </a:prstGeom>
          <a:solidFill>
            <a:schemeClr val="lt1"/>
          </a:solidFill>
          <a:ln>
            <a:noFill/>
          </a:ln>
          <a:effectLst>
            <a:outerShdw blurRad="57150" dist="19050" dir="5400000" algn="bl" rotWithShape="0">
              <a:schemeClr val="accent1">
                <a:alpha val="50000"/>
              </a:schemeClr>
            </a:outerShdw>
          </a:effectLst>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grpSp>
        <p:nvGrpSpPr>
          <p:cNvPr id="13" name="Google Shape;754;p24"/>
          <p:cNvGrpSpPr>
            <a:grpSpLocks/>
          </p:cNvGrpSpPr>
          <p:nvPr/>
        </p:nvGrpSpPr>
        <p:grpSpPr bwMode="auto">
          <a:xfrm>
            <a:off x="10186988" y="354013"/>
            <a:ext cx="1044575" cy="731837"/>
            <a:chOff x="6074150" y="2429100"/>
            <a:chExt cx="784275" cy="548700"/>
          </a:xfrm>
        </p:grpSpPr>
        <p:sp>
          <p:nvSpPr>
            <p:cNvPr id="14" name="Google Shape;755;p24"/>
            <p:cNvSpPr/>
            <p:nvPr/>
          </p:nvSpPr>
          <p:spPr>
            <a:xfrm>
              <a:off x="6500853" y="2487421"/>
              <a:ext cx="96544" cy="63083"/>
            </a:xfrm>
            <a:custGeom>
              <a:avLst/>
              <a:gdLst/>
              <a:ahLst/>
              <a:cxnLst/>
              <a:rect l="l" t="t" r="r" b="b"/>
              <a:pathLst>
                <a:path w="3841" h="2519" extrusionOk="0">
                  <a:moveTo>
                    <a:pt x="3180" y="1"/>
                  </a:moveTo>
                  <a:cubicBezTo>
                    <a:pt x="3149" y="1"/>
                    <a:pt x="3118" y="3"/>
                    <a:pt x="3086" y="8"/>
                  </a:cubicBezTo>
                  <a:cubicBezTo>
                    <a:pt x="2367" y="111"/>
                    <a:pt x="1852" y="469"/>
                    <a:pt x="1396" y="788"/>
                  </a:cubicBezTo>
                  <a:cubicBezTo>
                    <a:pt x="1097" y="997"/>
                    <a:pt x="815" y="1196"/>
                    <a:pt x="498" y="1304"/>
                  </a:cubicBezTo>
                  <a:cubicBezTo>
                    <a:pt x="172" y="1416"/>
                    <a:pt x="0" y="1772"/>
                    <a:pt x="113" y="2098"/>
                  </a:cubicBezTo>
                  <a:cubicBezTo>
                    <a:pt x="202" y="2356"/>
                    <a:pt x="443" y="2518"/>
                    <a:pt x="703" y="2518"/>
                  </a:cubicBezTo>
                  <a:cubicBezTo>
                    <a:pt x="771" y="2518"/>
                    <a:pt x="840" y="2507"/>
                    <a:pt x="909" y="2483"/>
                  </a:cubicBezTo>
                  <a:cubicBezTo>
                    <a:pt x="1389" y="2316"/>
                    <a:pt x="1774" y="2048"/>
                    <a:pt x="2113" y="1811"/>
                  </a:cubicBezTo>
                  <a:cubicBezTo>
                    <a:pt x="2502" y="1540"/>
                    <a:pt x="2839" y="1304"/>
                    <a:pt x="3263" y="1243"/>
                  </a:cubicBezTo>
                  <a:cubicBezTo>
                    <a:pt x="3604" y="1196"/>
                    <a:pt x="3841" y="879"/>
                    <a:pt x="3792" y="537"/>
                  </a:cubicBezTo>
                  <a:cubicBezTo>
                    <a:pt x="3748" y="227"/>
                    <a:pt x="3486" y="1"/>
                    <a:pt x="3180" y="1"/>
                  </a:cubicBez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5" name="Google Shape;756;p24"/>
            <p:cNvSpPr/>
            <p:nvPr/>
          </p:nvSpPr>
          <p:spPr>
            <a:xfrm>
              <a:off x="6469863" y="2586212"/>
              <a:ext cx="141837" cy="95219"/>
            </a:xfrm>
            <a:custGeom>
              <a:avLst/>
              <a:gdLst/>
              <a:ahLst/>
              <a:cxnLst/>
              <a:rect l="l" t="t" r="r" b="b"/>
              <a:pathLst>
                <a:path w="5685" h="3837" extrusionOk="0">
                  <a:moveTo>
                    <a:pt x="4994" y="0"/>
                  </a:moveTo>
                  <a:cubicBezTo>
                    <a:pt x="4942" y="0"/>
                    <a:pt x="4889" y="7"/>
                    <a:pt x="4836" y="21"/>
                  </a:cubicBezTo>
                  <a:cubicBezTo>
                    <a:pt x="3791" y="294"/>
                    <a:pt x="2971" y="918"/>
                    <a:pt x="2181" y="1523"/>
                  </a:cubicBezTo>
                  <a:cubicBezTo>
                    <a:pt x="1605" y="1961"/>
                    <a:pt x="1062" y="2376"/>
                    <a:pt x="460" y="2638"/>
                  </a:cubicBezTo>
                  <a:cubicBezTo>
                    <a:pt x="144" y="2776"/>
                    <a:pt x="0" y="3144"/>
                    <a:pt x="137" y="3461"/>
                  </a:cubicBezTo>
                  <a:cubicBezTo>
                    <a:pt x="238" y="3695"/>
                    <a:pt x="468" y="3836"/>
                    <a:pt x="710" y="3836"/>
                  </a:cubicBezTo>
                  <a:cubicBezTo>
                    <a:pt x="792" y="3836"/>
                    <a:pt x="877" y="3819"/>
                    <a:pt x="957" y="3782"/>
                  </a:cubicBezTo>
                  <a:cubicBezTo>
                    <a:pt x="1698" y="3462"/>
                    <a:pt x="2328" y="2979"/>
                    <a:pt x="2937" y="2515"/>
                  </a:cubicBezTo>
                  <a:cubicBezTo>
                    <a:pt x="3662" y="1961"/>
                    <a:pt x="4347" y="1438"/>
                    <a:pt x="5149" y="1230"/>
                  </a:cubicBezTo>
                  <a:cubicBezTo>
                    <a:pt x="5484" y="1144"/>
                    <a:pt x="5685" y="802"/>
                    <a:pt x="5597" y="469"/>
                  </a:cubicBezTo>
                  <a:cubicBezTo>
                    <a:pt x="5525" y="188"/>
                    <a:pt x="5272" y="0"/>
                    <a:pt x="4994" y="0"/>
                  </a:cubicBez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6" name="Google Shape;757;p24"/>
            <p:cNvSpPr/>
            <p:nvPr/>
          </p:nvSpPr>
          <p:spPr>
            <a:xfrm>
              <a:off x="6397157" y="2761176"/>
              <a:ext cx="135877" cy="57131"/>
            </a:xfrm>
            <a:custGeom>
              <a:avLst/>
              <a:gdLst/>
              <a:ahLst/>
              <a:cxnLst/>
              <a:rect l="l" t="t" r="r" b="b"/>
              <a:pathLst>
                <a:path w="5417" h="2271" extrusionOk="0">
                  <a:moveTo>
                    <a:pt x="4725" y="1"/>
                  </a:moveTo>
                  <a:cubicBezTo>
                    <a:pt x="4675" y="1"/>
                    <a:pt x="4624" y="7"/>
                    <a:pt x="4573" y="19"/>
                  </a:cubicBezTo>
                  <a:lnTo>
                    <a:pt x="537" y="1040"/>
                  </a:lnTo>
                  <a:cubicBezTo>
                    <a:pt x="204" y="1126"/>
                    <a:pt x="0" y="1465"/>
                    <a:pt x="85" y="1800"/>
                  </a:cubicBezTo>
                  <a:cubicBezTo>
                    <a:pt x="156" y="2082"/>
                    <a:pt x="411" y="2270"/>
                    <a:pt x="690" y="2270"/>
                  </a:cubicBezTo>
                  <a:cubicBezTo>
                    <a:pt x="740" y="2270"/>
                    <a:pt x="793" y="2264"/>
                    <a:pt x="844" y="2251"/>
                  </a:cubicBezTo>
                  <a:lnTo>
                    <a:pt x="4880" y="1232"/>
                  </a:lnTo>
                  <a:cubicBezTo>
                    <a:pt x="5215" y="1146"/>
                    <a:pt x="5417" y="805"/>
                    <a:pt x="5333" y="472"/>
                  </a:cubicBezTo>
                  <a:cubicBezTo>
                    <a:pt x="5260" y="188"/>
                    <a:pt x="5006" y="1"/>
                    <a:pt x="4725" y="1"/>
                  </a:cubicBez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7" name="Google Shape;758;p24"/>
            <p:cNvSpPr/>
            <p:nvPr/>
          </p:nvSpPr>
          <p:spPr>
            <a:xfrm>
              <a:off x="6286309" y="2461236"/>
              <a:ext cx="96544" cy="89268"/>
            </a:xfrm>
            <a:custGeom>
              <a:avLst/>
              <a:gdLst/>
              <a:ahLst/>
              <a:cxnLst/>
              <a:rect l="l" t="t" r="r" b="b"/>
              <a:pathLst>
                <a:path w="3841" h="3577" extrusionOk="0">
                  <a:moveTo>
                    <a:pt x="3131" y="0"/>
                  </a:moveTo>
                  <a:cubicBezTo>
                    <a:pt x="3011" y="0"/>
                    <a:pt x="2891" y="34"/>
                    <a:pt x="2784" y="105"/>
                  </a:cubicBezTo>
                  <a:cubicBezTo>
                    <a:pt x="1977" y="643"/>
                    <a:pt x="870" y="1516"/>
                    <a:pt x="183" y="2623"/>
                  </a:cubicBezTo>
                  <a:cubicBezTo>
                    <a:pt x="0" y="2916"/>
                    <a:pt x="90" y="3302"/>
                    <a:pt x="383" y="3483"/>
                  </a:cubicBezTo>
                  <a:cubicBezTo>
                    <a:pt x="487" y="3546"/>
                    <a:pt x="601" y="3576"/>
                    <a:pt x="713" y="3576"/>
                  </a:cubicBezTo>
                  <a:cubicBezTo>
                    <a:pt x="920" y="3576"/>
                    <a:pt x="1125" y="3471"/>
                    <a:pt x="1243" y="3282"/>
                  </a:cubicBezTo>
                  <a:cubicBezTo>
                    <a:pt x="1687" y="2567"/>
                    <a:pt x="2480" y="1806"/>
                    <a:pt x="3476" y="1143"/>
                  </a:cubicBezTo>
                  <a:cubicBezTo>
                    <a:pt x="3763" y="954"/>
                    <a:pt x="3841" y="564"/>
                    <a:pt x="3650" y="277"/>
                  </a:cubicBezTo>
                  <a:cubicBezTo>
                    <a:pt x="3529" y="97"/>
                    <a:pt x="3332" y="0"/>
                    <a:pt x="3131" y="0"/>
                  </a:cubicBez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8" name="Google Shape;759;p24"/>
            <p:cNvSpPr/>
            <p:nvPr/>
          </p:nvSpPr>
          <p:spPr>
            <a:xfrm>
              <a:off x="6325642" y="2582641"/>
              <a:ext cx="87010" cy="82127"/>
            </a:xfrm>
            <a:custGeom>
              <a:avLst/>
              <a:gdLst/>
              <a:ahLst/>
              <a:cxnLst/>
              <a:rect l="l" t="t" r="r" b="b"/>
              <a:pathLst>
                <a:path w="3478" h="3273" extrusionOk="0">
                  <a:moveTo>
                    <a:pt x="2777" y="0"/>
                  </a:moveTo>
                  <a:cubicBezTo>
                    <a:pt x="2635" y="0"/>
                    <a:pt x="2492" y="49"/>
                    <a:pt x="2375" y="147"/>
                  </a:cubicBezTo>
                  <a:cubicBezTo>
                    <a:pt x="2251" y="249"/>
                    <a:pt x="2122" y="358"/>
                    <a:pt x="1987" y="467"/>
                  </a:cubicBezTo>
                  <a:cubicBezTo>
                    <a:pt x="1316" y="1014"/>
                    <a:pt x="556" y="1634"/>
                    <a:pt x="165" y="2349"/>
                  </a:cubicBezTo>
                  <a:cubicBezTo>
                    <a:pt x="0" y="2651"/>
                    <a:pt x="110" y="3031"/>
                    <a:pt x="413" y="3197"/>
                  </a:cubicBezTo>
                  <a:cubicBezTo>
                    <a:pt x="508" y="3248"/>
                    <a:pt x="612" y="3273"/>
                    <a:pt x="713" y="3273"/>
                  </a:cubicBezTo>
                  <a:cubicBezTo>
                    <a:pt x="933" y="3273"/>
                    <a:pt x="1148" y="3155"/>
                    <a:pt x="1262" y="2949"/>
                  </a:cubicBezTo>
                  <a:cubicBezTo>
                    <a:pt x="1534" y="2449"/>
                    <a:pt x="2194" y="1911"/>
                    <a:pt x="2778" y="1435"/>
                  </a:cubicBezTo>
                  <a:cubicBezTo>
                    <a:pt x="2918" y="1321"/>
                    <a:pt x="3054" y="1210"/>
                    <a:pt x="3182" y="1103"/>
                  </a:cubicBezTo>
                  <a:cubicBezTo>
                    <a:pt x="3445" y="880"/>
                    <a:pt x="3478" y="485"/>
                    <a:pt x="3256" y="222"/>
                  </a:cubicBezTo>
                  <a:cubicBezTo>
                    <a:pt x="3132" y="76"/>
                    <a:pt x="2955" y="0"/>
                    <a:pt x="2777" y="0"/>
                  </a:cubicBez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9" name="Google Shape;760;p24"/>
            <p:cNvSpPr/>
            <p:nvPr/>
          </p:nvSpPr>
          <p:spPr>
            <a:xfrm>
              <a:off x="6291077" y="2711186"/>
              <a:ext cx="100120" cy="47610"/>
            </a:xfrm>
            <a:custGeom>
              <a:avLst/>
              <a:gdLst/>
              <a:ahLst/>
              <a:cxnLst/>
              <a:rect l="l" t="t" r="r" b="b"/>
              <a:pathLst>
                <a:path w="4005" h="1914" extrusionOk="0">
                  <a:moveTo>
                    <a:pt x="3314" y="1"/>
                  </a:moveTo>
                  <a:cubicBezTo>
                    <a:pt x="3263" y="1"/>
                    <a:pt x="3212" y="7"/>
                    <a:pt x="3161" y="19"/>
                  </a:cubicBezTo>
                  <a:lnTo>
                    <a:pt x="537" y="682"/>
                  </a:lnTo>
                  <a:cubicBezTo>
                    <a:pt x="204" y="768"/>
                    <a:pt x="0" y="1109"/>
                    <a:pt x="85" y="1442"/>
                  </a:cubicBezTo>
                  <a:cubicBezTo>
                    <a:pt x="156" y="1724"/>
                    <a:pt x="411" y="1913"/>
                    <a:pt x="690" y="1913"/>
                  </a:cubicBezTo>
                  <a:cubicBezTo>
                    <a:pt x="740" y="1913"/>
                    <a:pt x="791" y="1907"/>
                    <a:pt x="845" y="1895"/>
                  </a:cubicBezTo>
                  <a:lnTo>
                    <a:pt x="3468" y="1231"/>
                  </a:lnTo>
                  <a:cubicBezTo>
                    <a:pt x="3802" y="1146"/>
                    <a:pt x="4004" y="805"/>
                    <a:pt x="3921" y="472"/>
                  </a:cubicBezTo>
                  <a:cubicBezTo>
                    <a:pt x="3848" y="189"/>
                    <a:pt x="3595" y="1"/>
                    <a:pt x="3314" y="1"/>
                  </a:cubicBez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0" name="Google Shape;761;p24"/>
            <p:cNvSpPr/>
            <p:nvPr/>
          </p:nvSpPr>
          <p:spPr>
            <a:xfrm>
              <a:off x="6221947" y="2806406"/>
              <a:ext cx="91776" cy="55942"/>
            </a:xfrm>
            <a:custGeom>
              <a:avLst/>
              <a:gdLst/>
              <a:ahLst/>
              <a:cxnLst/>
              <a:rect l="l" t="t" r="r" b="b"/>
              <a:pathLst>
                <a:path w="3694" h="2265" extrusionOk="0">
                  <a:moveTo>
                    <a:pt x="2979" y="0"/>
                  </a:moveTo>
                  <a:cubicBezTo>
                    <a:pt x="2867" y="0"/>
                    <a:pt x="2753" y="30"/>
                    <a:pt x="2651" y="93"/>
                  </a:cubicBezTo>
                  <a:cubicBezTo>
                    <a:pt x="2016" y="489"/>
                    <a:pt x="1297" y="936"/>
                    <a:pt x="587" y="1021"/>
                  </a:cubicBezTo>
                  <a:cubicBezTo>
                    <a:pt x="247" y="1060"/>
                    <a:pt x="1" y="1371"/>
                    <a:pt x="42" y="1714"/>
                  </a:cubicBezTo>
                  <a:cubicBezTo>
                    <a:pt x="79" y="2032"/>
                    <a:pt x="349" y="2264"/>
                    <a:pt x="661" y="2264"/>
                  </a:cubicBezTo>
                  <a:cubicBezTo>
                    <a:pt x="686" y="2264"/>
                    <a:pt x="711" y="2263"/>
                    <a:pt x="736" y="2262"/>
                  </a:cubicBezTo>
                  <a:cubicBezTo>
                    <a:pt x="1720" y="2145"/>
                    <a:pt x="2602" y="1596"/>
                    <a:pt x="3311" y="1157"/>
                  </a:cubicBezTo>
                  <a:cubicBezTo>
                    <a:pt x="3604" y="973"/>
                    <a:pt x="3694" y="589"/>
                    <a:pt x="3512" y="296"/>
                  </a:cubicBezTo>
                  <a:cubicBezTo>
                    <a:pt x="3393" y="105"/>
                    <a:pt x="3189" y="0"/>
                    <a:pt x="2979" y="0"/>
                  </a:cubicBez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1" name="Google Shape;762;p24"/>
            <p:cNvSpPr/>
            <p:nvPr/>
          </p:nvSpPr>
          <p:spPr>
            <a:xfrm>
              <a:off x="6575943" y="2667148"/>
              <a:ext cx="94161" cy="52371"/>
            </a:xfrm>
            <a:custGeom>
              <a:avLst/>
              <a:gdLst/>
              <a:ahLst/>
              <a:cxnLst/>
              <a:rect l="l" t="t" r="r" b="b"/>
              <a:pathLst>
                <a:path w="3762" h="2064" extrusionOk="0">
                  <a:moveTo>
                    <a:pt x="3082" y="0"/>
                  </a:moveTo>
                  <a:cubicBezTo>
                    <a:pt x="3040" y="0"/>
                    <a:pt x="2996" y="5"/>
                    <a:pt x="2953" y="14"/>
                  </a:cubicBezTo>
                  <a:lnTo>
                    <a:pt x="2773" y="51"/>
                  </a:lnTo>
                  <a:cubicBezTo>
                    <a:pt x="1939" y="223"/>
                    <a:pt x="1078" y="400"/>
                    <a:pt x="344" y="933"/>
                  </a:cubicBezTo>
                  <a:cubicBezTo>
                    <a:pt x="65" y="1135"/>
                    <a:pt x="1" y="1526"/>
                    <a:pt x="203" y="1804"/>
                  </a:cubicBezTo>
                  <a:cubicBezTo>
                    <a:pt x="324" y="1975"/>
                    <a:pt x="516" y="2064"/>
                    <a:pt x="710" y="2064"/>
                  </a:cubicBezTo>
                  <a:cubicBezTo>
                    <a:pt x="837" y="2064"/>
                    <a:pt x="964" y="2025"/>
                    <a:pt x="1075" y="1945"/>
                  </a:cubicBezTo>
                  <a:cubicBezTo>
                    <a:pt x="1594" y="1571"/>
                    <a:pt x="2289" y="1427"/>
                    <a:pt x="3025" y="1274"/>
                  </a:cubicBezTo>
                  <a:lnTo>
                    <a:pt x="3209" y="1236"/>
                  </a:lnTo>
                  <a:cubicBezTo>
                    <a:pt x="3547" y="1166"/>
                    <a:pt x="3762" y="836"/>
                    <a:pt x="3692" y="498"/>
                  </a:cubicBezTo>
                  <a:cubicBezTo>
                    <a:pt x="3631" y="203"/>
                    <a:pt x="3372" y="0"/>
                    <a:pt x="3082" y="0"/>
                  </a:cubicBez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2" name="Google Shape;763;p24"/>
            <p:cNvSpPr/>
            <p:nvPr/>
          </p:nvSpPr>
          <p:spPr>
            <a:xfrm>
              <a:off x="6685598" y="2736182"/>
              <a:ext cx="77474" cy="52371"/>
            </a:xfrm>
            <a:custGeom>
              <a:avLst/>
              <a:gdLst/>
              <a:ahLst/>
              <a:cxnLst/>
              <a:rect l="l" t="t" r="r" b="b"/>
              <a:pathLst>
                <a:path w="3102" h="2111" extrusionOk="0">
                  <a:moveTo>
                    <a:pt x="2404" y="0"/>
                  </a:moveTo>
                  <a:cubicBezTo>
                    <a:pt x="2258" y="0"/>
                    <a:pt x="2112" y="51"/>
                    <a:pt x="1993" y="156"/>
                  </a:cubicBezTo>
                  <a:cubicBezTo>
                    <a:pt x="1658" y="449"/>
                    <a:pt x="1059" y="748"/>
                    <a:pt x="535" y="882"/>
                  </a:cubicBezTo>
                  <a:cubicBezTo>
                    <a:pt x="201" y="968"/>
                    <a:pt x="0" y="1308"/>
                    <a:pt x="86" y="1642"/>
                  </a:cubicBezTo>
                  <a:cubicBezTo>
                    <a:pt x="157" y="1924"/>
                    <a:pt x="411" y="2111"/>
                    <a:pt x="689" y="2111"/>
                  </a:cubicBezTo>
                  <a:cubicBezTo>
                    <a:pt x="741" y="2111"/>
                    <a:pt x="792" y="2104"/>
                    <a:pt x="845" y="2092"/>
                  </a:cubicBezTo>
                  <a:cubicBezTo>
                    <a:pt x="1561" y="1909"/>
                    <a:pt x="2335" y="1517"/>
                    <a:pt x="2816" y="1094"/>
                  </a:cubicBezTo>
                  <a:cubicBezTo>
                    <a:pt x="3076" y="867"/>
                    <a:pt x="3102" y="473"/>
                    <a:pt x="2875" y="213"/>
                  </a:cubicBezTo>
                  <a:cubicBezTo>
                    <a:pt x="2751" y="73"/>
                    <a:pt x="2578" y="0"/>
                    <a:pt x="2404" y="0"/>
                  </a:cubicBez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3" name="Google Shape;764;p24"/>
            <p:cNvSpPr/>
            <p:nvPr/>
          </p:nvSpPr>
          <p:spPr>
            <a:xfrm>
              <a:off x="6629579" y="2470758"/>
              <a:ext cx="97736" cy="79746"/>
            </a:xfrm>
            <a:custGeom>
              <a:avLst/>
              <a:gdLst/>
              <a:ahLst/>
              <a:cxnLst/>
              <a:rect l="l" t="t" r="r" b="b"/>
              <a:pathLst>
                <a:path w="3920" h="3175" extrusionOk="0">
                  <a:moveTo>
                    <a:pt x="3233" y="1"/>
                  </a:moveTo>
                  <a:cubicBezTo>
                    <a:pt x="3072" y="1"/>
                    <a:pt x="2911" y="63"/>
                    <a:pt x="2789" y="186"/>
                  </a:cubicBezTo>
                  <a:cubicBezTo>
                    <a:pt x="2165" y="820"/>
                    <a:pt x="1380" y="1417"/>
                    <a:pt x="391" y="2016"/>
                  </a:cubicBezTo>
                  <a:cubicBezTo>
                    <a:pt x="94" y="2195"/>
                    <a:pt x="0" y="2579"/>
                    <a:pt x="179" y="2873"/>
                  </a:cubicBezTo>
                  <a:cubicBezTo>
                    <a:pt x="295" y="3067"/>
                    <a:pt x="501" y="3174"/>
                    <a:pt x="713" y="3174"/>
                  </a:cubicBezTo>
                  <a:cubicBezTo>
                    <a:pt x="824" y="3174"/>
                    <a:pt x="936" y="3147"/>
                    <a:pt x="1036" y="3084"/>
                  </a:cubicBezTo>
                  <a:cubicBezTo>
                    <a:pt x="2117" y="2430"/>
                    <a:pt x="2981" y="1769"/>
                    <a:pt x="3679" y="1063"/>
                  </a:cubicBezTo>
                  <a:cubicBezTo>
                    <a:pt x="3919" y="817"/>
                    <a:pt x="3917" y="422"/>
                    <a:pt x="3672" y="180"/>
                  </a:cubicBezTo>
                  <a:cubicBezTo>
                    <a:pt x="3550" y="60"/>
                    <a:pt x="3391" y="1"/>
                    <a:pt x="3233" y="1"/>
                  </a:cubicBez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4" name="Google Shape;765;p24"/>
            <p:cNvSpPr/>
            <p:nvPr/>
          </p:nvSpPr>
          <p:spPr>
            <a:xfrm>
              <a:off x="6691558" y="2570738"/>
              <a:ext cx="66747" cy="54751"/>
            </a:xfrm>
            <a:custGeom>
              <a:avLst/>
              <a:gdLst/>
              <a:ahLst/>
              <a:cxnLst/>
              <a:rect l="l" t="t" r="r" b="b"/>
              <a:pathLst>
                <a:path w="2663" h="2212" extrusionOk="0">
                  <a:moveTo>
                    <a:pt x="1974" y="1"/>
                  </a:moveTo>
                  <a:cubicBezTo>
                    <a:pt x="1818" y="1"/>
                    <a:pt x="1662" y="59"/>
                    <a:pt x="1541" y="175"/>
                  </a:cubicBezTo>
                  <a:cubicBezTo>
                    <a:pt x="1192" y="510"/>
                    <a:pt x="805" y="805"/>
                    <a:pt x="393" y="1051"/>
                  </a:cubicBezTo>
                  <a:cubicBezTo>
                    <a:pt x="96" y="1227"/>
                    <a:pt x="0" y="1611"/>
                    <a:pt x="177" y="1907"/>
                  </a:cubicBezTo>
                  <a:cubicBezTo>
                    <a:pt x="295" y="2104"/>
                    <a:pt x="502" y="2212"/>
                    <a:pt x="714" y="2212"/>
                  </a:cubicBezTo>
                  <a:cubicBezTo>
                    <a:pt x="824" y="2212"/>
                    <a:pt x="935" y="2184"/>
                    <a:pt x="1034" y="2123"/>
                  </a:cubicBezTo>
                  <a:cubicBezTo>
                    <a:pt x="1527" y="1828"/>
                    <a:pt x="1989" y="1475"/>
                    <a:pt x="2407" y="1075"/>
                  </a:cubicBezTo>
                  <a:cubicBezTo>
                    <a:pt x="2654" y="837"/>
                    <a:pt x="2663" y="440"/>
                    <a:pt x="2423" y="192"/>
                  </a:cubicBezTo>
                  <a:cubicBezTo>
                    <a:pt x="2301" y="65"/>
                    <a:pt x="2137" y="1"/>
                    <a:pt x="1974" y="1"/>
                  </a:cubicBez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5" name="Google Shape;766;p24"/>
            <p:cNvSpPr/>
            <p:nvPr/>
          </p:nvSpPr>
          <p:spPr>
            <a:xfrm>
              <a:off x="6770224" y="2604065"/>
              <a:ext cx="88201" cy="54751"/>
            </a:xfrm>
            <a:custGeom>
              <a:avLst/>
              <a:gdLst/>
              <a:ahLst/>
              <a:cxnLst/>
              <a:rect l="l" t="t" r="r" b="b"/>
              <a:pathLst>
                <a:path w="3506" h="2213" extrusionOk="0">
                  <a:moveTo>
                    <a:pt x="2799" y="1"/>
                  </a:moveTo>
                  <a:cubicBezTo>
                    <a:pt x="2666" y="1"/>
                    <a:pt x="2533" y="43"/>
                    <a:pt x="2420" y="129"/>
                  </a:cubicBezTo>
                  <a:cubicBezTo>
                    <a:pt x="1875" y="547"/>
                    <a:pt x="1230" y="840"/>
                    <a:pt x="556" y="977"/>
                  </a:cubicBezTo>
                  <a:cubicBezTo>
                    <a:pt x="219" y="1046"/>
                    <a:pt x="1" y="1375"/>
                    <a:pt x="69" y="1713"/>
                  </a:cubicBezTo>
                  <a:cubicBezTo>
                    <a:pt x="129" y="2009"/>
                    <a:pt x="389" y="2213"/>
                    <a:pt x="681" y="2213"/>
                  </a:cubicBezTo>
                  <a:cubicBezTo>
                    <a:pt x="723" y="2213"/>
                    <a:pt x="765" y="2209"/>
                    <a:pt x="808" y="2203"/>
                  </a:cubicBezTo>
                  <a:cubicBezTo>
                    <a:pt x="1665" y="2028"/>
                    <a:pt x="2486" y="1655"/>
                    <a:pt x="3181" y="1121"/>
                  </a:cubicBezTo>
                  <a:cubicBezTo>
                    <a:pt x="3454" y="911"/>
                    <a:pt x="3505" y="519"/>
                    <a:pt x="3297" y="245"/>
                  </a:cubicBezTo>
                  <a:cubicBezTo>
                    <a:pt x="3173" y="85"/>
                    <a:pt x="2987" y="1"/>
                    <a:pt x="2799" y="1"/>
                  </a:cubicBez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6" name="Google Shape;767;p24"/>
            <p:cNvSpPr/>
            <p:nvPr/>
          </p:nvSpPr>
          <p:spPr>
            <a:xfrm>
              <a:off x="6177846" y="2611206"/>
              <a:ext cx="81050" cy="84507"/>
            </a:xfrm>
            <a:custGeom>
              <a:avLst/>
              <a:gdLst/>
              <a:ahLst/>
              <a:cxnLst/>
              <a:rect l="l" t="t" r="r" b="b"/>
              <a:pathLst>
                <a:path w="3228" h="3425" extrusionOk="0">
                  <a:moveTo>
                    <a:pt x="2520" y="0"/>
                  </a:moveTo>
                  <a:cubicBezTo>
                    <a:pt x="2271" y="0"/>
                    <a:pt x="2035" y="152"/>
                    <a:pt x="1939" y="400"/>
                  </a:cubicBezTo>
                  <a:cubicBezTo>
                    <a:pt x="1675" y="1081"/>
                    <a:pt x="1097" y="1771"/>
                    <a:pt x="352" y="2289"/>
                  </a:cubicBezTo>
                  <a:cubicBezTo>
                    <a:pt x="69" y="2485"/>
                    <a:pt x="0" y="2874"/>
                    <a:pt x="196" y="3157"/>
                  </a:cubicBezTo>
                  <a:cubicBezTo>
                    <a:pt x="318" y="3331"/>
                    <a:pt x="513" y="3424"/>
                    <a:pt x="710" y="3424"/>
                  </a:cubicBezTo>
                  <a:cubicBezTo>
                    <a:pt x="832" y="3424"/>
                    <a:pt x="957" y="3388"/>
                    <a:pt x="1067" y="3313"/>
                  </a:cubicBezTo>
                  <a:cubicBezTo>
                    <a:pt x="2009" y="2657"/>
                    <a:pt x="2751" y="1760"/>
                    <a:pt x="3103" y="850"/>
                  </a:cubicBezTo>
                  <a:cubicBezTo>
                    <a:pt x="3228" y="530"/>
                    <a:pt x="3068" y="168"/>
                    <a:pt x="2746" y="43"/>
                  </a:cubicBezTo>
                  <a:cubicBezTo>
                    <a:pt x="2672" y="14"/>
                    <a:pt x="2596" y="0"/>
                    <a:pt x="2520" y="0"/>
                  </a:cubicBez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7" name="Google Shape;768;p24"/>
            <p:cNvSpPr/>
            <p:nvPr/>
          </p:nvSpPr>
          <p:spPr>
            <a:xfrm>
              <a:off x="6181422" y="2452905"/>
              <a:ext cx="85817" cy="65463"/>
            </a:xfrm>
            <a:custGeom>
              <a:avLst/>
              <a:gdLst/>
              <a:ahLst/>
              <a:cxnLst/>
              <a:rect l="l" t="t" r="r" b="b"/>
              <a:pathLst>
                <a:path w="3431" h="2619" extrusionOk="0">
                  <a:moveTo>
                    <a:pt x="2724" y="0"/>
                  </a:moveTo>
                  <a:cubicBezTo>
                    <a:pt x="2595" y="0"/>
                    <a:pt x="2465" y="40"/>
                    <a:pt x="2353" y="122"/>
                  </a:cubicBezTo>
                  <a:cubicBezTo>
                    <a:pt x="2175" y="254"/>
                    <a:pt x="2002" y="392"/>
                    <a:pt x="1829" y="530"/>
                  </a:cubicBezTo>
                  <a:cubicBezTo>
                    <a:pt x="1378" y="890"/>
                    <a:pt x="953" y="1230"/>
                    <a:pt x="484" y="1410"/>
                  </a:cubicBezTo>
                  <a:cubicBezTo>
                    <a:pt x="162" y="1535"/>
                    <a:pt x="1" y="1897"/>
                    <a:pt x="125" y="2219"/>
                  </a:cubicBezTo>
                  <a:cubicBezTo>
                    <a:pt x="223" y="2466"/>
                    <a:pt x="459" y="2618"/>
                    <a:pt x="709" y="2618"/>
                  </a:cubicBezTo>
                  <a:cubicBezTo>
                    <a:pt x="784" y="2618"/>
                    <a:pt x="860" y="2603"/>
                    <a:pt x="934" y="2576"/>
                  </a:cubicBezTo>
                  <a:cubicBezTo>
                    <a:pt x="1582" y="2326"/>
                    <a:pt x="2102" y="1910"/>
                    <a:pt x="2607" y="1507"/>
                  </a:cubicBezTo>
                  <a:cubicBezTo>
                    <a:pt x="2768" y="1378"/>
                    <a:pt x="2930" y="1249"/>
                    <a:pt x="3095" y="1126"/>
                  </a:cubicBezTo>
                  <a:cubicBezTo>
                    <a:pt x="3373" y="923"/>
                    <a:pt x="3431" y="531"/>
                    <a:pt x="3226" y="253"/>
                  </a:cubicBezTo>
                  <a:cubicBezTo>
                    <a:pt x="3104" y="87"/>
                    <a:pt x="2916" y="0"/>
                    <a:pt x="2724" y="0"/>
                  </a:cubicBez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8" name="Google Shape;769;p24"/>
            <p:cNvSpPr/>
            <p:nvPr/>
          </p:nvSpPr>
          <p:spPr>
            <a:xfrm>
              <a:off x="6074150" y="2429100"/>
              <a:ext cx="73898" cy="67843"/>
            </a:xfrm>
            <a:custGeom>
              <a:avLst/>
              <a:gdLst/>
              <a:ahLst/>
              <a:cxnLst/>
              <a:rect l="l" t="t" r="r" b="b"/>
              <a:pathLst>
                <a:path w="2977" h="2720" extrusionOk="0">
                  <a:moveTo>
                    <a:pt x="2273" y="1"/>
                  </a:moveTo>
                  <a:cubicBezTo>
                    <a:pt x="2089" y="1"/>
                    <a:pt x="1908" y="82"/>
                    <a:pt x="1785" y="237"/>
                  </a:cubicBezTo>
                  <a:cubicBezTo>
                    <a:pt x="1370" y="757"/>
                    <a:pt x="876" y="1223"/>
                    <a:pt x="356" y="1581"/>
                  </a:cubicBezTo>
                  <a:cubicBezTo>
                    <a:pt x="72" y="1775"/>
                    <a:pt x="1" y="2166"/>
                    <a:pt x="197" y="2449"/>
                  </a:cubicBezTo>
                  <a:cubicBezTo>
                    <a:pt x="319" y="2626"/>
                    <a:pt x="514" y="2720"/>
                    <a:pt x="712" y="2720"/>
                  </a:cubicBezTo>
                  <a:cubicBezTo>
                    <a:pt x="834" y="2720"/>
                    <a:pt x="958" y="2684"/>
                    <a:pt x="1068" y="2609"/>
                  </a:cubicBezTo>
                  <a:cubicBezTo>
                    <a:pt x="1685" y="2181"/>
                    <a:pt x="2272" y="1631"/>
                    <a:pt x="2761" y="1017"/>
                  </a:cubicBezTo>
                  <a:cubicBezTo>
                    <a:pt x="2977" y="746"/>
                    <a:pt x="2933" y="353"/>
                    <a:pt x="2662" y="138"/>
                  </a:cubicBezTo>
                  <a:cubicBezTo>
                    <a:pt x="2547" y="46"/>
                    <a:pt x="2409" y="1"/>
                    <a:pt x="2273" y="1"/>
                  </a:cubicBez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29" name="Google Shape;770;p24"/>
            <p:cNvSpPr/>
            <p:nvPr/>
          </p:nvSpPr>
          <p:spPr>
            <a:xfrm>
              <a:off x="6119442" y="2938522"/>
              <a:ext cx="92969" cy="39278"/>
            </a:xfrm>
            <a:custGeom>
              <a:avLst/>
              <a:gdLst/>
              <a:ahLst/>
              <a:cxnLst/>
              <a:rect l="l" t="t" r="r" b="b"/>
              <a:pathLst>
                <a:path w="3734" h="1556" extrusionOk="0">
                  <a:moveTo>
                    <a:pt x="3031" y="1"/>
                  </a:moveTo>
                  <a:cubicBezTo>
                    <a:pt x="2963" y="1"/>
                    <a:pt x="2894" y="12"/>
                    <a:pt x="2825" y="36"/>
                  </a:cubicBezTo>
                  <a:cubicBezTo>
                    <a:pt x="2311" y="216"/>
                    <a:pt x="1873" y="307"/>
                    <a:pt x="1514" y="307"/>
                  </a:cubicBezTo>
                  <a:cubicBezTo>
                    <a:pt x="1296" y="307"/>
                    <a:pt x="1108" y="274"/>
                    <a:pt x="950" y="207"/>
                  </a:cubicBezTo>
                  <a:cubicBezTo>
                    <a:pt x="871" y="174"/>
                    <a:pt x="789" y="158"/>
                    <a:pt x="709" y="158"/>
                  </a:cubicBezTo>
                  <a:cubicBezTo>
                    <a:pt x="465" y="158"/>
                    <a:pt x="234" y="302"/>
                    <a:pt x="133" y="542"/>
                  </a:cubicBezTo>
                  <a:cubicBezTo>
                    <a:pt x="1" y="860"/>
                    <a:pt x="150" y="1225"/>
                    <a:pt x="468" y="1359"/>
                  </a:cubicBezTo>
                  <a:cubicBezTo>
                    <a:pt x="782" y="1490"/>
                    <a:pt x="1128" y="1556"/>
                    <a:pt x="1513" y="1556"/>
                  </a:cubicBezTo>
                  <a:cubicBezTo>
                    <a:pt x="2018" y="1556"/>
                    <a:pt x="2592" y="1442"/>
                    <a:pt x="3237" y="1215"/>
                  </a:cubicBezTo>
                  <a:cubicBezTo>
                    <a:pt x="3563" y="1102"/>
                    <a:pt x="3734" y="746"/>
                    <a:pt x="3620" y="421"/>
                  </a:cubicBezTo>
                  <a:cubicBezTo>
                    <a:pt x="3530" y="163"/>
                    <a:pt x="3289" y="1"/>
                    <a:pt x="3031" y="1"/>
                  </a:cubicBez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30" name="Google Shape;771;p24"/>
          <p:cNvGrpSpPr>
            <a:grpSpLocks/>
          </p:cNvGrpSpPr>
          <p:nvPr/>
        </p:nvGrpSpPr>
        <p:grpSpPr bwMode="auto">
          <a:xfrm>
            <a:off x="663575" y="354013"/>
            <a:ext cx="792163" cy="947737"/>
            <a:chOff x="6157200" y="3834400"/>
            <a:chExt cx="593625" cy="710275"/>
          </a:xfrm>
        </p:grpSpPr>
        <p:sp>
          <p:nvSpPr>
            <p:cNvPr id="31" name="Google Shape;772;p24"/>
            <p:cNvSpPr/>
            <p:nvPr/>
          </p:nvSpPr>
          <p:spPr>
            <a:xfrm>
              <a:off x="6200027" y="4420942"/>
              <a:ext cx="107067" cy="116595"/>
            </a:xfrm>
            <a:custGeom>
              <a:avLst/>
              <a:gdLst/>
              <a:ahLst/>
              <a:cxnLst/>
              <a:rect l="l" t="t" r="r" b="b"/>
              <a:pathLst>
                <a:path w="4268" h="4660" extrusionOk="0">
                  <a:moveTo>
                    <a:pt x="3465" y="0"/>
                  </a:moveTo>
                  <a:cubicBezTo>
                    <a:pt x="3333" y="0"/>
                    <a:pt x="3200" y="37"/>
                    <a:pt x="3081" y="114"/>
                  </a:cubicBezTo>
                  <a:cubicBezTo>
                    <a:pt x="1990" y="825"/>
                    <a:pt x="1040" y="1977"/>
                    <a:pt x="180" y="3630"/>
                  </a:cubicBezTo>
                  <a:cubicBezTo>
                    <a:pt x="1" y="3975"/>
                    <a:pt x="136" y="4400"/>
                    <a:pt x="481" y="4580"/>
                  </a:cubicBezTo>
                  <a:cubicBezTo>
                    <a:pt x="586" y="4635"/>
                    <a:pt x="697" y="4660"/>
                    <a:pt x="806" y="4660"/>
                  </a:cubicBezTo>
                  <a:cubicBezTo>
                    <a:pt x="1061" y="4660"/>
                    <a:pt x="1307" y="4520"/>
                    <a:pt x="1429" y="4280"/>
                  </a:cubicBezTo>
                  <a:cubicBezTo>
                    <a:pt x="2174" y="2847"/>
                    <a:pt x="2967" y="1871"/>
                    <a:pt x="3850" y="1295"/>
                  </a:cubicBezTo>
                  <a:cubicBezTo>
                    <a:pt x="4177" y="1082"/>
                    <a:pt x="4268" y="646"/>
                    <a:pt x="4056" y="320"/>
                  </a:cubicBezTo>
                  <a:cubicBezTo>
                    <a:pt x="3921" y="113"/>
                    <a:pt x="3695" y="0"/>
                    <a:pt x="3465" y="0"/>
                  </a:cubicBezTo>
                  <a:close/>
                </a:path>
              </a:pathLst>
            </a:custGeom>
            <a:solidFill>
              <a:schemeClr val="accent6"/>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2" name="Google Shape;773;p24"/>
            <p:cNvSpPr/>
            <p:nvPr/>
          </p:nvSpPr>
          <p:spPr>
            <a:xfrm>
              <a:off x="6372523" y="4485188"/>
              <a:ext cx="61861" cy="59487"/>
            </a:xfrm>
            <a:custGeom>
              <a:avLst/>
              <a:gdLst/>
              <a:ahLst/>
              <a:cxnLst/>
              <a:rect l="l" t="t" r="r" b="b"/>
              <a:pathLst>
                <a:path w="2484" h="2393" extrusionOk="0">
                  <a:moveTo>
                    <a:pt x="1678" y="0"/>
                  </a:moveTo>
                  <a:cubicBezTo>
                    <a:pt x="1557" y="0"/>
                    <a:pt x="1435" y="31"/>
                    <a:pt x="1323" y="96"/>
                  </a:cubicBezTo>
                  <a:cubicBezTo>
                    <a:pt x="796" y="404"/>
                    <a:pt x="392" y="857"/>
                    <a:pt x="155" y="1409"/>
                  </a:cubicBezTo>
                  <a:cubicBezTo>
                    <a:pt x="0" y="1767"/>
                    <a:pt x="166" y="2180"/>
                    <a:pt x="523" y="2335"/>
                  </a:cubicBezTo>
                  <a:cubicBezTo>
                    <a:pt x="615" y="2373"/>
                    <a:pt x="710" y="2392"/>
                    <a:pt x="803" y="2392"/>
                  </a:cubicBezTo>
                  <a:cubicBezTo>
                    <a:pt x="1075" y="2392"/>
                    <a:pt x="1335" y="2234"/>
                    <a:pt x="1450" y="1967"/>
                  </a:cubicBezTo>
                  <a:cubicBezTo>
                    <a:pt x="1567" y="1693"/>
                    <a:pt x="1768" y="1468"/>
                    <a:pt x="2034" y="1313"/>
                  </a:cubicBezTo>
                  <a:cubicBezTo>
                    <a:pt x="2370" y="1117"/>
                    <a:pt x="2483" y="685"/>
                    <a:pt x="2286" y="350"/>
                  </a:cubicBezTo>
                  <a:cubicBezTo>
                    <a:pt x="2155" y="125"/>
                    <a:pt x="1920" y="0"/>
                    <a:pt x="1678" y="0"/>
                  </a:cubicBezTo>
                  <a:close/>
                </a:path>
              </a:pathLst>
            </a:custGeom>
            <a:solidFill>
              <a:schemeClr val="accent6"/>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3" name="Google Shape;774;p24"/>
            <p:cNvSpPr/>
            <p:nvPr/>
          </p:nvSpPr>
          <p:spPr>
            <a:xfrm>
              <a:off x="6393936" y="4351937"/>
              <a:ext cx="58291" cy="64246"/>
            </a:xfrm>
            <a:custGeom>
              <a:avLst/>
              <a:gdLst/>
              <a:ahLst/>
              <a:cxnLst/>
              <a:rect l="l" t="t" r="r" b="b"/>
              <a:pathLst>
                <a:path w="2340" h="2561" extrusionOk="0">
                  <a:moveTo>
                    <a:pt x="1537" y="0"/>
                  </a:moveTo>
                  <a:cubicBezTo>
                    <a:pt x="1277" y="0"/>
                    <a:pt x="1028" y="142"/>
                    <a:pt x="904" y="389"/>
                  </a:cubicBezTo>
                  <a:cubicBezTo>
                    <a:pt x="721" y="759"/>
                    <a:pt x="504" y="1093"/>
                    <a:pt x="247" y="1412"/>
                  </a:cubicBezTo>
                  <a:cubicBezTo>
                    <a:pt x="1" y="1714"/>
                    <a:pt x="48" y="2157"/>
                    <a:pt x="350" y="2403"/>
                  </a:cubicBezTo>
                  <a:cubicBezTo>
                    <a:pt x="481" y="2509"/>
                    <a:pt x="637" y="2560"/>
                    <a:pt x="793" y="2560"/>
                  </a:cubicBezTo>
                  <a:cubicBezTo>
                    <a:pt x="998" y="2560"/>
                    <a:pt x="1202" y="2469"/>
                    <a:pt x="1342" y="2300"/>
                  </a:cubicBezTo>
                  <a:cubicBezTo>
                    <a:pt x="1665" y="1900"/>
                    <a:pt x="1935" y="1481"/>
                    <a:pt x="2166" y="1021"/>
                  </a:cubicBezTo>
                  <a:cubicBezTo>
                    <a:pt x="2339" y="671"/>
                    <a:pt x="2199" y="248"/>
                    <a:pt x="1851" y="74"/>
                  </a:cubicBezTo>
                  <a:cubicBezTo>
                    <a:pt x="1750" y="24"/>
                    <a:pt x="1642" y="0"/>
                    <a:pt x="1537" y="0"/>
                  </a:cubicBezTo>
                  <a:close/>
                </a:path>
              </a:pathLst>
            </a:custGeom>
            <a:solidFill>
              <a:schemeClr val="accent6"/>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4" name="Google Shape;775;p24"/>
            <p:cNvSpPr/>
            <p:nvPr/>
          </p:nvSpPr>
          <p:spPr>
            <a:xfrm>
              <a:off x="6157200" y="4268655"/>
              <a:ext cx="96360" cy="102318"/>
            </a:xfrm>
            <a:custGeom>
              <a:avLst/>
              <a:gdLst/>
              <a:ahLst/>
              <a:cxnLst/>
              <a:rect l="l" t="t" r="r" b="b"/>
              <a:pathLst>
                <a:path w="3846" h="4085" extrusionOk="0">
                  <a:moveTo>
                    <a:pt x="3070" y="1"/>
                  </a:moveTo>
                  <a:cubicBezTo>
                    <a:pt x="2886" y="1"/>
                    <a:pt x="2703" y="72"/>
                    <a:pt x="2564" y="215"/>
                  </a:cubicBezTo>
                  <a:cubicBezTo>
                    <a:pt x="2157" y="634"/>
                    <a:pt x="1802" y="1084"/>
                    <a:pt x="1458" y="1521"/>
                  </a:cubicBezTo>
                  <a:cubicBezTo>
                    <a:pt x="1072" y="2007"/>
                    <a:pt x="709" y="2468"/>
                    <a:pt x="288" y="2873"/>
                  </a:cubicBezTo>
                  <a:cubicBezTo>
                    <a:pt x="8" y="3143"/>
                    <a:pt x="0" y="3590"/>
                    <a:pt x="270" y="3870"/>
                  </a:cubicBezTo>
                  <a:cubicBezTo>
                    <a:pt x="407" y="4014"/>
                    <a:pt x="593" y="4085"/>
                    <a:pt x="778" y="4085"/>
                  </a:cubicBezTo>
                  <a:cubicBezTo>
                    <a:pt x="952" y="4085"/>
                    <a:pt x="1128" y="4019"/>
                    <a:pt x="1268" y="3888"/>
                  </a:cubicBezTo>
                  <a:cubicBezTo>
                    <a:pt x="1758" y="3416"/>
                    <a:pt x="2169" y="2896"/>
                    <a:pt x="2564" y="2393"/>
                  </a:cubicBezTo>
                  <a:cubicBezTo>
                    <a:pt x="2901" y="1968"/>
                    <a:pt x="3218" y="1563"/>
                    <a:pt x="3575" y="1196"/>
                  </a:cubicBezTo>
                  <a:cubicBezTo>
                    <a:pt x="3846" y="918"/>
                    <a:pt x="3841" y="472"/>
                    <a:pt x="3561" y="201"/>
                  </a:cubicBezTo>
                  <a:cubicBezTo>
                    <a:pt x="3424" y="67"/>
                    <a:pt x="3247" y="1"/>
                    <a:pt x="3070" y="1"/>
                  </a:cubicBezTo>
                  <a:close/>
                </a:path>
              </a:pathLst>
            </a:custGeom>
            <a:solidFill>
              <a:schemeClr val="accent6"/>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5" name="Google Shape;776;p24"/>
            <p:cNvSpPr/>
            <p:nvPr/>
          </p:nvSpPr>
          <p:spPr>
            <a:xfrm>
              <a:off x="6360627" y="4187753"/>
              <a:ext cx="71378" cy="74954"/>
            </a:xfrm>
            <a:custGeom>
              <a:avLst/>
              <a:gdLst/>
              <a:ahLst/>
              <a:cxnLst/>
              <a:rect l="l" t="t" r="r" b="b"/>
              <a:pathLst>
                <a:path w="2870" h="2971" extrusionOk="0">
                  <a:moveTo>
                    <a:pt x="2056" y="1"/>
                  </a:moveTo>
                  <a:cubicBezTo>
                    <a:pt x="2023" y="1"/>
                    <a:pt x="1988" y="3"/>
                    <a:pt x="1954" y="8"/>
                  </a:cubicBezTo>
                  <a:cubicBezTo>
                    <a:pt x="1569" y="59"/>
                    <a:pt x="1299" y="415"/>
                    <a:pt x="1350" y="800"/>
                  </a:cubicBezTo>
                  <a:cubicBezTo>
                    <a:pt x="1385" y="1051"/>
                    <a:pt x="1048" y="1381"/>
                    <a:pt x="513" y="1623"/>
                  </a:cubicBezTo>
                  <a:cubicBezTo>
                    <a:pt x="159" y="1782"/>
                    <a:pt x="0" y="2200"/>
                    <a:pt x="161" y="2555"/>
                  </a:cubicBezTo>
                  <a:cubicBezTo>
                    <a:pt x="277" y="2815"/>
                    <a:pt x="535" y="2970"/>
                    <a:pt x="804" y="2970"/>
                  </a:cubicBezTo>
                  <a:cubicBezTo>
                    <a:pt x="900" y="2970"/>
                    <a:pt x="998" y="2949"/>
                    <a:pt x="1092" y="2905"/>
                  </a:cubicBezTo>
                  <a:cubicBezTo>
                    <a:pt x="2251" y="2381"/>
                    <a:pt x="2870" y="1525"/>
                    <a:pt x="2746" y="612"/>
                  </a:cubicBezTo>
                  <a:cubicBezTo>
                    <a:pt x="2700" y="261"/>
                    <a:pt x="2402" y="1"/>
                    <a:pt x="2056" y="1"/>
                  </a:cubicBezTo>
                  <a:close/>
                </a:path>
              </a:pathLst>
            </a:custGeom>
            <a:solidFill>
              <a:schemeClr val="accent6"/>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6" name="Google Shape;777;p24"/>
            <p:cNvSpPr/>
            <p:nvPr/>
          </p:nvSpPr>
          <p:spPr>
            <a:xfrm>
              <a:off x="6189320" y="4035466"/>
              <a:ext cx="105877" cy="142769"/>
            </a:xfrm>
            <a:custGeom>
              <a:avLst/>
              <a:gdLst/>
              <a:ahLst/>
              <a:cxnLst/>
              <a:rect l="l" t="t" r="r" b="b"/>
              <a:pathLst>
                <a:path w="4233" h="5742" extrusionOk="0">
                  <a:moveTo>
                    <a:pt x="3429" y="1"/>
                  </a:moveTo>
                  <a:cubicBezTo>
                    <a:pt x="3174" y="1"/>
                    <a:pt x="2928" y="139"/>
                    <a:pt x="2803" y="381"/>
                  </a:cubicBezTo>
                  <a:cubicBezTo>
                    <a:pt x="2448" y="1058"/>
                    <a:pt x="1999" y="1744"/>
                    <a:pt x="1564" y="2407"/>
                  </a:cubicBezTo>
                  <a:cubicBezTo>
                    <a:pt x="1075" y="3154"/>
                    <a:pt x="566" y="3927"/>
                    <a:pt x="171" y="4725"/>
                  </a:cubicBezTo>
                  <a:cubicBezTo>
                    <a:pt x="0" y="5072"/>
                    <a:pt x="141" y="5495"/>
                    <a:pt x="491" y="5668"/>
                  </a:cubicBezTo>
                  <a:cubicBezTo>
                    <a:pt x="591" y="5718"/>
                    <a:pt x="699" y="5742"/>
                    <a:pt x="803" y="5742"/>
                  </a:cubicBezTo>
                  <a:cubicBezTo>
                    <a:pt x="1063" y="5742"/>
                    <a:pt x="1313" y="5597"/>
                    <a:pt x="1436" y="5350"/>
                  </a:cubicBezTo>
                  <a:cubicBezTo>
                    <a:pt x="1792" y="4629"/>
                    <a:pt x="2254" y="3927"/>
                    <a:pt x="2743" y="3180"/>
                  </a:cubicBezTo>
                  <a:cubicBezTo>
                    <a:pt x="3197" y="2488"/>
                    <a:pt x="3667" y="1773"/>
                    <a:pt x="4053" y="1031"/>
                  </a:cubicBezTo>
                  <a:cubicBezTo>
                    <a:pt x="4233" y="685"/>
                    <a:pt x="4099" y="260"/>
                    <a:pt x="3752" y="80"/>
                  </a:cubicBezTo>
                  <a:cubicBezTo>
                    <a:pt x="3649" y="26"/>
                    <a:pt x="3538" y="1"/>
                    <a:pt x="3429" y="1"/>
                  </a:cubicBezTo>
                  <a:close/>
                </a:path>
              </a:pathLst>
            </a:custGeom>
            <a:solidFill>
              <a:schemeClr val="accent6"/>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7" name="Google Shape;778;p24"/>
            <p:cNvSpPr/>
            <p:nvPr/>
          </p:nvSpPr>
          <p:spPr>
            <a:xfrm>
              <a:off x="6564053" y="4241291"/>
              <a:ext cx="70188" cy="58297"/>
            </a:xfrm>
            <a:custGeom>
              <a:avLst/>
              <a:gdLst/>
              <a:ahLst/>
              <a:cxnLst/>
              <a:rect l="l" t="t" r="r" b="b"/>
              <a:pathLst>
                <a:path w="2767" h="2361" extrusionOk="0">
                  <a:moveTo>
                    <a:pt x="1974" y="0"/>
                  </a:moveTo>
                  <a:cubicBezTo>
                    <a:pt x="1819" y="0"/>
                    <a:pt x="1662" y="52"/>
                    <a:pt x="1533" y="157"/>
                  </a:cubicBezTo>
                  <a:lnTo>
                    <a:pt x="352" y="1107"/>
                  </a:lnTo>
                  <a:cubicBezTo>
                    <a:pt x="48" y="1350"/>
                    <a:pt x="1" y="1794"/>
                    <a:pt x="244" y="2097"/>
                  </a:cubicBezTo>
                  <a:cubicBezTo>
                    <a:pt x="384" y="2270"/>
                    <a:pt x="587" y="2361"/>
                    <a:pt x="794" y="2361"/>
                  </a:cubicBezTo>
                  <a:cubicBezTo>
                    <a:pt x="948" y="2361"/>
                    <a:pt x="1104" y="2310"/>
                    <a:pt x="1235" y="2205"/>
                  </a:cubicBezTo>
                  <a:lnTo>
                    <a:pt x="2416" y="1255"/>
                  </a:lnTo>
                  <a:cubicBezTo>
                    <a:pt x="2719" y="1012"/>
                    <a:pt x="2767" y="569"/>
                    <a:pt x="2523" y="265"/>
                  </a:cubicBezTo>
                  <a:cubicBezTo>
                    <a:pt x="2385" y="91"/>
                    <a:pt x="2180" y="0"/>
                    <a:pt x="1974" y="0"/>
                  </a:cubicBezTo>
                  <a:close/>
                </a:path>
              </a:pathLst>
            </a:custGeom>
            <a:solidFill>
              <a:schemeClr val="accent6"/>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8" name="Google Shape;779;p24"/>
            <p:cNvSpPr/>
            <p:nvPr/>
          </p:nvSpPr>
          <p:spPr>
            <a:xfrm>
              <a:off x="6606880" y="4049743"/>
              <a:ext cx="66619" cy="70195"/>
            </a:xfrm>
            <a:custGeom>
              <a:avLst/>
              <a:gdLst/>
              <a:ahLst/>
              <a:cxnLst/>
              <a:rect l="l" t="t" r="r" b="b"/>
              <a:pathLst>
                <a:path w="2671" h="2832" extrusionOk="0">
                  <a:moveTo>
                    <a:pt x="1877" y="1"/>
                  </a:moveTo>
                  <a:cubicBezTo>
                    <a:pt x="1723" y="1"/>
                    <a:pt x="1567" y="51"/>
                    <a:pt x="1438" y="155"/>
                  </a:cubicBezTo>
                  <a:cubicBezTo>
                    <a:pt x="846" y="630"/>
                    <a:pt x="424" y="1187"/>
                    <a:pt x="149" y="1859"/>
                  </a:cubicBezTo>
                  <a:cubicBezTo>
                    <a:pt x="0" y="2219"/>
                    <a:pt x="172" y="2631"/>
                    <a:pt x="533" y="2779"/>
                  </a:cubicBezTo>
                  <a:cubicBezTo>
                    <a:pt x="622" y="2816"/>
                    <a:pt x="711" y="2832"/>
                    <a:pt x="801" y="2832"/>
                  </a:cubicBezTo>
                  <a:cubicBezTo>
                    <a:pt x="1078" y="2832"/>
                    <a:pt x="1341" y="2668"/>
                    <a:pt x="1452" y="2395"/>
                  </a:cubicBezTo>
                  <a:cubicBezTo>
                    <a:pt x="1638" y="1943"/>
                    <a:pt x="1914" y="1580"/>
                    <a:pt x="2320" y="1253"/>
                  </a:cubicBezTo>
                  <a:cubicBezTo>
                    <a:pt x="2623" y="1010"/>
                    <a:pt x="2670" y="566"/>
                    <a:pt x="2427" y="264"/>
                  </a:cubicBezTo>
                  <a:cubicBezTo>
                    <a:pt x="2288" y="91"/>
                    <a:pt x="2084" y="1"/>
                    <a:pt x="1877" y="1"/>
                  </a:cubicBezTo>
                  <a:close/>
                </a:path>
              </a:pathLst>
            </a:custGeom>
            <a:solidFill>
              <a:schemeClr val="accent6"/>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39" name="Google Shape;780;p24"/>
            <p:cNvSpPr/>
            <p:nvPr/>
          </p:nvSpPr>
          <p:spPr>
            <a:xfrm>
              <a:off x="6655655" y="3834400"/>
              <a:ext cx="95170" cy="86851"/>
            </a:xfrm>
            <a:custGeom>
              <a:avLst/>
              <a:gdLst/>
              <a:ahLst/>
              <a:cxnLst/>
              <a:rect l="l" t="t" r="r" b="b"/>
              <a:pathLst>
                <a:path w="3810" h="3478" extrusionOk="0">
                  <a:moveTo>
                    <a:pt x="3024" y="0"/>
                  </a:moveTo>
                  <a:cubicBezTo>
                    <a:pt x="2860" y="0"/>
                    <a:pt x="2695" y="57"/>
                    <a:pt x="2561" y="174"/>
                  </a:cubicBezTo>
                  <a:cubicBezTo>
                    <a:pt x="2230" y="462"/>
                    <a:pt x="1926" y="767"/>
                    <a:pt x="1633" y="1064"/>
                  </a:cubicBezTo>
                  <a:cubicBezTo>
                    <a:pt x="1220" y="1482"/>
                    <a:pt x="827" y="1878"/>
                    <a:pt x="383" y="2205"/>
                  </a:cubicBezTo>
                  <a:cubicBezTo>
                    <a:pt x="69" y="2436"/>
                    <a:pt x="1" y="2876"/>
                    <a:pt x="232" y="3190"/>
                  </a:cubicBezTo>
                  <a:cubicBezTo>
                    <a:pt x="369" y="3378"/>
                    <a:pt x="582" y="3477"/>
                    <a:pt x="799" y="3477"/>
                  </a:cubicBezTo>
                  <a:cubicBezTo>
                    <a:pt x="944" y="3477"/>
                    <a:pt x="1090" y="3434"/>
                    <a:pt x="1215" y="3338"/>
                  </a:cubicBezTo>
                  <a:cubicBezTo>
                    <a:pt x="1749" y="2947"/>
                    <a:pt x="2198" y="2493"/>
                    <a:pt x="2633" y="2055"/>
                  </a:cubicBezTo>
                  <a:cubicBezTo>
                    <a:pt x="2922" y="1764"/>
                    <a:pt x="3195" y="1490"/>
                    <a:pt x="3486" y="1235"/>
                  </a:cubicBezTo>
                  <a:cubicBezTo>
                    <a:pt x="3779" y="981"/>
                    <a:pt x="3810" y="535"/>
                    <a:pt x="3554" y="242"/>
                  </a:cubicBezTo>
                  <a:cubicBezTo>
                    <a:pt x="3416" y="82"/>
                    <a:pt x="3221" y="0"/>
                    <a:pt x="3024" y="0"/>
                  </a:cubicBezTo>
                  <a:close/>
                </a:path>
              </a:pathLst>
            </a:custGeom>
            <a:solidFill>
              <a:schemeClr val="accent6"/>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40" name="Google Shape;781;p24"/>
          <p:cNvGrpSpPr>
            <a:grpSpLocks/>
          </p:cNvGrpSpPr>
          <p:nvPr/>
        </p:nvGrpSpPr>
        <p:grpSpPr bwMode="auto">
          <a:xfrm>
            <a:off x="1198563" y="695325"/>
            <a:ext cx="590550" cy="569913"/>
            <a:chOff x="1213025" y="2493675"/>
            <a:chExt cx="443350" cy="428000"/>
          </a:xfrm>
        </p:grpSpPr>
        <p:sp>
          <p:nvSpPr>
            <p:cNvPr id="41" name="Google Shape;782;p24"/>
            <p:cNvSpPr/>
            <p:nvPr/>
          </p:nvSpPr>
          <p:spPr>
            <a:xfrm>
              <a:off x="1213025" y="2493675"/>
              <a:ext cx="443350" cy="428000"/>
            </a:xfrm>
            <a:custGeom>
              <a:avLst/>
              <a:gdLst/>
              <a:ahLst/>
              <a:cxnLst/>
              <a:rect l="l" t="t" r="r" b="b"/>
              <a:pathLst>
                <a:path w="17734" h="17120" extrusionOk="0">
                  <a:moveTo>
                    <a:pt x="8417" y="1"/>
                  </a:moveTo>
                  <a:cubicBezTo>
                    <a:pt x="7134" y="1"/>
                    <a:pt x="5386" y="621"/>
                    <a:pt x="4525" y="1809"/>
                  </a:cubicBezTo>
                  <a:cubicBezTo>
                    <a:pt x="3935" y="2620"/>
                    <a:pt x="3704" y="3831"/>
                    <a:pt x="3747" y="5065"/>
                  </a:cubicBezTo>
                  <a:cubicBezTo>
                    <a:pt x="1537" y="5356"/>
                    <a:pt x="153" y="6914"/>
                    <a:pt x="78" y="9276"/>
                  </a:cubicBezTo>
                  <a:cubicBezTo>
                    <a:pt x="48" y="10187"/>
                    <a:pt x="1" y="11712"/>
                    <a:pt x="1358" y="13108"/>
                  </a:cubicBezTo>
                  <a:cubicBezTo>
                    <a:pt x="2078" y="13844"/>
                    <a:pt x="2829" y="14132"/>
                    <a:pt x="3442" y="14226"/>
                  </a:cubicBezTo>
                  <a:cubicBezTo>
                    <a:pt x="3514" y="14477"/>
                    <a:pt x="3608" y="14725"/>
                    <a:pt x="3729" y="14967"/>
                  </a:cubicBezTo>
                  <a:cubicBezTo>
                    <a:pt x="4213" y="15934"/>
                    <a:pt x="5047" y="16629"/>
                    <a:pt x="6077" y="16926"/>
                  </a:cubicBezTo>
                  <a:cubicBezTo>
                    <a:pt x="6529" y="17055"/>
                    <a:pt x="6947" y="17119"/>
                    <a:pt x="7355" y="17119"/>
                  </a:cubicBezTo>
                  <a:cubicBezTo>
                    <a:pt x="8055" y="17119"/>
                    <a:pt x="8710" y="16938"/>
                    <a:pt x="9359" y="16563"/>
                  </a:cubicBezTo>
                  <a:cubicBezTo>
                    <a:pt x="9753" y="16336"/>
                    <a:pt x="10070" y="16074"/>
                    <a:pt x="10326" y="15792"/>
                  </a:cubicBezTo>
                  <a:cubicBezTo>
                    <a:pt x="10896" y="16077"/>
                    <a:pt x="11868" y="16472"/>
                    <a:pt x="12850" y="16472"/>
                  </a:cubicBezTo>
                  <a:cubicBezTo>
                    <a:pt x="13485" y="16472"/>
                    <a:pt x="14059" y="16316"/>
                    <a:pt x="14558" y="16009"/>
                  </a:cubicBezTo>
                  <a:cubicBezTo>
                    <a:pt x="16535" y="14788"/>
                    <a:pt x="16751" y="12093"/>
                    <a:pt x="16147" y="10615"/>
                  </a:cubicBezTo>
                  <a:cubicBezTo>
                    <a:pt x="16097" y="10496"/>
                    <a:pt x="16046" y="10380"/>
                    <a:pt x="15990" y="10266"/>
                  </a:cubicBezTo>
                  <a:cubicBezTo>
                    <a:pt x="16095" y="10168"/>
                    <a:pt x="16196" y="10063"/>
                    <a:pt x="16293" y="9947"/>
                  </a:cubicBezTo>
                  <a:cubicBezTo>
                    <a:pt x="17315" y="8758"/>
                    <a:pt x="17733" y="7075"/>
                    <a:pt x="17359" y="5664"/>
                  </a:cubicBezTo>
                  <a:cubicBezTo>
                    <a:pt x="16882" y="3861"/>
                    <a:pt x="15663" y="2908"/>
                    <a:pt x="13839" y="2908"/>
                  </a:cubicBezTo>
                  <a:cubicBezTo>
                    <a:pt x="13747" y="2908"/>
                    <a:pt x="13648" y="2910"/>
                    <a:pt x="13546" y="2914"/>
                  </a:cubicBezTo>
                  <a:cubicBezTo>
                    <a:pt x="13202" y="2927"/>
                    <a:pt x="12764" y="2958"/>
                    <a:pt x="12281" y="3031"/>
                  </a:cubicBezTo>
                  <a:cubicBezTo>
                    <a:pt x="11910" y="1765"/>
                    <a:pt x="11102" y="592"/>
                    <a:pt x="9417" y="131"/>
                  </a:cubicBezTo>
                  <a:cubicBezTo>
                    <a:pt x="9105" y="44"/>
                    <a:pt x="8768" y="1"/>
                    <a:pt x="841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2" name="Google Shape;783;p24"/>
            <p:cNvSpPr/>
            <p:nvPr/>
          </p:nvSpPr>
          <p:spPr>
            <a:xfrm>
              <a:off x="1272615" y="2552093"/>
              <a:ext cx="321786" cy="311164"/>
            </a:xfrm>
            <a:custGeom>
              <a:avLst/>
              <a:gdLst/>
              <a:ahLst/>
              <a:cxnLst/>
              <a:rect l="l" t="t" r="r" b="b"/>
              <a:pathLst>
                <a:path w="12881" h="12424" extrusionOk="0">
                  <a:moveTo>
                    <a:pt x="6021" y="0"/>
                  </a:moveTo>
                  <a:cubicBezTo>
                    <a:pt x="5311" y="0"/>
                    <a:pt x="4364" y="380"/>
                    <a:pt x="4031" y="838"/>
                  </a:cubicBezTo>
                  <a:cubicBezTo>
                    <a:pt x="3428" y="1668"/>
                    <a:pt x="3717" y="4454"/>
                    <a:pt x="4435" y="5232"/>
                  </a:cubicBezTo>
                  <a:cubicBezTo>
                    <a:pt x="3689" y="5166"/>
                    <a:pt x="2864" y="5014"/>
                    <a:pt x="2132" y="5014"/>
                  </a:cubicBezTo>
                  <a:cubicBezTo>
                    <a:pt x="995" y="5014"/>
                    <a:pt x="81" y="5380"/>
                    <a:pt x="28" y="7003"/>
                  </a:cubicBezTo>
                  <a:cubicBezTo>
                    <a:pt x="1" y="7870"/>
                    <a:pt x="20" y="8480"/>
                    <a:pt x="644" y="9121"/>
                  </a:cubicBezTo>
                  <a:cubicBezTo>
                    <a:pt x="958" y="9443"/>
                    <a:pt x="1258" y="9568"/>
                    <a:pt x="1551" y="9568"/>
                  </a:cubicBezTo>
                  <a:cubicBezTo>
                    <a:pt x="2234" y="9568"/>
                    <a:pt x="2876" y="8885"/>
                    <a:pt x="3553" y="8438"/>
                  </a:cubicBezTo>
                  <a:lnTo>
                    <a:pt x="3553" y="8438"/>
                  </a:lnTo>
                  <a:cubicBezTo>
                    <a:pt x="3105" y="9616"/>
                    <a:pt x="2805" y="11883"/>
                    <a:pt x="4330" y="12321"/>
                  </a:cubicBezTo>
                  <a:cubicBezTo>
                    <a:pt x="4557" y="12387"/>
                    <a:pt x="4762" y="12423"/>
                    <a:pt x="4958" y="12423"/>
                  </a:cubicBezTo>
                  <a:cubicBezTo>
                    <a:pt x="5236" y="12423"/>
                    <a:pt x="5499" y="12350"/>
                    <a:pt x="5791" y="12182"/>
                  </a:cubicBezTo>
                  <a:cubicBezTo>
                    <a:pt x="6930" y="11529"/>
                    <a:pt x="6550" y="10154"/>
                    <a:pt x="6980" y="9104"/>
                  </a:cubicBezTo>
                  <a:cubicBezTo>
                    <a:pt x="7290" y="10040"/>
                    <a:pt x="7963" y="10814"/>
                    <a:pt x="8868" y="11290"/>
                  </a:cubicBezTo>
                  <a:cubicBezTo>
                    <a:pt x="9213" y="11473"/>
                    <a:pt x="9905" y="11779"/>
                    <a:pt x="10453" y="11779"/>
                  </a:cubicBezTo>
                  <a:cubicBezTo>
                    <a:pt x="10633" y="11779"/>
                    <a:pt x="10798" y="11746"/>
                    <a:pt x="10930" y="11665"/>
                  </a:cubicBezTo>
                  <a:cubicBezTo>
                    <a:pt x="11745" y="11161"/>
                    <a:pt x="11831" y="9776"/>
                    <a:pt x="11579" y="9160"/>
                  </a:cubicBezTo>
                  <a:cubicBezTo>
                    <a:pt x="11176" y="8177"/>
                    <a:pt x="10222" y="7309"/>
                    <a:pt x="9354" y="6799"/>
                  </a:cubicBezTo>
                  <a:cubicBezTo>
                    <a:pt x="10300" y="6731"/>
                    <a:pt x="11444" y="6856"/>
                    <a:pt x="12117" y="6072"/>
                  </a:cubicBezTo>
                  <a:cubicBezTo>
                    <a:pt x="12583" y="5527"/>
                    <a:pt x="12880" y="4625"/>
                    <a:pt x="12693" y="3918"/>
                  </a:cubicBezTo>
                  <a:cubicBezTo>
                    <a:pt x="12472" y="3077"/>
                    <a:pt x="12149" y="2908"/>
                    <a:pt x="11444" y="2908"/>
                  </a:cubicBezTo>
                  <a:cubicBezTo>
                    <a:pt x="11378" y="2908"/>
                    <a:pt x="11308" y="2909"/>
                    <a:pt x="11235" y="2912"/>
                  </a:cubicBezTo>
                  <a:cubicBezTo>
                    <a:pt x="10095" y="2953"/>
                    <a:pt x="7820" y="3164"/>
                    <a:pt x="7737" y="4746"/>
                  </a:cubicBezTo>
                  <a:lnTo>
                    <a:pt x="7737" y="4746"/>
                  </a:lnTo>
                  <a:cubicBezTo>
                    <a:pt x="7802" y="3385"/>
                    <a:pt x="8291" y="563"/>
                    <a:pt x="6402" y="46"/>
                  </a:cubicBezTo>
                  <a:cubicBezTo>
                    <a:pt x="6288" y="15"/>
                    <a:pt x="6159" y="0"/>
                    <a:pt x="6021"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3" name="Google Shape;784;p24"/>
            <p:cNvSpPr/>
            <p:nvPr/>
          </p:nvSpPr>
          <p:spPr>
            <a:xfrm>
              <a:off x="1421590" y="2659391"/>
              <a:ext cx="21452" cy="57226"/>
            </a:xfrm>
            <a:custGeom>
              <a:avLst/>
              <a:gdLst/>
              <a:ahLst/>
              <a:cxnLst/>
              <a:rect l="l" t="t" r="r" b="b"/>
              <a:pathLst>
                <a:path w="873" h="2303" extrusionOk="0">
                  <a:moveTo>
                    <a:pt x="300" y="0"/>
                  </a:moveTo>
                  <a:cubicBezTo>
                    <a:pt x="259" y="0"/>
                    <a:pt x="214" y="10"/>
                    <a:pt x="165" y="31"/>
                  </a:cubicBezTo>
                  <a:cubicBezTo>
                    <a:pt x="0" y="304"/>
                    <a:pt x="65" y="867"/>
                    <a:pt x="144" y="1170"/>
                  </a:cubicBezTo>
                  <a:cubicBezTo>
                    <a:pt x="244" y="1545"/>
                    <a:pt x="609" y="1937"/>
                    <a:pt x="639" y="2303"/>
                  </a:cubicBezTo>
                  <a:cubicBezTo>
                    <a:pt x="723" y="1898"/>
                    <a:pt x="873" y="0"/>
                    <a:pt x="300" y="0"/>
                  </a:cubicBezTo>
                  <a:close/>
                </a:path>
              </a:pathLst>
            </a:custGeom>
            <a:solidFill>
              <a:schemeClr val="accent6"/>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4" name="Google Shape;785;p24"/>
            <p:cNvSpPr/>
            <p:nvPr/>
          </p:nvSpPr>
          <p:spPr>
            <a:xfrm>
              <a:off x="1437084" y="2678466"/>
              <a:ext cx="59590" cy="36958"/>
            </a:xfrm>
            <a:custGeom>
              <a:avLst/>
              <a:gdLst/>
              <a:ahLst/>
              <a:cxnLst/>
              <a:rect l="l" t="t" r="r" b="b"/>
              <a:pathLst>
                <a:path w="2417" h="1462" extrusionOk="0">
                  <a:moveTo>
                    <a:pt x="1772" y="1"/>
                  </a:moveTo>
                  <a:cubicBezTo>
                    <a:pt x="1455" y="1"/>
                    <a:pt x="1007" y="302"/>
                    <a:pt x="783" y="503"/>
                  </a:cubicBezTo>
                  <a:cubicBezTo>
                    <a:pt x="494" y="764"/>
                    <a:pt x="314" y="1267"/>
                    <a:pt x="1" y="1462"/>
                  </a:cubicBezTo>
                  <a:cubicBezTo>
                    <a:pt x="429" y="1343"/>
                    <a:pt x="2416" y="507"/>
                    <a:pt x="1805" y="2"/>
                  </a:cubicBezTo>
                  <a:cubicBezTo>
                    <a:pt x="1794" y="1"/>
                    <a:pt x="1783" y="1"/>
                    <a:pt x="1772" y="1"/>
                  </a:cubicBezTo>
                  <a:close/>
                </a:path>
              </a:pathLst>
            </a:custGeom>
            <a:solidFill>
              <a:schemeClr val="accent6"/>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5" name="Google Shape;786;p24"/>
            <p:cNvSpPr/>
            <p:nvPr/>
          </p:nvSpPr>
          <p:spPr>
            <a:xfrm>
              <a:off x="1382261" y="2710655"/>
              <a:ext cx="58398" cy="16691"/>
            </a:xfrm>
            <a:custGeom>
              <a:avLst/>
              <a:gdLst/>
              <a:ahLst/>
              <a:cxnLst/>
              <a:rect l="l" t="t" r="r" b="b"/>
              <a:pathLst>
                <a:path w="2342" h="695" extrusionOk="0">
                  <a:moveTo>
                    <a:pt x="1146" y="0"/>
                  </a:moveTo>
                  <a:cubicBezTo>
                    <a:pt x="1135" y="0"/>
                    <a:pt x="1124" y="1"/>
                    <a:pt x="1113" y="1"/>
                  </a:cubicBezTo>
                  <a:cubicBezTo>
                    <a:pt x="801" y="12"/>
                    <a:pt x="243" y="113"/>
                    <a:pt x="29" y="349"/>
                  </a:cubicBezTo>
                  <a:cubicBezTo>
                    <a:pt x="0" y="603"/>
                    <a:pt x="190" y="695"/>
                    <a:pt x="473" y="695"/>
                  </a:cubicBezTo>
                  <a:cubicBezTo>
                    <a:pt x="1069" y="695"/>
                    <a:pt x="2076" y="291"/>
                    <a:pt x="2342" y="146"/>
                  </a:cubicBezTo>
                  <a:lnTo>
                    <a:pt x="2342" y="146"/>
                  </a:lnTo>
                  <a:cubicBezTo>
                    <a:pt x="2291" y="157"/>
                    <a:pt x="2237" y="161"/>
                    <a:pt x="2182" y="161"/>
                  </a:cubicBezTo>
                  <a:cubicBezTo>
                    <a:pt x="1859" y="161"/>
                    <a:pt x="1474" y="0"/>
                    <a:pt x="1146" y="0"/>
                  </a:cubicBezTo>
                  <a:close/>
                </a:path>
              </a:pathLst>
            </a:custGeom>
            <a:solidFill>
              <a:schemeClr val="accent6"/>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6" name="Google Shape;787;p24"/>
            <p:cNvSpPr/>
            <p:nvPr/>
          </p:nvSpPr>
          <p:spPr>
            <a:xfrm>
              <a:off x="1435891" y="2713040"/>
              <a:ext cx="45288" cy="40535"/>
            </a:xfrm>
            <a:custGeom>
              <a:avLst/>
              <a:gdLst/>
              <a:ahLst/>
              <a:cxnLst/>
              <a:rect l="l" t="t" r="r" b="b"/>
              <a:pathLst>
                <a:path w="1811" h="1615" extrusionOk="0">
                  <a:moveTo>
                    <a:pt x="0" y="0"/>
                  </a:moveTo>
                  <a:lnTo>
                    <a:pt x="0" y="0"/>
                  </a:lnTo>
                  <a:cubicBezTo>
                    <a:pt x="174" y="329"/>
                    <a:pt x="1069" y="1615"/>
                    <a:pt x="1570" y="1615"/>
                  </a:cubicBezTo>
                  <a:cubicBezTo>
                    <a:pt x="1668" y="1615"/>
                    <a:pt x="1751" y="1565"/>
                    <a:pt x="1811" y="1450"/>
                  </a:cubicBezTo>
                  <a:cubicBezTo>
                    <a:pt x="1765" y="1135"/>
                    <a:pt x="1357" y="742"/>
                    <a:pt x="1103" y="560"/>
                  </a:cubicBezTo>
                  <a:cubicBezTo>
                    <a:pt x="786" y="332"/>
                    <a:pt x="257" y="263"/>
                    <a:pt x="0" y="0"/>
                  </a:cubicBezTo>
                  <a:close/>
                </a:path>
              </a:pathLst>
            </a:custGeom>
            <a:solidFill>
              <a:schemeClr val="accent6"/>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7" name="Google Shape;788;p24"/>
            <p:cNvSpPr/>
            <p:nvPr/>
          </p:nvSpPr>
          <p:spPr>
            <a:xfrm>
              <a:off x="1406097" y="2714232"/>
              <a:ext cx="33370" cy="57226"/>
            </a:xfrm>
            <a:custGeom>
              <a:avLst/>
              <a:gdLst/>
              <a:ahLst/>
              <a:cxnLst/>
              <a:rect l="l" t="t" r="r" b="b"/>
              <a:pathLst>
                <a:path w="1320" h="2275" extrusionOk="0">
                  <a:moveTo>
                    <a:pt x="1256" y="0"/>
                  </a:moveTo>
                  <a:cubicBezTo>
                    <a:pt x="1000" y="365"/>
                    <a:pt x="0" y="2274"/>
                    <a:pt x="794" y="2275"/>
                  </a:cubicBezTo>
                  <a:cubicBezTo>
                    <a:pt x="1053" y="2089"/>
                    <a:pt x="1217" y="1546"/>
                    <a:pt x="1262" y="1238"/>
                  </a:cubicBezTo>
                  <a:cubicBezTo>
                    <a:pt x="1319" y="853"/>
                    <a:pt x="1138" y="350"/>
                    <a:pt x="1256" y="0"/>
                  </a:cubicBezTo>
                  <a:close/>
                </a:path>
              </a:pathLst>
            </a:custGeom>
            <a:solidFill>
              <a:schemeClr val="accent6"/>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48" name="Google Shape;789;p24"/>
          <p:cNvGrpSpPr>
            <a:grpSpLocks/>
          </p:cNvGrpSpPr>
          <p:nvPr/>
        </p:nvGrpSpPr>
        <p:grpSpPr bwMode="auto">
          <a:xfrm>
            <a:off x="10829925" y="695325"/>
            <a:ext cx="631825" cy="801688"/>
            <a:chOff x="1420025" y="3548075"/>
            <a:chExt cx="473975" cy="601675"/>
          </a:xfrm>
        </p:grpSpPr>
        <p:sp>
          <p:nvSpPr>
            <p:cNvPr id="49" name="Google Shape;790;p24"/>
            <p:cNvSpPr/>
            <p:nvPr/>
          </p:nvSpPr>
          <p:spPr>
            <a:xfrm>
              <a:off x="1420025" y="3548075"/>
              <a:ext cx="473975" cy="601675"/>
            </a:xfrm>
            <a:custGeom>
              <a:avLst/>
              <a:gdLst/>
              <a:ahLst/>
              <a:cxnLst/>
              <a:rect l="l" t="t" r="r" b="b"/>
              <a:pathLst>
                <a:path w="18959" h="24067" extrusionOk="0">
                  <a:moveTo>
                    <a:pt x="13877" y="1"/>
                  </a:moveTo>
                  <a:cubicBezTo>
                    <a:pt x="13179" y="1"/>
                    <a:pt x="13194" y="811"/>
                    <a:pt x="12994" y="1357"/>
                  </a:cubicBezTo>
                  <a:cubicBezTo>
                    <a:pt x="12701" y="2157"/>
                    <a:pt x="12164" y="2612"/>
                    <a:pt x="11397" y="2981"/>
                  </a:cubicBezTo>
                  <a:cubicBezTo>
                    <a:pt x="10205" y="3556"/>
                    <a:pt x="8813" y="3685"/>
                    <a:pt x="7639" y="4245"/>
                  </a:cubicBezTo>
                  <a:cubicBezTo>
                    <a:pt x="5010" y="5499"/>
                    <a:pt x="2864" y="7636"/>
                    <a:pt x="1599" y="10263"/>
                  </a:cubicBezTo>
                  <a:cubicBezTo>
                    <a:pt x="334" y="12889"/>
                    <a:pt x="1" y="15900"/>
                    <a:pt x="661" y="18738"/>
                  </a:cubicBezTo>
                  <a:cubicBezTo>
                    <a:pt x="1011" y="20247"/>
                    <a:pt x="1609" y="21513"/>
                    <a:pt x="2439" y="22506"/>
                  </a:cubicBezTo>
                  <a:cubicBezTo>
                    <a:pt x="2682" y="22800"/>
                    <a:pt x="3075" y="23224"/>
                    <a:pt x="3619" y="23522"/>
                  </a:cubicBezTo>
                  <a:cubicBezTo>
                    <a:pt x="3674" y="23553"/>
                    <a:pt x="3729" y="23581"/>
                    <a:pt x="3802" y="23618"/>
                  </a:cubicBezTo>
                  <a:cubicBezTo>
                    <a:pt x="4324" y="23873"/>
                    <a:pt x="4818" y="23955"/>
                    <a:pt x="5182" y="24001"/>
                  </a:cubicBezTo>
                  <a:cubicBezTo>
                    <a:pt x="5533" y="24045"/>
                    <a:pt x="5883" y="24066"/>
                    <a:pt x="6238" y="24066"/>
                  </a:cubicBezTo>
                  <a:cubicBezTo>
                    <a:pt x="8022" y="24066"/>
                    <a:pt x="9770" y="23506"/>
                    <a:pt x="11162" y="22489"/>
                  </a:cubicBezTo>
                  <a:cubicBezTo>
                    <a:pt x="15627" y="19226"/>
                    <a:pt x="18958" y="12213"/>
                    <a:pt x="16806" y="6123"/>
                  </a:cubicBezTo>
                  <a:cubicBezTo>
                    <a:pt x="16698" y="5819"/>
                    <a:pt x="16576" y="5527"/>
                    <a:pt x="16450" y="5247"/>
                  </a:cubicBezTo>
                  <a:cubicBezTo>
                    <a:pt x="16523" y="5139"/>
                    <a:pt x="16591" y="5037"/>
                    <a:pt x="16647" y="4954"/>
                  </a:cubicBezTo>
                  <a:cubicBezTo>
                    <a:pt x="17245" y="4073"/>
                    <a:pt x="17517" y="3671"/>
                    <a:pt x="17628" y="3054"/>
                  </a:cubicBezTo>
                  <a:lnTo>
                    <a:pt x="17890" y="1589"/>
                  </a:lnTo>
                  <a:cubicBezTo>
                    <a:pt x="17972" y="1130"/>
                    <a:pt x="17668" y="691"/>
                    <a:pt x="17210" y="604"/>
                  </a:cubicBezTo>
                  <a:lnTo>
                    <a:pt x="14086" y="22"/>
                  </a:lnTo>
                  <a:cubicBezTo>
                    <a:pt x="14010" y="7"/>
                    <a:pt x="13940" y="1"/>
                    <a:pt x="13877"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0" name="Google Shape;791;p24"/>
            <p:cNvSpPr/>
            <p:nvPr/>
          </p:nvSpPr>
          <p:spPr>
            <a:xfrm>
              <a:off x="1480761" y="3670793"/>
              <a:ext cx="346549" cy="420576"/>
            </a:xfrm>
            <a:custGeom>
              <a:avLst/>
              <a:gdLst/>
              <a:ahLst/>
              <a:cxnLst/>
              <a:rect l="l" t="t" r="r" b="b"/>
              <a:pathLst>
                <a:path w="13864" h="16798" extrusionOk="0">
                  <a:moveTo>
                    <a:pt x="11026" y="1"/>
                  </a:moveTo>
                  <a:cubicBezTo>
                    <a:pt x="11010" y="1"/>
                    <a:pt x="10993" y="1"/>
                    <a:pt x="10977" y="1"/>
                  </a:cubicBezTo>
                  <a:cubicBezTo>
                    <a:pt x="10445" y="25"/>
                    <a:pt x="9927" y="176"/>
                    <a:pt x="9416" y="326"/>
                  </a:cubicBezTo>
                  <a:cubicBezTo>
                    <a:pt x="8336" y="641"/>
                    <a:pt x="7252" y="960"/>
                    <a:pt x="6239" y="1443"/>
                  </a:cubicBezTo>
                  <a:cubicBezTo>
                    <a:pt x="4102" y="2463"/>
                    <a:pt x="2330" y="4229"/>
                    <a:pt x="1303" y="6360"/>
                  </a:cubicBezTo>
                  <a:cubicBezTo>
                    <a:pt x="275" y="8492"/>
                    <a:pt x="1" y="10980"/>
                    <a:pt x="536" y="13287"/>
                  </a:cubicBezTo>
                  <a:cubicBezTo>
                    <a:pt x="769" y="14294"/>
                    <a:pt x="1163" y="15284"/>
                    <a:pt x="1827" y="16078"/>
                  </a:cubicBezTo>
                  <a:cubicBezTo>
                    <a:pt x="1984" y="16268"/>
                    <a:pt x="2159" y="16445"/>
                    <a:pt x="2371" y="16562"/>
                  </a:cubicBezTo>
                  <a:cubicBezTo>
                    <a:pt x="2386" y="16571"/>
                    <a:pt x="2404" y="16580"/>
                    <a:pt x="2421" y="16587"/>
                  </a:cubicBezTo>
                  <a:cubicBezTo>
                    <a:pt x="2615" y="16681"/>
                    <a:pt x="2828" y="16719"/>
                    <a:pt x="3041" y="16748"/>
                  </a:cubicBezTo>
                  <a:cubicBezTo>
                    <a:pt x="3300" y="16781"/>
                    <a:pt x="3562" y="16797"/>
                    <a:pt x="3823" y="16797"/>
                  </a:cubicBezTo>
                  <a:cubicBezTo>
                    <a:pt x="5085" y="16797"/>
                    <a:pt x="6349" y="16415"/>
                    <a:pt x="7365" y="15671"/>
                  </a:cubicBezTo>
                  <a:cubicBezTo>
                    <a:pt x="11300" y="12795"/>
                    <a:pt x="13864" y="6751"/>
                    <a:pt x="12179" y="1984"/>
                  </a:cubicBezTo>
                  <a:cubicBezTo>
                    <a:pt x="11967" y="1384"/>
                    <a:pt x="11673" y="814"/>
                    <a:pt x="11381" y="248"/>
                  </a:cubicBezTo>
                  <a:cubicBezTo>
                    <a:pt x="11338" y="167"/>
                    <a:pt x="11292" y="81"/>
                    <a:pt x="11212" y="38"/>
                  </a:cubicBezTo>
                  <a:cubicBezTo>
                    <a:pt x="11157" y="7"/>
                    <a:pt x="11091" y="1"/>
                    <a:pt x="11026" y="1"/>
                  </a:cubicBez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1" name="Google Shape;792;p24"/>
            <p:cNvSpPr/>
            <p:nvPr/>
          </p:nvSpPr>
          <p:spPr>
            <a:xfrm>
              <a:off x="1479570" y="3612412"/>
              <a:ext cx="323923" cy="463469"/>
            </a:xfrm>
            <a:custGeom>
              <a:avLst/>
              <a:gdLst/>
              <a:ahLst/>
              <a:cxnLst/>
              <a:rect l="l" t="t" r="r" b="b"/>
              <a:pathLst>
                <a:path w="12913" h="18497" extrusionOk="0">
                  <a:moveTo>
                    <a:pt x="10560" y="4321"/>
                  </a:moveTo>
                  <a:lnTo>
                    <a:pt x="10560" y="4321"/>
                  </a:lnTo>
                  <a:cubicBezTo>
                    <a:pt x="10554" y="4382"/>
                    <a:pt x="10554" y="4446"/>
                    <a:pt x="10550" y="4508"/>
                  </a:cubicBezTo>
                  <a:cubicBezTo>
                    <a:pt x="10511" y="4646"/>
                    <a:pt x="10479" y="4780"/>
                    <a:pt x="10453" y="4915"/>
                  </a:cubicBezTo>
                  <a:cubicBezTo>
                    <a:pt x="10428" y="5032"/>
                    <a:pt x="10404" y="5150"/>
                    <a:pt x="10373" y="5269"/>
                  </a:cubicBezTo>
                  <a:cubicBezTo>
                    <a:pt x="10324" y="5453"/>
                    <a:pt x="10274" y="5644"/>
                    <a:pt x="10225" y="5836"/>
                  </a:cubicBezTo>
                  <a:cubicBezTo>
                    <a:pt x="10033" y="6582"/>
                    <a:pt x="9837" y="7354"/>
                    <a:pt x="9549" y="8046"/>
                  </a:cubicBezTo>
                  <a:cubicBezTo>
                    <a:pt x="9118" y="9081"/>
                    <a:pt x="8423" y="10048"/>
                    <a:pt x="7754" y="10983"/>
                  </a:cubicBezTo>
                  <a:cubicBezTo>
                    <a:pt x="7520" y="11310"/>
                    <a:pt x="7287" y="11634"/>
                    <a:pt x="7068" y="11958"/>
                  </a:cubicBezTo>
                  <a:cubicBezTo>
                    <a:pt x="6398" y="12950"/>
                    <a:pt x="5701" y="13950"/>
                    <a:pt x="5029" y="14917"/>
                  </a:cubicBezTo>
                  <a:cubicBezTo>
                    <a:pt x="4723" y="15358"/>
                    <a:pt x="4411" y="15806"/>
                    <a:pt x="4099" y="16257"/>
                  </a:cubicBezTo>
                  <a:cubicBezTo>
                    <a:pt x="4109" y="16237"/>
                    <a:pt x="4117" y="16217"/>
                    <a:pt x="4127" y="16196"/>
                  </a:cubicBezTo>
                  <a:cubicBezTo>
                    <a:pt x="4279" y="15864"/>
                    <a:pt x="4454" y="15532"/>
                    <a:pt x="4622" y="15210"/>
                  </a:cubicBezTo>
                  <a:cubicBezTo>
                    <a:pt x="4815" y="14842"/>
                    <a:pt x="5015" y="14461"/>
                    <a:pt x="5187" y="14074"/>
                  </a:cubicBezTo>
                  <a:cubicBezTo>
                    <a:pt x="5438" y="13507"/>
                    <a:pt x="5720" y="12943"/>
                    <a:pt x="5995" y="12396"/>
                  </a:cubicBezTo>
                  <a:cubicBezTo>
                    <a:pt x="6233" y="11921"/>
                    <a:pt x="6480" y="11429"/>
                    <a:pt x="6705" y="10934"/>
                  </a:cubicBezTo>
                  <a:cubicBezTo>
                    <a:pt x="7512" y="9164"/>
                    <a:pt x="8615" y="7484"/>
                    <a:pt x="9770" y="5777"/>
                  </a:cubicBezTo>
                  <a:cubicBezTo>
                    <a:pt x="10018" y="5412"/>
                    <a:pt x="10293" y="4878"/>
                    <a:pt x="10560" y="4321"/>
                  </a:cubicBezTo>
                  <a:close/>
                  <a:moveTo>
                    <a:pt x="8944" y="4683"/>
                  </a:moveTo>
                  <a:lnTo>
                    <a:pt x="8944" y="4683"/>
                  </a:lnTo>
                  <a:cubicBezTo>
                    <a:pt x="8658" y="4941"/>
                    <a:pt x="8390" y="5226"/>
                    <a:pt x="8146" y="5539"/>
                  </a:cubicBezTo>
                  <a:cubicBezTo>
                    <a:pt x="7957" y="5781"/>
                    <a:pt x="7760" y="6018"/>
                    <a:pt x="7564" y="6254"/>
                  </a:cubicBezTo>
                  <a:cubicBezTo>
                    <a:pt x="6959" y="6984"/>
                    <a:pt x="6335" y="7739"/>
                    <a:pt x="5923" y="8643"/>
                  </a:cubicBezTo>
                  <a:lnTo>
                    <a:pt x="5877" y="8744"/>
                  </a:lnTo>
                  <a:cubicBezTo>
                    <a:pt x="5599" y="9361"/>
                    <a:pt x="5308" y="9997"/>
                    <a:pt x="5104" y="10662"/>
                  </a:cubicBezTo>
                  <a:cubicBezTo>
                    <a:pt x="5009" y="10970"/>
                    <a:pt x="4888" y="11278"/>
                    <a:pt x="4769" y="11578"/>
                  </a:cubicBezTo>
                  <a:cubicBezTo>
                    <a:pt x="4611" y="11975"/>
                    <a:pt x="4447" y="12386"/>
                    <a:pt x="4343" y="12808"/>
                  </a:cubicBezTo>
                  <a:cubicBezTo>
                    <a:pt x="4128" y="13673"/>
                    <a:pt x="3827" y="14459"/>
                    <a:pt x="3507" y="15290"/>
                  </a:cubicBezTo>
                  <a:cubicBezTo>
                    <a:pt x="3361" y="15670"/>
                    <a:pt x="3212" y="16057"/>
                    <a:pt x="3070" y="16458"/>
                  </a:cubicBezTo>
                  <a:cubicBezTo>
                    <a:pt x="3023" y="16592"/>
                    <a:pt x="3001" y="16736"/>
                    <a:pt x="2986" y="16859"/>
                  </a:cubicBezTo>
                  <a:cubicBezTo>
                    <a:pt x="2985" y="16867"/>
                    <a:pt x="2983" y="16876"/>
                    <a:pt x="2981" y="16882"/>
                  </a:cubicBezTo>
                  <a:cubicBezTo>
                    <a:pt x="2989" y="16678"/>
                    <a:pt x="2999" y="16475"/>
                    <a:pt x="3008" y="16279"/>
                  </a:cubicBezTo>
                  <a:cubicBezTo>
                    <a:pt x="3018" y="16071"/>
                    <a:pt x="3029" y="15869"/>
                    <a:pt x="3036" y="15668"/>
                  </a:cubicBezTo>
                  <a:cubicBezTo>
                    <a:pt x="3056" y="15066"/>
                    <a:pt x="3031" y="14450"/>
                    <a:pt x="3008" y="13855"/>
                  </a:cubicBezTo>
                  <a:cubicBezTo>
                    <a:pt x="2994" y="13499"/>
                    <a:pt x="2979" y="13144"/>
                    <a:pt x="2975" y="12792"/>
                  </a:cubicBezTo>
                  <a:cubicBezTo>
                    <a:pt x="2961" y="11745"/>
                    <a:pt x="3216" y="10973"/>
                    <a:pt x="3599" y="10134"/>
                  </a:cubicBezTo>
                  <a:cubicBezTo>
                    <a:pt x="3886" y="9507"/>
                    <a:pt x="4298" y="8921"/>
                    <a:pt x="4696" y="8358"/>
                  </a:cubicBezTo>
                  <a:cubicBezTo>
                    <a:pt x="4832" y="8164"/>
                    <a:pt x="4966" y="7971"/>
                    <a:pt x="5097" y="7776"/>
                  </a:cubicBezTo>
                  <a:cubicBezTo>
                    <a:pt x="5764" y="6790"/>
                    <a:pt x="6726" y="6125"/>
                    <a:pt x="7577" y="5540"/>
                  </a:cubicBezTo>
                  <a:cubicBezTo>
                    <a:pt x="8088" y="5190"/>
                    <a:pt x="8529" y="4913"/>
                    <a:pt x="8944" y="4683"/>
                  </a:cubicBezTo>
                  <a:close/>
                  <a:moveTo>
                    <a:pt x="10536" y="5599"/>
                  </a:moveTo>
                  <a:lnTo>
                    <a:pt x="10536" y="5599"/>
                  </a:lnTo>
                  <a:cubicBezTo>
                    <a:pt x="10535" y="5774"/>
                    <a:pt x="10539" y="5946"/>
                    <a:pt x="10542" y="6119"/>
                  </a:cubicBezTo>
                  <a:cubicBezTo>
                    <a:pt x="10560" y="6965"/>
                    <a:pt x="10579" y="7840"/>
                    <a:pt x="10438" y="8683"/>
                  </a:cubicBezTo>
                  <a:cubicBezTo>
                    <a:pt x="10253" y="9800"/>
                    <a:pt x="9889" y="10741"/>
                    <a:pt x="9326" y="11554"/>
                  </a:cubicBezTo>
                  <a:lnTo>
                    <a:pt x="9219" y="11710"/>
                  </a:lnTo>
                  <a:cubicBezTo>
                    <a:pt x="8552" y="12676"/>
                    <a:pt x="7865" y="13674"/>
                    <a:pt x="7093" y="14551"/>
                  </a:cubicBezTo>
                  <a:cubicBezTo>
                    <a:pt x="6703" y="14994"/>
                    <a:pt x="6210" y="15335"/>
                    <a:pt x="5733" y="15664"/>
                  </a:cubicBezTo>
                  <a:cubicBezTo>
                    <a:pt x="5514" y="15815"/>
                    <a:pt x="5288" y="15971"/>
                    <a:pt x="5071" y="16137"/>
                  </a:cubicBezTo>
                  <a:cubicBezTo>
                    <a:pt x="4883" y="16282"/>
                    <a:pt x="4713" y="16446"/>
                    <a:pt x="4550" y="16607"/>
                  </a:cubicBezTo>
                  <a:cubicBezTo>
                    <a:pt x="4422" y="16732"/>
                    <a:pt x="4291" y="16862"/>
                    <a:pt x="4153" y="16978"/>
                  </a:cubicBezTo>
                  <a:cubicBezTo>
                    <a:pt x="3992" y="17111"/>
                    <a:pt x="3817" y="17240"/>
                    <a:pt x="3649" y="17362"/>
                  </a:cubicBezTo>
                  <a:cubicBezTo>
                    <a:pt x="3638" y="17371"/>
                    <a:pt x="3626" y="17380"/>
                    <a:pt x="3616" y="17387"/>
                  </a:cubicBezTo>
                  <a:cubicBezTo>
                    <a:pt x="3616" y="17386"/>
                    <a:pt x="3618" y="17385"/>
                    <a:pt x="3618" y="17383"/>
                  </a:cubicBezTo>
                  <a:cubicBezTo>
                    <a:pt x="4154" y="16599"/>
                    <a:pt x="4697" y="15814"/>
                    <a:pt x="5227" y="15051"/>
                  </a:cubicBezTo>
                  <a:cubicBezTo>
                    <a:pt x="5900" y="14083"/>
                    <a:pt x="6595" y="13083"/>
                    <a:pt x="7267" y="12089"/>
                  </a:cubicBezTo>
                  <a:cubicBezTo>
                    <a:pt x="7486" y="11766"/>
                    <a:pt x="7716" y="11446"/>
                    <a:pt x="7950" y="11120"/>
                  </a:cubicBezTo>
                  <a:cubicBezTo>
                    <a:pt x="8627" y="10174"/>
                    <a:pt x="9330" y="9196"/>
                    <a:pt x="9773" y="8135"/>
                  </a:cubicBezTo>
                  <a:cubicBezTo>
                    <a:pt x="10067" y="7429"/>
                    <a:pt x="10267" y="6648"/>
                    <a:pt x="10460" y="5893"/>
                  </a:cubicBezTo>
                  <a:cubicBezTo>
                    <a:pt x="10485" y="5794"/>
                    <a:pt x="10511" y="5696"/>
                    <a:pt x="10536" y="5599"/>
                  </a:cubicBezTo>
                  <a:close/>
                  <a:moveTo>
                    <a:pt x="10475" y="3931"/>
                  </a:moveTo>
                  <a:lnTo>
                    <a:pt x="10475" y="3931"/>
                  </a:lnTo>
                  <a:cubicBezTo>
                    <a:pt x="10173" y="4580"/>
                    <a:pt x="9851" y="5226"/>
                    <a:pt x="9569" y="5643"/>
                  </a:cubicBezTo>
                  <a:cubicBezTo>
                    <a:pt x="8409" y="7358"/>
                    <a:pt x="7300" y="9045"/>
                    <a:pt x="6485" y="10834"/>
                  </a:cubicBezTo>
                  <a:cubicBezTo>
                    <a:pt x="6262" y="11323"/>
                    <a:pt x="6015" y="11815"/>
                    <a:pt x="5777" y="12288"/>
                  </a:cubicBezTo>
                  <a:cubicBezTo>
                    <a:pt x="5503" y="12837"/>
                    <a:pt x="5219" y="13403"/>
                    <a:pt x="4965" y="13977"/>
                  </a:cubicBezTo>
                  <a:cubicBezTo>
                    <a:pt x="4798" y="14355"/>
                    <a:pt x="4601" y="14733"/>
                    <a:pt x="4409" y="15098"/>
                  </a:cubicBezTo>
                  <a:cubicBezTo>
                    <a:pt x="4239" y="15422"/>
                    <a:pt x="4062" y="15756"/>
                    <a:pt x="3906" y="16094"/>
                  </a:cubicBezTo>
                  <a:cubicBezTo>
                    <a:pt x="3775" y="16380"/>
                    <a:pt x="3653" y="16675"/>
                    <a:pt x="3529" y="16969"/>
                  </a:cubicBezTo>
                  <a:cubicBezTo>
                    <a:pt x="3488" y="17068"/>
                    <a:pt x="3444" y="17167"/>
                    <a:pt x="3403" y="17267"/>
                  </a:cubicBezTo>
                  <a:cubicBezTo>
                    <a:pt x="3292" y="17434"/>
                    <a:pt x="3175" y="17600"/>
                    <a:pt x="3061" y="17770"/>
                  </a:cubicBezTo>
                  <a:cubicBezTo>
                    <a:pt x="3055" y="17643"/>
                    <a:pt x="3116" y="17387"/>
                    <a:pt x="3147" y="17252"/>
                  </a:cubicBezTo>
                  <a:cubicBezTo>
                    <a:pt x="3179" y="17119"/>
                    <a:pt x="3207" y="16993"/>
                    <a:pt x="3220" y="16887"/>
                  </a:cubicBezTo>
                  <a:cubicBezTo>
                    <a:pt x="3235" y="16772"/>
                    <a:pt x="3251" y="16648"/>
                    <a:pt x="3292" y="16537"/>
                  </a:cubicBezTo>
                  <a:cubicBezTo>
                    <a:pt x="3434" y="16137"/>
                    <a:pt x="3582" y="15753"/>
                    <a:pt x="3728" y="15375"/>
                  </a:cubicBezTo>
                  <a:cubicBezTo>
                    <a:pt x="4049" y="14535"/>
                    <a:pt x="4354" y="13743"/>
                    <a:pt x="4572" y="12864"/>
                  </a:cubicBezTo>
                  <a:cubicBezTo>
                    <a:pt x="4673" y="12457"/>
                    <a:pt x="4833" y="12056"/>
                    <a:pt x="4989" y="11665"/>
                  </a:cubicBezTo>
                  <a:cubicBezTo>
                    <a:pt x="5109" y="11363"/>
                    <a:pt x="5233" y="11049"/>
                    <a:pt x="5331" y="10733"/>
                  </a:cubicBezTo>
                  <a:cubicBezTo>
                    <a:pt x="5532" y="10081"/>
                    <a:pt x="5805" y="9479"/>
                    <a:pt x="6093" y="8843"/>
                  </a:cubicBezTo>
                  <a:lnTo>
                    <a:pt x="6138" y="8741"/>
                  </a:lnTo>
                  <a:cubicBezTo>
                    <a:pt x="6536" y="7866"/>
                    <a:pt x="7152" y="7124"/>
                    <a:pt x="7746" y="6406"/>
                  </a:cubicBezTo>
                  <a:cubicBezTo>
                    <a:pt x="7942" y="6169"/>
                    <a:pt x="8141" y="5931"/>
                    <a:pt x="8331" y="5685"/>
                  </a:cubicBezTo>
                  <a:cubicBezTo>
                    <a:pt x="8932" y="4918"/>
                    <a:pt x="9669" y="4327"/>
                    <a:pt x="10475" y="3931"/>
                  </a:cubicBezTo>
                  <a:close/>
                  <a:moveTo>
                    <a:pt x="10867" y="4303"/>
                  </a:moveTo>
                  <a:cubicBezTo>
                    <a:pt x="10868" y="4309"/>
                    <a:pt x="10868" y="4315"/>
                    <a:pt x="10869" y="4322"/>
                  </a:cubicBezTo>
                  <a:cubicBezTo>
                    <a:pt x="11130" y="5895"/>
                    <a:pt x="11608" y="8822"/>
                    <a:pt x="11370" y="9829"/>
                  </a:cubicBezTo>
                  <a:cubicBezTo>
                    <a:pt x="10992" y="11429"/>
                    <a:pt x="9136" y="14252"/>
                    <a:pt x="8354" y="15390"/>
                  </a:cubicBezTo>
                  <a:cubicBezTo>
                    <a:pt x="7302" y="16925"/>
                    <a:pt x="5881" y="17328"/>
                    <a:pt x="4237" y="17793"/>
                  </a:cubicBezTo>
                  <a:cubicBezTo>
                    <a:pt x="3936" y="17879"/>
                    <a:pt x="3625" y="17970"/>
                    <a:pt x="3310" y="18066"/>
                  </a:cubicBezTo>
                  <a:cubicBezTo>
                    <a:pt x="3344" y="17990"/>
                    <a:pt x="3381" y="17915"/>
                    <a:pt x="3417" y="17839"/>
                  </a:cubicBezTo>
                  <a:cubicBezTo>
                    <a:pt x="3538" y="17741"/>
                    <a:pt x="3663" y="17648"/>
                    <a:pt x="3787" y="17558"/>
                  </a:cubicBezTo>
                  <a:cubicBezTo>
                    <a:pt x="3961" y="17433"/>
                    <a:pt x="4139" y="17302"/>
                    <a:pt x="4304" y="17162"/>
                  </a:cubicBezTo>
                  <a:cubicBezTo>
                    <a:pt x="4451" y="17041"/>
                    <a:pt x="4585" y="16909"/>
                    <a:pt x="4716" y="16781"/>
                  </a:cubicBezTo>
                  <a:cubicBezTo>
                    <a:pt x="4882" y="16619"/>
                    <a:pt x="5039" y="16466"/>
                    <a:pt x="5216" y="16329"/>
                  </a:cubicBezTo>
                  <a:cubicBezTo>
                    <a:pt x="5427" y="16167"/>
                    <a:pt x="5651" y="16012"/>
                    <a:pt x="5867" y="15862"/>
                  </a:cubicBezTo>
                  <a:cubicBezTo>
                    <a:pt x="6356" y="15524"/>
                    <a:pt x="6862" y="15175"/>
                    <a:pt x="7271" y="14710"/>
                  </a:cubicBezTo>
                  <a:cubicBezTo>
                    <a:pt x="8052" y="13822"/>
                    <a:pt x="8744" y="12818"/>
                    <a:pt x="9413" y="11847"/>
                  </a:cubicBezTo>
                  <a:lnTo>
                    <a:pt x="9521" y="11691"/>
                  </a:lnTo>
                  <a:cubicBezTo>
                    <a:pt x="10104" y="10847"/>
                    <a:pt x="10480" y="9876"/>
                    <a:pt x="10672" y="8724"/>
                  </a:cubicBezTo>
                  <a:cubicBezTo>
                    <a:pt x="10816" y="7858"/>
                    <a:pt x="10797" y="6973"/>
                    <a:pt x="10779" y="6114"/>
                  </a:cubicBezTo>
                  <a:cubicBezTo>
                    <a:pt x="10768" y="5596"/>
                    <a:pt x="10762" y="5069"/>
                    <a:pt x="10787" y="4545"/>
                  </a:cubicBezTo>
                  <a:cubicBezTo>
                    <a:pt x="10799" y="4505"/>
                    <a:pt x="10808" y="4465"/>
                    <a:pt x="10822" y="4426"/>
                  </a:cubicBezTo>
                  <a:lnTo>
                    <a:pt x="10856" y="4334"/>
                  </a:lnTo>
                  <a:cubicBezTo>
                    <a:pt x="10859" y="4324"/>
                    <a:pt x="10864" y="4311"/>
                    <a:pt x="10867" y="4303"/>
                  </a:cubicBezTo>
                  <a:close/>
                  <a:moveTo>
                    <a:pt x="10424" y="3559"/>
                  </a:moveTo>
                  <a:lnTo>
                    <a:pt x="10424" y="3559"/>
                  </a:lnTo>
                  <a:cubicBezTo>
                    <a:pt x="10091" y="3816"/>
                    <a:pt x="9704" y="4016"/>
                    <a:pt x="9326" y="4209"/>
                  </a:cubicBezTo>
                  <a:lnTo>
                    <a:pt x="9137" y="4305"/>
                  </a:lnTo>
                  <a:cubicBezTo>
                    <a:pt x="8626" y="4570"/>
                    <a:pt x="8086" y="4900"/>
                    <a:pt x="7442" y="5343"/>
                  </a:cubicBezTo>
                  <a:cubicBezTo>
                    <a:pt x="6575" y="5940"/>
                    <a:pt x="5590" y="6617"/>
                    <a:pt x="4902" y="7640"/>
                  </a:cubicBezTo>
                  <a:cubicBezTo>
                    <a:pt x="4771" y="7834"/>
                    <a:pt x="4636" y="8026"/>
                    <a:pt x="4501" y="8217"/>
                  </a:cubicBezTo>
                  <a:cubicBezTo>
                    <a:pt x="4097" y="8790"/>
                    <a:pt x="3679" y="9386"/>
                    <a:pt x="3382" y="10032"/>
                  </a:cubicBezTo>
                  <a:cubicBezTo>
                    <a:pt x="2985" y="10899"/>
                    <a:pt x="2723" y="11701"/>
                    <a:pt x="2737" y="12793"/>
                  </a:cubicBezTo>
                  <a:cubicBezTo>
                    <a:pt x="2741" y="13149"/>
                    <a:pt x="2756" y="13506"/>
                    <a:pt x="2771" y="13862"/>
                  </a:cubicBezTo>
                  <a:cubicBezTo>
                    <a:pt x="2794" y="14454"/>
                    <a:pt x="2819" y="15065"/>
                    <a:pt x="2798" y="15657"/>
                  </a:cubicBezTo>
                  <a:cubicBezTo>
                    <a:pt x="2789" y="15856"/>
                    <a:pt x="2781" y="16057"/>
                    <a:pt x="2769" y="16264"/>
                  </a:cubicBezTo>
                  <a:cubicBezTo>
                    <a:pt x="2742" y="16842"/>
                    <a:pt x="2712" y="17441"/>
                    <a:pt x="2727" y="18119"/>
                  </a:cubicBezTo>
                  <a:cubicBezTo>
                    <a:pt x="291" y="15589"/>
                    <a:pt x="847" y="11729"/>
                    <a:pt x="2517" y="8976"/>
                  </a:cubicBezTo>
                  <a:cubicBezTo>
                    <a:pt x="3369" y="7569"/>
                    <a:pt x="4441" y="6371"/>
                    <a:pt x="5889" y="5206"/>
                  </a:cubicBezTo>
                  <a:cubicBezTo>
                    <a:pt x="7177" y="4167"/>
                    <a:pt x="8738" y="3606"/>
                    <a:pt x="10424" y="3559"/>
                  </a:cubicBezTo>
                  <a:close/>
                  <a:moveTo>
                    <a:pt x="12677" y="0"/>
                  </a:moveTo>
                  <a:cubicBezTo>
                    <a:pt x="12656" y="92"/>
                    <a:pt x="12349" y="546"/>
                    <a:pt x="12102" y="909"/>
                  </a:cubicBezTo>
                  <a:cubicBezTo>
                    <a:pt x="11763" y="1410"/>
                    <a:pt x="11377" y="1982"/>
                    <a:pt x="11216" y="2319"/>
                  </a:cubicBezTo>
                  <a:cubicBezTo>
                    <a:pt x="11116" y="2530"/>
                    <a:pt x="11000" y="2785"/>
                    <a:pt x="10874" y="3062"/>
                  </a:cubicBezTo>
                  <a:cubicBezTo>
                    <a:pt x="10853" y="3110"/>
                    <a:pt x="10831" y="3160"/>
                    <a:pt x="10809" y="3210"/>
                  </a:cubicBezTo>
                  <a:lnTo>
                    <a:pt x="10708" y="3311"/>
                  </a:lnTo>
                  <a:cubicBezTo>
                    <a:pt x="10706" y="3312"/>
                    <a:pt x="10703" y="3313"/>
                    <a:pt x="10702" y="3316"/>
                  </a:cubicBezTo>
                  <a:cubicBezTo>
                    <a:pt x="10688" y="3316"/>
                    <a:pt x="10675" y="3316"/>
                    <a:pt x="10661" y="3316"/>
                  </a:cubicBezTo>
                  <a:cubicBezTo>
                    <a:pt x="8826" y="3316"/>
                    <a:pt x="7128" y="3898"/>
                    <a:pt x="5738" y="5019"/>
                  </a:cubicBezTo>
                  <a:cubicBezTo>
                    <a:pt x="4267" y="6202"/>
                    <a:pt x="3179" y="7421"/>
                    <a:pt x="2311" y="8852"/>
                  </a:cubicBezTo>
                  <a:cubicBezTo>
                    <a:pt x="560" y="11739"/>
                    <a:pt x="1" y="15825"/>
                    <a:pt x="2701" y="18441"/>
                  </a:cubicBezTo>
                  <a:lnTo>
                    <a:pt x="2733" y="18475"/>
                  </a:lnTo>
                  <a:lnTo>
                    <a:pt x="2733" y="18496"/>
                  </a:lnTo>
                  <a:lnTo>
                    <a:pt x="2744" y="18485"/>
                  </a:lnTo>
                  <a:lnTo>
                    <a:pt x="2752" y="18494"/>
                  </a:lnTo>
                  <a:lnTo>
                    <a:pt x="2820" y="18470"/>
                  </a:lnTo>
                  <a:cubicBezTo>
                    <a:pt x="3332" y="18297"/>
                    <a:pt x="3825" y="18158"/>
                    <a:pt x="4301" y="18022"/>
                  </a:cubicBezTo>
                  <a:cubicBezTo>
                    <a:pt x="5990" y="17543"/>
                    <a:pt x="7448" y="17130"/>
                    <a:pt x="8551" y="15523"/>
                  </a:cubicBezTo>
                  <a:cubicBezTo>
                    <a:pt x="9338" y="14374"/>
                    <a:pt x="11215" y="11522"/>
                    <a:pt x="11602" y="9882"/>
                  </a:cubicBezTo>
                  <a:cubicBezTo>
                    <a:pt x="11849" y="8829"/>
                    <a:pt x="11367" y="5872"/>
                    <a:pt x="11109" y="4284"/>
                  </a:cubicBezTo>
                  <a:cubicBezTo>
                    <a:pt x="11043" y="3886"/>
                    <a:pt x="10993" y="3580"/>
                    <a:pt x="10974" y="3420"/>
                  </a:cubicBezTo>
                  <a:cubicBezTo>
                    <a:pt x="11014" y="3333"/>
                    <a:pt x="11054" y="3246"/>
                    <a:pt x="11091" y="3162"/>
                  </a:cubicBezTo>
                  <a:cubicBezTo>
                    <a:pt x="11220" y="2885"/>
                    <a:pt x="11335" y="2631"/>
                    <a:pt x="11433" y="2420"/>
                  </a:cubicBezTo>
                  <a:cubicBezTo>
                    <a:pt x="11585" y="2100"/>
                    <a:pt x="11965" y="1536"/>
                    <a:pt x="12300" y="1042"/>
                  </a:cubicBezTo>
                  <a:cubicBezTo>
                    <a:pt x="12720" y="423"/>
                    <a:pt x="12892" y="160"/>
                    <a:pt x="12913" y="44"/>
                  </a:cubicBezTo>
                  <a:lnTo>
                    <a:pt x="12677" y="0"/>
                  </a:lnTo>
                  <a:close/>
                </a:path>
              </a:pathLst>
            </a:custGeom>
            <a:solidFill>
              <a:schemeClr val="accent5"/>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745" name="Google Shape;745;p24"/>
          <p:cNvSpPr txBox="1">
            <a:spLocks noGrp="1"/>
          </p:cNvSpPr>
          <p:nvPr>
            <p:ph type="title"/>
          </p:nvPr>
        </p:nvSpPr>
        <p:spPr>
          <a:xfrm>
            <a:off x="960000" y="720000"/>
            <a:ext cx="10272000" cy="752400"/>
          </a:xfrm>
          <a:prstGeom prst="rect">
            <a:avLst/>
          </a:prstGeom>
        </p:spPr>
        <p:txBody>
          <a:bodyPr spcFirstLastPara="1" lIns="91425" tIns="91425" rIns="91425" b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746" name="Google Shape;746;p24"/>
          <p:cNvSpPr txBox="1">
            <a:spLocks noGrp="1"/>
          </p:cNvSpPr>
          <p:nvPr>
            <p:ph type="title" idx="2"/>
          </p:nvPr>
        </p:nvSpPr>
        <p:spPr>
          <a:xfrm>
            <a:off x="1492867" y="2447000"/>
            <a:ext cx="3822800" cy="703600"/>
          </a:xfrm>
          <a:prstGeom prst="rect">
            <a:avLst/>
          </a:prstGeom>
          <a:noFill/>
          <a:ln>
            <a:noFill/>
          </a:ln>
        </p:spPr>
        <p:txBody>
          <a:bodyPr spcFirstLastPara="1" lIns="91425" tIns="91425" rIns="91425" bIns="91425">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747" name="Google Shape;747;p24"/>
          <p:cNvSpPr txBox="1">
            <a:spLocks noGrp="1"/>
          </p:cNvSpPr>
          <p:nvPr>
            <p:ph type="subTitle" idx="1"/>
          </p:nvPr>
        </p:nvSpPr>
        <p:spPr>
          <a:xfrm>
            <a:off x="1281484" y="3229033"/>
            <a:ext cx="4245600" cy="550800"/>
          </a:xfrm>
          <a:prstGeom prst="rect">
            <a:avLst/>
          </a:prstGeom>
        </p:spPr>
        <p:txBody>
          <a:bodyPr spcFirstLastPara="1" lIns="91425" tIns="91425" rIns="91425" bIns="91425">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48" name="Google Shape;748;p24"/>
          <p:cNvSpPr txBox="1">
            <a:spLocks noGrp="1"/>
          </p:cNvSpPr>
          <p:nvPr>
            <p:ph type="title" idx="3"/>
          </p:nvPr>
        </p:nvSpPr>
        <p:spPr>
          <a:xfrm>
            <a:off x="6876307" y="2447000"/>
            <a:ext cx="3822800" cy="703600"/>
          </a:xfrm>
          <a:prstGeom prst="rect">
            <a:avLst/>
          </a:prstGeom>
          <a:noFill/>
          <a:ln>
            <a:noFill/>
          </a:ln>
        </p:spPr>
        <p:txBody>
          <a:bodyPr spcFirstLastPara="1" lIns="91425" tIns="91425" rIns="91425" bIns="91425">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749" name="Google Shape;749;p24"/>
          <p:cNvSpPr txBox="1">
            <a:spLocks noGrp="1"/>
          </p:cNvSpPr>
          <p:nvPr>
            <p:ph type="subTitle" idx="4"/>
          </p:nvPr>
        </p:nvSpPr>
        <p:spPr>
          <a:xfrm>
            <a:off x="6664916" y="3229033"/>
            <a:ext cx="4245600" cy="550800"/>
          </a:xfrm>
          <a:prstGeom prst="rect">
            <a:avLst/>
          </a:prstGeom>
        </p:spPr>
        <p:txBody>
          <a:bodyPr spcFirstLastPara="1" lIns="91425" tIns="91425" rIns="91425" bIns="91425">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50" name="Google Shape;750;p24"/>
          <p:cNvSpPr txBox="1">
            <a:spLocks noGrp="1"/>
          </p:cNvSpPr>
          <p:nvPr>
            <p:ph type="title" idx="5"/>
          </p:nvPr>
        </p:nvSpPr>
        <p:spPr>
          <a:xfrm>
            <a:off x="1492851" y="4805167"/>
            <a:ext cx="3822800" cy="703600"/>
          </a:xfrm>
          <a:prstGeom prst="rect">
            <a:avLst/>
          </a:prstGeom>
          <a:noFill/>
          <a:ln>
            <a:noFill/>
          </a:ln>
        </p:spPr>
        <p:txBody>
          <a:bodyPr spcFirstLastPara="1" lIns="91425" tIns="91425" rIns="91425" bIns="91425">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751" name="Google Shape;751;p24"/>
          <p:cNvSpPr txBox="1">
            <a:spLocks noGrp="1"/>
          </p:cNvSpPr>
          <p:nvPr>
            <p:ph type="subTitle" idx="6"/>
          </p:nvPr>
        </p:nvSpPr>
        <p:spPr>
          <a:xfrm>
            <a:off x="1281484" y="5587200"/>
            <a:ext cx="4245600" cy="550800"/>
          </a:xfrm>
          <a:prstGeom prst="rect">
            <a:avLst/>
          </a:prstGeom>
        </p:spPr>
        <p:txBody>
          <a:bodyPr spcFirstLastPara="1" lIns="91425" tIns="91425" rIns="91425" bIns="91425">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52" name="Google Shape;752;p24"/>
          <p:cNvSpPr txBox="1">
            <a:spLocks noGrp="1"/>
          </p:cNvSpPr>
          <p:nvPr>
            <p:ph type="title" idx="7"/>
          </p:nvPr>
        </p:nvSpPr>
        <p:spPr>
          <a:xfrm>
            <a:off x="6876291" y="4805167"/>
            <a:ext cx="3822800" cy="703600"/>
          </a:xfrm>
          <a:prstGeom prst="rect">
            <a:avLst/>
          </a:prstGeom>
          <a:noFill/>
          <a:ln>
            <a:noFill/>
          </a:ln>
        </p:spPr>
        <p:txBody>
          <a:bodyPr spcFirstLastPara="1" lIns="91425" tIns="91425" rIns="91425" bIns="91425">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753" name="Google Shape;753;p24"/>
          <p:cNvSpPr txBox="1">
            <a:spLocks noGrp="1"/>
          </p:cNvSpPr>
          <p:nvPr>
            <p:ph type="subTitle" idx="8"/>
          </p:nvPr>
        </p:nvSpPr>
        <p:spPr>
          <a:xfrm>
            <a:off x="6664916" y="5587200"/>
            <a:ext cx="4245600" cy="550800"/>
          </a:xfrm>
          <a:prstGeom prst="rect">
            <a:avLst/>
          </a:prstGeom>
        </p:spPr>
        <p:txBody>
          <a:bodyPr spcFirstLastPara="1" lIns="91425" tIns="91425" rIns="91425" bIns="91425">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1358FE2D-FC82-4F18-8932-EAA0DF431E88}" type="datetimeFigureOut">
              <a:rPr lang="en-US"/>
              <a:pPr>
                <a:defRPr/>
              </a:pPr>
              <a:t>4/8/2024</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DBEA08EC-2B22-4DF1-9C84-6D89E9DB07F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8884C386-2697-4389-9FFE-A66834982025}" type="datetimeFigureOut">
              <a:rPr lang="en-US"/>
              <a:pPr>
                <a:defRPr/>
              </a:pPr>
              <a:t>4/8/2024</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6BF06E3D-58B9-4295-9926-CF7DC9E5B93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2BC4D22A-3E3F-4BFC-A7DD-1FA5C56A1F7F}" type="datetimeFigureOut">
              <a:rPr lang="en-US"/>
              <a:pPr>
                <a:defRPr/>
              </a:pPr>
              <a:t>4/8/2024</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C79B0684-F723-4E31-BDC1-51754187ECC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fld id="{D5B46E8B-0829-46D1-9C5D-94AE9796EF8E}" type="datetimeFigureOut">
              <a:rPr lang="en-US"/>
              <a:pPr>
                <a:defRPr/>
              </a:pPr>
              <a:t>4/8/2024</a:t>
            </a:fld>
            <a:endParaRPr lang="en-US"/>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B0726BF1-B59F-4275-8D2A-B5E58B414B1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fld id="{A9FBD276-550C-4907-9BE7-F705B00E63E6}" type="datetimeFigureOut">
              <a:rPr lang="en-US"/>
              <a:pPr>
                <a:defRPr/>
              </a:pPr>
              <a:t>4/8/2024</a:t>
            </a:fld>
            <a:endParaRPr lang="en-US"/>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753B5104-CEB9-4204-B02F-9F7B9B3662E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fld id="{A8C03818-603C-403F-A202-0B469430C77E}" type="datetimeFigureOut">
              <a:rPr lang="en-US"/>
              <a:pPr>
                <a:defRPr/>
              </a:pPr>
              <a:t>4/8/2024</a:t>
            </a:fld>
            <a:endParaRPr lang="en-US"/>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D1315A5D-055E-462D-9CD4-DCBF5103DCB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AEEDBE08-146D-4B5A-909F-769DA7209253}" type="datetimeFigureOut">
              <a:rPr lang="en-US"/>
              <a:pPr>
                <a:defRPr/>
              </a:pPr>
              <a:t>4/8/2024</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F327C0BD-7029-492D-BB1B-2B41F3CEC3A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E8C00701-B5ED-44CF-8817-F9559B198B55}" type="datetimeFigureOut">
              <a:rPr lang="en-US"/>
              <a:pPr>
                <a:defRPr/>
              </a:pPr>
              <a:t>4/8/2024</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83BB6F2B-3838-4673-ABF2-2932A70342C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760A5C2-C8FD-4151-B1CD-1AB385B3683B}" type="datetimeFigureOut">
              <a:rPr lang="en-US"/>
              <a:pPr>
                <a:defRPr/>
              </a:pPr>
              <a:t>4/8/2024</a:t>
            </a:fld>
            <a:endParaRPr lang="en-US"/>
          </a:p>
        </p:txBody>
      </p:sp>
      <p:sp>
        <p:nvSpPr>
          <p:cNvPr id="5" name="Footer Placeholder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7A1DB5B-D65B-4803-AD08-A9B7966283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3.xml"/><Relationship Id="rId12"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6.png"/><Relationship Id="rId5" Type="http://schemas.openxmlformats.org/officeDocument/2006/relationships/tags" Target="../tags/tag5.xml"/><Relationship Id="rId10" Type="http://schemas.openxmlformats.org/officeDocument/2006/relationships/image" Target="../media/image5.png"/><Relationship Id="rId4" Type="http://schemas.openxmlformats.org/officeDocument/2006/relationships/tags" Target="../tags/tag4.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wmf"/><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PA_组合 5"/>
          <p:cNvGrpSpPr>
            <a:grpSpLocks/>
          </p:cNvGrpSpPr>
          <p:nvPr>
            <p:custDataLst>
              <p:tags r:id="rId1"/>
            </p:custDataLst>
          </p:nvPr>
        </p:nvGrpSpPr>
        <p:grpSpPr bwMode="auto">
          <a:xfrm>
            <a:off x="0" y="0"/>
            <a:ext cx="12192000" cy="6858000"/>
            <a:chOff x="0" y="0"/>
            <a:chExt cx="12192000" cy="6858000"/>
          </a:xfrm>
        </p:grpSpPr>
        <p:sp>
          <p:nvSpPr>
            <p:cNvPr id="4" name="矩形 3">
              <a:extLst>
                <a:ext uri="{FF2B5EF4-FFF2-40B4-BE49-F238E27FC236}"/>
              </a:extLst>
            </p:cNvPr>
            <p:cNvSpPr/>
            <p:nvPr/>
          </p:nvSpPr>
          <p:spPr>
            <a:xfrm>
              <a:off x="0" y="0"/>
              <a:ext cx="12192000" cy="68580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endParaRPr lang="zh-CN" altLang="en-US" dirty="0"/>
            </a:p>
          </p:txBody>
        </p:sp>
        <p:sp>
          <p:nvSpPr>
            <p:cNvPr id="5" name="任意多边形: 形状 4">
              <a:extLst>
                <a:ext uri="{FF2B5EF4-FFF2-40B4-BE49-F238E27FC236}"/>
              </a:extLst>
            </p:cNvPr>
            <p:cNvSpPr/>
            <p:nvPr/>
          </p:nvSpPr>
          <p:spPr>
            <a:xfrm>
              <a:off x="473075" y="444500"/>
              <a:ext cx="11301413" cy="5840413"/>
            </a:xfrm>
            <a:custGeom>
              <a:avLst/>
              <a:gdLst>
                <a:gd name="connsiteX0" fmla="*/ 539589 w 11300854"/>
                <a:gd name="connsiteY0" fmla="*/ 263634 h 5839736"/>
                <a:gd name="connsiteX1" fmla="*/ 1740859 w 11300854"/>
                <a:gd name="connsiteY1" fmla="*/ 12622 h 5839736"/>
                <a:gd name="connsiteX2" fmla="*/ 2834553 w 11300854"/>
                <a:gd name="connsiteY2" fmla="*/ 469822 h 5839736"/>
                <a:gd name="connsiteX3" fmla="*/ 3874459 w 11300854"/>
                <a:gd name="connsiteY3" fmla="*/ 12622 h 5839736"/>
                <a:gd name="connsiteX4" fmla="*/ 5084695 w 11300854"/>
                <a:gd name="connsiteY4" fmla="*/ 523610 h 5839736"/>
                <a:gd name="connsiteX5" fmla="*/ 5945306 w 11300854"/>
                <a:gd name="connsiteY5" fmla="*/ 75375 h 5839736"/>
                <a:gd name="connsiteX6" fmla="*/ 7065895 w 11300854"/>
                <a:gd name="connsiteY6" fmla="*/ 595328 h 5839736"/>
                <a:gd name="connsiteX7" fmla="*/ 7594812 w 11300854"/>
                <a:gd name="connsiteY7" fmla="*/ 3657 h 5839736"/>
                <a:gd name="connsiteX8" fmla="*/ 8760224 w 11300854"/>
                <a:gd name="connsiteY8" fmla="*/ 335351 h 5839736"/>
                <a:gd name="connsiteX9" fmla="*/ 9351895 w 11300854"/>
                <a:gd name="connsiteY9" fmla="*/ 120198 h 5839736"/>
                <a:gd name="connsiteX10" fmla="*/ 10212506 w 11300854"/>
                <a:gd name="connsiteY10" fmla="*/ 532575 h 5839736"/>
                <a:gd name="connsiteX11" fmla="*/ 10893824 w 11300854"/>
                <a:gd name="connsiteY11" fmla="*/ 66410 h 5839736"/>
                <a:gd name="connsiteX12" fmla="*/ 11297236 w 11300854"/>
                <a:gd name="connsiteY12" fmla="*/ 1115281 h 5839736"/>
                <a:gd name="connsiteX13" fmla="*/ 10669706 w 11300854"/>
                <a:gd name="connsiteY13" fmla="*/ 1689022 h 5839736"/>
                <a:gd name="connsiteX14" fmla="*/ 11225518 w 11300854"/>
                <a:gd name="connsiteY14" fmla="*/ 2594457 h 5839736"/>
                <a:gd name="connsiteX15" fmla="*/ 10508342 w 11300854"/>
                <a:gd name="connsiteY15" fmla="*/ 3248881 h 5839736"/>
                <a:gd name="connsiteX16" fmla="*/ 11064153 w 11300854"/>
                <a:gd name="connsiteY16" fmla="*/ 3921234 h 5839736"/>
                <a:gd name="connsiteX17" fmla="*/ 10615918 w 11300854"/>
                <a:gd name="connsiteY17" fmla="*/ 4459116 h 5839736"/>
                <a:gd name="connsiteX18" fmla="*/ 11019330 w 11300854"/>
                <a:gd name="connsiteY18" fmla="*/ 5490057 h 5839736"/>
                <a:gd name="connsiteX19" fmla="*/ 9970459 w 11300854"/>
                <a:gd name="connsiteY19" fmla="*/ 5767963 h 5839736"/>
                <a:gd name="connsiteX20" fmla="*/ 9378789 w 11300854"/>
                <a:gd name="connsiteY20" fmla="*/ 5355587 h 5839736"/>
                <a:gd name="connsiteX21" fmla="*/ 8401636 w 11300854"/>
                <a:gd name="connsiteY21" fmla="*/ 5839681 h 5839736"/>
                <a:gd name="connsiteX22" fmla="*/ 7056930 w 11300854"/>
                <a:gd name="connsiteY22" fmla="*/ 5319728 h 5839736"/>
                <a:gd name="connsiteX23" fmla="*/ 6178389 w 11300854"/>
                <a:gd name="connsiteY23" fmla="*/ 5714175 h 5839736"/>
                <a:gd name="connsiteX24" fmla="*/ 5559824 w 11300854"/>
                <a:gd name="connsiteY24" fmla="*/ 4772881 h 5839736"/>
                <a:gd name="connsiteX25" fmla="*/ 4340624 w 11300854"/>
                <a:gd name="connsiteY25" fmla="*/ 5588669 h 5839736"/>
                <a:gd name="connsiteX26" fmla="*/ 2879377 w 11300854"/>
                <a:gd name="connsiteY26" fmla="*/ 4835634 h 5839736"/>
                <a:gd name="connsiteX27" fmla="*/ 2350459 w 11300854"/>
                <a:gd name="connsiteY27" fmla="*/ 5301798 h 5839736"/>
                <a:gd name="connsiteX28" fmla="*/ 1238836 w 11300854"/>
                <a:gd name="connsiteY28" fmla="*/ 4925281 h 5839736"/>
                <a:gd name="connsiteX29" fmla="*/ 826459 w 11300854"/>
                <a:gd name="connsiteY29" fmla="*/ 5732104 h 5839736"/>
                <a:gd name="connsiteX30" fmla="*/ 46530 w 11300854"/>
                <a:gd name="connsiteY30" fmla="*/ 4916316 h 5839736"/>
                <a:gd name="connsiteX31" fmla="*/ 620271 w 11300854"/>
                <a:gd name="connsiteY31" fmla="*/ 4181210 h 5839736"/>
                <a:gd name="connsiteX32" fmla="*/ 279612 w 11300854"/>
                <a:gd name="connsiteY32" fmla="*/ 3616434 h 5839736"/>
                <a:gd name="connsiteX33" fmla="*/ 763706 w 11300854"/>
                <a:gd name="connsiteY33" fmla="*/ 2710998 h 5839736"/>
                <a:gd name="connsiteX34" fmla="*/ 1706 w 11300854"/>
                <a:gd name="connsiteY34" fmla="*/ 1671093 h 5839736"/>
                <a:gd name="connsiteX35" fmla="*/ 548553 w 11300854"/>
                <a:gd name="connsiteY35" fmla="*/ 1321469 h 5839736"/>
                <a:gd name="connsiteX36" fmla="*/ 252718 w 11300854"/>
                <a:gd name="connsiteY36" fmla="*/ 622222 h 5839736"/>
                <a:gd name="connsiteX37" fmla="*/ 539589 w 11300854"/>
                <a:gd name="connsiteY37" fmla="*/ 263634 h 583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00854" h="5839736">
                  <a:moveTo>
                    <a:pt x="539589" y="263634"/>
                  </a:moveTo>
                  <a:cubicBezTo>
                    <a:pt x="787613" y="162034"/>
                    <a:pt x="1358365" y="-21743"/>
                    <a:pt x="1740859" y="12622"/>
                  </a:cubicBezTo>
                  <a:cubicBezTo>
                    <a:pt x="2123353" y="46987"/>
                    <a:pt x="2478953" y="469822"/>
                    <a:pt x="2834553" y="469822"/>
                  </a:cubicBezTo>
                  <a:cubicBezTo>
                    <a:pt x="3190153" y="469822"/>
                    <a:pt x="3499436" y="3657"/>
                    <a:pt x="3874459" y="12622"/>
                  </a:cubicBezTo>
                  <a:cubicBezTo>
                    <a:pt x="4249482" y="21587"/>
                    <a:pt x="4739554" y="513151"/>
                    <a:pt x="5084695" y="523610"/>
                  </a:cubicBezTo>
                  <a:cubicBezTo>
                    <a:pt x="5429836" y="534069"/>
                    <a:pt x="5615106" y="63422"/>
                    <a:pt x="5945306" y="75375"/>
                  </a:cubicBezTo>
                  <a:cubicBezTo>
                    <a:pt x="6275506" y="87328"/>
                    <a:pt x="6790977" y="607281"/>
                    <a:pt x="7065895" y="595328"/>
                  </a:cubicBezTo>
                  <a:cubicBezTo>
                    <a:pt x="7340813" y="583375"/>
                    <a:pt x="7312424" y="46986"/>
                    <a:pt x="7594812" y="3657"/>
                  </a:cubicBezTo>
                  <a:cubicBezTo>
                    <a:pt x="7877200" y="-39672"/>
                    <a:pt x="8467377" y="315928"/>
                    <a:pt x="8760224" y="335351"/>
                  </a:cubicBezTo>
                  <a:cubicBezTo>
                    <a:pt x="9053071" y="354774"/>
                    <a:pt x="9109848" y="87327"/>
                    <a:pt x="9351895" y="120198"/>
                  </a:cubicBezTo>
                  <a:cubicBezTo>
                    <a:pt x="9593942" y="153069"/>
                    <a:pt x="9955518" y="541540"/>
                    <a:pt x="10212506" y="532575"/>
                  </a:cubicBezTo>
                  <a:cubicBezTo>
                    <a:pt x="10469494" y="523610"/>
                    <a:pt x="10713036" y="-30708"/>
                    <a:pt x="10893824" y="66410"/>
                  </a:cubicBezTo>
                  <a:cubicBezTo>
                    <a:pt x="11074612" y="163528"/>
                    <a:pt x="11334589" y="844846"/>
                    <a:pt x="11297236" y="1115281"/>
                  </a:cubicBezTo>
                  <a:cubicBezTo>
                    <a:pt x="11259883" y="1385716"/>
                    <a:pt x="10681659" y="1442493"/>
                    <a:pt x="10669706" y="1689022"/>
                  </a:cubicBezTo>
                  <a:cubicBezTo>
                    <a:pt x="10657753" y="1935551"/>
                    <a:pt x="11252412" y="2334481"/>
                    <a:pt x="11225518" y="2594457"/>
                  </a:cubicBezTo>
                  <a:cubicBezTo>
                    <a:pt x="11198624" y="2854434"/>
                    <a:pt x="10535236" y="3027752"/>
                    <a:pt x="10508342" y="3248881"/>
                  </a:cubicBezTo>
                  <a:cubicBezTo>
                    <a:pt x="10481448" y="3470010"/>
                    <a:pt x="11046224" y="3719528"/>
                    <a:pt x="11064153" y="3921234"/>
                  </a:cubicBezTo>
                  <a:cubicBezTo>
                    <a:pt x="11082082" y="4122940"/>
                    <a:pt x="10623388" y="4197646"/>
                    <a:pt x="10615918" y="4459116"/>
                  </a:cubicBezTo>
                  <a:cubicBezTo>
                    <a:pt x="10608448" y="4720586"/>
                    <a:pt x="11126906" y="5271916"/>
                    <a:pt x="11019330" y="5490057"/>
                  </a:cubicBezTo>
                  <a:cubicBezTo>
                    <a:pt x="10911754" y="5708198"/>
                    <a:pt x="10243882" y="5790375"/>
                    <a:pt x="9970459" y="5767963"/>
                  </a:cubicBezTo>
                  <a:cubicBezTo>
                    <a:pt x="9697036" y="5745551"/>
                    <a:pt x="9640259" y="5343634"/>
                    <a:pt x="9378789" y="5355587"/>
                  </a:cubicBezTo>
                  <a:cubicBezTo>
                    <a:pt x="9117319" y="5367540"/>
                    <a:pt x="8788612" y="5845657"/>
                    <a:pt x="8401636" y="5839681"/>
                  </a:cubicBezTo>
                  <a:cubicBezTo>
                    <a:pt x="8014660" y="5833705"/>
                    <a:pt x="7427471" y="5340646"/>
                    <a:pt x="7056930" y="5319728"/>
                  </a:cubicBezTo>
                  <a:cubicBezTo>
                    <a:pt x="6686389" y="5298810"/>
                    <a:pt x="6427907" y="5805316"/>
                    <a:pt x="6178389" y="5714175"/>
                  </a:cubicBezTo>
                  <a:cubicBezTo>
                    <a:pt x="5928871" y="5623034"/>
                    <a:pt x="5866118" y="4793799"/>
                    <a:pt x="5559824" y="4772881"/>
                  </a:cubicBezTo>
                  <a:cubicBezTo>
                    <a:pt x="5253530" y="4751963"/>
                    <a:pt x="4787365" y="5578210"/>
                    <a:pt x="4340624" y="5588669"/>
                  </a:cubicBezTo>
                  <a:cubicBezTo>
                    <a:pt x="3893883" y="5599128"/>
                    <a:pt x="3211071" y="4883446"/>
                    <a:pt x="2879377" y="4835634"/>
                  </a:cubicBezTo>
                  <a:cubicBezTo>
                    <a:pt x="2547683" y="4787822"/>
                    <a:pt x="2623882" y="5286857"/>
                    <a:pt x="2350459" y="5301798"/>
                  </a:cubicBezTo>
                  <a:cubicBezTo>
                    <a:pt x="2077036" y="5316739"/>
                    <a:pt x="1492836" y="4853563"/>
                    <a:pt x="1238836" y="4925281"/>
                  </a:cubicBezTo>
                  <a:cubicBezTo>
                    <a:pt x="984836" y="4996999"/>
                    <a:pt x="1025177" y="5733598"/>
                    <a:pt x="826459" y="5732104"/>
                  </a:cubicBezTo>
                  <a:cubicBezTo>
                    <a:pt x="627741" y="5730610"/>
                    <a:pt x="80895" y="5174798"/>
                    <a:pt x="46530" y="4916316"/>
                  </a:cubicBezTo>
                  <a:cubicBezTo>
                    <a:pt x="12165" y="4657834"/>
                    <a:pt x="581424" y="4397857"/>
                    <a:pt x="620271" y="4181210"/>
                  </a:cubicBezTo>
                  <a:cubicBezTo>
                    <a:pt x="659118" y="3964563"/>
                    <a:pt x="255706" y="3861469"/>
                    <a:pt x="279612" y="3616434"/>
                  </a:cubicBezTo>
                  <a:cubicBezTo>
                    <a:pt x="303518" y="3371399"/>
                    <a:pt x="810024" y="3035222"/>
                    <a:pt x="763706" y="2710998"/>
                  </a:cubicBezTo>
                  <a:cubicBezTo>
                    <a:pt x="717388" y="2386775"/>
                    <a:pt x="37565" y="1902681"/>
                    <a:pt x="1706" y="1671093"/>
                  </a:cubicBezTo>
                  <a:cubicBezTo>
                    <a:pt x="-34153" y="1439505"/>
                    <a:pt x="506718" y="1496281"/>
                    <a:pt x="548553" y="1321469"/>
                  </a:cubicBezTo>
                  <a:cubicBezTo>
                    <a:pt x="590388" y="1146657"/>
                    <a:pt x="252718" y="795540"/>
                    <a:pt x="252718" y="622222"/>
                  </a:cubicBezTo>
                  <a:cubicBezTo>
                    <a:pt x="252718" y="448904"/>
                    <a:pt x="291565" y="365234"/>
                    <a:pt x="539589" y="263634"/>
                  </a:cubicBezTo>
                  <a:close/>
                </a:path>
              </a:pathLst>
            </a:custGeom>
            <a:solidFill>
              <a:srgbClr val="F1FEF7"/>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endParaRPr lang="zh-CN" altLang="en-US" dirty="0"/>
            </a:p>
          </p:txBody>
        </p:sp>
      </p:grpSp>
      <p:pic>
        <p:nvPicPr>
          <p:cNvPr id="18434" name="PA_图片 9"/>
          <p:cNvPicPr>
            <a:picLocks noChangeAspect="1"/>
          </p:cNvPicPr>
          <p:nvPr>
            <p:custDataLst>
              <p:tags r:id="rId2"/>
            </p:custDataLst>
          </p:nvPr>
        </p:nvPicPr>
        <p:blipFill>
          <a:blip r:embed="rId9"/>
          <a:srcRect/>
          <a:stretch>
            <a:fillRect/>
          </a:stretch>
        </p:blipFill>
        <p:spPr bwMode="auto">
          <a:xfrm>
            <a:off x="7489825" y="4441825"/>
            <a:ext cx="4702175" cy="2416175"/>
          </a:xfrm>
          <a:prstGeom prst="rect">
            <a:avLst/>
          </a:prstGeom>
          <a:noFill/>
          <a:ln w="9525">
            <a:noFill/>
            <a:miter lim="800000"/>
            <a:headEnd/>
            <a:tailEnd/>
          </a:ln>
        </p:spPr>
      </p:pic>
      <p:pic>
        <p:nvPicPr>
          <p:cNvPr id="18435" name="PA_图片 12"/>
          <p:cNvPicPr>
            <a:picLocks noChangeAspect="1"/>
          </p:cNvPicPr>
          <p:nvPr>
            <p:custDataLst>
              <p:tags r:id="rId3"/>
            </p:custDataLst>
          </p:nvPr>
        </p:nvPicPr>
        <p:blipFill>
          <a:blip r:embed="rId10"/>
          <a:srcRect/>
          <a:stretch>
            <a:fillRect/>
          </a:stretch>
        </p:blipFill>
        <p:spPr bwMode="auto">
          <a:xfrm>
            <a:off x="209550" y="3756025"/>
            <a:ext cx="3679825" cy="3051175"/>
          </a:xfrm>
          <a:prstGeom prst="rect">
            <a:avLst/>
          </a:prstGeom>
          <a:noFill/>
          <a:ln w="9525">
            <a:noFill/>
            <a:miter lim="800000"/>
            <a:headEnd/>
            <a:tailEnd/>
          </a:ln>
        </p:spPr>
      </p:pic>
      <p:pic>
        <p:nvPicPr>
          <p:cNvPr id="18436" name="PA_图片 16"/>
          <p:cNvPicPr>
            <a:picLocks noChangeAspect="1"/>
          </p:cNvPicPr>
          <p:nvPr>
            <p:custDataLst>
              <p:tags r:id="rId4"/>
            </p:custDataLst>
          </p:nvPr>
        </p:nvPicPr>
        <p:blipFill>
          <a:blip r:embed="rId11"/>
          <a:srcRect/>
          <a:stretch>
            <a:fillRect/>
          </a:stretch>
        </p:blipFill>
        <p:spPr bwMode="auto">
          <a:xfrm>
            <a:off x="55563" y="25400"/>
            <a:ext cx="2825750" cy="2338388"/>
          </a:xfrm>
          <a:prstGeom prst="rect">
            <a:avLst/>
          </a:prstGeom>
          <a:noFill/>
          <a:ln w="9525">
            <a:noFill/>
            <a:miter lim="800000"/>
            <a:headEnd/>
            <a:tailEnd/>
          </a:ln>
        </p:spPr>
      </p:pic>
      <p:pic>
        <p:nvPicPr>
          <p:cNvPr id="18437" name="PA_图片 18"/>
          <p:cNvPicPr>
            <a:picLocks noChangeAspect="1"/>
          </p:cNvPicPr>
          <p:nvPr>
            <p:custDataLst>
              <p:tags r:id="rId5"/>
            </p:custDataLst>
          </p:nvPr>
        </p:nvPicPr>
        <p:blipFill>
          <a:blip r:embed="rId12"/>
          <a:srcRect/>
          <a:stretch>
            <a:fillRect/>
          </a:stretch>
        </p:blipFill>
        <p:spPr bwMode="auto">
          <a:xfrm>
            <a:off x="9985375" y="25400"/>
            <a:ext cx="1997075" cy="2432050"/>
          </a:xfrm>
          <a:prstGeom prst="rect">
            <a:avLst/>
          </a:prstGeom>
          <a:noFill/>
          <a:ln w="9525">
            <a:noFill/>
            <a:miter lim="800000"/>
            <a:headEnd/>
            <a:tailEnd/>
          </a:ln>
        </p:spPr>
      </p:pic>
      <p:sp>
        <p:nvSpPr>
          <p:cNvPr id="23" name="PA_矩形 22">
            <a:extLst>
              <a:ext uri="{FF2B5EF4-FFF2-40B4-BE49-F238E27FC236}"/>
            </a:extLst>
          </p:cNvPr>
          <p:cNvSpPr/>
          <p:nvPr>
            <p:custDataLst>
              <p:tags r:id="rId6"/>
            </p:custDataLst>
          </p:nvPr>
        </p:nvSpPr>
        <p:spPr>
          <a:xfrm>
            <a:off x="861514" y="3337911"/>
            <a:ext cx="10826160" cy="2108404"/>
          </a:xfrm>
          <a:prstGeom prst="rect">
            <a:avLst/>
          </a:prstGeom>
        </p:spPr>
        <p:txBody>
          <a:bodyPr spcFirstLastPara="1" wrap="none">
            <a:prstTxWarp prst="textArchUp">
              <a:avLst>
                <a:gd name="adj" fmla="val 6330828"/>
              </a:avLst>
            </a:prstTxWarp>
            <a:spAutoFit/>
          </a:bodyPr>
          <a:lstStyle/>
          <a:p>
            <a:pPr algn="ctr" fontAlgn="auto">
              <a:spcBef>
                <a:spcPts val="0"/>
              </a:spcBef>
              <a:spcAft>
                <a:spcPts val="0"/>
              </a:spcAft>
              <a:defRPr/>
            </a:pPr>
            <a:r>
              <a:rPr lang="en-US" altLang="zh-CN" sz="3200" b="1" dirty="0">
                <a:solidFill>
                  <a:schemeClr val="accent1"/>
                </a:solidFill>
                <a:latin typeface="Times New Roman" panose="02020603050405020304" pitchFamily="18" charset="0"/>
                <a:cs typeface="Times New Roman" panose="02020603050405020304" pitchFamily="18" charset="0"/>
              </a:rPr>
              <a:t>BÀI 9</a:t>
            </a:r>
          </a:p>
          <a:p>
            <a:pPr algn="ctr" fontAlgn="auto">
              <a:spcBef>
                <a:spcPts val="0"/>
              </a:spcBef>
              <a:spcAft>
                <a:spcPts val="0"/>
              </a:spcAft>
              <a:defRPr/>
            </a:pPr>
            <a:r>
              <a:rPr lang="en-US" altLang="zh-CN" sz="3200" b="1" dirty="0">
                <a:solidFill>
                  <a:schemeClr val="accent1"/>
                </a:solidFill>
                <a:latin typeface="Times New Roman" panose="02020603050405020304" pitchFamily="18" charset="0"/>
                <a:cs typeface="Times New Roman" panose="02020603050405020304" pitchFamily="18" charset="0"/>
              </a:rPr>
              <a:t>NGHỊ LUẬN VĂN HỌC</a:t>
            </a:r>
            <a:endParaRPr lang="zh-CN" altLang="en-US" sz="3200" b="1" dirty="0">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p:cNvPicPr>
          <p:nvPr/>
        </p:nvPicPr>
        <p:blipFill>
          <a:blip r:embed="rId2">
            <a:lum bright="70000" contrast="-70000"/>
          </a:blip>
          <a:srcRect/>
          <a:stretch>
            <a:fillRect/>
          </a:stretch>
        </p:blipFill>
        <p:spPr bwMode="auto">
          <a:xfrm>
            <a:off x="0" y="0"/>
            <a:ext cx="12192000" cy="6935788"/>
          </a:xfrm>
          <a:prstGeom prst="rect">
            <a:avLst/>
          </a:prstGeom>
          <a:noFill/>
          <a:ln w="9525">
            <a:noFill/>
            <a:miter lim="800000"/>
            <a:headEnd/>
            <a:tailEnd/>
          </a:ln>
        </p:spPr>
      </p:pic>
      <p:graphicFrame>
        <p:nvGraphicFramePr>
          <p:cNvPr id="43053" name="Group 45"/>
          <p:cNvGraphicFramePr>
            <a:graphicFrameLocks noGrp="1"/>
          </p:cNvGraphicFramePr>
          <p:nvPr/>
        </p:nvGraphicFramePr>
        <p:xfrm>
          <a:off x="285750" y="1676400"/>
          <a:ext cx="11572875" cy="3622675"/>
        </p:xfrm>
        <a:graphic>
          <a:graphicData uri="http://schemas.openxmlformats.org/drawingml/2006/table">
            <a:tbl>
              <a:tblPr/>
              <a:tblGrid>
                <a:gridCol w="2214563"/>
                <a:gridCol w="5500687"/>
                <a:gridCol w="3857625"/>
              </a:tblGrid>
              <a:tr h="3651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Times New Roman" pitchFamily="18" charset="0"/>
                          <a:cs typeface="Times New Roman" pitchFamily="18" charset="0"/>
                        </a:rPr>
                        <a:t>PHIẾU HỌC TẬP SỐ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Lí lẽ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Bằng chứng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tr>
              <a:tr h="37147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000000"/>
                        </a:solidFill>
                        <a:effectLst/>
                        <a:latin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Luận điểm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solidFill>
                  </a:tcPr>
                </a:tc>
              </a:tr>
              <a:tr h="3714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tr>
              <a:tr h="3714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Luận điểm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Times New Roman" pitchFamily="18" charset="0"/>
                          <a:cs typeface="Times New Roman" pitchFamily="18" charset="0"/>
                        </a:rPr>
                        <a:t>Nhận xét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3053"/>
                                        </p:tgtEl>
                                        <p:attrNameLst>
                                          <p:attrName>style.visibility</p:attrName>
                                        </p:attrNameLst>
                                      </p:cBhvr>
                                      <p:to>
                                        <p:strVal val="visible"/>
                                      </p:to>
                                    </p:set>
                                    <p:animEffect transition="in" filter="circle(in)">
                                      <p:cBhvr>
                                        <p:cTn id="7" dur="2000"/>
                                        <p:tgtEl>
                                          <p:spTgt spid="43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p:cNvPicPr>
            <a:picLocks noChangeAspect="1"/>
          </p:cNvPicPr>
          <p:nvPr/>
        </p:nvPicPr>
        <p:blipFill>
          <a:blip r:embed="rId2">
            <a:lum bright="70000" contrast="-70000"/>
          </a:blip>
          <a:srcRect/>
          <a:stretch>
            <a:fillRect/>
          </a:stretch>
        </p:blipFill>
        <p:spPr bwMode="auto">
          <a:xfrm>
            <a:off x="0" y="0"/>
            <a:ext cx="12192000" cy="6935788"/>
          </a:xfrm>
          <a:prstGeom prst="rect">
            <a:avLst/>
          </a:prstGeom>
          <a:noFill/>
          <a:ln w="9525">
            <a:noFill/>
            <a:miter lim="800000"/>
            <a:headEnd/>
            <a:tailEnd/>
          </a:ln>
        </p:spPr>
      </p:pic>
      <p:graphicFrame>
        <p:nvGraphicFramePr>
          <p:cNvPr id="29760" name="Group 64"/>
          <p:cNvGraphicFramePr>
            <a:graphicFrameLocks noGrp="1"/>
          </p:cNvGraphicFramePr>
          <p:nvPr/>
        </p:nvGraphicFramePr>
        <p:xfrm>
          <a:off x="157163" y="17463"/>
          <a:ext cx="11991975" cy="6475412"/>
        </p:xfrm>
        <a:graphic>
          <a:graphicData uri="http://schemas.openxmlformats.org/drawingml/2006/table">
            <a:tbl>
              <a:tblPr/>
              <a:tblGrid>
                <a:gridCol w="1042987"/>
                <a:gridCol w="6951663"/>
                <a:gridCol w="3997325"/>
              </a:tblGrid>
              <a:tr h="381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PHIẾU HỌC TẬP SỐ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Lí lẽ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Bằng chứng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tr>
              <a:tr h="37147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Luận điểm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solidFill>
                  </a:tcPr>
                </a:tc>
              </a:tr>
              <a:tr h="3714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tr>
              <a:tr h="3714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Luận điểm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Times New Roman" pitchFamily="18" charset="0"/>
                        </a:rPr>
                        <a:t>Nhận xét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solidFill>
                  </a:tcPr>
                </a:tc>
              </a:tr>
            </a:tbl>
          </a:graphicData>
        </a:graphic>
      </p:graphicFrame>
      <p:sp>
        <p:nvSpPr>
          <p:cNvPr id="7" name="Rectangle 6">
            <a:extLst>
              <a:ext uri="{FF2B5EF4-FFF2-40B4-BE49-F238E27FC236}"/>
            </a:extLst>
          </p:cNvPr>
          <p:cNvSpPr/>
          <p:nvPr/>
        </p:nvSpPr>
        <p:spPr>
          <a:xfrm>
            <a:off x="3265488" y="6343650"/>
            <a:ext cx="5087937" cy="4572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sz="2800" b="1">
                <a:solidFill>
                  <a:srgbClr val="7030A0"/>
                </a:solidFill>
                <a:latin typeface="Times New Roman" pitchFamily="18" charset="0"/>
                <a:cs typeface="Arial" charset="0"/>
                <a:sym typeface="Wingdings" pitchFamily="2" charset="2"/>
              </a:rPr>
              <a:t> Đặc điểm của văn nghị luận</a:t>
            </a:r>
            <a:endParaRPr lang="en-US" sz="2800" b="1">
              <a:solidFill>
                <a:srgbClr val="7030A0"/>
              </a:solidFill>
              <a:latin typeface="Times New Roman" pitchFamily="18" charset="0"/>
              <a:cs typeface="Arial" charset="0"/>
            </a:endParaRPr>
          </a:p>
        </p:txBody>
      </p:sp>
      <p:sp>
        <p:nvSpPr>
          <p:cNvPr id="29741" name="Text Box 45"/>
          <p:cNvSpPr txBox="1">
            <a:spLocks noChangeArrowheads="1"/>
          </p:cNvSpPr>
          <p:nvPr/>
        </p:nvSpPr>
        <p:spPr bwMode="auto">
          <a:xfrm>
            <a:off x="1285875" y="1157288"/>
            <a:ext cx="6743700" cy="822325"/>
          </a:xfrm>
          <a:prstGeom prst="rect">
            <a:avLst/>
          </a:prstGeom>
          <a:noFill/>
          <a:ln w="9525">
            <a:noFill/>
            <a:miter lim="800000"/>
            <a:headEnd/>
            <a:tailEnd/>
          </a:ln>
          <a:effectLst/>
        </p:spPr>
        <p:txBody>
          <a:bodyPr>
            <a:spAutoFit/>
          </a:bodyPr>
          <a:lstStyle/>
          <a:p>
            <a:r>
              <a:rPr lang="en-US" sz="2400" b="1">
                <a:solidFill>
                  <a:srgbClr val="000000"/>
                </a:solidFill>
                <a:latin typeface="Times New Roman" pitchFamily="18" charset="0"/>
              </a:rPr>
              <a:t>- Cách thức trò chuyện đã ẩn tàng nhiều ý nghĩa sâu xa hơn là bản thân những lời trò chuyện</a:t>
            </a:r>
            <a:endParaRPr lang="en-US" sz="2400">
              <a:latin typeface="Times New Roman" pitchFamily="18" charset="0"/>
            </a:endParaRPr>
          </a:p>
        </p:txBody>
      </p:sp>
      <p:sp>
        <p:nvSpPr>
          <p:cNvPr id="29743" name="Text Box 47"/>
          <p:cNvSpPr txBox="1">
            <a:spLocks noChangeArrowheads="1"/>
          </p:cNvSpPr>
          <p:nvPr/>
        </p:nvSpPr>
        <p:spPr bwMode="auto">
          <a:xfrm>
            <a:off x="8186738" y="1000125"/>
            <a:ext cx="3814762" cy="1187450"/>
          </a:xfrm>
          <a:prstGeom prst="rect">
            <a:avLst/>
          </a:prstGeom>
          <a:noFill/>
          <a:ln w="9525">
            <a:noFill/>
            <a:miter lim="800000"/>
            <a:headEnd/>
            <a:tailEnd/>
          </a:ln>
          <a:effectLst/>
        </p:spPr>
        <p:txBody>
          <a:bodyPr>
            <a:spAutoFit/>
          </a:bodyPr>
          <a:lstStyle/>
          <a:p>
            <a:r>
              <a:rPr lang="en-US" sz="2400" b="1">
                <a:solidFill>
                  <a:srgbClr val="000000"/>
                </a:solidFill>
                <a:latin typeface="Times New Roman" pitchFamily="18" charset="0"/>
              </a:rPr>
              <a:t>- Nêu ra số lần ông giáo và lão Hạc trò chuyện. Ông giáo là người kể chuyện.</a:t>
            </a:r>
            <a:endParaRPr lang="en-US" sz="2400">
              <a:latin typeface="Times New Roman" pitchFamily="18" charset="0"/>
            </a:endParaRPr>
          </a:p>
        </p:txBody>
      </p:sp>
      <p:sp>
        <p:nvSpPr>
          <p:cNvPr id="29747" name="Text Box 51"/>
          <p:cNvSpPr txBox="1">
            <a:spLocks noChangeArrowheads="1"/>
          </p:cNvSpPr>
          <p:nvPr/>
        </p:nvSpPr>
        <p:spPr bwMode="auto">
          <a:xfrm>
            <a:off x="8186738" y="2543175"/>
            <a:ext cx="3786187" cy="822325"/>
          </a:xfrm>
          <a:prstGeom prst="rect">
            <a:avLst/>
          </a:prstGeom>
          <a:noFill/>
          <a:ln w="9525">
            <a:noFill/>
            <a:miter lim="800000"/>
            <a:headEnd/>
            <a:tailEnd/>
          </a:ln>
          <a:effectLst/>
        </p:spPr>
        <p:txBody>
          <a:bodyPr>
            <a:spAutoFit/>
          </a:bodyPr>
          <a:lstStyle/>
          <a:p>
            <a:r>
              <a:rPr lang="en-US" sz="2400" b="1">
                <a:solidFill>
                  <a:srgbClr val="000000"/>
                </a:solidFill>
                <a:latin typeface="Times New Roman" pitchFamily="18" charset="0"/>
              </a:rPr>
              <a:t>- Phân tích cuộc trò chuyện giữa các nhân vật.</a:t>
            </a:r>
            <a:endParaRPr lang="en-US" sz="2400">
              <a:latin typeface="Times New Roman" pitchFamily="18" charset="0"/>
            </a:endParaRPr>
          </a:p>
        </p:txBody>
      </p:sp>
      <p:sp>
        <p:nvSpPr>
          <p:cNvPr id="29752" name="Text Box 56"/>
          <p:cNvSpPr txBox="1">
            <a:spLocks noChangeArrowheads="1"/>
          </p:cNvSpPr>
          <p:nvPr/>
        </p:nvSpPr>
        <p:spPr bwMode="auto">
          <a:xfrm>
            <a:off x="1243013" y="2071688"/>
            <a:ext cx="6958012" cy="1495425"/>
          </a:xfrm>
          <a:prstGeom prst="rect">
            <a:avLst/>
          </a:prstGeom>
          <a:noFill/>
          <a:ln w="9525">
            <a:noFill/>
            <a:miter lim="800000"/>
            <a:headEnd/>
            <a:tailEnd/>
          </a:ln>
          <a:effectLst/>
        </p:spPr>
        <p:txBody>
          <a:bodyPr>
            <a:spAutoFit/>
          </a:bodyPr>
          <a:lstStyle/>
          <a:p>
            <a:r>
              <a:rPr lang="en-US" sz="2300" b="1">
                <a:solidFill>
                  <a:srgbClr val="000000"/>
                </a:solidFill>
                <a:latin typeface="Times New Roman" pitchFamily="18" charset="0"/>
              </a:rPr>
              <a:t>- Giấu đến tận cùng số phận nhân vật, thỉnh thoảng hé mở vài cảnh huống gây sự hiểu lầm, rồi cuối cùng giải tỏa sự hiểu lầm ấy là một thành công đặc sắc của nghệ thuật tự sự Nam Cao ở truyện này.</a:t>
            </a:r>
            <a:endParaRPr lang="en-US" sz="2300">
              <a:latin typeface="Times New Roman" pitchFamily="18" charset="0"/>
            </a:endParaRPr>
          </a:p>
        </p:txBody>
      </p:sp>
      <p:sp>
        <p:nvSpPr>
          <p:cNvPr id="29753" name="Text Box 57"/>
          <p:cNvSpPr txBox="1">
            <a:spLocks noChangeArrowheads="1"/>
          </p:cNvSpPr>
          <p:nvPr/>
        </p:nvSpPr>
        <p:spPr bwMode="auto">
          <a:xfrm>
            <a:off x="1243013" y="3657600"/>
            <a:ext cx="6843712" cy="822325"/>
          </a:xfrm>
          <a:prstGeom prst="rect">
            <a:avLst/>
          </a:prstGeom>
          <a:noFill/>
          <a:ln w="9525">
            <a:noFill/>
            <a:miter lim="800000"/>
            <a:headEnd/>
            <a:tailEnd/>
          </a:ln>
          <a:effectLst/>
        </p:spPr>
        <p:txBody>
          <a:bodyPr>
            <a:spAutoFit/>
          </a:bodyPr>
          <a:lstStyle/>
          <a:p>
            <a:r>
              <a:rPr lang="en-US" sz="2400" b="1">
                <a:solidFill>
                  <a:srgbClr val="000000"/>
                </a:solidFill>
                <a:latin typeface="Times New Roman" pitchFamily="18" charset="0"/>
              </a:rPr>
              <a:t>- Cái nhìn từ tấm lòng tác giả là mạch chủ đạo, chi phối và liên kết các điểm nhìn khác.</a:t>
            </a:r>
            <a:endParaRPr lang="en-US" sz="2400">
              <a:latin typeface="Times New Roman" pitchFamily="18" charset="0"/>
            </a:endParaRPr>
          </a:p>
        </p:txBody>
      </p:sp>
      <p:sp>
        <p:nvSpPr>
          <p:cNvPr id="29756" name="Text Box 60"/>
          <p:cNvSpPr txBox="1">
            <a:spLocks noChangeArrowheads="1"/>
          </p:cNvSpPr>
          <p:nvPr/>
        </p:nvSpPr>
        <p:spPr bwMode="auto">
          <a:xfrm>
            <a:off x="8172450" y="3643313"/>
            <a:ext cx="4019550" cy="822325"/>
          </a:xfrm>
          <a:prstGeom prst="rect">
            <a:avLst/>
          </a:prstGeom>
          <a:noFill/>
          <a:ln w="9525">
            <a:noFill/>
            <a:miter lim="800000"/>
            <a:headEnd/>
            <a:tailEnd/>
          </a:ln>
          <a:effectLst/>
        </p:spPr>
        <p:txBody>
          <a:bodyPr>
            <a:spAutoFit/>
          </a:bodyPr>
          <a:lstStyle/>
          <a:p>
            <a:r>
              <a:rPr lang="en-US" sz="2400" b="1">
                <a:solidFill>
                  <a:srgbClr val="000000"/>
                </a:solidFill>
                <a:latin typeface="Times New Roman" pitchFamily="18" charset="0"/>
              </a:rPr>
              <a:t>- Phân tích sự thay đổi mạch kể chuyện.</a:t>
            </a:r>
            <a:endParaRPr lang="en-US" sz="2400">
              <a:latin typeface="Times New Roman" pitchFamily="18" charset="0"/>
            </a:endParaRPr>
          </a:p>
        </p:txBody>
      </p:sp>
      <p:sp>
        <p:nvSpPr>
          <p:cNvPr id="29757" name="Text Box 61"/>
          <p:cNvSpPr txBox="1">
            <a:spLocks noChangeArrowheads="1"/>
          </p:cNvSpPr>
          <p:nvPr/>
        </p:nvSpPr>
        <p:spPr bwMode="auto">
          <a:xfrm>
            <a:off x="1228725" y="4471988"/>
            <a:ext cx="6815138" cy="1187450"/>
          </a:xfrm>
          <a:prstGeom prst="rect">
            <a:avLst/>
          </a:prstGeom>
          <a:noFill/>
          <a:ln w="9525">
            <a:noFill/>
            <a:miter lim="800000"/>
            <a:headEnd/>
            <a:tailEnd/>
          </a:ln>
          <a:effectLst/>
        </p:spPr>
        <p:txBody>
          <a:bodyPr>
            <a:spAutoFit/>
          </a:bodyPr>
          <a:lstStyle/>
          <a:p>
            <a:pPr>
              <a:spcBef>
                <a:spcPct val="50000"/>
              </a:spcBef>
            </a:pPr>
            <a:r>
              <a:rPr lang="en-US" sz="2400" b="1">
                <a:solidFill>
                  <a:srgbClr val="000000"/>
                </a:solidFill>
                <a:latin typeface="Times New Roman" pitchFamily="18" charset="0"/>
              </a:rPr>
              <a:t>Đi sâu phân tích hoạt động giao tiếp của các nhân vật, về tình thế lựa chọn của lão Hạc trong truyện</a:t>
            </a:r>
          </a:p>
        </p:txBody>
      </p:sp>
      <p:sp>
        <p:nvSpPr>
          <p:cNvPr id="29758" name="Text Box 62"/>
          <p:cNvSpPr txBox="1">
            <a:spLocks noChangeArrowheads="1"/>
          </p:cNvSpPr>
          <p:nvPr/>
        </p:nvSpPr>
        <p:spPr bwMode="auto">
          <a:xfrm>
            <a:off x="8172450" y="4471988"/>
            <a:ext cx="4019550" cy="1187450"/>
          </a:xfrm>
          <a:prstGeom prst="rect">
            <a:avLst/>
          </a:prstGeom>
          <a:noFill/>
          <a:ln w="9525">
            <a:noFill/>
            <a:miter lim="800000"/>
            <a:headEnd/>
            <a:tailEnd/>
          </a:ln>
          <a:effectLst/>
        </p:spPr>
        <p:txBody>
          <a:bodyPr>
            <a:spAutoFit/>
          </a:bodyPr>
          <a:lstStyle/>
          <a:p>
            <a:r>
              <a:rPr lang="en-US" sz="2400" b="1">
                <a:solidFill>
                  <a:srgbClr val="000000"/>
                </a:solidFill>
                <a:latin typeface="Times New Roman" pitchFamily="18" charset="0"/>
              </a:rPr>
              <a:t>- Lựa chọn giữa cái sống và cái chết của Lão Hạc cùng những hệ luỵ của chúng.</a:t>
            </a:r>
            <a:endParaRPr lang="en-US" sz="2400">
              <a:latin typeface="Times New Roman" pitchFamily="18" charset="0"/>
            </a:endParaRPr>
          </a:p>
        </p:txBody>
      </p:sp>
      <p:sp>
        <p:nvSpPr>
          <p:cNvPr id="29759" name="Text Box 63"/>
          <p:cNvSpPr txBox="1">
            <a:spLocks noChangeArrowheads="1"/>
          </p:cNvSpPr>
          <p:nvPr/>
        </p:nvSpPr>
        <p:spPr bwMode="auto">
          <a:xfrm>
            <a:off x="1443038" y="5757863"/>
            <a:ext cx="6072187" cy="457200"/>
          </a:xfrm>
          <a:prstGeom prst="rect">
            <a:avLst/>
          </a:prstGeom>
          <a:noFill/>
          <a:ln w="9525">
            <a:noFill/>
            <a:miter lim="800000"/>
            <a:headEnd/>
            <a:tailEnd/>
          </a:ln>
          <a:effectLst/>
        </p:spPr>
        <p:txBody>
          <a:bodyPr>
            <a:spAutoFit/>
          </a:bodyPr>
          <a:lstStyle/>
          <a:p>
            <a:r>
              <a:rPr lang="en-US" sz="2400" b="1">
                <a:solidFill>
                  <a:srgbClr val="002060"/>
                </a:solidFill>
                <a:latin typeface="Times New Roman" pitchFamily="18" charset="0"/>
                <a:sym typeface="Wingdings" pitchFamily="2" charset="2"/>
              </a:rPr>
              <a:t>Ý kiến, l</a:t>
            </a:r>
            <a:r>
              <a:rPr lang="en-US" sz="2400" b="1">
                <a:solidFill>
                  <a:srgbClr val="002060"/>
                </a:solidFill>
                <a:latin typeface="Times New Roman" pitchFamily="18" charset="0"/>
              </a:rPr>
              <a:t>í lẽ sắc bén, giàu biểu cảm.</a:t>
            </a:r>
            <a:endParaRPr lang="en-US" sz="2400">
              <a:latin typeface="Times New Roman" pitchFamily="18" charset="0"/>
            </a:endParaRPr>
          </a:p>
        </p:txBody>
      </p:sp>
      <p:sp>
        <p:nvSpPr>
          <p:cNvPr id="29761" name="Text Box 65"/>
          <p:cNvSpPr txBox="1">
            <a:spLocks noChangeArrowheads="1"/>
          </p:cNvSpPr>
          <p:nvPr/>
        </p:nvSpPr>
        <p:spPr bwMode="auto">
          <a:xfrm>
            <a:off x="8386763" y="5657850"/>
            <a:ext cx="3657600" cy="822325"/>
          </a:xfrm>
          <a:prstGeom prst="rect">
            <a:avLst/>
          </a:prstGeom>
          <a:noFill/>
          <a:ln w="9525">
            <a:noFill/>
            <a:miter lim="800000"/>
            <a:headEnd/>
            <a:tailEnd/>
          </a:ln>
          <a:effectLst/>
        </p:spPr>
        <p:txBody>
          <a:bodyPr>
            <a:spAutoFit/>
          </a:bodyPr>
          <a:lstStyle/>
          <a:p>
            <a:r>
              <a:rPr lang="en-US" sz="2400" b="1">
                <a:solidFill>
                  <a:srgbClr val="000000"/>
                </a:solidFill>
                <a:latin typeface="Times New Roman" pitchFamily="18" charset="0"/>
              </a:rPr>
              <a:t>=&gt; Bằng chứng được cụ thể, tỉ mỉ, toàn diện.</a:t>
            </a:r>
            <a:endParaRPr lang="en-U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41"/>
                                        </p:tgtEl>
                                        <p:attrNameLst>
                                          <p:attrName>style.visibility</p:attrName>
                                        </p:attrNameLst>
                                      </p:cBhvr>
                                      <p:to>
                                        <p:strVal val="visible"/>
                                      </p:to>
                                    </p:set>
                                    <p:animEffect transition="in" filter="checkerboard(across)">
                                      <p:cBhvr>
                                        <p:cTn id="7" dur="1000"/>
                                        <p:tgtEl>
                                          <p:spTgt spid="2974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743"/>
                                        </p:tgtEl>
                                        <p:attrNameLst>
                                          <p:attrName>style.visibility</p:attrName>
                                        </p:attrNameLst>
                                      </p:cBhvr>
                                      <p:to>
                                        <p:strVal val="visible"/>
                                      </p:to>
                                    </p:set>
                                    <p:animEffect transition="in" filter="checkerboard(across)">
                                      <p:cBhvr>
                                        <p:cTn id="12" dur="1000"/>
                                        <p:tgtEl>
                                          <p:spTgt spid="2974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9752">
                                            <p:txEl>
                                              <p:pRg st="0" end="0"/>
                                            </p:txEl>
                                          </p:spTgt>
                                        </p:tgtEl>
                                        <p:attrNameLst>
                                          <p:attrName>style.visibility</p:attrName>
                                        </p:attrNameLst>
                                      </p:cBhvr>
                                      <p:to>
                                        <p:strVal val="visible"/>
                                      </p:to>
                                    </p:set>
                                    <p:animEffect transition="in" filter="checkerboard(across)">
                                      <p:cBhvr>
                                        <p:cTn id="17" dur="1000"/>
                                        <p:tgtEl>
                                          <p:spTgt spid="2975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9747"/>
                                        </p:tgtEl>
                                        <p:attrNameLst>
                                          <p:attrName>style.visibility</p:attrName>
                                        </p:attrNameLst>
                                      </p:cBhvr>
                                      <p:to>
                                        <p:strVal val="visible"/>
                                      </p:to>
                                    </p:set>
                                    <p:animEffect transition="in" filter="checkerboard(across)">
                                      <p:cBhvr>
                                        <p:cTn id="22" dur="1000"/>
                                        <p:tgtEl>
                                          <p:spTgt spid="2974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9753"/>
                                        </p:tgtEl>
                                        <p:attrNameLst>
                                          <p:attrName>style.visibility</p:attrName>
                                        </p:attrNameLst>
                                      </p:cBhvr>
                                      <p:to>
                                        <p:strVal val="visible"/>
                                      </p:to>
                                    </p:set>
                                    <p:animEffect transition="in" filter="checkerboard(across)">
                                      <p:cBhvr>
                                        <p:cTn id="27" dur="1000"/>
                                        <p:tgtEl>
                                          <p:spTgt spid="2975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9756"/>
                                        </p:tgtEl>
                                        <p:attrNameLst>
                                          <p:attrName>style.visibility</p:attrName>
                                        </p:attrNameLst>
                                      </p:cBhvr>
                                      <p:to>
                                        <p:strVal val="visible"/>
                                      </p:to>
                                    </p:set>
                                    <p:animEffect transition="in" filter="checkerboard(across)">
                                      <p:cBhvr>
                                        <p:cTn id="32" dur="1000"/>
                                        <p:tgtEl>
                                          <p:spTgt spid="2975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9757"/>
                                        </p:tgtEl>
                                        <p:attrNameLst>
                                          <p:attrName>style.visibility</p:attrName>
                                        </p:attrNameLst>
                                      </p:cBhvr>
                                      <p:to>
                                        <p:strVal val="visible"/>
                                      </p:to>
                                    </p:set>
                                    <p:animEffect transition="in" filter="checkerboard(across)">
                                      <p:cBhvr>
                                        <p:cTn id="37" dur="1000"/>
                                        <p:tgtEl>
                                          <p:spTgt spid="29757"/>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9758"/>
                                        </p:tgtEl>
                                        <p:attrNameLst>
                                          <p:attrName>style.visibility</p:attrName>
                                        </p:attrNameLst>
                                      </p:cBhvr>
                                      <p:to>
                                        <p:strVal val="visible"/>
                                      </p:to>
                                    </p:set>
                                    <p:animEffect transition="in" filter="checkerboard(across)">
                                      <p:cBhvr>
                                        <p:cTn id="42" dur="1000"/>
                                        <p:tgtEl>
                                          <p:spTgt spid="29758"/>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9759"/>
                                        </p:tgtEl>
                                        <p:attrNameLst>
                                          <p:attrName>style.visibility</p:attrName>
                                        </p:attrNameLst>
                                      </p:cBhvr>
                                      <p:to>
                                        <p:strVal val="visible"/>
                                      </p:to>
                                    </p:set>
                                    <p:animEffect transition="in" filter="checkerboard(across)">
                                      <p:cBhvr>
                                        <p:cTn id="47" dur="1000"/>
                                        <p:tgtEl>
                                          <p:spTgt spid="29759"/>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9761"/>
                                        </p:tgtEl>
                                        <p:attrNameLst>
                                          <p:attrName>style.visibility</p:attrName>
                                        </p:attrNameLst>
                                      </p:cBhvr>
                                      <p:to>
                                        <p:strVal val="visible"/>
                                      </p:to>
                                    </p:set>
                                    <p:animEffect transition="in" filter="checkerboard(across)">
                                      <p:cBhvr>
                                        <p:cTn id="52" dur="1000"/>
                                        <p:tgtEl>
                                          <p:spTgt spid="29761"/>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checkerboard(across)">
                                      <p:cBhvr>
                                        <p:cTn id="5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9741" grpId="0"/>
      <p:bldP spid="29743" grpId="0"/>
      <p:bldP spid="29747" grpId="0"/>
      <p:bldP spid="29753" grpId="0"/>
      <p:bldP spid="29756" grpId="0"/>
      <p:bldP spid="29757" grpId="0"/>
      <p:bldP spid="29758" grpId="0"/>
      <p:bldP spid="29759" grpId="0"/>
      <p:bldP spid="297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p:cNvPicPr>
            <a:picLocks noChangeAspect="1"/>
          </p:cNvPicPr>
          <p:nvPr/>
        </p:nvPicPr>
        <p:blipFill>
          <a:blip r:embed="rId2">
            <a:lum bright="70000" contrast="-70000"/>
          </a:blip>
          <a:srcRect/>
          <a:stretch>
            <a:fillRect/>
          </a:stretch>
        </p:blipFill>
        <p:spPr bwMode="auto">
          <a:xfrm>
            <a:off x="0" y="0"/>
            <a:ext cx="12192000" cy="6935788"/>
          </a:xfrm>
          <a:prstGeom prst="rect">
            <a:avLst/>
          </a:prstGeom>
          <a:noFill/>
          <a:ln w="9525">
            <a:noFill/>
            <a:miter lim="800000"/>
            <a:headEnd/>
            <a:tailEnd/>
          </a:ln>
        </p:spPr>
      </p:pic>
      <p:sp>
        <p:nvSpPr>
          <p:cNvPr id="4" name="椭圆 22">
            <a:extLst>
              <a:ext uri="{FF2B5EF4-FFF2-40B4-BE49-F238E27FC236}"/>
            </a:extLst>
          </p:cNvPr>
          <p:cNvSpPr/>
          <p:nvPr/>
        </p:nvSpPr>
        <p:spPr>
          <a:xfrm>
            <a:off x="39688" y="1951038"/>
            <a:ext cx="717550" cy="717550"/>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TextBox 14"/>
          <p:cNvSpPr txBox="1">
            <a:spLocks noChangeArrowheads="1"/>
          </p:cNvSpPr>
          <p:nvPr/>
        </p:nvSpPr>
        <p:spPr bwMode="auto">
          <a:xfrm>
            <a:off x="338138" y="5091113"/>
            <a:ext cx="4781550" cy="539750"/>
          </a:xfrm>
          <a:prstGeom prst="rect">
            <a:avLst/>
          </a:prstGeom>
          <a:noFill/>
          <a:ln w="9525">
            <a:noFill/>
            <a:miter lim="800000"/>
            <a:headEnd/>
            <a:tailEnd/>
          </a:ln>
        </p:spPr>
        <p:txBody>
          <a:bodyPr wrap="none">
            <a:spAutoFit/>
          </a:bodyPr>
          <a:lstStyle/>
          <a:p>
            <a:pPr algn="just">
              <a:lnSpc>
                <a:spcPct val="105000"/>
              </a:lnSpc>
              <a:spcBef>
                <a:spcPts val="600"/>
              </a:spcBef>
              <a:spcAft>
                <a:spcPts val="600"/>
              </a:spcAft>
            </a:pPr>
            <a:r>
              <a:rPr lang="en-US" sz="2800" b="1">
                <a:solidFill>
                  <a:srgbClr val="000000"/>
                </a:solidFill>
                <a:latin typeface="Times New Roman" pitchFamily="18" charset="0"/>
                <a:cs typeface="Calibri" pitchFamily="34" charset="0"/>
              </a:rPr>
              <a:t>3. Khái quát vấn đề nghị luận.</a:t>
            </a:r>
            <a:endParaRPr lang="en-US" sz="2800">
              <a:solidFill>
                <a:srgbClr val="000000"/>
              </a:solidFill>
              <a:latin typeface="Times New Roman" pitchFamily="18" charset="0"/>
              <a:cs typeface="Calibri" pitchFamily="34" charset="0"/>
            </a:endParaRPr>
          </a:p>
        </p:txBody>
      </p:sp>
      <p:sp>
        <p:nvSpPr>
          <p:cNvPr id="14" name="TextBox 13"/>
          <p:cNvSpPr txBox="1">
            <a:spLocks noChangeArrowheads="1"/>
          </p:cNvSpPr>
          <p:nvPr/>
        </p:nvSpPr>
        <p:spPr bwMode="auto">
          <a:xfrm>
            <a:off x="357188" y="2741613"/>
            <a:ext cx="5678487" cy="946150"/>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2.</a:t>
            </a:r>
            <a:r>
              <a:rPr lang="en-US" sz="2800" b="1">
                <a:latin typeface="Times New Roman" pitchFamily="18" charset="0"/>
                <a:cs typeface="Calibri" pitchFamily="34" charset="0"/>
              </a:rPr>
              <a:t> Mối quan hệ giữa luận điểm với luận đề trong văn bản.</a:t>
            </a:r>
            <a:r>
              <a:rPr lang="en-US" sz="2800" b="1">
                <a:latin typeface="Times New Roman" pitchFamily="18" charset="0"/>
                <a:cs typeface="Times New Roman" pitchFamily="18" charset="0"/>
              </a:rPr>
              <a:t> </a:t>
            </a:r>
          </a:p>
        </p:txBody>
      </p:sp>
      <p:sp>
        <p:nvSpPr>
          <p:cNvPr id="10" name="TextBox 9"/>
          <p:cNvSpPr txBox="1">
            <a:spLocks noChangeArrowheads="1"/>
          </p:cNvSpPr>
          <p:nvPr/>
        </p:nvSpPr>
        <p:spPr bwMode="auto">
          <a:xfrm>
            <a:off x="571500" y="827088"/>
            <a:ext cx="4679950" cy="519112"/>
          </a:xfrm>
          <a:prstGeom prst="rect">
            <a:avLst/>
          </a:prstGeom>
          <a:noFill/>
          <a:ln w="9525">
            <a:noFill/>
            <a:miter lim="800000"/>
            <a:headEnd/>
            <a:tailEnd/>
          </a:ln>
        </p:spPr>
        <p:txBody>
          <a:bodyPr>
            <a:spAutoFit/>
          </a:bodyPr>
          <a:lstStyle/>
          <a:p>
            <a:r>
              <a:rPr lang="en-US" sz="2800" b="1">
                <a:solidFill>
                  <a:srgbClr val="FF3300"/>
                </a:solidFill>
                <a:latin typeface="Times New Roman" pitchFamily="18" charset="0"/>
                <a:cs typeface="Times New Roman" pitchFamily="18" charset="0"/>
              </a:rPr>
              <a:t>II. TÌM HIỂU CHI TIẾT</a:t>
            </a:r>
          </a:p>
        </p:txBody>
      </p:sp>
      <p:sp>
        <p:nvSpPr>
          <p:cNvPr id="13" name="TextBox 12"/>
          <p:cNvSpPr txBox="1">
            <a:spLocks noChangeArrowheads="1"/>
          </p:cNvSpPr>
          <p:nvPr/>
        </p:nvSpPr>
        <p:spPr bwMode="auto">
          <a:xfrm>
            <a:off x="557213" y="1365250"/>
            <a:ext cx="5137150" cy="519113"/>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1. Vấn đề nghị luận </a:t>
            </a:r>
            <a:r>
              <a:rPr lang="en-US" sz="2800" b="1">
                <a:latin typeface="Times New Roman" pitchFamily="18" charset="0"/>
              </a:rPr>
              <a:t>(luận đề)</a:t>
            </a:r>
            <a:endParaRPr lang="en-US" sz="4000" b="1">
              <a:latin typeface="Times New Roman" pitchFamily="18" charset="0"/>
              <a:cs typeface="Times New Roman" pitchFamily="18" charset="0"/>
            </a:endParaRPr>
          </a:p>
        </p:txBody>
      </p:sp>
      <p:sp>
        <p:nvSpPr>
          <p:cNvPr id="7" name="TextBox 6"/>
          <p:cNvSpPr txBox="1">
            <a:spLocks noChangeArrowheads="1"/>
          </p:cNvSpPr>
          <p:nvPr/>
        </p:nvSpPr>
        <p:spPr bwMode="auto">
          <a:xfrm>
            <a:off x="585788" y="280988"/>
            <a:ext cx="3765550" cy="519112"/>
          </a:xfrm>
          <a:prstGeom prst="rect">
            <a:avLst/>
          </a:prstGeom>
          <a:noFill/>
          <a:ln w="9525">
            <a:noFill/>
            <a:miter lim="800000"/>
            <a:headEnd/>
            <a:tailEnd/>
          </a:ln>
        </p:spPr>
        <p:txBody>
          <a:bodyPr>
            <a:spAutoFit/>
          </a:bodyPr>
          <a:lstStyle/>
          <a:p>
            <a:r>
              <a:rPr lang="en-US" sz="2800" b="1">
                <a:solidFill>
                  <a:srgbClr val="FF3300"/>
                </a:solidFill>
                <a:latin typeface="Times New Roman" pitchFamily="18" charset="0"/>
                <a:cs typeface="Times New Roman" pitchFamily="18" charset="0"/>
              </a:rPr>
              <a:t>I. TÌM HIỂU CHUNG</a:t>
            </a:r>
          </a:p>
        </p:txBody>
      </p:sp>
      <p:sp>
        <p:nvSpPr>
          <p:cNvPr id="30744" name="Line 24"/>
          <p:cNvSpPr>
            <a:spLocks noChangeShapeType="1"/>
          </p:cNvSpPr>
          <p:nvPr/>
        </p:nvSpPr>
        <p:spPr bwMode="auto">
          <a:xfrm flipH="1">
            <a:off x="6529388" y="457200"/>
            <a:ext cx="14287" cy="6172200"/>
          </a:xfrm>
          <a:prstGeom prst="line">
            <a:avLst/>
          </a:prstGeom>
          <a:noFill/>
          <a:ln w="38100">
            <a:solidFill>
              <a:schemeClr val="tx1"/>
            </a:solidFill>
            <a:round/>
            <a:headEnd/>
            <a:tailEnd/>
          </a:ln>
          <a:effectLst/>
        </p:spPr>
        <p:txBody>
          <a:bodyPr/>
          <a:lstStyle/>
          <a:p>
            <a:endParaRPr lang="en-US"/>
          </a:p>
        </p:txBody>
      </p:sp>
      <p:sp>
        <p:nvSpPr>
          <p:cNvPr id="30745" name="Text Box 25"/>
          <p:cNvSpPr txBox="1">
            <a:spLocks noChangeArrowheads="1"/>
          </p:cNvSpPr>
          <p:nvPr/>
        </p:nvSpPr>
        <p:spPr bwMode="auto">
          <a:xfrm>
            <a:off x="300038" y="1900238"/>
            <a:ext cx="5986462" cy="822325"/>
          </a:xfrm>
          <a:prstGeom prst="rect">
            <a:avLst/>
          </a:prstGeom>
          <a:noFill/>
          <a:ln w="9525">
            <a:noFill/>
            <a:miter lim="800000"/>
            <a:headEnd/>
            <a:tailEnd/>
          </a:ln>
          <a:effectLst/>
        </p:spPr>
        <p:txBody>
          <a:bodyPr>
            <a:spAutoFit/>
          </a:bodyPr>
          <a:lstStyle/>
          <a:p>
            <a:pPr>
              <a:spcAft>
                <a:spcPts val="1200"/>
              </a:spcAft>
            </a:pPr>
            <a:r>
              <a:rPr lang="en-US" sz="2400" b="1">
                <a:solidFill>
                  <a:srgbClr val="000000"/>
                </a:solidFill>
                <a:latin typeface="Times New Roman" pitchFamily="18" charset="0"/>
              </a:rPr>
              <a:t>- Giá trị sâu sắc về tư tưởng và nghệ thuật tiềm ẩn trong tác phẩm “Lão Hạc”.</a:t>
            </a:r>
            <a:endParaRPr lang="en-US" sz="2400">
              <a:latin typeface="Times New Roman" pitchFamily="18" charset="0"/>
            </a:endParaRPr>
          </a:p>
        </p:txBody>
      </p:sp>
      <p:sp>
        <p:nvSpPr>
          <p:cNvPr id="19" name="Rectangle: Rounded Corners 18"/>
          <p:cNvSpPr>
            <a:spLocks noChangeArrowheads="1"/>
          </p:cNvSpPr>
          <p:nvPr/>
        </p:nvSpPr>
        <p:spPr bwMode="auto">
          <a:xfrm>
            <a:off x="260350" y="3702050"/>
            <a:ext cx="6130925" cy="1385888"/>
          </a:xfrm>
          <a:prstGeom prst="roundRect">
            <a:avLst>
              <a:gd name="adj" fmla="val 16667"/>
            </a:avLst>
          </a:prstGeom>
          <a:solidFill>
            <a:schemeClr val="bg1"/>
          </a:solidFill>
          <a:ln w="6350" algn="ctr">
            <a:solidFill>
              <a:schemeClr val="bg1"/>
            </a:solidFill>
            <a:miter lim="800000"/>
            <a:headEnd/>
            <a:tailEnd/>
          </a:ln>
        </p:spPr>
        <p:txBody>
          <a:bodyPr anchor="ctr"/>
          <a:lstStyle/>
          <a:p>
            <a:r>
              <a:rPr lang="en-US" sz="2800" b="1">
                <a:solidFill>
                  <a:srgbClr val="000000"/>
                </a:solidFill>
                <a:latin typeface="Times New Roman" pitchFamily="18" charset="0"/>
                <a:cs typeface="Calibri" pitchFamily="34" charset="0"/>
              </a:rPr>
              <a:t>- Luận điểm của phần này gắn bó mật thiết với luận đề, giúp làm sáng tỏ luận đề của văn bản</a:t>
            </a:r>
            <a:r>
              <a:rPr lang="en-US" sz="2000" b="1">
                <a:solidFill>
                  <a:srgbClr val="000000"/>
                </a:solidFill>
                <a:latin typeface="Times New Roman" pitchFamily="18" charset="0"/>
                <a:cs typeface="Calibri" pitchFamily="34" charset="0"/>
              </a:rPr>
              <a:t>. </a:t>
            </a:r>
            <a:endParaRPr lang="en-US" sz="2000" b="1">
              <a:solidFill>
                <a:srgbClr val="000000"/>
              </a:solidFill>
              <a:latin typeface="Times New Roman" pitchFamily="18" charset="0"/>
            </a:endParaRPr>
          </a:p>
        </p:txBody>
      </p:sp>
      <p:sp>
        <p:nvSpPr>
          <p:cNvPr id="18" name="Thought Bubble: Cloud 17"/>
          <p:cNvSpPr>
            <a:spLocks noChangeArrowheads="1"/>
          </p:cNvSpPr>
          <p:nvPr/>
        </p:nvSpPr>
        <p:spPr bwMode="auto">
          <a:xfrm>
            <a:off x="6719888" y="4505325"/>
            <a:ext cx="5257800" cy="2352675"/>
          </a:xfrm>
          <a:prstGeom prst="cloudCallout">
            <a:avLst>
              <a:gd name="adj1" fmla="val -47764"/>
              <a:gd name="adj2" fmla="val -83468"/>
            </a:avLst>
          </a:prstGeom>
          <a:solidFill>
            <a:srgbClr val="DEEBF7"/>
          </a:solidFill>
          <a:ln w="12700" algn="ctr">
            <a:solidFill>
              <a:srgbClr val="2F528F"/>
            </a:solidFill>
            <a:miter lim="800000"/>
            <a:headEnd/>
            <a:tailEnd/>
          </a:ln>
        </p:spPr>
        <p:txBody>
          <a:bodyPr anchor="ctr"/>
          <a:lstStyle/>
          <a:p>
            <a:pPr algn="ctr"/>
            <a:endParaRPr lang="en-US" sz="2800" b="1">
              <a:solidFill>
                <a:srgbClr val="000000"/>
              </a:solidFill>
              <a:latin typeface="Times New Roman" pitchFamily="18" charset="0"/>
            </a:endParaRPr>
          </a:p>
          <a:p>
            <a:pPr algn="ctr"/>
            <a:r>
              <a:rPr lang="en-US" sz="2800" b="1">
                <a:solidFill>
                  <a:srgbClr val="CC0000"/>
                </a:solidFill>
                <a:latin typeface="Times New Roman" pitchFamily="18" charset="0"/>
              </a:rPr>
              <a:t>Vấn đề nghị luận được khẳng định như thế nào?</a:t>
            </a:r>
            <a:endParaRPr lang="en-US" sz="4000" b="1">
              <a:solidFill>
                <a:srgbClr val="CC0000"/>
              </a:solidFill>
              <a:latin typeface="Times New Roman" pitchFamily="18" charset="0"/>
              <a:cs typeface="Times New Roman" pitchFamily="18" charset="0"/>
            </a:endParaRPr>
          </a:p>
        </p:txBody>
      </p:sp>
      <p:sp>
        <p:nvSpPr>
          <p:cNvPr id="30748" name="Text Box 28"/>
          <p:cNvSpPr txBox="1">
            <a:spLocks noChangeArrowheads="1"/>
          </p:cNvSpPr>
          <p:nvPr/>
        </p:nvSpPr>
        <p:spPr bwMode="auto">
          <a:xfrm>
            <a:off x="357188" y="5514975"/>
            <a:ext cx="5900737" cy="1187450"/>
          </a:xfrm>
          <a:prstGeom prst="rect">
            <a:avLst/>
          </a:prstGeom>
          <a:noFill/>
          <a:ln w="9525">
            <a:noFill/>
            <a:miter lim="800000"/>
            <a:headEnd/>
            <a:tailEnd/>
          </a:ln>
          <a:effectLst/>
        </p:spPr>
        <p:txBody>
          <a:bodyPr>
            <a:spAutoFit/>
          </a:bodyPr>
          <a:lstStyle/>
          <a:p>
            <a:r>
              <a:rPr lang="en-US" sz="2400" b="1">
                <a:solidFill>
                  <a:srgbClr val="000000"/>
                </a:solidFill>
                <a:latin typeface="Times New Roman" pitchFamily="18" charset="0"/>
              </a:rPr>
              <a:t>- Truyện Nam Cao không phải là loại truyện giản đơn trong cấu tứ, dựng truyện và triển khai mạch truyện.</a:t>
            </a:r>
            <a:endParaRPr lang="en-US" sz="24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0748"/>
                                        </p:tgtEl>
                                        <p:attrNameLst>
                                          <p:attrName>style.visibility</p:attrName>
                                        </p:attrNameLst>
                                      </p:cBhvr>
                                      <p:to>
                                        <p:strVal val="visible"/>
                                      </p:to>
                                    </p:set>
                                    <p:animEffect transition="in" filter="checkerboard(across)">
                                      <p:cBhvr>
                                        <p:cTn id="17" dur="1000"/>
                                        <p:tgtEl>
                                          <p:spTgt spid="30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307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p:cNvPicPr>
            <a:picLocks noChangeAspect="1"/>
          </p:cNvPicPr>
          <p:nvPr/>
        </p:nvPicPr>
        <p:blipFill>
          <a:blip r:embed="rId2">
            <a:lum bright="70000" contrast="-70000"/>
          </a:blip>
          <a:srcRect/>
          <a:stretch>
            <a:fillRect/>
          </a:stretch>
        </p:blipFill>
        <p:spPr bwMode="auto">
          <a:xfrm>
            <a:off x="0" y="0"/>
            <a:ext cx="12192000" cy="6937375"/>
          </a:xfrm>
          <a:prstGeom prst="rect">
            <a:avLst/>
          </a:prstGeom>
          <a:noFill/>
          <a:ln w="9525">
            <a:noFill/>
            <a:miter lim="800000"/>
            <a:headEnd/>
            <a:tailEnd/>
          </a:ln>
        </p:spPr>
      </p:pic>
      <p:sp>
        <p:nvSpPr>
          <p:cNvPr id="6" name="Rectangle: Rounded Corners 5">
            <a:extLst>
              <a:ext uri="{FF2B5EF4-FFF2-40B4-BE49-F238E27FC236}"/>
            </a:extLst>
          </p:cNvPr>
          <p:cNvSpPr/>
          <p:nvPr/>
        </p:nvSpPr>
        <p:spPr>
          <a:xfrm>
            <a:off x="3870072" y="118184"/>
            <a:ext cx="4828875" cy="794657"/>
          </a:xfrm>
          <a:prstGeom prst="roundRect">
            <a:avLst>
              <a:gd name="adj" fmla="val 15755"/>
            </a:avLst>
          </a:prstGeom>
          <a:solidFill>
            <a:schemeClr val="bg1"/>
          </a:solidFill>
          <a:ln>
            <a:solidFill>
              <a:srgbClr val="002060"/>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b="1" dirty="0">
              <a:solidFill>
                <a:srgbClr val="00206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3200" b="1" dirty="0">
                <a:solidFill>
                  <a:srgbClr val="002060"/>
                </a:solidFill>
                <a:latin typeface="Times New Roman" panose="02020603050405020304" pitchFamily="18" charset="0"/>
                <a:cs typeface="Times New Roman" panose="02020603050405020304" pitchFamily="18" charset="0"/>
              </a:rPr>
              <a:t>TỔNG KẾT</a:t>
            </a:r>
          </a:p>
          <a:p>
            <a:pPr algn="ctr" fontAlgn="auto">
              <a:spcBef>
                <a:spcPts val="0"/>
              </a:spcBef>
              <a:spcAft>
                <a:spcPts val="0"/>
              </a:spcAft>
              <a:defRPr/>
            </a:pP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3005138" y="1149350"/>
            <a:ext cx="2184400" cy="523875"/>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Nghệ thuật</a:t>
            </a:r>
          </a:p>
        </p:txBody>
      </p:sp>
      <p:sp>
        <p:nvSpPr>
          <p:cNvPr id="8" name="TextBox 7"/>
          <p:cNvSpPr txBox="1">
            <a:spLocks noChangeArrowheads="1"/>
          </p:cNvSpPr>
          <p:nvPr/>
        </p:nvSpPr>
        <p:spPr bwMode="auto">
          <a:xfrm>
            <a:off x="8066088" y="1149350"/>
            <a:ext cx="2184400" cy="523875"/>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Nội dung</a:t>
            </a:r>
          </a:p>
        </p:txBody>
      </p:sp>
      <p:sp>
        <p:nvSpPr>
          <p:cNvPr id="9" name="Rounded Rectangle 5">
            <a:extLst>
              <a:ext uri="{FF2B5EF4-FFF2-40B4-BE49-F238E27FC236}"/>
            </a:extLst>
          </p:cNvPr>
          <p:cNvSpPr/>
          <p:nvPr/>
        </p:nvSpPr>
        <p:spPr>
          <a:xfrm>
            <a:off x="7689850" y="1844675"/>
            <a:ext cx="3244850" cy="1905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r>
              <a:rPr lang="en-US" sz="2400" b="1">
                <a:solidFill>
                  <a:srgbClr val="000000"/>
                </a:solidFill>
                <a:latin typeface="Times New Roman" pitchFamily="18" charset="0"/>
                <a:cs typeface="Times New Roman" pitchFamily="18" charset="0"/>
              </a:rPr>
              <a:t>- Tinh thần nhân đạo cao cả của tác phẩm Lão Hạc.</a:t>
            </a:r>
          </a:p>
        </p:txBody>
      </p:sp>
      <p:sp>
        <p:nvSpPr>
          <p:cNvPr id="10" name="Rectangle: Rounded Corners 9">
            <a:extLst>
              <a:ext uri="{FF2B5EF4-FFF2-40B4-BE49-F238E27FC236}"/>
            </a:extLst>
          </p:cNvPr>
          <p:cNvSpPr/>
          <p:nvPr/>
        </p:nvSpPr>
        <p:spPr>
          <a:xfrm>
            <a:off x="709613" y="1860550"/>
            <a:ext cx="5426075" cy="2062163"/>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just">
              <a:lnSpc>
                <a:spcPct val="115000"/>
              </a:lnSpc>
              <a:spcBef>
                <a:spcPts val="600"/>
              </a:spcBef>
              <a:spcAft>
                <a:spcPts val="600"/>
              </a:spcAft>
              <a:tabLst>
                <a:tab pos="1714500" algn="l"/>
              </a:tabLst>
            </a:pPr>
            <a:r>
              <a:rPr lang="nl-NL" sz="2400" b="1">
                <a:solidFill>
                  <a:srgbClr val="000000"/>
                </a:solidFill>
                <a:latin typeface="Times New Roman" pitchFamily="18" charset="0"/>
                <a:ea typeface="Calibri" pitchFamily="34" charset="0"/>
                <a:cs typeface="Times New Roman" pitchFamily="18" charset="0"/>
              </a:rPr>
              <a:t>- Các bằng chứng đa dạng, cụ thể, sinh động, phong phú.</a:t>
            </a:r>
            <a:endParaRPr lang="en-US" sz="2400" b="1">
              <a:solidFill>
                <a:srgbClr val="000000"/>
              </a:solidFill>
              <a:latin typeface="Times New Roman" pitchFamily="18" charset="0"/>
              <a:ea typeface="Calibri" pitchFamily="34" charset="0"/>
              <a:cs typeface="Times New Roman" pitchFamily="18" charset="0"/>
            </a:endParaRPr>
          </a:p>
          <a:p>
            <a:pPr>
              <a:tabLst>
                <a:tab pos="1714500" algn="l"/>
              </a:tabLst>
            </a:pPr>
            <a:r>
              <a:rPr lang="nl-NL" sz="2400" b="1">
                <a:solidFill>
                  <a:srgbClr val="000000"/>
                </a:solidFill>
                <a:latin typeface="Times New Roman" pitchFamily="18" charset="0"/>
                <a:ea typeface="Calibri" pitchFamily="34" charset="0"/>
                <a:cs typeface="Times New Roman" pitchFamily="18" charset="0"/>
              </a:rPr>
              <a:t>- Hệ thống lí lẽ, ý kiến </a:t>
            </a:r>
            <a:r>
              <a:rPr lang="en-US" sz="2400" b="1">
                <a:solidFill>
                  <a:srgbClr val="333333"/>
                </a:solidFill>
                <a:latin typeface="Times New Roman" pitchFamily="18" charset="0"/>
                <a:ea typeface="Calibri" pitchFamily="34" charset="0"/>
                <a:cs typeface="Times New Roman" pitchFamily="18" charset="0"/>
              </a:rPr>
              <a:t>rất thuyết phục, xác thực và được trình bày theo một trình tự hợp lí.</a:t>
            </a:r>
            <a:endParaRPr lang="en-US" sz="2400" b="1">
              <a:solidFill>
                <a:srgbClr val="000000"/>
              </a:solidFill>
              <a:latin typeface="Times New Roman" pitchFamily="18" charset="0"/>
              <a:ea typeface="Calibri" pitchFamily="34" charset="0"/>
              <a:cs typeface="Times New Roman" pitchFamily="18" charset="0"/>
            </a:endParaRPr>
          </a:p>
        </p:txBody>
      </p:sp>
      <p:sp>
        <p:nvSpPr>
          <p:cNvPr id="13" name="TextBox 12"/>
          <p:cNvSpPr txBox="1">
            <a:spLocks noChangeArrowheads="1"/>
          </p:cNvSpPr>
          <p:nvPr/>
        </p:nvSpPr>
        <p:spPr bwMode="auto">
          <a:xfrm>
            <a:off x="3032125" y="4024313"/>
            <a:ext cx="4314825" cy="45720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Kĩ năng đọc văn bản nghị luận</a:t>
            </a:r>
            <a:r>
              <a:rPr lang="en-US" sz="2400" b="1">
                <a:latin typeface="Calibri" pitchFamily="34" charset="0"/>
              </a:rPr>
              <a:t>.</a:t>
            </a:r>
            <a:endParaRPr lang="en-US" sz="2400" b="1">
              <a:latin typeface="Times New Roman" pitchFamily="18" charset="0"/>
              <a:cs typeface="Times New Roman" pitchFamily="18" charset="0"/>
            </a:endParaRPr>
          </a:p>
        </p:txBody>
      </p:sp>
      <p:sp>
        <p:nvSpPr>
          <p:cNvPr id="14" name="Rectangle: Rounded Corners 13">
            <a:extLst>
              <a:ext uri="{FF2B5EF4-FFF2-40B4-BE49-F238E27FC236}"/>
            </a:extLst>
          </p:cNvPr>
          <p:cNvSpPr/>
          <p:nvPr/>
        </p:nvSpPr>
        <p:spPr>
          <a:xfrm>
            <a:off x="523875" y="4648200"/>
            <a:ext cx="11225213" cy="220980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nSpc>
                <a:spcPct val="150000"/>
              </a:lnSpc>
            </a:pPr>
            <a:r>
              <a:rPr lang="en-US" sz="2400" b="1">
                <a:solidFill>
                  <a:srgbClr val="333333"/>
                </a:solidFill>
                <a:latin typeface="Times New Roman" pitchFamily="18" charset="0"/>
                <a:cs typeface="Times New Roman" pitchFamily="18" charset="0"/>
              </a:rPr>
              <a:t>- Nêu luận đề của văn bản.</a:t>
            </a:r>
            <a:endParaRPr lang="en-US" sz="2400" b="1">
              <a:solidFill>
                <a:srgbClr val="000000"/>
              </a:solidFill>
              <a:latin typeface="Times New Roman" pitchFamily="18" charset="0"/>
              <a:cs typeface="Times New Roman" pitchFamily="18" charset="0"/>
            </a:endParaRPr>
          </a:p>
          <a:p>
            <a:pPr>
              <a:lnSpc>
                <a:spcPct val="150000"/>
              </a:lnSpc>
            </a:pPr>
            <a:r>
              <a:rPr lang="en-US" sz="2400" b="1">
                <a:solidFill>
                  <a:srgbClr val="333333"/>
                </a:solidFill>
                <a:latin typeface="Times New Roman" pitchFamily="18" charset="0"/>
                <a:cs typeface="Times New Roman" pitchFamily="18" charset="0"/>
              </a:rPr>
              <a:t>- Xác định các luận điểm và chỉ ra mối quan hệ của hệ thống luận điểm với luận đề.</a:t>
            </a:r>
            <a:endParaRPr lang="en-US" sz="2400" b="1">
              <a:solidFill>
                <a:srgbClr val="000000"/>
              </a:solidFill>
              <a:latin typeface="Times New Roman" pitchFamily="18" charset="0"/>
              <a:cs typeface="Times New Roman" pitchFamily="18" charset="0"/>
            </a:endParaRPr>
          </a:p>
          <a:p>
            <a:pPr>
              <a:lnSpc>
                <a:spcPct val="150000"/>
              </a:lnSpc>
            </a:pPr>
            <a:r>
              <a:rPr lang="en-US" sz="2400" b="1">
                <a:solidFill>
                  <a:srgbClr val="333333"/>
                </a:solidFill>
                <a:latin typeface="Times New Roman" pitchFamily="18" charset="0"/>
                <a:cs typeface="Times New Roman" pitchFamily="18" charset="0"/>
              </a:rPr>
              <a:t>- Chỉ ra các lí lẽ, dẫn chứng (bằng chứng) và mối quan hệ của chúng trong việc làm rõ luận điểm.</a:t>
            </a:r>
            <a:endParaRPr lang="en-US" sz="2400" b="1">
              <a:solidFill>
                <a:srgbClr val="000000"/>
              </a:solidFill>
              <a:latin typeface="Times New Roman" pitchFamily="18" charset="0"/>
              <a:cs typeface="Times New Roman" pitchFamily="18" charset="0"/>
            </a:endParaRPr>
          </a:p>
        </p:txBody>
      </p:sp>
      <p:sp>
        <p:nvSpPr>
          <p:cNvPr id="15" name="Arrow: Down 14">
            <a:extLst>
              <a:ext uri="{FF2B5EF4-FFF2-40B4-BE49-F238E27FC236}"/>
            </a:extLst>
          </p:cNvPr>
          <p:cNvSpPr/>
          <p:nvPr/>
        </p:nvSpPr>
        <p:spPr>
          <a:xfrm>
            <a:off x="8820150" y="1585913"/>
            <a:ext cx="179388" cy="2381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Arrow: Down 16">
            <a:extLst>
              <a:ext uri="{FF2B5EF4-FFF2-40B4-BE49-F238E27FC236}"/>
            </a:extLst>
          </p:cNvPr>
          <p:cNvSpPr/>
          <p:nvPr/>
        </p:nvSpPr>
        <p:spPr>
          <a:xfrm>
            <a:off x="3911600" y="1612900"/>
            <a:ext cx="179388" cy="2381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Arrow: Down 17">
            <a:extLst>
              <a:ext uri="{FF2B5EF4-FFF2-40B4-BE49-F238E27FC236}"/>
            </a:extLst>
          </p:cNvPr>
          <p:cNvSpPr/>
          <p:nvPr/>
        </p:nvSpPr>
        <p:spPr>
          <a:xfrm>
            <a:off x="5105400" y="4400550"/>
            <a:ext cx="179388" cy="2365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3" grpId="0"/>
      <p:bldP spid="14" grpId="0" animBg="1"/>
      <p:bldP spid="15"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p:cNvPicPr>
            <a:picLocks noChangeAspect="1"/>
          </p:cNvPicPr>
          <p:nvPr/>
        </p:nvPicPr>
        <p:blipFill>
          <a:blip r:embed="rId3">
            <a:lum bright="70000" contrast="-70000"/>
          </a:blip>
          <a:srcRect/>
          <a:stretch>
            <a:fillRect/>
          </a:stretch>
        </p:blipFill>
        <p:spPr bwMode="auto">
          <a:xfrm>
            <a:off x="0" y="-25400"/>
            <a:ext cx="12192000" cy="6935788"/>
          </a:xfrm>
          <a:prstGeom prst="rect">
            <a:avLst/>
          </a:prstGeom>
          <a:noFill/>
          <a:ln w="9525">
            <a:noFill/>
            <a:miter lim="800000"/>
            <a:headEnd/>
            <a:tailEnd/>
          </a:ln>
        </p:spPr>
      </p:pic>
      <p:sp>
        <p:nvSpPr>
          <p:cNvPr id="3" name="椭圆 21">
            <a:extLst>
              <a:ext uri="{FF2B5EF4-FFF2-40B4-BE49-F238E27FC236}"/>
            </a:extLst>
          </p:cNvPr>
          <p:cNvSpPr/>
          <p:nvPr/>
        </p:nvSpPr>
        <p:spPr>
          <a:xfrm>
            <a:off x="57150" y="161925"/>
            <a:ext cx="1182688" cy="1184275"/>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椭圆 22">
            <a:extLst>
              <a:ext uri="{FF2B5EF4-FFF2-40B4-BE49-F238E27FC236}"/>
            </a:extLst>
          </p:cNvPr>
          <p:cNvSpPr/>
          <p:nvPr/>
        </p:nvSpPr>
        <p:spPr>
          <a:xfrm>
            <a:off x="579438" y="987425"/>
            <a:ext cx="717550" cy="717550"/>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椭圆 5">
            <a:extLst>
              <a:ext uri="{FF2B5EF4-FFF2-40B4-BE49-F238E27FC236}"/>
            </a:extLst>
          </p:cNvPr>
          <p:cNvSpPr/>
          <p:nvPr/>
        </p:nvSpPr>
        <p:spPr>
          <a:xfrm>
            <a:off x="10520363" y="61913"/>
            <a:ext cx="1614487" cy="1614487"/>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9">
            <a:extLst>
              <a:ext uri="{FF2B5EF4-FFF2-40B4-BE49-F238E27FC236}"/>
            </a:extLst>
          </p:cNvPr>
          <p:cNvSpPr/>
          <p:nvPr/>
        </p:nvSpPr>
        <p:spPr>
          <a:xfrm>
            <a:off x="10999788" y="1422400"/>
            <a:ext cx="947737" cy="842963"/>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8"/>
          <p:cNvSpPr>
            <a:spLocks noChangeArrowheads="1"/>
          </p:cNvSpPr>
          <p:nvPr/>
        </p:nvSpPr>
        <p:spPr bwMode="auto">
          <a:xfrm>
            <a:off x="3719513" y="315913"/>
            <a:ext cx="4321175" cy="554037"/>
          </a:xfrm>
          <a:prstGeom prst="rect">
            <a:avLst/>
          </a:prstGeom>
          <a:noFill/>
          <a:ln w="9525">
            <a:noFill/>
            <a:miter lim="800000"/>
            <a:headEnd/>
            <a:tailEnd/>
          </a:ln>
        </p:spPr>
        <p:txBody>
          <a:bodyPr lIns="0" tIns="0" rIns="0" bIns="0">
            <a:spAutoFit/>
          </a:bodyPr>
          <a:lstStyle/>
          <a:p>
            <a:pPr algn="ctr"/>
            <a:r>
              <a:rPr lang="en-US" altLang="zh-CN" sz="3600" b="1" noProof="1">
                <a:solidFill>
                  <a:schemeClr val="accent1"/>
                </a:solidFill>
                <a:latin typeface="Times New Roman" pitchFamily="18" charset="0"/>
                <a:ea typeface="微软雅黑" pitchFamily="34" charset="-122"/>
                <a:cs typeface="Times New Roman" pitchFamily="18" charset="0"/>
                <a:sym typeface="Arial" charset="0"/>
              </a:rPr>
              <a:t>LUYỆN TẬP</a:t>
            </a:r>
            <a:endParaRPr lang="en-US" altLang="en-US" sz="3600" b="1" noProof="1">
              <a:solidFill>
                <a:schemeClr val="accent1"/>
              </a:solidFill>
              <a:latin typeface="Times New Roman" pitchFamily="18" charset="0"/>
              <a:ea typeface="微软雅黑" pitchFamily="34" charset="-122"/>
              <a:cs typeface="Times New Roman" pitchFamily="18" charset="0"/>
              <a:sym typeface="Arial" charset="0"/>
            </a:endParaRPr>
          </a:p>
        </p:txBody>
      </p:sp>
      <p:pic>
        <p:nvPicPr>
          <p:cNvPr id="8" name="PA_图片 6"/>
          <p:cNvPicPr>
            <a:picLocks noChangeAspect="1"/>
          </p:cNvPicPr>
          <p:nvPr>
            <p:custDataLst>
              <p:tags r:id="rId1"/>
            </p:custDataLst>
          </p:nvPr>
        </p:nvPicPr>
        <p:blipFill>
          <a:blip r:embed="rId4"/>
          <a:srcRect/>
          <a:stretch>
            <a:fillRect/>
          </a:stretch>
        </p:blipFill>
        <p:spPr bwMode="auto">
          <a:xfrm>
            <a:off x="1989138" y="-436563"/>
            <a:ext cx="7361237" cy="7361238"/>
          </a:xfrm>
          <a:prstGeom prst="rect">
            <a:avLst/>
          </a:prstGeom>
          <a:noFill/>
          <a:ln w="9525">
            <a:noFill/>
            <a:miter lim="800000"/>
            <a:headEnd/>
            <a:tailEnd/>
          </a:ln>
        </p:spPr>
      </p:pic>
      <p:sp>
        <p:nvSpPr>
          <p:cNvPr id="9" name="Rectangle 8"/>
          <p:cNvSpPr>
            <a:spLocks noChangeArrowheads="1"/>
          </p:cNvSpPr>
          <p:nvPr/>
        </p:nvSpPr>
        <p:spPr bwMode="auto">
          <a:xfrm>
            <a:off x="3649663" y="1922463"/>
            <a:ext cx="3573462" cy="2894012"/>
          </a:xfrm>
          <a:prstGeom prst="rect">
            <a:avLst/>
          </a:prstGeom>
          <a:noFill/>
          <a:ln w="9525">
            <a:noFill/>
            <a:miter lim="800000"/>
            <a:headEnd/>
            <a:tailEnd/>
          </a:ln>
        </p:spPr>
        <p:txBody>
          <a:bodyPr>
            <a:spAutoFit/>
          </a:bodyPr>
          <a:lstStyle/>
          <a:p>
            <a:pPr algn="just">
              <a:lnSpc>
                <a:spcPct val="115000"/>
              </a:lnSpc>
            </a:pPr>
            <a:r>
              <a:rPr lang="vi-VN" sz="3200" b="1">
                <a:solidFill>
                  <a:srgbClr val="000000"/>
                </a:solidFill>
                <a:latin typeface="Times New Roman" pitchFamily="18" charset="0"/>
                <a:cs typeface="Times New Roman" pitchFamily="18" charset="0"/>
              </a:rPr>
              <a:t>Viết một đoạn văn (khoảng 10 dòng) thể hiện cảm nghĩ của em về nhà văn</a:t>
            </a:r>
            <a:r>
              <a:rPr lang="en-US" sz="3200" b="1">
                <a:solidFill>
                  <a:srgbClr val="000000"/>
                </a:solidFill>
                <a:latin typeface="Times New Roman" pitchFamily="18" charset="0"/>
                <a:cs typeface="Times New Roman" pitchFamily="18" charset="0"/>
              </a:rPr>
              <a:t> Nam Cao?</a:t>
            </a:r>
            <a:endParaRPr lang="en-US" sz="32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6" presetClass="emph" presetSubtype="0" repeatCount="indefinite" fill="hold" grpId="1" nodeType="withEffect">
                                  <p:stCondLst>
                                    <p:cond delay="0"/>
                                  </p:stCondLst>
                                  <p:endCondLst>
                                    <p:cond evt="onNext" delay="0">
                                      <p:tgtEl>
                                        <p:sldTgt/>
                                      </p:tgtEl>
                                    </p:cond>
                                  </p:endCondLst>
                                  <p:childTnLst>
                                    <p:animEffect transition="out" filter="fade">
                                      <p:cBhvr>
                                        <p:cTn id="11" dur="1000" tmFilter="0, 0; .2, .5; .8, .5; 1, 0"/>
                                        <p:tgtEl>
                                          <p:spTgt spid="3"/>
                                        </p:tgtEl>
                                      </p:cBhvr>
                                    </p:animEffect>
                                    <p:animScale>
                                      <p:cBhvr>
                                        <p:cTn id="12" dur="500" autoRev="1" fill="hold"/>
                                        <p:tgtEl>
                                          <p:spTgt spid="3"/>
                                        </p:tgtEl>
                                      </p:cBhvr>
                                      <p:by x="105000" y="105000"/>
                                    </p:animScale>
                                  </p:childTnLst>
                                </p:cTn>
                              </p:par>
                              <p:par>
                                <p:cTn id="13" presetID="42"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26" presetClass="emph" presetSubtype="0" repeatCount="indefinite" fill="hold" grpId="1" nodeType="withEffect">
                                  <p:stCondLst>
                                    <p:cond delay="0"/>
                                  </p:stCondLst>
                                  <p:endCondLst>
                                    <p:cond evt="onNext" delay="0">
                                      <p:tgtEl>
                                        <p:sldTgt/>
                                      </p:tgtEl>
                                    </p:cond>
                                  </p:endCondLst>
                                  <p:childTnLst>
                                    <p:animEffect transition="out" filter="fade">
                                      <p:cBhvr>
                                        <p:cTn id="19" dur="1000" tmFilter="0, 0; .2, .5; .8, .5; 1, 0"/>
                                        <p:tgtEl>
                                          <p:spTgt spid="4"/>
                                        </p:tgtEl>
                                      </p:cBhvr>
                                    </p:animEffect>
                                    <p:animScale>
                                      <p:cBhvr>
                                        <p:cTn id="20" dur="500" autoRev="1" fill="hold"/>
                                        <p:tgtEl>
                                          <p:spTgt spid="4"/>
                                        </p:tgtEl>
                                      </p:cBhvr>
                                      <p:by x="105000" y="105000"/>
                                    </p:animScale>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26" presetClass="emph" presetSubtype="0" repeatCount="indefinite" fill="hold" grpId="1" nodeType="withEffect">
                                  <p:stCondLst>
                                    <p:cond delay="0"/>
                                  </p:stCondLst>
                                  <p:endCondLst>
                                    <p:cond evt="onNext" delay="0">
                                      <p:tgtEl>
                                        <p:sldTgt/>
                                      </p:tgtEl>
                                    </p:cond>
                                  </p:endCondLst>
                                  <p:childTnLst>
                                    <p:animEffect transition="out" filter="fade">
                                      <p:cBhvr>
                                        <p:cTn id="27" dur="1000" tmFilter="0, 0; .2, .5; .8, .5; 1, 0"/>
                                        <p:tgtEl>
                                          <p:spTgt spid="11"/>
                                        </p:tgtEl>
                                      </p:cBhvr>
                                    </p:animEffect>
                                    <p:animScale>
                                      <p:cBhvr>
                                        <p:cTn id="28" dur="500" autoRev="1" fill="hold"/>
                                        <p:tgtEl>
                                          <p:spTgt spid="11"/>
                                        </p:tgtEl>
                                      </p:cBhvr>
                                      <p:by x="105000" y="105000"/>
                                    </p:animScale>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26" presetClass="emph" presetSubtype="0" repeatCount="indefinite" fill="hold" grpId="1" nodeType="withEffect">
                                  <p:stCondLst>
                                    <p:cond delay="0"/>
                                  </p:stCondLst>
                                  <p:endCondLst>
                                    <p:cond evt="onNext" delay="0">
                                      <p:tgtEl>
                                        <p:sldTgt/>
                                      </p:tgtEl>
                                    </p:cond>
                                  </p:endCondLst>
                                  <p:childTnLst>
                                    <p:animEffect transition="out" filter="fade">
                                      <p:cBhvr>
                                        <p:cTn id="35" dur="1000" tmFilter="0, 0; .2, .5; .8, .5; 1, 0"/>
                                        <p:tgtEl>
                                          <p:spTgt spid="12"/>
                                        </p:tgtEl>
                                      </p:cBhvr>
                                    </p:animEffect>
                                    <p:animScale>
                                      <p:cBhvr>
                                        <p:cTn id="36" dur="500" autoRev="1" fill="hold"/>
                                        <p:tgtEl>
                                          <p:spTgt spid="12"/>
                                        </p:tgtEl>
                                      </p:cBhvr>
                                      <p:by x="105000" y="105000"/>
                                    </p:animScale>
                                  </p:childTnLst>
                                </p:cTn>
                              </p:par>
                            </p:childTnLst>
                          </p:cTn>
                        </p:par>
                        <p:par>
                          <p:cTn id="37" fill="hold">
                            <p:stCondLst>
                              <p:cond delay="1000"/>
                            </p:stCondLst>
                            <p:childTnLst>
                              <p:par>
                                <p:cTn id="38" presetID="23" presetClass="entr" presetSubtype="32"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strVal val="4*#ppt_w"/>
                                          </p:val>
                                        </p:tav>
                                        <p:tav tm="100000">
                                          <p:val>
                                            <p:strVal val="#ppt_w"/>
                                          </p:val>
                                        </p:tav>
                                      </p:tavLst>
                                    </p:anim>
                                    <p:anim calcmode="lin" valueType="num">
                                      <p:cBhvr>
                                        <p:cTn id="41" dur="500" fill="hold"/>
                                        <p:tgtEl>
                                          <p:spTgt spid="6"/>
                                        </p:tgtEl>
                                        <p:attrNameLst>
                                          <p:attrName>ppt_h</p:attrName>
                                        </p:attrNameLst>
                                      </p:cBhvr>
                                      <p:tavLst>
                                        <p:tav tm="0">
                                          <p:val>
                                            <p:strVal val="4*#ppt_h"/>
                                          </p:val>
                                        </p:tav>
                                        <p:tav tm="100000">
                                          <p:val>
                                            <p:strVal val="#ppt_h"/>
                                          </p:val>
                                        </p:tav>
                                      </p:tavLst>
                                    </p:anim>
                                  </p:childTnLst>
                                </p:cTn>
                              </p:par>
                              <p:par>
                                <p:cTn id="42" presetID="47"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11" grpId="0" animBg="1"/>
      <p:bldP spid="11" grpId="1" animBg="1"/>
      <p:bldP spid="12" grpId="0" animBg="1"/>
      <p:bldP spid="12" grpId="1" animBg="1"/>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1" name="Google Shape;2361;p48"/>
          <p:cNvSpPr txBox="1">
            <a:spLocks noGrp="1"/>
          </p:cNvSpPr>
          <p:nvPr>
            <p:ph type="title"/>
          </p:nvPr>
        </p:nvSpPr>
        <p:spPr>
          <a:xfrm>
            <a:off x="960438" y="720725"/>
            <a:ext cx="10271125" cy="750888"/>
          </a:xfrm>
        </p:spPr>
        <p:txBody>
          <a:bodyPr lIns="121900" tIns="121900" rIns="121900" bIns="121900" rtlCol="0"/>
          <a:lstStyle/>
          <a:p>
            <a:pPr algn="ctr" fontAlgn="auto">
              <a:defRPr/>
            </a:pPr>
            <a:r>
              <a:rPr lang="vi-VN" b="1" dirty="0">
                <a:solidFill>
                  <a:schemeClr val="accent6"/>
                </a:solidFill>
                <a:cs typeface="Times New Roman" panose="02020603050405020304" pitchFamily="18" charset="0"/>
              </a:rPr>
              <a:t>VẬN DỤNG</a:t>
            </a:r>
            <a:endParaRPr b="1" dirty="0">
              <a:solidFill>
                <a:schemeClr val="accent6"/>
              </a:solidFill>
              <a:latin typeface="Times New Roman" panose="02020603050405020304" pitchFamily="18" charset="0"/>
              <a:cs typeface="Times New Roman" panose="02020603050405020304" pitchFamily="18" charset="0"/>
            </a:endParaRPr>
          </a:p>
        </p:txBody>
      </p:sp>
      <p:grpSp>
        <p:nvGrpSpPr>
          <p:cNvPr id="33794" name="Google Shape;2416;p48"/>
          <p:cNvGrpSpPr>
            <a:grpSpLocks/>
          </p:cNvGrpSpPr>
          <p:nvPr/>
        </p:nvGrpSpPr>
        <p:grpSpPr bwMode="auto">
          <a:xfrm>
            <a:off x="8293100" y="1882775"/>
            <a:ext cx="739775" cy="727075"/>
            <a:chOff x="4059212" y="2014152"/>
            <a:chExt cx="333217" cy="327556"/>
          </a:xfrm>
        </p:grpSpPr>
        <p:sp>
          <p:nvSpPr>
            <p:cNvPr id="2417" name="Google Shape;2417;p48"/>
            <p:cNvSpPr/>
            <p:nvPr/>
          </p:nvSpPr>
          <p:spPr>
            <a:xfrm>
              <a:off x="4059212" y="2014152"/>
              <a:ext cx="333217" cy="327556"/>
            </a:xfrm>
            <a:custGeom>
              <a:avLst/>
              <a:gdLst/>
              <a:ahLst/>
              <a:cxnLst/>
              <a:rect l="l" t="t" r="r" b="b"/>
              <a:pathLst>
                <a:path w="11360" h="11167" extrusionOk="0">
                  <a:moveTo>
                    <a:pt x="8172" y="1"/>
                  </a:moveTo>
                  <a:cubicBezTo>
                    <a:pt x="8013" y="1"/>
                    <a:pt x="7853" y="7"/>
                    <a:pt x="7690" y="18"/>
                  </a:cubicBezTo>
                  <a:cubicBezTo>
                    <a:pt x="7635" y="21"/>
                    <a:pt x="7581" y="26"/>
                    <a:pt x="7527" y="30"/>
                  </a:cubicBezTo>
                  <a:lnTo>
                    <a:pt x="7515" y="33"/>
                  </a:lnTo>
                  <a:cubicBezTo>
                    <a:pt x="7464" y="38"/>
                    <a:pt x="7411" y="44"/>
                    <a:pt x="7359" y="50"/>
                  </a:cubicBezTo>
                  <a:lnTo>
                    <a:pt x="7345" y="51"/>
                  </a:lnTo>
                  <a:cubicBezTo>
                    <a:pt x="6964" y="97"/>
                    <a:pt x="6581" y="177"/>
                    <a:pt x="6213" y="289"/>
                  </a:cubicBezTo>
                  <a:lnTo>
                    <a:pt x="6147" y="308"/>
                  </a:lnTo>
                  <a:lnTo>
                    <a:pt x="6146" y="308"/>
                  </a:lnTo>
                  <a:cubicBezTo>
                    <a:pt x="6104" y="320"/>
                    <a:pt x="6066" y="332"/>
                    <a:pt x="6029" y="345"/>
                  </a:cubicBezTo>
                  <a:lnTo>
                    <a:pt x="6023" y="346"/>
                  </a:lnTo>
                  <a:lnTo>
                    <a:pt x="6015" y="348"/>
                  </a:lnTo>
                  <a:cubicBezTo>
                    <a:pt x="5963" y="364"/>
                    <a:pt x="5910" y="384"/>
                    <a:pt x="5859" y="401"/>
                  </a:cubicBezTo>
                  <a:lnTo>
                    <a:pt x="5851" y="406"/>
                  </a:lnTo>
                  <a:lnTo>
                    <a:pt x="5834" y="412"/>
                  </a:lnTo>
                  <a:cubicBezTo>
                    <a:pt x="5459" y="548"/>
                    <a:pt x="5094" y="719"/>
                    <a:pt x="4746" y="921"/>
                  </a:cubicBezTo>
                  <a:cubicBezTo>
                    <a:pt x="4740" y="925"/>
                    <a:pt x="4724" y="934"/>
                    <a:pt x="4724" y="934"/>
                  </a:cubicBezTo>
                  <a:cubicBezTo>
                    <a:pt x="4679" y="961"/>
                    <a:pt x="4633" y="988"/>
                    <a:pt x="4589" y="1016"/>
                  </a:cubicBezTo>
                  <a:lnTo>
                    <a:pt x="4567" y="1031"/>
                  </a:lnTo>
                  <a:cubicBezTo>
                    <a:pt x="4518" y="1060"/>
                    <a:pt x="4472" y="1092"/>
                    <a:pt x="4424" y="1124"/>
                  </a:cubicBezTo>
                  <a:cubicBezTo>
                    <a:pt x="4420" y="1126"/>
                    <a:pt x="4418" y="1127"/>
                    <a:pt x="4414" y="1129"/>
                  </a:cubicBezTo>
                  <a:cubicBezTo>
                    <a:pt x="3998" y="1406"/>
                    <a:pt x="3612" y="1727"/>
                    <a:pt x="3266" y="2086"/>
                  </a:cubicBezTo>
                  <a:lnTo>
                    <a:pt x="3260" y="2092"/>
                  </a:lnTo>
                  <a:cubicBezTo>
                    <a:pt x="3238" y="2116"/>
                    <a:pt x="3216" y="2138"/>
                    <a:pt x="3195" y="2160"/>
                  </a:cubicBezTo>
                  <a:cubicBezTo>
                    <a:pt x="3186" y="2172"/>
                    <a:pt x="3177" y="2183"/>
                    <a:pt x="3167" y="2193"/>
                  </a:cubicBezTo>
                  <a:cubicBezTo>
                    <a:pt x="3144" y="2215"/>
                    <a:pt x="3122" y="2239"/>
                    <a:pt x="3103" y="2263"/>
                  </a:cubicBezTo>
                  <a:cubicBezTo>
                    <a:pt x="3097" y="2270"/>
                    <a:pt x="3090" y="2279"/>
                    <a:pt x="3082" y="2287"/>
                  </a:cubicBezTo>
                  <a:lnTo>
                    <a:pt x="3075" y="2294"/>
                  </a:lnTo>
                  <a:cubicBezTo>
                    <a:pt x="3030" y="2345"/>
                    <a:pt x="2986" y="2395"/>
                    <a:pt x="2944" y="2445"/>
                  </a:cubicBezTo>
                  <a:lnTo>
                    <a:pt x="2947" y="2443"/>
                  </a:lnTo>
                  <a:lnTo>
                    <a:pt x="2947" y="2443"/>
                  </a:lnTo>
                  <a:cubicBezTo>
                    <a:pt x="2941" y="2448"/>
                    <a:pt x="2937" y="2454"/>
                    <a:pt x="2932" y="2460"/>
                  </a:cubicBezTo>
                  <a:cubicBezTo>
                    <a:pt x="2435" y="3057"/>
                    <a:pt x="2046" y="3731"/>
                    <a:pt x="1777" y="4458"/>
                  </a:cubicBezTo>
                  <a:cubicBezTo>
                    <a:pt x="1500" y="5214"/>
                    <a:pt x="1359" y="6005"/>
                    <a:pt x="1359" y="6814"/>
                  </a:cubicBezTo>
                  <a:lnTo>
                    <a:pt x="1359" y="8124"/>
                  </a:lnTo>
                  <a:lnTo>
                    <a:pt x="345" y="9106"/>
                  </a:lnTo>
                  <a:cubicBezTo>
                    <a:pt x="130" y="9314"/>
                    <a:pt x="9" y="9593"/>
                    <a:pt x="5" y="9891"/>
                  </a:cubicBezTo>
                  <a:cubicBezTo>
                    <a:pt x="0" y="10190"/>
                    <a:pt x="113" y="10473"/>
                    <a:pt x="321" y="10687"/>
                  </a:cubicBezTo>
                  <a:lnTo>
                    <a:pt x="458" y="10828"/>
                  </a:lnTo>
                  <a:cubicBezTo>
                    <a:pt x="665" y="11043"/>
                    <a:pt x="959" y="11167"/>
                    <a:pt x="1258" y="11167"/>
                  </a:cubicBezTo>
                  <a:cubicBezTo>
                    <a:pt x="1549" y="11167"/>
                    <a:pt x="1826" y="11055"/>
                    <a:pt x="2036" y="10845"/>
                  </a:cubicBezTo>
                  <a:lnTo>
                    <a:pt x="3058" y="9854"/>
                  </a:lnTo>
                  <a:lnTo>
                    <a:pt x="4546" y="9854"/>
                  </a:lnTo>
                  <a:cubicBezTo>
                    <a:pt x="5546" y="9854"/>
                    <a:pt x="6513" y="9641"/>
                    <a:pt x="7417" y="9221"/>
                  </a:cubicBezTo>
                  <a:cubicBezTo>
                    <a:pt x="7872" y="9010"/>
                    <a:pt x="8110" y="8505"/>
                    <a:pt x="7996" y="8023"/>
                  </a:cubicBezTo>
                  <a:lnTo>
                    <a:pt x="7996" y="8023"/>
                  </a:lnTo>
                  <a:cubicBezTo>
                    <a:pt x="8168" y="8140"/>
                    <a:pt x="8374" y="8202"/>
                    <a:pt x="8583" y="8202"/>
                  </a:cubicBezTo>
                  <a:cubicBezTo>
                    <a:pt x="8861" y="8202"/>
                    <a:pt x="9124" y="8095"/>
                    <a:pt x="9321" y="7899"/>
                  </a:cubicBezTo>
                  <a:cubicBezTo>
                    <a:pt x="9652" y="7576"/>
                    <a:pt x="9951" y="7215"/>
                    <a:pt x="10209" y="6829"/>
                  </a:cubicBezTo>
                  <a:lnTo>
                    <a:pt x="10219" y="6813"/>
                  </a:lnTo>
                  <a:cubicBezTo>
                    <a:pt x="10250" y="6768"/>
                    <a:pt x="10279" y="6722"/>
                    <a:pt x="10308" y="6675"/>
                  </a:cubicBezTo>
                  <a:lnTo>
                    <a:pt x="10326" y="6649"/>
                  </a:lnTo>
                  <a:cubicBezTo>
                    <a:pt x="10341" y="6627"/>
                    <a:pt x="10356" y="6603"/>
                    <a:pt x="10368" y="6581"/>
                  </a:cubicBezTo>
                  <a:cubicBezTo>
                    <a:pt x="10387" y="6551"/>
                    <a:pt x="10405" y="6519"/>
                    <a:pt x="10424" y="6489"/>
                  </a:cubicBezTo>
                  <a:cubicBezTo>
                    <a:pt x="10631" y="6139"/>
                    <a:pt x="10804" y="5769"/>
                    <a:pt x="10944" y="5391"/>
                  </a:cubicBezTo>
                  <a:cubicBezTo>
                    <a:pt x="10945" y="5388"/>
                    <a:pt x="10947" y="5383"/>
                    <a:pt x="10950" y="5379"/>
                  </a:cubicBezTo>
                  <a:cubicBezTo>
                    <a:pt x="10967" y="5328"/>
                    <a:pt x="10987" y="5276"/>
                    <a:pt x="11003" y="5226"/>
                  </a:cubicBezTo>
                  <a:cubicBezTo>
                    <a:pt x="11003" y="5226"/>
                    <a:pt x="11005" y="5220"/>
                    <a:pt x="11005" y="5218"/>
                  </a:cubicBezTo>
                  <a:cubicBezTo>
                    <a:pt x="11021" y="5168"/>
                    <a:pt x="11039" y="5115"/>
                    <a:pt x="11055" y="5063"/>
                  </a:cubicBezTo>
                  <a:lnTo>
                    <a:pt x="11062" y="5040"/>
                  </a:lnTo>
                  <a:lnTo>
                    <a:pt x="11062" y="5037"/>
                  </a:lnTo>
                  <a:cubicBezTo>
                    <a:pt x="11160" y="4718"/>
                    <a:pt x="11235" y="4387"/>
                    <a:pt x="11285" y="4056"/>
                  </a:cubicBezTo>
                  <a:cubicBezTo>
                    <a:pt x="11285" y="4053"/>
                    <a:pt x="11287" y="4050"/>
                    <a:pt x="11287" y="4046"/>
                  </a:cubicBezTo>
                  <a:cubicBezTo>
                    <a:pt x="11294" y="3992"/>
                    <a:pt x="11301" y="3940"/>
                    <a:pt x="11307" y="3890"/>
                  </a:cubicBezTo>
                  <a:lnTo>
                    <a:pt x="11307" y="3882"/>
                  </a:lnTo>
                  <a:cubicBezTo>
                    <a:pt x="11315" y="3829"/>
                    <a:pt x="11321" y="3777"/>
                    <a:pt x="11327" y="3725"/>
                  </a:cubicBezTo>
                  <a:lnTo>
                    <a:pt x="11327" y="3724"/>
                  </a:lnTo>
                  <a:cubicBezTo>
                    <a:pt x="11348" y="3499"/>
                    <a:pt x="11359" y="3271"/>
                    <a:pt x="11359" y="3047"/>
                  </a:cubicBezTo>
                  <a:lnTo>
                    <a:pt x="11359" y="1084"/>
                  </a:lnTo>
                  <a:cubicBezTo>
                    <a:pt x="11359" y="487"/>
                    <a:pt x="10874" y="1"/>
                    <a:pt x="10276" y="1"/>
                  </a:cubicBezTo>
                  <a:close/>
                </a:path>
              </a:pathLst>
            </a:custGeom>
            <a:solidFill>
              <a:schemeClr val="lt1"/>
            </a:solidFill>
            <a:ln>
              <a:noFill/>
            </a:ln>
            <a:effectLst>
              <a:outerShdw blurRad="57150" dist="19050" dir="5400000" algn="bl" rotWithShape="0">
                <a:schemeClr val="accent1">
                  <a:alpha val="50000"/>
                </a:schemeClr>
              </a:outerShdw>
            </a:effectLst>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2418" name="Google Shape;2418;p48"/>
            <p:cNvSpPr/>
            <p:nvPr/>
          </p:nvSpPr>
          <p:spPr>
            <a:xfrm>
              <a:off x="4126427" y="2049196"/>
              <a:ext cx="238829" cy="226714"/>
            </a:xfrm>
            <a:custGeom>
              <a:avLst/>
              <a:gdLst/>
              <a:ahLst/>
              <a:cxnLst/>
              <a:rect l="l" t="t" r="r" b="b"/>
              <a:pathLst>
                <a:path w="8148" h="7747" extrusionOk="0">
                  <a:moveTo>
                    <a:pt x="5468" y="1"/>
                  </a:moveTo>
                  <a:lnTo>
                    <a:pt x="3125" y="658"/>
                  </a:lnTo>
                  <a:lnTo>
                    <a:pt x="1056" y="2591"/>
                  </a:lnTo>
                  <a:lnTo>
                    <a:pt x="379" y="5086"/>
                  </a:lnTo>
                  <a:lnTo>
                    <a:pt x="190" y="7047"/>
                  </a:lnTo>
                  <a:lnTo>
                    <a:pt x="0" y="7104"/>
                  </a:lnTo>
                  <a:lnTo>
                    <a:pt x="0" y="7331"/>
                  </a:lnTo>
                  <a:lnTo>
                    <a:pt x="0" y="7361"/>
                  </a:lnTo>
                  <a:lnTo>
                    <a:pt x="397" y="7747"/>
                  </a:lnTo>
                  <a:lnTo>
                    <a:pt x="2260" y="7747"/>
                  </a:lnTo>
                  <a:cubicBezTo>
                    <a:pt x="3144" y="7747"/>
                    <a:pt x="3985" y="7551"/>
                    <a:pt x="4739" y="7202"/>
                  </a:cubicBezTo>
                  <a:cubicBezTo>
                    <a:pt x="4797" y="7174"/>
                    <a:pt x="4825" y="7108"/>
                    <a:pt x="4806" y="7047"/>
                  </a:cubicBezTo>
                  <a:cubicBezTo>
                    <a:pt x="4773" y="6945"/>
                    <a:pt x="4755" y="6837"/>
                    <a:pt x="4761" y="6722"/>
                  </a:cubicBezTo>
                  <a:cubicBezTo>
                    <a:pt x="4783" y="6265"/>
                    <a:pt x="5159" y="5891"/>
                    <a:pt x="5616" y="5872"/>
                  </a:cubicBezTo>
                  <a:cubicBezTo>
                    <a:pt x="5630" y="5871"/>
                    <a:pt x="5644" y="5871"/>
                    <a:pt x="5658" y="5871"/>
                  </a:cubicBezTo>
                  <a:cubicBezTo>
                    <a:pt x="5871" y="5871"/>
                    <a:pt x="6067" y="5944"/>
                    <a:pt x="6220" y="6068"/>
                  </a:cubicBezTo>
                  <a:cubicBezTo>
                    <a:pt x="6243" y="6086"/>
                    <a:pt x="6271" y="6095"/>
                    <a:pt x="6299" y="6095"/>
                  </a:cubicBezTo>
                  <a:cubicBezTo>
                    <a:pt x="6331" y="6095"/>
                    <a:pt x="6362" y="6083"/>
                    <a:pt x="6387" y="6059"/>
                  </a:cubicBezTo>
                  <a:cubicBezTo>
                    <a:pt x="7475" y="4990"/>
                    <a:pt x="8147" y="3504"/>
                    <a:pt x="8147" y="1859"/>
                  </a:cubicBezTo>
                  <a:lnTo>
                    <a:pt x="8147" y="100"/>
                  </a:lnTo>
                  <a:lnTo>
                    <a:pt x="7034" y="1"/>
                  </a:lnTo>
                  <a:close/>
                </a:path>
              </a:pathLst>
            </a:custGeom>
            <a:solidFill>
              <a:schemeClr val="accent5"/>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2419" name="Google Shape;2419;p48"/>
            <p:cNvSpPr/>
            <p:nvPr/>
          </p:nvSpPr>
          <p:spPr>
            <a:xfrm>
              <a:off x="4126427" y="2041329"/>
              <a:ext cx="238829" cy="233151"/>
            </a:xfrm>
            <a:custGeom>
              <a:avLst/>
              <a:gdLst/>
              <a:ahLst/>
              <a:cxnLst/>
              <a:rect l="l" t="t" r="r" b="b"/>
              <a:pathLst>
                <a:path w="8148" h="7940" extrusionOk="0">
                  <a:moveTo>
                    <a:pt x="5888" y="0"/>
                  </a:moveTo>
                  <a:cubicBezTo>
                    <a:pt x="2637" y="0"/>
                    <a:pt x="0" y="2635"/>
                    <a:pt x="0" y="5889"/>
                  </a:cubicBezTo>
                  <a:lnTo>
                    <a:pt x="0" y="7589"/>
                  </a:lnTo>
                  <a:lnTo>
                    <a:pt x="0" y="7619"/>
                  </a:lnTo>
                  <a:lnTo>
                    <a:pt x="330" y="7939"/>
                  </a:lnTo>
                  <a:lnTo>
                    <a:pt x="330" y="6982"/>
                  </a:lnTo>
                  <a:cubicBezTo>
                    <a:pt x="330" y="3731"/>
                    <a:pt x="2965" y="1094"/>
                    <a:pt x="6217" y="1094"/>
                  </a:cubicBezTo>
                  <a:lnTo>
                    <a:pt x="8147" y="1094"/>
                  </a:lnTo>
                  <a:lnTo>
                    <a:pt x="8147" y="156"/>
                  </a:lnTo>
                  <a:cubicBezTo>
                    <a:pt x="8147" y="72"/>
                    <a:pt x="8079" y="0"/>
                    <a:pt x="7991" y="0"/>
                  </a:cubicBezTo>
                  <a:close/>
                </a:path>
              </a:pathLst>
            </a:custGeom>
            <a:solidFill>
              <a:schemeClr val="accent5"/>
            </a:solidFill>
            <a:ln>
              <a:noFill/>
            </a:ln>
          </p:spPr>
          <p:txBody>
            <a:bodyPr spcFirstLastPara="1" lIns="121900" tIns="121900" rIns="121900" bIns="121900" anchor="ctr"/>
            <a:lstStyle/>
            <a:p>
              <a:pPr fontAlgn="auto">
                <a:spcBef>
                  <a:spcPts val="0"/>
                </a:spcBef>
                <a:spcAft>
                  <a:spcPts val="0"/>
                </a:spcAft>
                <a:defRPr/>
              </a:pPr>
              <a:endParaRPr sz="2400">
                <a:latin typeface="+mn-lt"/>
                <a:cs typeface="+mn-cs"/>
              </a:endParaRPr>
            </a:p>
          </p:txBody>
        </p:sp>
        <p:sp>
          <p:nvSpPr>
            <p:cNvPr id="33800" name="Google Shape;2420;p48"/>
            <p:cNvSpPr>
              <a:spLocks/>
            </p:cNvSpPr>
            <p:nvPr/>
          </p:nvSpPr>
          <p:spPr bwMode="auto">
            <a:xfrm>
              <a:off x="4085933" y="2041372"/>
              <a:ext cx="279275" cy="272910"/>
            </a:xfrm>
            <a:custGeom>
              <a:avLst/>
              <a:gdLst/>
              <a:ahLst/>
              <a:cxnLst>
                <a:cxn ang="0">
                  <a:pos x="7941" y="728"/>
                </a:cxn>
                <a:cxn ang="0">
                  <a:pos x="7941" y="1268"/>
                </a:cxn>
                <a:cxn ang="0">
                  <a:pos x="6843" y="2288"/>
                </a:cxn>
                <a:cxn ang="0">
                  <a:pos x="6843" y="872"/>
                </a:cxn>
                <a:cxn ang="0">
                  <a:pos x="6556" y="45"/>
                </a:cxn>
                <a:cxn ang="0">
                  <a:pos x="6556" y="1186"/>
                </a:cxn>
                <a:cxn ang="0">
                  <a:pos x="5548" y="3545"/>
                </a:cxn>
                <a:cxn ang="0">
                  <a:pos x="5548" y="990"/>
                </a:cxn>
                <a:cxn ang="0">
                  <a:pos x="5260" y="349"/>
                </a:cxn>
                <a:cxn ang="0">
                  <a:pos x="5260" y="1572"/>
                </a:cxn>
                <a:cxn ang="0">
                  <a:pos x="4303" y="4749"/>
                </a:cxn>
                <a:cxn ang="0">
                  <a:pos x="4303" y="1262"/>
                </a:cxn>
                <a:cxn ang="0">
                  <a:pos x="4015" y="973"/>
                </a:cxn>
                <a:cxn ang="0">
                  <a:pos x="4015" y="2301"/>
                </a:cxn>
                <a:cxn ang="0">
                  <a:pos x="3020" y="5989"/>
                </a:cxn>
                <a:cxn ang="0">
                  <a:pos x="3020" y="2984"/>
                </a:cxn>
                <a:cxn ang="0">
                  <a:pos x="2734" y="2120"/>
                </a:cxn>
                <a:cxn ang="0">
                  <a:pos x="2734" y="3651"/>
                </a:cxn>
                <a:cxn ang="0">
                  <a:pos x="78" y="8839"/>
                </a:cxn>
                <a:cxn ang="0">
                  <a:pos x="212" y="9247"/>
                </a:cxn>
                <a:cxn ang="0">
                  <a:pos x="479" y="9251"/>
                </a:cxn>
                <a:cxn ang="0">
                  <a:pos x="6210" y="6658"/>
                </a:cxn>
                <a:cxn ang="0">
                  <a:pos x="3451" y="6372"/>
                </a:cxn>
                <a:cxn ang="0">
                  <a:pos x="8533" y="5377"/>
                </a:cxn>
                <a:cxn ang="0">
                  <a:pos x="4773" y="5089"/>
                </a:cxn>
                <a:cxn ang="0">
                  <a:pos x="9161" y="4140"/>
                </a:cxn>
                <a:cxn ang="0">
                  <a:pos x="6047" y="3853"/>
                </a:cxn>
                <a:cxn ang="0">
                  <a:pos x="9454" y="2984"/>
                </a:cxn>
                <a:cxn ang="0">
                  <a:pos x="7236" y="2698"/>
                </a:cxn>
                <a:cxn ang="0">
                  <a:pos x="9521" y="1547"/>
                </a:cxn>
                <a:cxn ang="0">
                  <a:pos x="8544" y="1267"/>
                </a:cxn>
                <a:cxn ang="0">
                  <a:pos x="8698" y="1077"/>
                </a:cxn>
                <a:cxn ang="0">
                  <a:pos x="8881" y="845"/>
                </a:cxn>
                <a:cxn ang="0">
                  <a:pos x="8992" y="701"/>
                </a:cxn>
                <a:cxn ang="0">
                  <a:pos x="9445" y="81"/>
                </a:cxn>
                <a:cxn ang="0">
                  <a:pos x="8942" y="459"/>
                </a:cxn>
                <a:cxn ang="0">
                  <a:pos x="8628" y="703"/>
                </a:cxn>
                <a:cxn ang="0">
                  <a:pos x="8404" y="882"/>
                </a:cxn>
                <a:cxn ang="0">
                  <a:pos x="8229" y="1025"/>
                </a:cxn>
                <a:cxn ang="0">
                  <a:pos x="8229" y="0"/>
                </a:cxn>
              </a:cxnLst>
              <a:rect l="0" t="0" r="r" b="b"/>
              <a:pathLst>
                <a:path w="9521" h="9304" extrusionOk="0">
                  <a:moveTo>
                    <a:pt x="7941" y="0"/>
                  </a:moveTo>
                  <a:lnTo>
                    <a:pt x="7941" y="728"/>
                  </a:lnTo>
                  <a:lnTo>
                    <a:pt x="7941" y="1093"/>
                  </a:lnTo>
                  <a:lnTo>
                    <a:pt x="7941" y="1268"/>
                  </a:lnTo>
                  <a:cubicBezTo>
                    <a:pt x="7659" y="1512"/>
                    <a:pt x="7383" y="1764"/>
                    <a:pt x="7116" y="2024"/>
                  </a:cubicBezTo>
                  <a:lnTo>
                    <a:pt x="6843" y="2288"/>
                  </a:lnTo>
                  <a:lnTo>
                    <a:pt x="6843" y="1142"/>
                  </a:lnTo>
                  <a:lnTo>
                    <a:pt x="6843" y="872"/>
                  </a:lnTo>
                  <a:lnTo>
                    <a:pt x="6843" y="18"/>
                  </a:lnTo>
                  <a:cubicBezTo>
                    <a:pt x="6746" y="26"/>
                    <a:pt x="6650" y="34"/>
                    <a:pt x="6556" y="45"/>
                  </a:cubicBezTo>
                  <a:lnTo>
                    <a:pt x="6556" y="890"/>
                  </a:lnTo>
                  <a:lnTo>
                    <a:pt x="6556" y="1186"/>
                  </a:lnTo>
                  <a:lnTo>
                    <a:pt x="6556" y="2568"/>
                  </a:lnTo>
                  <a:lnTo>
                    <a:pt x="5548" y="3545"/>
                  </a:lnTo>
                  <a:lnTo>
                    <a:pt x="5548" y="1460"/>
                  </a:lnTo>
                  <a:lnTo>
                    <a:pt x="5548" y="990"/>
                  </a:lnTo>
                  <a:lnTo>
                    <a:pt x="5548" y="256"/>
                  </a:lnTo>
                  <a:cubicBezTo>
                    <a:pt x="5452" y="285"/>
                    <a:pt x="5355" y="317"/>
                    <a:pt x="5260" y="349"/>
                  </a:cubicBezTo>
                  <a:lnTo>
                    <a:pt x="5260" y="1059"/>
                  </a:lnTo>
                  <a:lnTo>
                    <a:pt x="5260" y="1572"/>
                  </a:lnTo>
                  <a:lnTo>
                    <a:pt x="5260" y="3821"/>
                  </a:lnTo>
                  <a:lnTo>
                    <a:pt x="4303" y="4749"/>
                  </a:lnTo>
                  <a:lnTo>
                    <a:pt x="4303" y="2096"/>
                  </a:lnTo>
                  <a:lnTo>
                    <a:pt x="4303" y="1262"/>
                  </a:lnTo>
                  <a:lnTo>
                    <a:pt x="4303" y="795"/>
                  </a:lnTo>
                  <a:cubicBezTo>
                    <a:pt x="4205" y="852"/>
                    <a:pt x="4110" y="912"/>
                    <a:pt x="4015" y="973"/>
                  </a:cubicBezTo>
                  <a:lnTo>
                    <a:pt x="4015" y="1408"/>
                  </a:lnTo>
                  <a:lnTo>
                    <a:pt x="4015" y="2301"/>
                  </a:lnTo>
                  <a:lnTo>
                    <a:pt x="4015" y="5025"/>
                  </a:lnTo>
                  <a:lnTo>
                    <a:pt x="3020" y="5989"/>
                  </a:lnTo>
                  <a:lnTo>
                    <a:pt x="3020" y="3266"/>
                  </a:lnTo>
                  <a:lnTo>
                    <a:pt x="3020" y="2984"/>
                  </a:lnTo>
                  <a:lnTo>
                    <a:pt x="3020" y="1800"/>
                  </a:lnTo>
                  <a:cubicBezTo>
                    <a:pt x="2921" y="1903"/>
                    <a:pt x="2826" y="2009"/>
                    <a:pt x="2734" y="2120"/>
                  </a:cubicBezTo>
                  <a:lnTo>
                    <a:pt x="2734" y="2984"/>
                  </a:lnTo>
                  <a:lnTo>
                    <a:pt x="2734" y="3651"/>
                  </a:lnTo>
                  <a:lnTo>
                    <a:pt x="2734" y="6265"/>
                  </a:lnTo>
                  <a:lnTo>
                    <a:pt x="78" y="8839"/>
                  </a:lnTo>
                  <a:cubicBezTo>
                    <a:pt x="4" y="8912"/>
                    <a:pt x="1" y="9032"/>
                    <a:pt x="74" y="9106"/>
                  </a:cubicBezTo>
                  <a:lnTo>
                    <a:pt x="212" y="9247"/>
                  </a:lnTo>
                  <a:cubicBezTo>
                    <a:pt x="248" y="9285"/>
                    <a:pt x="297" y="9304"/>
                    <a:pt x="346" y="9304"/>
                  </a:cubicBezTo>
                  <a:cubicBezTo>
                    <a:pt x="393" y="9304"/>
                    <a:pt x="441" y="9286"/>
                    <a:pt x="479" y="9251"/>
                  </a:cubicBezTo>
                  <a:lnTo>
                    <a:pt x="3154" y="6658"/>
                  </a:lnTo>
                  <a:lnTo>
                    <a:pt x="6210" y="6658"/>
                  </a:lnTo>
                  <a:cubicBezTo>
                    <a:pt x="6258" y="6550"/>
                    <a:pt x="6328" y="6453"/>
                    <a:pt x="6412" y="6372"/>
                  </a:cubicBezTo>
                  <a:lnTo>
                    <a:pt x="3451" y="6372"/>
                  </a:lnTo>
                  <a:lnTo>
                    <a:pt x="4476" y="5377"/>
                  </a:lnTo>
                  <a:lnTo>
                    <a:pt x="8533" y="5377"/>
                  </a:lnTo>
                  <a:cubicBezTo>
                    <a:pt x="8596" y="5282"/>
                    <a:pt x="8655" y="5187"/>
                    <a:pt x="8713" y="5089"/>
                  </a:cubicBezTo>
                  <a:lnTo>
                    <a:pt x="4773" y="5089"/>
                  </a:lnTo>
                  <a:lnTo>
                    <a:pt x="5753" y="4140"/>
                  </a:lnTo>
                  <a:lnTo>
                    <a:pt x="9161" y="4140"/>
                  </a:lnTo>
                  <a:cubicBezTo>
                    <a:pt x="9196" y="4045"/>
                    <a:pt x="9228" y="3949"/>
                    <a:pt x="9258" y="3853"/>
                  </a:cubicBezTo>
                  <a:lnTo>
                    <a:pt x="6047" y="3853"/>
                  </a:lnTo>
                  <a:lnTo>
                    <a:pt x="6944" y="2984"/>
                  </a:lnTo>
                  <a:lnTo>
                    <a:pt x="9454" y="2984"/>
                  </a:lnTo>
                  <a:cubicBezTo>
                    <a:pt x="9469" y="2889"/>
                    <a:pt x="9481" y="2794"/>
                    <a:pt x="9489" y="2698"/>
                  </a:cubicBezTo>
                  <a:lnTo>
                    <a:pt x="7236" y="2698"/>
                  </a:lnTo>
                  <a:cubicBezTo>
                    <a:pt x="7607" y="2328"/>
                    <a:pt x="7963" y="1944"/>
                    <a:pt x="8303" y="1547"/>
                  </a:cubicBezTo>
                  <a:lnTo>
                    <a:pt x="9521" y="1547"/>
                  </a:lnTo>
                  <a:lnTo>
                    <a:pt x="9521" y="1267"/>
                  </a:lnTo>
                  <a:lnTo>
                    <a:pt x="8544" y="1267"/>
                  </a:lnTo>
                  <a:cubicBezTo>
                    <a:pt x="8591" y="1209"/>
                    <a:pt x="8637" y="1151"/>
                    <a:pt x="8683" y="1096"/>
                  </a:cubicBezTo>
                  <a:cubicBezTo>
                    <a:pt x="8689" y="1090"/>
                    <a:pt x="8692" y="1083"/>
                    <a:pt x="8698" y="1077"/>
                  </a:cubicBezTo>
                  <a:cubicBezTo>
                    <a:pt x="8750" y="1013"/>
                    <a:pt x="8802" y="947"/>
                    <a:pt x="8853" y="882"/>
                  </a:cubicBezTo>
                  <a:cubicBezTo>
                    <a:pt x="8862" y="869"/>
                    <a:pt x="8872" y="858"/>
                    <a:pt x="8881" y="845"/>
                  </a:cubicBezTo>
                  <a:cubicBezTo>
                    <a:pt x="8896" y="827"/>
                    <a:pt x="8910" y="806"/>
                    <a:pt x="8925" y="787"/>
                  </a:cubicBezTo>
                  <a:cubicBezTo>
                    <a:pt x="8948" y="757"/>
                    <a:pt x="8970" y="731"/>
                    <a:pt x="8992" y="701"/>
                  </a:cubicBezTo>
                  <a:cubicBezTo>
                    <a:pt x="8995" y="695"/>
                    <a:pt x="9000" y="691"/>
                    <a:pt x="9003" y="686"/>
                  </a:cubicBezTo>
                  <a:cubicBezTo>
                    <a:pt x="9154" y="487"/>
                    <a:pt x="9302" y="285"/>
                    <a:pt x="9445" y="81"/>
                  </a:cubicBezTo>
                  <a:lnTo>
                    <a:pt x="8942" y="459"/>
                  </a:lnTo>
                  <a:cubicBezTo>
                    <a:pt x="8844" y="533"/>
                    <a:pt x="8747" y="607"/>
                    <a:pt x="8651" y="683"/>
                  </a:cubicBezTo>
                  <a:cubicBezTo>
                    <a:pt x="8643" y="689"/>
                    <a:pt x="8636" y="695"/>
                    <a:pt x="8628" y="703"/>
                  </a:cubicBezTo>
                  <a:cubicBezTo>
                    <a:pt x="8576" y="743"/>
                    <a:pt x="8523" y="786"/>
                    <a:pt x="8471" y="829"/>
                  </a:cubicBezTo>
                  <a:cubicBezTo>
                    <a:pt x="8449" y="846"/>
                    <a:pt x="8427" y="864"/>
                    <a:pt x="8404" y="882"/>
                  </a:cubicBezTo>
                  <a:cubicBezTo>
                    <a:pt x="8361" y="916"/>
                    <a:pt x="8320" y="950"/>
                    <a:pt x="8280" y="985"/>
                  </a:cubicBezTo>
                  <a:cubicBezTo>
                    <a:pt x="8263" y="996"/>
                    <a:pt x="8245" y="1010"/>
                    <a:pt x="8229" y="1025"/>
                  </a:cubicBezTo>
                  <a:lnTo>
                    <a:pt x="8229" y="728"/>
                  </a:lnTo>
                  <a:lnTo>
                    <a:pt x="8229" y="0"/>
                  </a:lnTo>
                  <a:close/>
                </a:path>
              </a:pathLst>
            </a:custGeom>
            <a:solidFill>
              <a:srgbClr val="ADE194"/>
            </a:solidFill>
            <a:ln w="9525">
              <a:noFill/>
              <a:round/>
              <a:headEnd/>
              <a:tailEnd/>
            </a:ln>
          </p:spPr>
          <p:txBody>
            <a:bodyPr lIns="121900" tIns="121900" rIns="121900" bIns="121900" anchor="ctr"/>
            <a:lstStyle/>
            <a:p>
              <a:endParaRPr lang="en-US"/>
            </a:p>
          </p:txBody>
        </p:sp>
      </p:grpSp>
      <p:pic>
        <p:nvPicPr>
          <p:cNvPr id="33795" name="Picture 19" descr="A picture containing text, toy, doll, vector graphics&#10;&#10;Description automatically generated"/>
          <p:cNvPicPr>
            <a:picLocks noChangeAspect="1"/>
          </p:cNvPicPr>
          <p:nvPr/>
        </p:nvPicPr>
        <p:blipFill>
          <a:blip r:embed="rId3"/>
          <a:srcRect/>
          <a:stretch>
            <a:fillRect/>
          </a:stretch>
        </p:blipFill>
        <p:spPr bwMode="auto">
          <a:xfrm>
            <a:off x="1403350" y="2439988"/>
            <a:ext cx="3860800" cy="3743325"/>
          </a:xfrm>
          <a:prstGeom prst="rect">
            <a:avLst/>
          </a:prstGeom>
          <a:noFill/>
          <a:ln w="9525">
            <a:noFill/>
            <a:miter lim="800000"/>
            <a:headEnd/>
            <a:tailEnd/>
          </a:ln>
        </p:spPr>
      </p:pic>
      <p:sp>
        <p:nvSpPr>
          <p:cNvPr id="2" name="Rectangle 1"/>
          <p:cNvSpPr>
            <a:spLocks noChangeArrowheads="1"/>
          </p:cNvSpPr>
          <p:nvPr/>
        </p:nvSpPr>
        <p:spPr bwMode="auto">
          <a:xfrm>
            <a:off x="5302250" y="3233738"/>
            <a:ext cx="5486400" cy="1739900"/>
          </a:xfrm>
          <a:prstGeom prst="rect">
            <a:avLst/>
          </a:prstGeom>
          <a:noFill/>
          <a:ln w="9525">
            <a:noFill/>
            <a:miter lim="800000"/>
            <a:headEnd/>
            <a:tailEnd/>
          </a:ln>
        </p:spPr>
        <p:txBody>
          <a:bodyPr>
            <a:spAutoFit/>
          </a:bodyPr>
          <a:lstStyle/>
          <a:p>
            <a:r>
              <a:rPr lang="en-US" sz="3200" b="1">
                <a:latin typeface="Times New Roman" pitchFamily="18" charset="0"/>
                <a:cs typeface="Times New Roman" pitchFamily="18" charset="0"/>
              </a:rPr>
              <a:t> </a:t>
            </a:r>
            <a:r>
              <a:rPr lang="en-US" sz="3600" b="1">
                <a:latin typeface="Times New Roman" pitchFamily="18" charset="0"/>
                <a:cs typeface="Times New Roman" pitchFamily="18" charset="0"/>
              </a:rPr>
              <a:t>T</a:t>
            </a:r>
            <a:r>
              <a:rPr lang="vi-VN" sz="3600" b="1">
                <a:latin typeface="Times New Roman" pitchFamily="18" charset="0"/>
                <a:cs typeface="Times New Roman" pitchFamily="18" charset="0"/>
              </a:rPr>
              <a:t>ìm một số trường hợp sử dụng kiểu văn bản nghị luận văn học</a:t>
            </a:r>
            <a:r>
              <a:rPr lang="en-US" sz="3600" b="1">
                <a:latin typeface="Times New Roman" pitchFamily="18" charset="0"/>
                <a:cs typeface="Times New Roman" pitchFamily="18" charset="0"/>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ctrTitle"/>
          </p:nvPr>
        </p:nvSpPr>
        <p:spPr/>
        <p:txBody>
          <a:bodyPr/>
          <a:lstStyle/>
          <a:p>
            <a:endParaRPr lang="en-US" smtClean="0"/>
          </a:p>
        </p:txBody>
      </p:sp>
      <p:sp>
        <p:nvSpPr>
          <p:cNvPr id="35842" name="Subtitle 2"/>
          <p:cNvSpPr>
            <a:spLocks noGrp="1"/>
          </p:cNvSpPr>
          <p:nvPr>
            <p:ph type="subTitle" idx="1"/>
          </p:nvPr>
        </p:nvSpPr>
        <p:spPr/>
        <p:txBody>
          <a:bodyPr/>
          <a:lstStyle/>
          <a:p>
            <a:endParaRPr lang="en-US" smtClean="0"/>
          </a:p>
        </p:txBody>
      </p:sp>
      <p:pic>
        <p:nvPicPr>
          <p:cNvPr id="6" name="Picture 5">
            <a:extLst>
              <a:ext uri="{FF2B5EF4-FFF2-40B4-BE49-F238E27FC236}"/>
            </a:extLst>
          </p:cNvPr>
          <p:cNvPicPr>
            <a:picLocks noChangeAspect="1"/>
          </p:cNvPicPr>
          <p:nvPr/>
        </p:nvPicPr>
        <p:blipFill>
          <a:blip r:embed="rId2"/>
          <a:stretch>
            <a:fillRect/>
          </a:stretch>
        </p:blipFill>
        <p:spPr>
          <a:xfrm>
            <a:off x="-55563" y="-28575"/>
            <a:ext cx="12192001" cy="6858000"/>
          </a:xfrm>
          <a:prstGeom prst="rect">
            <a:avLst/>
          </a:prstGeom>
          <a:ln>
            <a:solidFill>
              <a:schemeClr val="accent2">
                <a:lumMod val="40000"/>
                <a:lumOff val="60000"/>
              </a:schemeClr>
            </a:solidFill>
          </a:ln>
        </p:spPr>
      </p:pic>
      <p:pic>
        <p:nvPicPr>
          <p:cNvPr id="35844" name="图片 1"/>
          <p:cNvPicPr>
            <a:picLocks noChangeAspect="1"/>
          </p:cNvPicPr>
          <p:nvPr/>
        </p:nvPicPr>
        <p:blipFill>
          <a:blip r:embed="rId3"/>
          <a:srcRect l="8347" r="32761"/>
          <a:stretch>
            <a:fillRect/>
          </a:stretch>
        </p:blipFill>
        <p:spPr bwMode="auto">
          <a:xfrm>
            <a:off x="-287338" y="4749800"/>
            <a:ext cx="2687638" cy="1971675"/>
          </a:xfrm>
          <a:prstGeom prst="rect">
            <a:avLst/>
          </a:prstGeom>
          <a:noFill/>
          <a:ln w="9525">
            <a:noFill/>
            <a:miter lim="800000"/>
            <a:headEnd/>
            <a:tailEnd/>
          </a:ln>
        </p:spPr>
      </p:pic>
      <p:pic>
        <p:nvPicPr>
          <p:cNvPr id="9" name="图片 8" descr="6fc417983c9675ce1b60e983870aeb8a"/>
          <p:cNvPicPr>
            <a:picLocks noChangeAspect="1" noChangeArrowheads="1"/>
          </p:cNvPicPr>
          <p:nvPr/>
        </p:nvPicPr>
        <p:blipFill>
          <a:blip r:embed="rId4"/>
          <a:srcRect/>
          <a:stretch>
            <a:fillRect/>
          </a:stretch>
        </p:blipFill>
        <p:spPr bwMode="auto">
          <a:xfrm>
            <a:off x="10309225" y="28575"/>
            <a:ext cx="2089150" cy="2090738"/>
          </a:xfrm>
          <a:prstGeom prst="rect">
            <a:avLst/>
          </a:prstGeom>
          <a:noFill/>
          <a:ln w="9525">
            <a:noFill/>
            <a:miter lim="800000"/>
            <a:headEnd/>
            <a:tailEnd/>
          </a:ln>
        </p:spPr>
      </p:pic>
      <p:sp>
        <p:nvSpPr>
          <p:cNvPr id="11" name="TextBox 10">
            <a:extLst>
              <a:ext uri="{FF2B5EF4-FFF2-40B4-BE49-F238E27FC236}"/>
            </a:extLst>
          </p:cNvPr>
          <p:cNvSpPr txBox="1"/>
          <p:nvPr/>
        </p:nvSpPr>
        <p:spPr>
          <a:xfrm>
            <a:off x="2868613" y="5605463"/>
            <a:ext cx="6313487" cy="522287"/>
          </a:xfrm>
          <a:prstGeom prst="rect">
            <a:avLst/>
          </a:prstGeom>
          <a:noFill/>
        </p:spPr>
        <p:txBody>
          <a:bodyPr>
            <a:spAutoFit/>
          </a:bodyPr>
          <a:lstStyle/>
          <a:p>
            <a:pPr algn="just" fontAlgn="auto">
              <a:spcBef>
                <a:spcPts val="0"/>
              </a:spcBef>
              <a:spcAft>
                <a:spcPts val="0"/>
              </a:spcAft>
              <a:defRPr/>
            </a:pPr>
            <a:endParaRPr lang="en-US" sz="2800" b="1" dirty="0">
              <a:solidFill>
                <a:srgbClr val="FF0000"/>
              </a:solidFill>
              <a:latin typeface="+mj-lt"/>
              <a:cs typeface="+mn-cs"/>
            </a:endParaRPr>
          </a:p>
        </p:txBody>
      </p:sp>
      <p:sp>
        <p:nvSpPr>
          <p:cNvPr id="4" name="Thought Bubble: Cloud 3"/>
          <p:cNvSpPr>
            <a:spLocks noChangeArrowheads="1"/>
          </p:cNvSpPr>
          <p:nvPr/>
        </p:nvSpPr>
        <p:spPr bwMode="auto">
          <a:xfrm>
            <a:off x="4137025" y="728663"/>
            <a:ext cx="7534275" cy="4803775"/>
          </a:xfrm>
          <a:prstGeom prst="cloudCallout">
            <a:avLst>
              <a:gd name="adj1" fmla="val -5750"/>
              <a:gd name="adj2" fmla="val 43060"/>
            </a:avLst>
          </a:prstGeom>
          <a:solidFill>
            <a:srgbClr val="B4C7E7"/>
          </a:solidFill>
          <a:ln w="12700" algn="ctr">
            <a:solidFill>
              <a:srgbClr val="2F528F"/>
            </a:solidFill>
            <a:miter lim="800000"/>
            <a:headEnd/>
            <a:tailEnd/>
          </a:ln>
        </p:spPr>
        <p:txBody>
          <a:bodyPr anchor="ctr"/>
          <a:lstStyle/>
          <a:p>
            <a:pPr>
              <a:lnSpc>
                <a:spcPct val="115000"/>
              </a:lnSpc>
              <a:spcBef>
                <a:spcPts val="600"/>
              </a:spcBef>
              <a:spcAft>
                <a:spcPts val="600"/>
              </a:spcAft>
            </a:pPr>
            <a:r>
              <a:rPr lang="vi-VN" sz="2800" b="1">
                <a:solidFill>
                  <a:srgbClr val="000000"/>
                </a:solidFill>
                <a:latin typeface="Times New Roman" pitchFamily="18" charset="0"/>
                <a:ea typeface="Calibri" pitchFamily="34" charset="0"/>
                <a:cs typeface="Times New Roman" pitchFamily="18" charset="0"/>
              </a:rPr>
              <a:t>- </a:t>
            </a:r>
            <a:r>
              <a:rPr lang="vi-VN" sz="2800" b="1">
                <a:solidFill>
                  <a:srgbClr val="C00000"/>
                </a:solidFill>
                <a:latin typeface="Times New Roman" pitchFamily="18" charset="0"/>
                <a:ea typeface="Calibri" pitchFamily="34" charset="0"/>
                <a:cs typeface="Times New Roman" pitchFamily="18" charset="0"/>
              </a:rPr>
              <a:t>Tiếp tục ôn tập và tìm hiểu về kiểu bài nghị luận văn học</a:t>
            </a:r>
            <a:r>
              <a:rPr lang="en-US" sz="2800" b="1">
                <a:solidFill>
                  <a:srgbClr val="C00000"/>
                </a:solidFill>
                <a:latin typeface="Times New Roman" pitchFamily="18" charset="0"/>
                <a:ea typeface="Calibri" pitchFamily="34" charset="0"/>
                <a:cs typeface="Times New Roman" pitchFamily="18" charset="0"/>
              </a:rPr>
              <a:t>.</a:t>
            </a:r>
          </a:p>
          <a:p>
            <a:pPr>
              <a:lnSpc>
                <a:spcPct val="115000"/>
              </a:lnSpc>
              <a:spcBef>
                <a:spcPts val="600"/>
              </a:spcBef>
              <a:spcAft>
                <a:spcPts val="600"/>
              </a:spcAft>
            </a:pPr>
            <a:r>
              <a:rPr lang="vi-VN" sz="2800" b="1">
                <a:solidFill>
                  <a:srgbClr val="C00000"/>
                </a:solidFill>
                <a:latin typeface="Times New Roman" pitchFamily="18" charset="0"/>
                <a:ea typeface="Calibri" pitchFamily="34" charset="0"/>
                <a:cs typeface="Times New Roman" pitchFamily="18" charset="0"/>
              </a:rPr>
              <a:t>- Tìm đọc đầy đủ </a:t>
            </a:r>
            <a:r>
              <a:rPr lang="en-US" sz="2800" b="1">
                <a:solidFill>
                  <a:srgbClr val="C00000"/>
                </a:solidFill>
                <a:latin typeface="Times New Roman" pitchFamily="18" charset="0"/>
                <a:ea typeface="Calibri" pitchFamily="34" charset="0"/>
                <a:cs typeface="Times New Roman" pitchFamily="18" charset="0"/>
              </a:rPr>
              <a:t>truyện ngắn “Lão Hạc”</a:t>
            </a:r>
            <a:r>
              <a:rPr lang="en-US" sz="2800" b="1" i="1">
                <a:solidFill>
                  <a:srgbClr val="C00000"/>
                </a:solidFill>
                <a:latin typeface="Times New Roman" pitchFamily="18" charset="0"/>
                <a:ea typeface="Calibri" pitchFamily="34" charset="0"/>
                <a:cs typeface="Times New Roman" pitchFamily="18" charset="0"/>
              </a:rPr>
              <a:t> </a:t>
            </a:r>
            <a:r>
              <a:rPr lang="vi-VN" sz="2800" b="1">
                <a:solidFill>
                  <a:srgbClr val="C00000"/>
                </a:solidFill>
                <a:latin typeface="Times New Roman" pitchFamily="18" charset="0"/>
                <a:ea typeface="Calibri" pitchFamily="34" charset="0"/>
                <a:cs typeface="Times New Roman" pitchFamily="18" charset="0"/>
              </a:rPr>
              <a:t>của N</a:t>
            </a:r>
            <a:r>
              <a:rPr lang="en-US" sz="2800" b="1">
                <a:solidFill>
                  <a:srgbClr val="C00000"/>
                </a:solidFill>
                <a:latin typeface="Times New Roman" pitchFamily="18" charset="0"/>
                <a:ea typeface="Calibri" pitchFamily="34" charset="0"/>
                <a:cs typeface="Times New Roman" pitchFamily="18" charset="0"/>
              </a:rPr>
              <a:t>am Cao.</a:t>
            </a:r>
          </a:p>
          <a:p>
            <a:pPr>
              <a:lnSpc>
                <a:spcPct val="115000"/>
              </a:lnSpc>
              <a:spcBef>
                <a:spcPts val="600"/>
              </a:spcBef>
              <a:spcAft>
                <a:spcPts val="600"/>
              </a:spcAft>
            </a:pPr>
            <a:r>
              <a:rPr lang="vi-VN" sz="2800" b="1">
                <a:solidFill>
                  <a:srgbClr val="C00000"/>
                </a:solidFill>
                <a:latin typeface="Times New Roman" pitchFamily="18" charset="0"/>
                <a:ea typeface="Calibri" pitchFamily="34" charset="0"/>
                <a:cs typeface="Times New Roman" pitchFamily="18" charset="0"/>
              </a:rPr>
              <a:t>- Chuẩn bị bài</a:t>
            </a:r>
            <a:r>
              <a:rPr lang="en-US" sz="2800" b="1">
                <a:solidFill>
                  <a:srgbClr val="C00000"/>
                </a:solidFill>
                <a:latin typeface="Times New Roman" pitchFamily="18" charset="0"/>
                <a:ea typeface="Calibri" pitchFamily="34" charset="0"/>
                <a:cs typeface="Times New Roman" pitchFamily="18" charset="0"/>
              </a:rPr>
              <a:t> mới</a:t>
            </a:r>
            <a:r>
              <a:rPr lang="vi-VN" sz="2800" b="1">
                <a:solidFill>
                  <a:srgbClr val="C00000"/>
                </a:solidFill>
                <a:latin typeface="Times New Roman" pitchFamily="18" charset="0"/>
                <a:ea typeface="Calibri" pitchFamily="34" charset="0"/>
                <a:cs typeface="Times New Roman" pitchFamily="18" charset="0"/>
              </a:rPr>
              <a:t> </a:t>
            </a:r>
            <a:r>
              <a:rPr lang="en-US" sz="2800" b="1">
                <a:solidFill>
                  <a:srgbClr val="C00000"/>
                </a:solidFill>
                <a:latin typeface="Times New Roman" pitchFamily="18" charset="0"/>
                <a:ea typeface="Calibri" pitchFamily="34" charset="0"/>
                <a:cs typeface="Times New Roman" pitchFamily="18" charset="0"/>
              </a:rPr>
              <a:t>“</a:t>
            </a:r>
            <a:r>
              <a:rPr lang="en-US" sz="2800" b="1">
                <a:solidFill>
                  <a:srgbClr val="0000FF"/>
                </a:solidFill>
                <a:latin typeface="Times New Roman" pitchFamily="18" charset="0"/>
                <a:ea typeface="Calibri" pitchFamily="34" charset="0"/>
                <a:cs typeface="Times New Roman" pitchFamily="18" charset="0"/>
              </a:rPr>
              <a:t>Thực hành Tiếng  Việt</a:t>
            </a:r>
            <a:r>
              <a:rPr lang="en-US" sz="2800" b="1">
                <a:solidFill>
                  <a:srgbClr val="C00000"/>
                </a:solidFill>
                <a:latin typeface="Times New Roman" pitchFamily="18" charset="0"/>
                <a:ea typeface="Calibri" pitchFamily="34" charset="0"/>
                <a:cs typeface="Times New Roman" pitchFamily="18" charset="0"/>
              </a:rPr>
              <a:t>”</a:t>
            </a:r>
            <a:endParaRPr lang="en-US" sz="3600" b="1" i="1">
              <a:solidFill>
                <a:srgbClr val="FF0000"/>
              </a:solidFill>
              <a:latin typeface="Times New Roman" pitchFamily="18" charset="0"/>
              <a:ea typeface="Calibri" pitchFamily="34" charset="0"/>
              <a:cs typeface="Times New Roman" pitchFamily="18" charset="0"/>
            </a:endParaRPr>
          </a:p>
        </p:txBody>
      </p:sp>
      <p:pic>
        <p:nvPicPr>
          <p:cNvPr id="35848" name="Picture 7" descr="BACK032"/>
          <p:cNvPicPr>
            <a:picLocks noChangeAspect="1" noChangeArrowheads="1"/>
          </p:cNvPicPr>
          <p:nvPr/>
        </p:nvPicPr>
        <p:blipFill>
          <a:blip r:embed="rId5"/>
          <a:srcRect/>
          <a:stretch>
            <a:fillRect/>
          </a:stretch>
        </p:blipFill>
        <p:spPr bwMode="auto">
          <a:xfrm>
            <a:off x="520700" y="608013"/>
            <a:ext cx="4419600" cy="2576512"/>
          </a:xfrm>
          <a:prstGeom prst="rect">
            <a:avLst/>
          </a:prstGeom>
          <a:noFill/>
          <a:ln w="9525">
            <a:noFill/>
            <a:miter lim="800000"/>
            <a:headEnd/>
            <a:tailEnd/>
          </a:ln>
        </p:spPr>
      </p:pic>
      <p:sp>
        <p:nvSpPr>
          <p:cNvPr id="35849" name="Text Box 8"/>
          <p:cNvSpPr txBox="1">
            <a:spLocks noChangeArrowheads="1"/>
          </p:cNvSpPr>
          <p:nvPr/>
        </p:nvSpPr>
        <p:spPr bwMode="auto">
          <a:xfrm>
            <a:off x="841375" y="2198688"/>
            <a:ext cx="3733800" cy="636587"/>
          </a:xfrm>
          <a:prstGeom prst="rect">
            <a:avLst/>
          </a:prstGeom>
          <a:solidFill>
            <a:srgbClr val="FFFF00">
              <a:alpha val="70195"/>
            </a:srgbClr>
          </a:solidFill>
          <a:ln w="57150">
            <a:solidFill>
              <a:srgbClr val="FF0000"/>
            </a:solidFill>
            <a:miter lim="800000"/>
            <a:headEnd/>
            <a:tailEnd/>
          </a:ln>
        </p:spPr>
        <p:txBody>
          <a:bodyPr>
            <a:spAutoFit/>
          </a:bodyPr>
          <a:lstStyle/>
          <a:p>
            <a:r>
              <a:rPr lang="vi-VN" altLang="en-US" sz="3200" b="1">
                <a:solidFill>
                  <a:srgbClr val="FF3300"/>
                </a:solidFill>
                <a:latin typeface="Times New Roman" pitchFamily="18" charset="0"/>
              </a:rPr>
              <a:t>Hướng dẫn tự học</a:t>
            </a:r>
            <a:endParaRPr lang="en-US" altLang="en-US" sz="3200" b="1">
              <a:solidFill>
                <a:srgbClr val="FF3300"/>
              </a:solidFill>
              <a:latin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nodePh="1">
                                  <p:stCondLst>
                                    <p:cond delay="0"/>
                                  </p:stCondLst>
                                  <p:endCondLst>
                                    <p:cond evt="begin" delay="0">
                                      <p:tn val="13"/>
                                    </p:cond>
                                  </p:end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图片 18"/>
          <p:cNvPicPr>
            <a:picLocks noChangeAspect="1"/>
          </p:cNvPicPr>
          <p:nvPr/>
        </p:nvPicPr>
        <p:blipFill>
          <a:blip r:embed="rId3"/>
          <a:srcRect/>
          <a:stretch>
            <a:fillRect/>
          </a:stretch>
        </p:blipFill>
        <p:spPr bwMode="auto">
          <a:xfrm>
            <a:off x="-12700" y="0"/>
            <a:ext cx="12187238" cy="7226300"/>
          </a:xfrm>
          <a:prstGeom prst="rect">
            <a:avLst/>
          </a:prstGeom>
          <a:noFill/>
          <a:ln w="9525">
            <a:noFill/>
            <a:miter lim="800000"/>
            <a:headEnd/>
            <a:tailEnd/>
          </a:ln>
        </p:spPr>
      </p:pic>
      <p:pic>
        <p:nvPicPr>
          <p:cNvPr id="12" name="图片 11"/>
          <p:cNvPicPr>
            <a:picLocks noChangeAspect="1"/>
          </p:cNvPicPr>
          <p:nvPr/>
        </p:nvPicPr>
        <p:blipFill>
          <a:blip r:embed="rId4"/>
          <a:srcRect/>
          <a:stretch>
            <a:fillRect/>
          </a:stretch>
        </p:blipFill>
        <p:spPr bwMode="auto">
          <a:xfrm>
            <a:off x="-12700" y="4216400"/>
            <a:ext cx="3187700" cy="2670175"/>
          </a:xfrm>
          <a:prstGeom prst="rect">
            <a:avLst/>
          </a:prstGeom>
          <a:noFill/>
          <a:ln w="9525">
            <a:noFill/>
            <a:miter lim="800000"/>
            <a:headEnd/>
            <a:tailEnd/>
          </a:ln>
        </p:spPr>
      </p:pic>
      <p:pic>
        <p:nvPicPr>
          <p:cNvPr id="13" name="图片 12"/>
          <p:cNvPicPr>
            <a:picLocks noChangeAspect="1"/>
          </p:cNvPicPr>
          <p:nvPr/>
        </p:nvPicPr>
        <p:blipFill>
          <a:blip r:embed="rId5"/>
          <a:srcRect/>
          <a:stretch>
            <a:fillRect/>
          </a:stretch>
        </p:blipFill>
        <p:spPr bwMode="auto">
          <a:xfrm>
            <a:off x="1588" y="1588"/>
            <a:ext cx="3173412" cy="3425825"/>
          </a:xfrm>
          <a:prstGeom prst="rect">
            <a:avLst/>
          </a:prstGeom>
          <a:noFill/>
          <a:ln w="9525">
            <a:noFill/>
            <a:miter lim="800000"/>
            <a:headEnd/>
            <a:tailEnd/>
          </a:ln>
        </p:spPr>
      </p:pic>
      <p:pic>
        <p:nvPicPr>
          <p:cNvPr id="14" name="图片 13"/>
          <p:cNvPicPr>
            <a:picLocks noChangeAspect="1"/>
          </p:cNvPicPr>
          <p:nvPr/>
        </p:nvPicPr>
        <p:blipFill>
          <a:blip r:embed="rId6"/>
          <a:srcRect/>
          <a:stretch>
            <a:fillRect/>
          </a:stretch>
        </p:blipFill>
        <p:spPr bwMode="auto">
          <a:xfrm>
            <a:off x="8715375" y="4330700"/>
            <a:ext cx="3597275" cy="2800350"/>
          </a:xfrm>
          <a:prstGeom prst="rect">
            <a:avLst/>
          </a:prstGeom>
          <a:noFill/>
          <a:ln w="9525">
            <a:noFill/>
            <a:miter lim="800000"/>
            <a:headEnd/>
            <a:tailEnd/>
          </a:ln>
        </p:spPr>
      </p:pic>
      <p:pic>
        <p:nvPicPr>
          <p:cNvPr id="16" name="图片 15"/>
          <p:cNvPicPr>
            <a:picLocks noChangeAspect="1"/>
          </p:cNvPicPr>
          <p:nvPr/>
        </p:nvPicPr>
        <p:blipFill>
          <a:blip r:embed="rId7"/>
          <a:srcRect/>
          <a:stretch>
            <a:fillRect/>
          </a:stretch>
        </p:blipFill>
        <p:spPr bwMode="auto">
          <a:xfrm>
            <a:off x="10280650" y="917575"/>
            <a:ext cx="1695450" cy="2162175"/>
          </a:xfrm>
          <a:prstGeom prst="rect">
            <a:avLst/>
          </a:prstGeom>
          <a:noFill/>
          <a:ln w="9525">
            <a:noFill/>
            <a:miter lim="800000"/>
            <a:headEnd/>
            <a:tailEnd/>
          </a:ln>
        </p:spPr>
      </p:pic>
      <p:sp>
        <p:nvSpPr>
          <p:cNvPr id="2" name="TextBox 1"/>
          <p:cNvSpPr txBox="1">
            <a:spLocks noChangeArrowheads="1"/>
          </p:cNvSpPr>
          <p:nvPr/>
        </p:nvSpPr>
        <p:spPr bwMode="auto">
          <a:xfrm>
            <a:off x="1508125" y="2652713"/>
            <a:ext cx="9144000" cy="1169987"/>
          </a:xfrm>
          <a:prstGeom prst="rect">
            <a:avLst/>
          </a:prstGeom>
          <a:noFill/>
          <a:ln w="9525">
            <a:noFill/>
            <a:miter lim="800000"/>
            <a:headEnd/>
            <a:tailEnd/>
          </a:ln>
        </p:spPr>
        <p:txBody>
          <a:bodyPr>
            <a:spAutoFit/>
          </a:bodyPr>
          <a:lstStyle/>
          <a:p>
            <a:pPr algn="ctr"/>
            <a:r>
              <a:rPr lang="en-US" sz="7000" b="1" i="1">
                <a:solidFill>
                  <a:srgbClr val="688F65"/>
                </a:solidFill>
                <a:latin typeface="Times New Roman" pitchFamily="18" charset="0"/>
                <a:cs typeface="Times New Roman" pitchFamily="18" charset="0"/>
              </a:rPr>
              <a:t>Chúc các em học tốt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1+#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435">
                                          <p:stCondLst>
                                            <p:cond delay="0"/>
                                          </p:stCondLst>
                                        </p:cTn>
                                        <p:tgtEl>
                                          <p:spTgt spid="13"/>
                                        </p:tgtEl>
                                      </p:cBhvr>
                                    </p:animEffect>
                                    <p:anim calcmode="lin" valueType="num">
                                      <p:cBhvr>
                                        <p:cTn id="12"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7" dur="20">
                                          <p:stCondLst>
                                            <p:cond delay="487"/>
                                          </p:stCondLst>
                                        </p:cTn>
                                        <p:tgtEl>
                                          <p:spTgt spid="13"/>
                                        </p:tgtEl>
                                      </p:cBhvr>
                                      <p:to x="100000" y="60000"/>
                                    </p:animScale>
                                    <p:animScale>
                                      <p:cBhvr>
                                        <p:cTn id="18" dur="124" decel="50000">
                                          <p:stCondLst>
                                            <p:cond delay="507"/>
                                          </p:stCondLst>
                                        </p:cTn>
                                        <p:tgtEl>
                                          <p:spTgt spid="13"/>
                                        </p:tgtEl>
                                      </p:cBhvr>
                                      <p:to x="100000" y="100000"/>
                                    </p:animScale>
                                    <p:animScale>
                                      <p:cBhvr>
                                        <p:cTn id="19" dur="20">
                                          <p:stCondLst>
                                            <p:cond delay="984"/>
                                          </p:stCondLst>
                                        </p:cTn>
                                        <p:tgtEl>
                                          <p:spTgt spid="13"/>
                                        </p:tgtEl>
                                      </p:cBhvr>
                                      <p:to x="100000" y="80000"/>
                                    </p:animScale>
                                    <p:animScale>
                                      <p:cBhvr>
                                        <p:cTn id="20" dur="124" decel="50000">
                                          <p:stCondLst>
                                            <p:cond delay="1004"/>
                                          </p:stCondLst>
                                        </p:cTn>
                                        <p:tgtEl>
                                          <p:spTgt spid="13"/>
                                        </p:tgtEl>
                                      </p:cBhvr>
                                      <p:to x="100000" y="100000"/>
                                    </p:animScale>
                                    <p:animScale>
                                      <p:cBhvr>
                                        <p:cTn id="21" dur="20">
                                          <p:stCondLst>
                                            <p:cond delay="1231"/>
                                          </p:stCondLst>
                                        </p:cTn>
                                        <p:tgtEl>
                                          <p:spTgt spid="13"/>
                                        </p:tgtEl>
                                      </p:cBhvr>
                                      <p:to x="100000" y="90000"/>
                                    </p:animScale>
                                    <p:animScale>
                                      <p:cBhvr>
                                        <p:cTn id="22" dur="124" decel="50000">
                                          <p:stCondLst>
                                            <p:cond delay="1251"/>
                                          </p:stCondLst>
                                        </p:cTn>
                                        <p:tgtEl>
                                          <p:spTgt spid="13"/>
                                        </p:tgtEl>
                                      </p:cBhvr>
                                      <p:to x="100000" y="100000"/>
                                    </p:animScale>
                                    <p:animScale>
                                      <p:cBhvr>
                                        <p:cTn id="23" dur="20">
                                          <p:stCondLst>
                                            <p:cond delay="1356"/>
                                          </p:stCondLst>
                                        </p:cTn>
                                        <p:tgtEl>
                                          <p:spTgt spid="13"/>
                                        </p:tgtEl>
                                      </p:cBhvr>
                                      <p:to x="100000" y="95000"/>
                                    </p:animScale>
                                    <p:animScale>
                                      <p:cBhvr>
                                        <p:cTn id="24" dur="124" decel="50000">
                                          <p:stCondLst>
                                            <p:cond delay="1376"/>
                                          </p:stCondLst>
                                        </p:cTn>
                                        <p:tgtEl>
                                          <p:spTgt spid="13"/>
                                        </p:tgtEl>
                                      </p:cBhvr>
                                      <p:to x="100000" y="100000"/>
                                    </p:animScale>
                                  </p:childTnLst>
                                </p:cTn>
                              </p:par>
                              <p:par>
                                <p:cTn id="25" presetID="2" presetClass="entr" presetSubtype="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500" fill="hold"/>
                                        <p:tgtEl>
                                          <p:spTgt spid="14"/>
                                        </p:tgtEl>
                                        <p:attrNameLst>
                                          <p:attrName>ppt_x</p:attrName>
                                        </p:attrNameLst>
                                      </p:cBhvr>
                                      <p:tavLst>
                                        <p:tav tm="0">
                                          <p:val>
                                            <p:strVal val="1+#ppt_w/2"/>
                                          </p:val>
                                        </p:tav>
                                        <p:tav tm="100000">
                                          <p:val>
                                            <p:strVal val="#ppt_x"/>
                                          </p:val>
                                        </p:tav>
                                      </p:tavLst>
                                    </p:anim>
                                    <p:anim calcmode="lin" valueType="num">
                                      <p:cBhvr additive="base">
                                        <p:cTn id="28" dur="1500" fill="hold"/>
                                        <p:tgtEl>
                                          <p:spTgt spid="14"/>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6" presetClass="entr" presetSubtype="16" fill="hold" nodeType="with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circle(in)">
                                      <p:cBhvr>
                                        <p:cTn id="36" dur="3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extLst>
          </p:cNvPr>
          <p:cNvSpPr/>
          <p:nvPr/>
        </p:nvSpPr>
        <p:spPr>
          <a:xfrm>
            <a:off x="3297238" y="4129088"/>
            <a:ext cx="2289175" cy="2287587"/>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椭圆 4">
            <a:extLst>
              <a:ext uri="{FF2B5EF4-FFF2-40B4-BE49-F238E27FC236}"/>
            </a:extLst>
          </p:cNvPr>
          <p:cNvSpPr/>
          <p:nvPr/>
        </p:nvSpPr>
        <p:spPr>
          <a:xfrm>
            <a:off x="66675" y="4311650"/>
            <a:ext cx="2105025" cy="2105025"/>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5">
            <a:extLst>
              <a:ext uri="{FF2B5EF4-FFF2-40B4-BE49-F238E27FC236}"/>
            </a:extLst>
          </p:cNvPr>
          <p:cNvSpPr/>
          <p:nvPr/>
        </p:nvSpPr>
        <p:spPr>
          <a:xfrm>
            <a:off x="10440988" y="2697163"/>
            <a:ext cx="1616075" cy="1614487"/>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4" name="组合 23"/>
          <p:cNvGrpSpPr>
            <a:grpSpLocks/>
          </p:cNvGrpSpPr>
          <p:nvPr/>
        </p:nvGrpSpPr>
        <p:grpSpPr bwMode="auto">
          <a:xfrm>
            <a:off x="3297238" y="-1601788"/>
            <a:ext cx="6735762" cy="7767638"/>
            <a:chOff x="3084810" y="-335112"/>
            <a:chExt cx="5809496" cy="5760000"/>
          </a:xfrm>
        </p:grpSpPr>
        <p:grpSp>
          <p:nvGrpSpPr>
            <p:cNvPr id="20491" name="组合 16"/>
            <p:cNvGrpSpPr>
              <a:grpSpLocks/>
            </p:cNvGrpSpPr>
            <p:nvPr/>
          </p:nvGrpSpPr>
          <p:grpSpPr bwMode="auto">
            <a:xfrm>
              <a:off x="3297693" y="-335112"/>
              <a:ext cx="5596613" cy="5760000"/>
              <a:chOff x="3297693" y="-335112"/>
              <a:chExt cx="5596613" cy="5760000"/>
            </a:xfrm>
          </p:grpSpPr>
          <p:cxnSp>
            <p:nvCxnSpPr>
              <p:cNvPr id="16" name="直接连接符 15">
                <a:extLst>
                  <a:ext uri="{FF2B5EF4-FFF2-40B4-BE49-F238E27FC236}"/>
                </a:extLst>
              </p:cNvPr>
              <p:cNvCxnSpPr/>
              <p:nvPr/>
            </p:nvCxnSpPr>
            <p:spPr>
              <a:xfrm>
                <a:off x="6153177"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20494" name="图片 12"/>
              <p:cNvPicPr>
                <a:picLocks noChangeAspect="1"/>
              </p:cNvPicPr>
              <p:nvPr/>
            </p:nvPicPr>
            <p:blipFill>
              <a:blip r:embed="rId3"/>
              <a:srcRect t="48492"/>
              <a:stretch>
                <a:fillRect/>
              </a:stretch>
            </p:blipFill>
            <p:spPr bwMode="auto">
              <a:xfrm>
                <a:off x="3297693" y="2256270"/>
                <a:ext cx="5596613" cy="2885850"/>
              </a:xfrm>
              <a:prstGeom prst="rect">
                <a:avLst/>
              </a:prstGeom>
              <a:noFill/>
              <a:ln w="9525">
                <a:noFill/>
                <a:miter lim="800000"/>
                <a:headEnd/>
                <a:tailEnd/>
              </a:ln>
            </p:spPr>
          </p:pic>
        </p:grpSp>
        <p:pic>
          <p:nvPicPr>
            <p:cNvPr id="20492" name="图片 6"/>
            <p:cNvPicPr>
              <a:picLocks noChangeAspect="1"/>
            </p:cNvPicPr>
            <p:nvPr/>
          </p:nvPicPr>
          <p:blipFill>
            <a:blip r:embed="rId4"/>
            <a:srcRect/>
            <a:stretch>
              <a:fillRect/>
            </a:stretch>
          </p:blipFill>
          <p:spPr bwMode="auto">
            <a:xfrm>
              <a:off x="3084810" y="1126386"/>
              <a:ext cx="5809496" cy="1403988"/>
            </a:xfrm>
            <a:prstGeom prst="rect">
              <a:avLst/>
            </a:prstGeom>
            <a:noFill/>
            <a:ln w="9525">
              <a:noFill/>
              <a:miter lim="800000"/>
              <a:headEnd/>
              <a:tailEnd/>
            </a:ln>
          </p:spPr>
        </p:pic>
      </p:grpSp>
      <p:sp>
        <p:nvSpPr>
          <p:cNvPr id="10" name="椭圆 9">
            <a:extLst>
              <a:ext uri="{FF2B5EF4-FFF2-40B4-BE49-F238E27FC236}"/>
            </a:extLst>
          </p:cNvPr>
          <p:cNvSpPr/>
          <p:nvPr/>
        </p:nvSpPr>
        <p:spPr>
          <a:xfrm>
            <a:off x="10020300" y="3201988"/>
            <a:ext cx="1652588" cy="165258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9" name="图片 18"/>
          <p:cNvPicPr>
            <a:picLocks noChangeAspect="1"/>
          </p:cNvPicPr>
          <p:nvPr/>
        </p:nvPicPr>
        <p:blipFill>
          <a:blip r:embed="rId5"/>
          <a:srcRect l="53606" t="-1143" r="26891" b="81648"/>
          <a:stretch>
            <a:fillRect/>
          </a:stretch>
        </p:blipFill>
        <p:spPr bwMode="auto">
          <a:xfrm>
            <a:off x="9613900" y="-141288"/>
            <a:ext cx="2346325" cy="979488"/>
          </a:xfrm>
          <a:prstGeom prst="rect">
            <a:avLst/>
          </a:prstGeom>
          <a:noFill/>
          <a:ln w="9525">
            <a:noFill/>
            <a:miter lim="800000"/>
            <a:headEnd/>
            <a:tailEnd/>
          </a:ln>
        </p:spPr>
      </p:pic>
      <p:sp>
        <p:nvSpPr>
          <p:cNvPr id="22" name="椭圆 21">
            <a:extLst>
              <a:ext uri="{FF2B5EF4-FFF2-40B4-BE49-F238E27FC236}"/>
            </a:extLst>
          </p:cNvPr>
          <p:cNvSpPr/>
          <p:nvPr/>
        </p:nvSpPr>
        <p:spPr>
          <a:xfrm>
            <a:off x="-409575" y="-346075"/>
            <a:ext cx="1182688" cy="1184275"/>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椭圆 22">
            <a:extLst>
              <a:ext uri="{FF2B5EF4-FFF2-40B4-BE49-F238E27FC236}"/>
            </a:extLst>
          </p:cNvPr>
          <p:cNvSpPr/>
          <p:nvPr/>
        </p:nvSpPr>
        <p:spPr>
          <a:xfrm>
            <a:off x="182563" y="479425"/>
            <a:ext cx="717550" cy="717550"/>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0489" name="Picture 2"/>
          <p:cNvPicPr>
            <a:picLocks noChangeAspect="1"/>
          </p:cNvPicPr>
          <p:nvPr/>
        </p:nvPicPr>
        <p:blipFill>
          <a:blip r:embed="rId6"/>
          <a:srcRect/>
          <a:stretch>
            <a:fillRect/>
          </a:stretch>
        </p:blipFill>
        <p:spPr bwMode="auto">
          <a:xfrm>
            <a:off x="-117475" y="1655763"/>
            <a:ext cx="5267325" cy="5202237"/>
          </a:xfrm>
          <a:prstGeom prst="rect">
            <a:avLst/>
          </a:prstGeom>
          <a:noFill/>
          <a:ln w="9525">
            <a:noFill/>
            <a:miter lim="800000"/>
            <a:headEnd/>
            <a:tailEnd/>
          </a:ln>
        </p:spPr>
      </p:pic>
      <p:sp>
        <p:nvSpPr>
          <p:cNvPr id="20490" name="TextBox 10"/>
          <p:cNvSpPr txBox="1">
            <a:spLocks noChangeArrowheads="1"/>
          </p:cNvSpPr>
          <p:nvPr/>
        </p:nvSpPr>
        <p:spPr bwMode="auto">
          <a:xfrm>
            <a:off x="4089400" y="2247900"/>
            <a:ext cx="5445125" cy="1066800"/>
          </a:xfrm>
          <a:prstGeom prst="rect">
            <a:avLst/>
          </a:prstGeom>
          <a:noFill/>
          <a:ln w="9525">
            <a:noFill/>
            <a:miter lim="800000"/>
            <a:headEnd/>
            <a:tailEnd/>
          </a:ln>
        </p:spPr>
        <p:txBody>
          <a:bodyPr>
            <a:spAutoFit/>
          </a:bodyPr>
          <a:lstStyle/>
          <a:p>
            <a:pPr algn="ctr"/>
            <a:r>
              <a:rPr lang="en-US" sz="3200" b="1">
                <a:solidFill>
                  <a:srgbClr val="000000"/>
                </a:solidFill>
                <a:latin typeface="Times New Roman" pitchFamily="18" charset="0"/>
                <a:cs typeface="Calibri" pitchFamily="34" charset="0"/>
              </a:rPr>
              <a:t>1. </a:t>
            </a:r>
            <a:r>
              <a:rPr lang="vi-VN" sz="3200" b="1">
                <a:solidFill>
                  <a:srgbClr val="000000"/>
                </a:solidFill>
                <a:latin typeface="Times New Roman" pitchFamily="18" charset="0"/>
                <a:cs typeface="Calibri" pitchFamily="34" charset="0"/>
              </a:rPr>
              <a:t>Thi </a:t>
            </a:r>
            <a:r>
              <a:rPr lang="en-US" sz="3200" b="1">
                <a:solidFill>
                  <a:srgbClr val="000000"/>
                </a:solidFill>
                <a:latin typeface="Times New Roman" pitchFamily="18" charset="0"/>
                <a:cs typeface="Calibri" pitchFamily="34" charset="0"/>
              </a:rPr>
              <a:t>kể tên những văn bản nghị luận </a:t>
            </a:r>
            <a:r>
              <a:rPr lang="vi-VN" sz="3200" b="1">
                <a:solidFill>
                  <a:srgbClr val="000000"/>
                </a:solidFill>
                <a:latin typeface="Times New Roman" pitchFamily="18" charset="0"/>
                <a:cs typeface="Calibri" pitchFamily="34" charset="0"/>
              </a:rPr>
              <a:t>mà em </a:t>
            </a:r>
            <a:r>
              <a:rPr lang="en-US" sz="3200" b="1">
                <a:solidFill>
                  <a:srgbClr val="000000"/>
                </a:solidFill>
                <a:latin typeface="Times New Roman" pitchFamily="18" charset="0"/>
                <a:cs typeface="Calibri" pitchFamily="34" charset="0"/>
              </a:rPr>
              <a:t>đã học</a:t>
            </a:r>
            <a:r>
              <a:rPr lang="vi-VN" sz="3200" b="1">
                <a:solidFill>
                  <a:srgbClr val="000000"/>
                </a:solidFill>
                <a:latin typeface="Times New Roman" pitchFamily="18" charset="0"/>
                <a:cs typeface="Calibri" pitchFamily="34" charset="0"/>
              </a:rPr>
              <a:t>?</a:t>
            </a:r>
            <a:endParaRPr lang="en-US" sz="3200" b="1">
              <a:solidFill>
                <a:srgbClr val="000000"/>
              </a:solidFill>
              <a:latin typeface="Times New Roman" pitchFamily="18" charset="0"/>
              <a:cs typeface="Calibri" pitchFamily="34" charset="0"/>
            </a:endParaRPr>
          </a:p>
        </p:txBody>
      </p:sp>
      <p:sp>
        <p:nvSpPr>
          <p:cNvPr id="20496" name="TextBox 10"/>
          <p:cNvSpPr txBox="1">
            <a:spLocks noChangeArrowheads="1"/>
          </p:cNvSpPr>
          <p:nvPr/>
        </p:nvSpPr>
        <p:spPr bwMode="auto">
          <a:xfrm>
            <a:off x="4398963" y="3314700"/>
            <a:ext cx="4802187" cy="2227263"/>
          </a:xfrm>
          <a:prstGeom prst="rect">
            <a:avLst/>
          </a:prstGeom>
          <a:noFill/>
          <a:ln w="9525">
            <a:noFill/>
            <a:miter lim="800000"/>
            <a:headEnd/>
            <a:tailEnd/>
          </a:ln>
        </p:spPr>
        <p:txBody>
          <a:bodyPr>
            <a:spAutoFit/>
          </a:bodyPr>
          <a:lstStyle/>
          <a:p>
            <a:pPr algn="ctr"/>
            <a:r>
              <a:rPr lang="en-US" sz="2800" b="1">
                <a:solidFill>
                  <a:srgbClr val="000000"/>
                </a:solidFill>
                <a:latin typeface="Times New Roman" pitchFamily="18" charset="0"/>
              </a:rPr>
              <a:t>2.</a:t>
            </a:r>
            <a:r>
              <a:rPr lang="vi-VN" sz="2800" b="1">
                <a:solidFill>
                  <a:srgbClr val="000000"/>
                </a:solidFill>
                <a:latin typeface="Times New Roman" pitchFamily="18" charset="0"/>
                <a:cs typeface="Calibri" pitchFamily="34" charset="0"/>
              </a:rPr>
              <a:t> Em hiểu thế nào là văn bản nghị luận? Văn bản nghị luận muốn thuyết phục cần có đặc điểm gì? Lưu ý khi đọc văn bản nghị luận?</a:t>
            </a:r>
            <a:endParaRPr lang="en-US" sz="2800" b="1">
              <a:latin typeface="Calibri"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20490"/>
                                        </p:tgtEl>
                                        <p:attrNameLst>
                                          <p:attrName>style.visibility</p:attrName>
                                        </p:attrNameLst>
                                      </p:cBhvr>
                                      <p:to>
                                        <p:strVal val="visible"/>
                                      </p:to>
                                    </p:set>
                                    <p:animEffect transition="in" filter="checkerboard(across)">
                                      <p:cBhvr>
                                        <p:cTn id="66" dur="1000"/>
                                        <p:tgtEl>
                                          <p:spTgt spid="20490"/>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20496"/>
                                        </p:tgtEl>
                                        <p:attrNameLst>
                                          <p:attrName>style.visibility</p:attrName>
                                        </p:attrNameLst>
                                      </p:cBhvr>
                                      <p:to>
                                        <p:strVal val="visible"/>
                                      </p:to>
                                    </p:set>
                                    <p:animEffect transition="in" filter="checkerboard(across)">
                                      <p:cBhvr>
                                        <p:cTn id="71" dur="10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0490" grpId="0"/>
      <p:bldP spid="204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p:cNvPicPr>
            <a:picLocks noChangeAspect="1"/>
          </p:cNvPicPr>
          <p:nvPr/>
        </p:nvPicPr>
        <p:blipFill>
          <a:blip r:embed="rId2">
            <a:lum bright="70000" contrast="-70000"/>
          </a:blip>
          <a:srcRect/>
          <a:stretch>
            <a:fillRect/>
          </a:stretch>
        </p:blipFill>
        <p:spPr bwMode="auto">
          <a:xfrm>
            <a:off x="0" y="0"/>
            <a:ext cx="12192000" cy="6935788"/>
          </a:xfrm>
          <a:prstGeom prst="rect">
            <a:avLst/>
          </a:prstGeom>
          <a:noFill/>
          <a:ln w="9525">
            <a:noFill/>
            <a:miter lim="800000"/>
            <a:headEnd/>
            <a:tailEnd/>
          </a:ln>
        </p:spPr>
      </p:pic>
      <p:sp>
        <p:nvSpPr>
          <p:cNvPr id="2" name="文本框 92"/>
          <p:cNvSpPr txBox="1">
            <a:spLocks noChangeArrowheads="1"/>
          </p:cNvSpPr>
          <p:nvPr/>
        </p:nvSpPr>
        <p:spPr bwMode="auto">
          <a:xfrm>
            <a:off x="209550" y="3024188"/>
            <a:ext cx="11804650" cy="2579687"/>
          </a:xfrm>
          <a:prstGeom prst="rect">
            <a:avLst/>
          </a:prstGeom>
          <a:noFill/>
          <a:ln w="9525">
            <a:noFill/>
            <a:miter lim="800000"/>
            <a:headEnd/>
            <a:tailEnd/>
          </a:ln>
        </p:spPr>
        <p:txBody>
          <a:bodyPr>
            <a:spAutoFit/>
          </a:bodyPr>
          <a:lstStyle/>
          <a:p>
            <a:pPr algn="ctr">
              <a:spcBef>
                <a:spcPct val="20000"/>
              </a:spcBef>
              <a:buFont typeface="Arial" charset="0"/>
              <a:buNone/>
            </a:pPr>
            <a:r>
              <a:rPr lang="en-US" sz="4800" b="1">
                <a:solidFill>
                  <a:schemeClr val="accent1"/>
                </a:solidFill>
                <a:latin typeface="Times New Roman" pitchFamily="18" charset="0"/>
                <a:ea typeface="SimSun" pitchFamily="2" charset="-122"/>
                <a:cs typeface="Times New Roman" pitchFamily="18" charset="0"/>
              </a:rPr>
              <a:t>ĐỌC HIỂU VĂN BẢN</a:t>
            </a:r>
          </a:p>
          <a:p>
            <a:pPr algn="ctr">
              <a:spcBef>
                <a:spcPct val="20000"/>
              </a:spcBef>
              <a:buFont typeface="Arial" charset="0"/>
              <a:buNone/>
            </a:pPr>
            <a:r>
              <a:rPr lang="en-US" sz="4800" b="1">
                <a:solidFill>
                  <a:srgbClr val="C00000"/>
                </a:solidFill>
                <a:latin typeface="Times New Roman" pitchFamily="18" charset="0"/>
                <a:ea typeface="SimSun" pitchFamily="2" charset="-122"/>
                <a:cs typeface="Times New Roman" pitchFamily="18" charset="0"/>
              </a:rPr>
              <a:t>CHIỀU SÂU CỦA TRUYỆN “LÃO HẠC”</a:t>
            </a:r>
          </a:p>
          <a:p>
            <a:pPr algn="ctr">
              <a:spcBef>
                <a:spcPct val="20000"/>
              </a:spcBef>
              <a:buFont typeface="Arial" charset="0"/>
              <a:buNone/>
            </a:pPr>
            <a:r>
              <a:rPr lang="vi-VN" sz="4800" b="1">
                <a:latin typeface="Times New Roman" pitchFamily="18" charset="0"/>
                <a:ea typeface="SimSun" pitchFamily="2" charset="-122"/>
                <a:cs typeface="Times New Roman" pitchFamily="18" charset="0"/>
              </a:rPr>
              <a:t>(</a:t>
            </a:r>
            <a:r>
              <a:rPr lang="en-US" sz="4800" b="1">
                <a:latin typeface="Times New Roman" pitchFamily="18" charset="0"/>
                <a:ea typeface="SimSun" pitchFamily="2" charset="-122"/>
                <a:cs typeface="Times New Roman" pitchFamily="18" charset="0"/>
              </a:rPr>
              <a:t>Văn Giá</a:t>
            </a:r>
            <a:r>
              <a:rPr lang="vi-VN" sz="4800" b="1">
                <a:latin typeface="Times New Roman" pitchFamily="18" charset="0"/>
                <a:ea typeface="SimSun" pitchFamily="2" charset="-122"/>
                <a:cs typeface="Times New Roman" pitchFamily="18" charset="0"/>
              </a:rPr>
              <a:t>)</a:t>
            </a:r>
            <a:endParaRPr lang="en-US" sz="4800">
              <a:latin typeface="Times New Roman" pitchFamily="18" charset="0"/>
              <a:ea typeface="SimSun" pitchFamily="2" charset="-122"/>
              <a:cs typeface="Times New Roman" pitchFamily="18" charset="0"/>
            </a:endParaRPr>
          </a:p>
        </p:txBody>
      </p:sp>
      <p:sp>
        <p:nvSpPr>
          <p:cNvPr id="7" name="椭圆 22">
            <a:extLst>
              <a:ext uri="{FF2B5EF4-FFF2-40B4-BE49-F238E27FC236}"/>
            </a:extLst>
          </p:cNvPr>
          <p:cNvSpPr/>
          <p:nvPr/>
        </p:nvSpPr>
        <p:spPr>
          <a:xfrm>
            <a:off x="877888" y="1924050"/>
            <a:ext cx="717550" cy="717550"/>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9">
            <a:extLst>
              <a:ext uri="{FF2B5EF4-FFF2-40B4-BE49-F238E27FC236}"/>
            </a:extLst>
          </p:cNvPr>
          <p:cNvSpPr/>
          <p:nvPr/>
        </p:nvSpPr>
        <p:spPr>
          <a:xfrm>
            <a:off x="10999788" y="1422400"/>
            <a:ext cx="947737" cy="1101725"/>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1" name="h1!!!"/>
          <p:cNvPicPr>
            <a:picLocks noChangeAspect="1"/>
          </p:cNvPicPr>
          <p:nvPr/>
        </p:nvPicPr>
        <p:blipFill>
          <a:blip r:embed="rId3"/>
          <a:srcRect/>
          <a:stretch>
            <a:fillRect/>
          </a:stretch>
        </p:blipFill>
        <p:spPr bwMode="auto">
          <a:xfrm>
            <a:off x="100013" y="68263"/>
            <a:ext cx="1289050" cy="1065212"/>
          </a:xfrm>
          <a:prstGeom prst="rect">
            <a:avLst/>
          </a:prstGeom>
          <a:noFill/>
          <a:ln w="9525">
            <a:noFill/>
            <a:miter lim="800000"/>
            <a:headEnd/>
            <a:tailEnd/>
          </a:ln>
        </p:spPr>
      </p:pic>
      <p:sp>
        <p:nvSpPr>
          <p:cNvPr id="22540" name="Text Box 12"/>
          <p:cNvSpPr txBox="1">
            <a:spLocks noChangeArrowheads="1"/>
          </p:cNvSpPr>
          <p:nvPr/>
        </p:nvSpPr>
        <p:spPr bwMode="auto">
          <a:xfrm>
            <a:off x="2127250" y="1722438"/>
            <a:ext cx="2909888" cy="641350"/>
          </a:xfrm>
          <a:prstGeom prst="rect">
            <a:avLst/>
          </a:prstGeom>
          <a:noFill/>
          <a:ln w="9525">
            <a:noFill/>
            <a:miter lim="800000"/>
            <a:headEnd/>
            <a:tailEnd/>
          </a:ln>
          <a:effectLst/>
        </p:spPr>
        <p:txBody>
          <a:bodyPr>
            <a:spAutoFit/>
          </a:bodyPr>
          <a:lstStyle/>
          <a:p>
            <a:pPr>
              <a:spcBef>
                <a:spcPct val="50000"/>
              </a:spcBef>
            </a:pPr>
            <a:r>
              <a:rPr lang="en-US" sz="3600" b="1">
                <a:latin typeface="Times New Roman" pitchFamily="18" charset="0"/>
              </a:rPr>
              <a:t>Tiết 115, 116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26" presetClass="emph" presetSubtype="0" repeatCount="indefinite" fill="hold" grpId="1" nodeType="withEffect">
                                  <p:stCondLst>
                                    <p:cond delay="0"/>
                                  </p:stCondLst>
                                  <p:endCondLst>
                                    <p:cond evt="onNext" delay="0">
                                      <p:tgtEl>
                                        <p:sldTgt/>
                                      </p:tgtEl>
                                    </p:cond>
                                  </p:endCondLst>
                                  <p:childTnLst>
                                    <p:animEffect transition="out" filter="fade">
                                      <p:cBhvr>
                                        <p:cTn id="16" dur="1000" tmFilter="0, 0; .2, .5; .8, .5; 1, 0"/>
                                        <p:tgtEl>
                                          <p:spTgt spid="7"/>
                                        </p:tgtEl>
                                      </p:cBhvr>
                                    </p:animEffect>
                                    <p:animScale>
                                      <p:cBhvr>
                                        <p:cTn id="17" dur="500" autoRev="1" fill="hold"/>
                                        <p:tgtEl>
                                          <p:spTgt spid="7"/>
                                        </p:tgtEl>
                                      </p:cBhvr>
                                      <p:by x="105000" y="105000"/>
                                    </p:animScale>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26" presetClass="emph" presetSubtype="0" repeatCount="indefinite" fill="hold" grpId="1" nodeType="withEffect">
                                  <p:stCondLst>
                                    <p:cond delay="0"/>
                                  </p:stCondLst>
                                  <p:endCondLst>
                                    <p:cond evt="onNext" delay="0">
                                      <p:tgtEl>
                                        <p:sldTgt/>
                                      </p:tgtEl>
                                    </p:cond>
                                  </p:endCondLst>
                                  <p:childTnLst>
                                    <p:animEffect transition="out" filter="fade">
                                      <p:cBhvr>
                                        <p:cTn id="24" dur="1000" tmFilter="0, 0; .2, .5; .8, .5; 1, 0"/>
                                        <p:tgtEl>
                                          <p:spTgt spid="9"/>
                                        </p:tgtEl>
                                      </p:cBhvr>
                                    </p:animEffect>
                                    <p:animScale>
                                      <p:cBhvr>
                                        <p:cTn id="25" dur="500" autoRev="1" fill="hold"/>
                                        <p:tgtEl>
                                          <p:spTgt spid="9"/>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7" grpId="1" animBg="1"/>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p:cNvPicPr>
            <a:picLocks noChangeAspect="1"/>
          </p:cNvPicPr>
          <p:nvPr/>
        </p:nvPicPr>
        <p:blipFill>
          <a:blip r:embed="rId2">
            <a:lum bright="70000" contrast="-70000"/>
          </a:blip>
          <a:srcRect/>
          <a:stretch>
            <a:fillRect/>
          </a:stretch>
        </p:blipFill>
        <p:spPr bwMode="auto">
          <a:xfrm>
            <a:off x="0" y="0"/>
            <a:ext cx="12192000" cy="693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p:cNvPicPr>
            <a:picLocks noChangeAspect="1"/>
          </p:cNvPicPr>
          <p:nvPr/>
        </p:nvPicPr>
        <p:blipFill>
          <a:blip r:embed="rId2">
            <a:lum bright="70000" contrast="-70000"/>
          </a:blip>
          <a:srcRect/>
          <a:stretch>
            <a:fillRect/>
          </a:stretch>
        </p:blipFill>
        <p:spPr bwMode="auto">
          <a:xfrm>
            <a:off x="0" y="0"/>
            <a:ext cx="12192000" cy="6935788"/>
          </a:xfrm>
          <a:prstGeom prst="rect">
            <a:avLst/>
          </a:prstGeom>
          <a:noFill/>
          <a:ln w="9525">
            <a:noFill/>
            <a:miter lim="800000"/>
            <a:headEnd/>
            <a:tailEnd/>
          </a:ln>
        </p:spPr>
      </p:pic>
      <p:sp>
        <p:nvSpPr>
          <p:cNvPr id="7" name="TextBox 6"/>
          <p:cNvSpPr txBox="1">
            <a:spLocks noChangeArrowheads="1"/>
          </p:cNvSpPr>
          <p:nvPr/>
        </p:nvSpPr>
        <p:spPr bwMode="auto">
          <a:xfrm>
            <a:off x="585788" y="495300"/>
            <a:ext cx="3765550" cy="519113"/>
          </a:xfrm>
          <a:prstGeom prst="rect">
            <a:avLst/>
          </a:prstGeom>
          <a:noFill/>
          <a:ln w="9525">
            <a:noFill/>
            <a:miter lim="800000"/>
            <a:headEnd/>
            <a:tailEnd/>
          </a:ln>
        </p:spPr>
        <p:txBody>
          <a:bodyPr>
            <a:spAutoFit/>
          </a:bodyPr>
          <a:lstStyle/>
          <a:p>
            <a:r>
              <a:rPr lang="en-US" sz="2800" b="1">
                <a:solidFill>
                  <a:srgbClr val="FF3300"/>
                </a:solidFill>
                <a:latin typeface="Times New Roman" pitchFamily="18" charset="0"/>
                <a:cs typeface="Times New Roman" pitchFamily="18" charset="0"/>
              </a:rPr>
              <a:t>I. TÌM HIỂU CHUNG</a:t>
            </a:r>
          </a:p>
        </p:txBody>
      </p:sp>
      <p:sp>
        <p:nvSpPr>
          <p:cNvPr id="8" name="TextBox 7"/>
          <p:cNvSpPr txBox="1">
            <a:spLocks noChangeArrowheads="1"/>
          </p:cNvSpPr>
          <p:nvPr/>
        </p:nvSpPr>
        <p:spPr bwMode="auto">
          <a:xfrm>
            <a:off x="700088" y="1049338"/>
            <a:ext cx="1951037" cy="519112"/>
          </a:xfrm>
          <a:prstGeom prst="rect">
            <a:avLst/>
          </a:prstGeom>
          <a:noFill/>
          <a:ln w="9525">
            <a:noFill/>
            <a:miter lim="800000"/>
            <a:headEnd/>
            <a:tailEnd/>
          </a:ln>
        </p:spPr>
        <p:txBody>
          <a:bodyPr>
            <a:spAutoFit/>
          </a:bodyPr>
          <a:lstStyle/>
          <a:p>
            <a:r>
              <a:rPr lang="en-US" sz="2800" b="1">
                <a:solidFill>
                  <a:srgbClr val="FF3300"/>
                </a:solidFill>
                <a:latin typeface="Times New Roman" pitchFamily="18" charset="0"/>
                <a:cs typeface="Times New Roman" pitchFamily="18" charset="0"/>
              </a:rPr>
              <a:t>1. Tác giả</a:t>
            </a:r>
          </a:p>
        </p:txBody>
      </p:sp>
      <p:pic>
        <p:nvPicPr>
          <p:cNvPr id="13" name="Picture 12">
            <a:extLst>
              <a:ext uri="{FF2B5EF4-FFF2-40B4-BE49-F238E27FC236}"/>
            </a:extLst>
          </p:cNvPr>
          <p:cNvPicPr>
            <a:picLocks noChangeAspect="1"/>
          </p:cNvPicPr>
          <p:nvPr/>
        </p:nvPicPr>
        <p:blipFill>
          <a:blip r:embed="rId3">
            <a:extLst>
              <a:ext uri="{28A0092B-C50C-407E-A947-70E740481C1C}"/>
            </a:extLst>
          </a:blip>
          <a:srcRect/>
          <a:stretch>
            <a:fillRect/>
          </a:stretch>
        </p:blipFill>
        <p:spPr bwMode="auto">
          <a:xfrm>
            <a:off x="7189304" y="1058011"/>
            <a:ext cx="4943061" cy="54551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Box 14"/>
          <p:cNvSpPr txBox="1">
            <a:spLocks noChangeArrowheads="1"/>
          </p:cNvSpPr>
          <p:nvPr/>
        </p:nvSpPr>
        <p:spPr bwMode="auto">
          <a:xfrm>
            <a:off x="414338" y="1525588"/>
            <a:ext cx="6189662" cy="1882775"/>
          </a:xfrm>
          <a:prstGeom prst="rect">
            <a:avLst/>
          </a:prstGeom>
          <a:noFill/>
          <a:ln w="9525">
            <a:noFill/>
            <a:miter lim="800000"/>
            <a:headEnd/>
            <a:tailEnd/>
          </a:ln>
        </p:spPr>
        <p:txBody>
          <a:bodyPr>
            <a:spAutoFit/>
          </a:bodyPr>
          <a:lstStyle/>
          <a:p>
            <a:pPr marL="342900" indent="-342900" algn="just">
              <a:lnSpc>
                <a:spcPct val="105000"/>
              </a:lnSpc>
              <a:spcBef>
                <a:spcPts val="600"/>
              </a:spcBef>
              <a:buSzPts val="1400"/>
              <a:buFont typeface="Times New Roman" pitchFamily="18" charset="0"/>
              <a:buNone/>
            </a:pPr>
            <a:r>
              <a:rPr lang="en-US" sz="2800" b="1">
                <a:latin typeface="Times New Roman" pitchFamily="18" charset="0"/>
                <a:cs typeface="Times New Roman" pitchFamily="18" charset="0"/>
              </a:rPr>
              <a:t>- Tên thật: Ngô Văn Giá  </a:t>
            </a:r>
          </a:p>
          <a:p>
            <a:pPr marL="342900" indent="-342900" algn="just">
              <a:lnSpc>
                <a:spcPct val="105000"/>
              </a:lnSpc>
              <a:buSzPts val="1400"/>
              <a:buFont typeface="Times New Roman" pitchFamily="18" charset="0"/>
              <a:buNone/>
            </a:pPr>
            <a:r>
              <a:rPr lang="en-US" sz="2800" b="1">
                <a:latin typeface="Times New Roman" pitchFamily="18" charset="0"/>
                <a:cs typeface="Times New Roman" pitchFamily="18" charset="0"/>
              </a:rPr>
              <a:t>- Sinh ngày: 07. 05. 1959</a:t>
            </a:r>
          </a:p>
          <a:p>
            <a:pPr marL="342900" indent="-342900" algn="just">
              <a:lnSpc>
                <a:spcPct val="105000"/>
              </a:lnSpc>
              <a:buSzPts val="1400"/>
              <a:buFont typeface="Times New Roman" pitchFamily="18" charset="0"/>
              <a:buNone/>
            </a:pPr>
            <a:r>
              <a:rPr lang="en-US" sz="2800" b="1">
                <a:latin typeface="Times New Roman" pitchFamily="18" charset="0"/>
                <a:cs typeface="Times New Roman" pitchFamily="18" charset="0"/>
              </a:rPr>
              <a:t>- Quê: Tân Yên - Bắc Giang</a:t>
            </a:r>
          </a:p>
          <a:p>
            <a:pPr marL="342900" indent="-342900" algn="just">
              <a:lnSpc>
                <a:spcPct val="105000"/>
              </a:lnSpc>
              <a:spcAft>
                <a:spcPts val="600"/>
              </a:spcAft>
              <a:buSzPts val="1400"/>
              <a:buFont typeface="Times New Roman" pitchFamily="18" charset="0"/>
              <a:buNone/>
            </a:pPr>
            <a:r>
              <a:rPr lang="en-US" sz="2800" b="1">
                <a:latin typeface="Times New Roman" pitchFamily="18" charset="0"/>
                <a:cs typeface="Times New Roman" pitchFamily="18" charset="0"/>
              </a:rPr>
              <a:t>- Là nhà lý luận, phê bình văn học.</a:t>
            </a:r>
          </a:p>
        </p:txBody>
      </p:sp>
      <p:sp>
        <p:nvSpPr>
          <p:cNvPr id="24589" name="Line 13"/>
          <p:cNvSpPr>
            <a:spLocks noChangeShapeType="1"/>
          </p:cNvSpPr>
          <p:nvPr/>
        </p:nvSpPr>
        <p:spPr bwMode="auto">
          <a:xfrm flipH="1">
            <a:off x="6529388" y="457200"/>
            <a:ext cx="14287" cy="6172200"/>
          </a:xfrm>
          <a:prstGeom prst="line">
            <a:avLst/>
          </a:prstGeom>
          <a:noFill/>
          <a:ln w="38100">
            <a:solidFill>
              <a:schemeClr val="tx1"/>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p:cNvPicPr>
          <p:nvPr/>
        </p:nvPicPr>
        <p:blipFill>
          <a:blip r:embed="rId2">
            <a:lum bright="70000" contrast="-70000"/>
          </a:blip>
          <a:srcRect/>
          <a:stretch>
            <a:fillRect/>
          </a:stretch>
        </p:blipFill>
        <p:spPr bwMode="auto">
          <a:xfrm>
            <a:off x="0" y="0"/>
            <a:ext cx="12192000" cy="6935788"/>
          </a:xfrm>
          <a:prstGeom prst="rect">
            <a:avLst/>
          </a:prstGeom>
          <a:noFill/>
          <a:ln w="9525">
            <a:noFill/>
            <a:miter lim="800000"/>
            <a:headEnd/>
            <a:tailEnd/>
          </a:ln>
        </p:spPr>
      </p:pic>
      <p:sp>
        <p:nvSpPr>
          <p:cNvPr id="9" name="TextBox 8"/>
          <p:cNvSpPr txBox="1">
            <a:spLocks noChangeArrowheads="1"/>
          </p:cNvSpPr>
          <p:nvPr/>
        </p:nvSpPr>
        <p:spPr bwMode="auto">
          <a:xfrm>
            <a:off x="671513" y="3516313"/>
            <a:ext cx="2608262" cy="519112"/>
          </a:xfrm>
          <a:prstGeom prst="rect">
            <a:avLst/>
          </a:prstGeom>
          <a:noFill/>
          <a:ln w="9525">
            <a:noFill/>
            <a:miter lim="800000"/>
            <a:headEnd/>
            <a:tailEnd/>
          </a:ln>
        </p:spPr>
        <p:txBody>
          <a:bodyPr>
            <a:spAutoFit/>
          </a:bodyPr>
          <a:lstStyle/>
          <a:p>
            <a:r>
              <a:rPr lang="en-US" sz="2800" b="1">
                <a:solidFill>
                  <a:srgbClr val="FF3300"/>
                </a:solidFill>
                <a:latin typeface="Times New Roman" pitchFamily="18" charset="0"/>
                <a:cs typeface="Times New Roman" pitchFamily="18" charset="0"/>
              </a:rPr>
              <a:t>2. Tác phẩm</a:t>
            </a:r>
          </a:p>
        </p:txBody>
      </p:sp>
      <p:sp>
        <p:nvSpPr>
          <p:cNvPr id="15" name="TextBox 14"/>
          <p:cNvSpPr txBox="1">
            <a:spLocks noChangeArrowheads="1"/>
          </p:cNvSpPr>
          <p:nvPr/>
        </p:nvSpPr>
        <p:spPr bwMode="auto">
          <a:xfrm>
            <a:off x="500063" y="3873500"/>
            <a:ext cx="6189662" cy="733425"/>
          </a:xfrm>
          <a:prstGeom prst="rect">
            <a:avLst/>
          </a:prstGeom>
          <a:noFill/>
          <a:ln w="9525">
            <a:noFill/>
            <a:miter lim="800000"/>
            <a:headEnd/>
            <a:tailEnd/>
          </a:ln>
        </p:spPr>
        <p:txBody>
          <a:bodyPr>
            <a:spAutoFit/>
          </a:bodyPr>
          <a:lstStyle/>
          <a:p>
            <a:pPr algn="just">
              <a:lnSpc>
                <a:spcPct val="150000"/>
              </a:lnSpc>
              <a:spcBef>
                <a:spcPts val="600"/>
              </a:spcBef>
              <a:spcAft>
                <a:spcPts val="600"/>
              </a:spcAft>
            </a:pPr>
            <a:r>
              <a:rPr lang="en-US" sz="2800" b="1">
                <a:solidFill>
                  <a:srgbClr val="000000"/>
                </a:solidFill>
                <a:latin typeface="Times New Roman" pitchFamily="18" charset="0"/>
                <a:cs typeface="Calibri" pitchFamily="34" charset="0"/>
              </a:rPr>
              <a:t>a. Đọc và tìm hiểu chú thích</a:t>
            </a:r>
          </a:p>
        </p:txBody>
      </p:sp>
      <p:sp>
        <p:nvSpPr>
          <p:cNvPr id="17" name="TextBox 16"/>
          <p:cNvSpPr txBox="1">
            <a:spLocks noChangeArrowheads="1"/>
          </p:cNvSpPr>
          <p:nvPr/>
        </p:nvSpPr>
        <p:spPr bwMode="auto">
          <a:xfrm>
            <a:off x="542925" y="4376738"/>
            <a:ext cx="6189663" cy="733425"/>
          </a:xfrm>
          <a:prstGeom prst="rect">
            <a:avLst/>
          </a:prstGeom>
          <a:noFill/>
          <a:ln w="9525">
            <a:noFill/>
            <a:miter lim="800000"/>
            <a:headEnd/>
            <a:tailEnd/>
          </a:ln>
        </p:spPr>
        <p:txBody>
          <a:bodyPr>
            <a:spAutoFit/>
          </a:bodyPr>
          <a:lstStyle/>
          <a:p>
            <a:pPr algn="just">
              <a:lnSpc>
                <a:spcPct val="150000"/>
              </a:lnSpc>
              <a:spcBef>
                <a:spcPts val="600"/>
              </a:spcBef>
              <a:spcAft>
                <a:spcPts val="600"/>
              </a:spcAft>
            </a:pPr>
            <a:r>
              <a:rPr lang="en-US" sz="2800" b="1">
                <a:solidFill>
                  <a:srgbClr val="000000"/>
                </a:solidFill>
                <a:latin typeface="Times New Roman" pitchFamily="18" charset="0"/>
                <a:cs typeface="Calibri" pitchFamily="34" charset="0"/>
              </a:rPr>
              <a:t>b. Tìm hiểu chung về văn bản</a:t>
            </a:r>
          </a:p>
        </p:txBody>
      </p:sp>
      <p:graphicFrame>
        <p:nvGraphicFramePr>
          <p:cNvPr id="25639" name="Group 39"/>
          <p:cNvGraphicFramePr>
            <a:graphicFrameLocks noGrp="1"/>
          </p:cNvGraphicFramePr>
          <p:nvPr/>
        </p:nvGraphicFramePr>
        <p:xfrm>
          <a:off x="360363" y="4994275"/>
          <a:ext cx="5995987" cy="1822450"/>
        </p:xfrm>
        <a:graphic>
          <a:graphicData uri="http://schemas.openxmlformats.org/drawingml/2006/table">
            <a:tbl>
              <a:tblPr/>
              <a:tblGrid>
                <a:gridCol w="1939925"/>
                <a:gridCol w="4056062"/>
              </a:tblGrid>
              <a:tr h="3667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Arial" charset="0"/>
                        </a:rPr>
                        <a:t>Phiếu học tập số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Arial" charset="0"/>
                        </a:rPr>
                        <a:t>1. Xuất xứ</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Arial" charset="0"/>
                        </a:rPr>
                        <a:t>2. Thể loại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Arial" charset="0"/>
                        </a:rPr>
                        <a:t>3. Bố cục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r>
            </a:tbl>
          </a:graphicData>
        </a:graphic>
      </p:graphicFrame>
      <p:sp>
        <p:nvSpPr>
          <p:cNvPr id="7" name="TextBox 6"/>
          <p:cNvSpPr txBox="1">
            <a:spLocks noChangeArrowheads="1"/>
          </p:cNvSpPr>
          <p:nvPr/>
        </p:nvSpPr>
        <p:spPr bwMode="auto">
          <a:xfrm>
            <a:off x="571500" y="495300"/>
            <a:ext cx="3765550" cy="519113"/>
          </a:xfrm>
          <a:prstGeom prst="rect">
            <a:avLst/>
          </a:prstGeom>
          <a:noFill/>
          <a:ln w="9525">
            <a:noFill/>
            <a:miter lim="800000"/>
            <a:headEnd/>
            <a:tailEnd/>
          </a:ln>
        </p:spPr>
        <p:txBody>
          <a:bodyPr>
            <a:spAutoFit/>
          </a:bodyPr>
          <a:lstStyle/>
          <a:p>
            <a:r>
              <a:rPr lang="en-US" sz="2800" b="1">
                <a:solidFill>
                  <a:srgbClr val="FF3300"/>
                </a:solidFill>
                <a:latin typeface="Times New Roman" pitchFamily="18" charset="0"/>
                <a:cs typeface="Times New Roman" pitchFamily="18" charset="0"/>
              </a:rPr>
              <a:t>I. TÌM HIỂU CHUNG</a:t>
            </a:r>
          </a:p>
        </p:txBody>
      </p:sp>
      <p:sp>
        <p:nvSpPr>
          <p:cNvPr id="8" name="TextBox 7"/>
          <p:cNvSpPr txBox="1">
            <a:spLocks noChangeArrowheads="1"/>
          </p:cNvSpPr>
          <p:nvPr/>
        </p:nvSpPr>
        <p:spPr bwMode="auto">
          <a:xfrm>
            <a:off x="685800" y="1049338"/>
            <a:ext cx="1951038" cy="519112"/>
          </a:xfrm>
          <a:prstGeom prst="rect">
            <a:avLst/>
          </a:prstGeom>
          <a:noFill/>
          <a:ln w="9525">
            <a:noFill/>
            <a:miter lim="800000"/>
            <a:headEnd/>
            <a:tailEnd/>
          </a:ln>
        </p:spPr>
        <p:txBody>
          <a:bodyPr>
            <a:spAutoFit/>
          </a:bodyPr>
          <a:lstStyle/>
          <a:p>
            <a:r>
              <a:rPr lang="en-US" sz="2800" b="1">
                <a:solidFill>
                  <a:srgbClr val="FF3300"/>
                </a:solidFill>
                <a:latin typeface="Times New Roman" pitchFamily="18" charset="0"/>
                <a:cs typeface="Times New Roman" pitchFamily="18" charset="0"/>
              </a:rPr>
              <a:t>1. Tác giả</a:t>
            </a:r>
          </a:p>
        </p:txBody>
      </p:sp>
      <p:pic>
        <p:nvPicPr>
          <p:cNvPr id="13" name="Picture 12">
            <a:extLst>
              <a:ext uri="{FF2B5EF4-FFF2-40B4-BE49-F238E27FC236}"/>
            </a:extLst>
          </p:cNvPr>
          <p:cNvPicPr>
            <a:picLocks noChangeAspect="1"/>
          </p:cNvPicPr>
          <p:nvPr/>
        </p:nvPicPr>
        <p:blipFill>
          <a:blip r:embed="rId3">
            <a:extLst>
              <a:ext uri="{28A0092B-C50C-407E-A947-70E740481C1C}"/>
            </a:extLst>
          </a:blip>
          <a:srcRect/>
          <a:stretch>
            <a:fillRect/>
          </a:stretch>
        </p:blipFill>
        <p:spPr bwMode="auto">
          <a:xfrm>
            <a:off x="7189304" y="1058011"/>
            <a:ext cx="4943061" cy="54551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4"/>
          <p:cNvSpPr txBox="1">
            <a:spLocks noChangeArrowheads="1"/>
          </p:cNvSpPr>
          <p:nvPr/>
        </p:nvSpPr>
        <p:spPr bwMode="auto">
          <a:xfrm>
            <a:off x="371475" y="1568450"/>
            <a:ext cx="6189663" cy="1882775"/>
          </a:xfrm>
          <a:prstGeom prst="rect">
            <a:avLst/>
          </a:prstGeom>
          <a:noFill/>
          <a:ln w="9525">
            <a:noFill/>
            <a:miter lim="800000"/>
            <a:headEnd/>
            <a:tailEnd/>
          </a:ln>
        </p:spPr>
        <p:txBody>
          <a:bodyPr>
            <a:spAutoFit/>
          </a:bodyPr>
          <a:lstStyle/>
          <a:p>
            <a:pPr marL="342900" indent="-342900" algn="just">
              <a:lnSpc>
                <a:spcPct val="105000"/>
              </a:lnSpc>
              <a:spcBef>
                <a:spcPts val="600"/>
              </a:spcBef>
              <a:buSzPts val="1400"/>
              <a:buFont typeface="Times New Roman" pitchFamily="18" charset="0"/>
              <a:buNone/>
            </a:pPr>
            <a:r>
              <a:rPr lang="en-US" sz="2800" b="1">
                <a:latin typeface="Times New Roman" pitchFamily="18" charset="0"/>
                <a:cs typeface="Times New Roman" pitchFamily="18" charset="0"/>
              </a:rPr>
              <a:t>- Tên thật: Ngô Văn Giá  </a:t>
            </a:r>
          </a:p>
          <a:p>
            <a:pPr marL="342900" indent="-342900" algn="just">
              <a:lnSpc>
                <a:spcPct val="105000"/>
              </a:lnSpc>
              <a:buSzPts val="1400"/>
              <a:buFont typeface="Times New Roman" pitchFamily="18" charset="0"/>
              <a:buNone/>
            </a:pPr>
            <a:r>
              <a:rPr lang="en-US" sz="2800" b="1">
                <a:latin typeface="Times New Roman" pitchFamily="18" charset="0"/>
                <a:cs typeface="Times New Roman" pitchFamily="18" charset="0"/>
              </a:rPr>
              <a:t>- Sinh ngày: 07. 05. 1959</a:t>
            </a:r>
          </a:p>
          <a:p>
            <a:pPr marL="342900" indent="-342900" algn="just">
              <a:lnSpc>
                <a:spcPct val="105000"/>
              </a:lnSpc>
              <a:buSzPts val="1400"/>
              <a:buFont typeface="Times New Roman" pitchFamily="18" charset="0"/>
              <a:buNone/>
            </a:pPr>
            <a:r>
              <a:rPr lang="en-US" sz="2800" b="1">
                <a:latin typeface="Times New Roman" pitchFamily="18" charset="0"/>
                <a:cs typeface="Times New Roman" pitchFamily="18" charset="0"/>
              </a:rPr>
              <a:t>- Quê: Tân Yên - Bắc Giang</a:t>
            </a:r>
          </a:p>
          <a:p>
            <a:pPr marL="342900" indent="-342900" algn="just">
              <a:lnSpc>
                <a:spcPct val="105000"/>
              </a:lnSpc>
              <a:spcAft>
                <a:spcPts val="600"/>
              </a:spcAft>
              <a:buSzPts val="1400"/>
              <a:buFont typeface="Times New Roman" pitchFamily="18" charset="0"/>
              <a:buNone/>
            </a:pPr>
            <a:r>
              <a:rPr lang="en-US" sz="2800" b="1">
                <a:latin typeface="Times New Roman" pitchFamily="18" charset="0"/>
                <a:cs typeface="Times New Roman" pitchFamily="18" charset="0"/>
              </a:rPr>
              <a:t>- Là nhà lý luận, phê bình văn học.</a:t>
            </a:r>
          </a:p>
        </p:txBody>
      </p:sp>
      <p:sp>
        <p:nvSpPr>
          <p:cNvPr id="25635" name="Line 35"/>
          <p:cNvSpPr>
            <a:spLocks noChangeShapeType="1"/>
          </p:cNvSpPr>
          <p:nvPr/>
        </p:nvSpPr>
        <p:spPr bwMode="auto">
          <a:xfrm flipH="1">
            <a:off x="6529388" y="457200"/>
            <a:ext cx="14287" cy="6172200"/>
          </a:xfrm>
          <a:prstGeom prst="line">
            <a:avLst/>
          </a:prstGeom>
          <a:noFill/>
          <a:ln w="38100">
            <a:solidFill>
              <a:schemeClr val="tx1"/>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5639"/>
                                        </p:tgtEl>
                                        <p:attrNameLst>
                                          <p:attrName>style.visibility</p:attrName>
                                        </p:attrNameLst>
                                      </p:cBhvr>
                                      <p:to>
                                        <p:strVal val="visible"/>
                                      </p:to>
                                    </p:set>
                                    <p:animEffect transition="in" filter="barn(inVertical)">
                                      <p:cBhvr>
                                        <p:cTn id="24" dur="500"/>
                                        <p:tgtEl>
                                          <p:spTgt spid="25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p:cNvPicPr>
            <a:picLocks noChangeAspect="1"/>
          </p:cNvPicPr>
          <p:nvPr/>
        </p:nvPicPr>
        <p:blipFill>
          <a:blip r:embed="rId2">
            <a:lum bright="70000" contrast="-70000"/>
          </a:blip>
          <a:srcRect/>
          <a:stretch>
            <a:fillRect/>
          </a:stretch>
        </p:blipFill>
        <p:spPr bwMode="auto">
          <a:xfrm>
            <a:off x="0" y="-77788"/>
            <a:ext cx="12192000" cy="6935788"/>
          </a:xfrm>
          <a:prstGeom prst="rect">
            <a:avLst/>
          </a:prstGeom>
          <a:noFill/>
          <a:ln w="9525">
            <a:noFill/>
            <a:miter lim="800000"/>
            <a:headEnd/>
            <a:tailEnd/>
          </a:ln>
        </p:spPr>
      </p:pic>
      <p:sp>
        <p:nvSpPr>
          <p:cNvPr id="4" name="椭圆 22">
            <a:extLst>
              <a:ext uri="{FF2B5EF4-FFF2-40B4-BE49-F238E27FC236}"/>
            </a:extLst>
          </p:cNvPr>
          <p:cNvSpPr/>
          <p:nvPr/>
        </p:nvSpPr>
        <p:spPr>
          <a:xfrm>
            <a:off x="39688" y="1951038"/>
            <a:ext cx="717550" cy="717550"/>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aphicFrame>
        <p:nvGraphicFramePr>
          <p:cNvPr id="26679" name="Group 55"/>
          <p:cNvGraphicFramePr>
            <a:graphicFrameLocks noGrp="1"/>
          </p:cNvGraphicFramePr>
          <p:nvPr/>
        </p:nvGraphicFramePr>
        <p:xfrm>
          <a:off x="184150" y="2689225"/>
          <a:ext cx="11728450" cy="4140200"/>
        </p:xfrm>
        <a:graphic>
          <a:graphicData uri="http://schemas.openxmlformats.org/drawingml/2006/table">
            <a:tbl>
              <a:tblPr/>
              <a:tblGrid>
                <a:gridCol w="2524125"/>
                <a:gridCol w="9204325"/>
              </a:tblGrid>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Times New Roman" pitchFamily="18" charset="0"/>
                          <a:cs typeface="Arial" charset="0"/>
                        </a:rPr>
                        <a:t>Phiếu học tập số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Arial" charset="0"/>
                        </a:rPr>
                        <a:t>1. Xuất xứ</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Arial" charset="0"/>
                        </a:rPr>
                        <a:t>2. Thể loại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cs typeface="Arial" charset="0"/>
                        </a:rPr>
                        <a:t>3. Bố cục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r>
            </a:tbl>
          </a:graphicData>
        </a:graphic>
      </p:graphicFrame>
      <p:sp>
        <p:nvSpPr>
          <p:cNvPr id="10" name="TextBox 9"/>
          <p:cNvSpPr txBox="1">
            <a:spLocks noChangeArrowheads="1"/>
          </p:cNvSpPr>
          <p:nvPr/>
        </p:nvSpPr>
        <p:spPr bwMode="auto">
          <a:xfrm>
            <a:off x="2686050" y="3254375"/>
            <a:ext cx="9101138" cy="457200"/>
          </a:xfrm>
          <a:prstGeom prst="rect">
            <a:avLst/>
          </a:prstGeom>
          <a:noFill/>
          <a:ln w="9525">
            <a:noFill/>
            <a:miter lim="800000"/>
            <a:headEnd/>
            <a:tailEnd/>
          </a:ln>
        </p:spPr>
        <p:txBody>
          <a:bodyPr wrap="none">
            <a:spAutoFit/>
          </a:bodyPr>
          <a:lstStyle/>
          <a:p>
            <a:r>
              <a:rPr lang="en-US" i="1">
                <a:latin typeface="Times New Roman" pitchFamily="18" charset="0"/>
                <a:cs typeface="Calibri" pitchFamily="34" charset="0"/>
              </a:rPr>
              <a:t>“ </a:t>
            </a:r>
            <a:r>
              <a:rPr lang="en-US" sz="2400" b="1" i="1">
                <a:latin typeface="Times New Roman" pitchFamily="18" charset="0"/>
                <a:cs typeface="Calibri" pitchFamily="34" charset="0"/>
              </a:rPr>
              <a:t>Nhà văn và tác phẩm trong trường phổ thông”,</a:t>
            </a:r>
            <a:r>
              <a:rPr lang="en-US" sz="2400" b="1">
                <a:latin typeface="Times New Roman" pitchFamily="18" charset="0"/>
                <a:cs typeface="Calibri" pitchFamily="34" charset="0"/>
              </a:rPr>
              <a:t> NXB Giáo dục, 1997</a:t>
            </a:r>
            <a:endParaRPr lang="en-US" sz="2400" b="1">
              <a:latin typeface="Calibri" pitchFamily="34" charset="0"/>
            </a:endParaRPr>
          </a:p>
        </p:txBody>
      </p:sp>
      <p:sp>
        <p:nvSpPr>
          <p:cNvPr id="14" name="TextBox 13"/>
          <p:cNvSpPr txBox="1">
            <a:spLocks noChangeArrowheads="1"/>
          </p:cNvSpPr>
          <p:nvPr/>
        </p:nvSpPr>
        <p:spPr bwMode="auto">
          <a:xfrm>
            <a:off x="3117850" y="3789363"/>
            <a:ext cx="2624138" cy="457200"/>
          </a:xfrm>
          <a:prstGeom prst="rect">
            <a:avLst/>
          </a:prstGeom>
          <a:noFill/>
          <a:ln w="9525">
            <a:noFill/>
            <a:miter lim="800000"/>
            <a:headEnd/>
            <a:tailEnd/>
          </a:ln>
        </p:spPr>
        <p:txBody>
          <a:bodyPr wrap="none">
            <a:spAutoFit/>
          </a:bodyPr>
          <a:lstStyle/>
          <a:p>
            <a:r>
              <a:rPr lang="en-US" sz="2400" b="1">
                <a:latin typeface="Times New Roman" pitchFamily="18" charset="0"/>
                <a:cs typeface="Calibri" pitchFamily="34" charset="0"/>
              </a:rPr>
              <a:t>Nghị luận văn học.</a:t>
            </a:r>
            <a:endParaRPr lang="en-US" sz="2400" b="1">
              <a:latin typeface="Calibri" pitchFamily="34" charset="0"/>
            </a:endParaRPr>
          </a:p>
        </p:txBody>
      </p:sp>
      <p:sp>
        <p:nvSpPr>
          <p:cNvPr id="16" name="TextBox 15"/>
          <p:cNvSpPr txBox="1">
            <a:spLocks noChangeArrowheads="1"/>
          </p:cNvSpPr>
          <p:nvPr/>
        </p:nvSpPr>
        <p:spPr bwMode="auto">
          <a:xfrm>
            <a:off x="3011488" y="4264025"/>
            <a:ext cx="1073150" cy="457200"/>
          </a:xfrm>
          <a:prstGeom prst="rect">
            <a:avLst/>
          </a:prstGeom>
          <a:noFill/>
          <a:ln w="9525">
            <a:noFill/>
            <a:miter lim="800000"/>
            <a:headEnd/>
            <a:tailEnd/>
          </a:ln>
        </p:spPr>
        <p:txBody>
          <a:bodyPr wrap="none">
            <a:spAutoFit/>
          </a:bodyPr>
          <a:lstStyle/>
          <a:p>
            <a:r>
              <a:rPr lang="en-US" sz="2400" b="1">
                <a:latin typeface="Times New Roman" pitchFamily="18" charset="0"/>
                <a:cs typeface="Calibri" pitchFamily="34" charset="0"/>
              </a:rPr>
              <a:t>4 phần</a:t>
            </a:r>
            <a:endParaRPr lang="en-US" sz="2400" b="1">
              <a:latin typeface="Calibri" pitchFamily="34" charset="0"/>
            </a:endParaRPr>
          </a:p>
        </p:txBody>
      </p:sp>
      <p:sp>
        <p:nvSpPr>
          <p:cNvPr id="18" name="TextBox 17"/>
          <p:cNvSpPr txBox="1">
            <a:spLocks noChangeArrowheads="1"/>
          </p:cNvSpPr>
          <p:nvPr/>
        </p:nvSpPr>
        <p:spPr bwMode="auto">
          <a:xfrm>
            <a:off x="2843213" y="4795838"/>
            <a:ext cx="9018587" cy="457200"/>
          </a:xfrm>
          <a:prstGeom prst="rect">
            <a:avLst/>
          </a:prstGeom>
          <a:noFill/>
          <a:ln w="9525">
            <a:noFill/>
            <a:miter lim="800000"/>
            <a:headEnd/>
            <a:tailEnd/>
          </a:ln>
        </p:spPr>
        <p:txBody>
          <a:bodyPr wrap="none">
            <a:spAutoFit/>
          </a:bodyPr>
          <a:lstStyle/>
          <a:p>
            <a:r>
              <a:rPr lang="en-US" sz="2400" b="1">
                <a:latin typeface="Times New Roman" pitchFamily="18" charset="0"/>
                <a:cs typeface="Calibri" pitchFamily="34" charset="0"/>
              </a:rPr>
              <a:t>+ Phần 1: Giới thiệu về Nam Cao và chiều sâu tác phẩm “Lão Hạc”</a:t>
            </a:r>
            <a:endParaRPr lang="en-US" sz="2400" b="1">
              <a:latin typeface="Calibri" pitchFamily="34" charset="0"/>
            </a:endParaRPr>
          </a:p>
        </p:txBody>
      </p:sp>
      <p:sp>
        <p:nvSpPr>
          <p:cNvPr id="19" name="TextBox 18"/>
          <p:cNvSpPr txBox="1">
            <a:spLocks noChangeArrowheads="1"/>
          </p:cNvSpPr>
          <p:nvPr/>
        </p:nvSpPr>
        <p:spPr bwMode="auto">
          <a:xfrm>
            <a:off x="2900363" y="5330825"/>
            <a:ext cx="5851525" cy="457200"/>
          </a:xfrm>
          <a:prstGeom prst="rect">
            <a:avLst/>
          </a:prstGeom>
          <a:noFill/>
          <a:ln w="9525">
            <a:noFill/>
            <a:miter lim="800000"/>
            <a:headEnd/>
            <a:tailEnd/>
          </a:ln>
        </p:spPr>
        <p:txBody>
          <a:bodyPr wrap="none">
            <a:spAutoFit/>
          </a:bodyPr>
          <a:lstStyle/>
          <a:p>
            <a:r>
              <a:rPr lang="en-US" sz="2400" b="1">
                <a:latin typeface="Times New Roman" pitchFamily="18" charset="0"/>
                <a:cs typeface="Calibri" pitchFamily="34" charset="0"/>
              </a:rPr>
              <a:t>+ Phần 2: Ý kiến 1 về tác phẩm “Lão Hạc”.</a:t>
            </a:r>
            <a:endParaRPr lang="en-US" sz="2400" b="1">
              <a:latin typeface="Calibri" pitchFamily="34" charset="0"/>
            </a:endParaRPr>
          </a:p>
        </p:txBody>
      </p:sp>
      <p:sp>
        <p:nvSpPr>
          <p:cNvPr id="20" name="TextBox 19"/>
          <p:cNvSpPr txBox="1">
            <a:spLocks noChangeArrowheads="1"/>
          </p:cNvSpPr>
          <p:nvPr/>
        </p:nvSpPr>
        <p:spPr bwMode="auto">
          <a:xfrm>
            <a:off x="2914650" y="5842000"/>
            <a:ext cx="5851525" cy="457200"/>
          </a:xfrm>
          <a:prstGeom prst="rect">
            <a:avLst/>
          </a:prstGeom>
          <a:noFill/>
          <a:ln w="9525">
            <a:noFill/>
            <a:miter lim="800000"/>
            <a:headEnd/>
            <a:tailEnd/>
          </a:ln>
        </p:spPr>
        <p:txBody>
          <a:bodyPr wrap="none">
            <a:spAutoFit/>
          </a:bodyPr>
          <a:lstStyle/>
          <a:p>
            <a:r>
              <a:rPr lang="en-US" sz="2400" b="1">
                <a:latin typeface="Times New Roman" pitchFamily="18" charset="0"/>
                <a:cs typeface="Calibri" pitchFamily="34" charset="0"/>
              </a:rPr>
              <a:t>+ Phần 3: Ý kiến 2 về tác phẩm “Lão Hạc”.</a:t>
            </a:r>
            <a:endParaRPr lang="en-US" sz="2400" b="1">
              <a:latin typeface="Calibri" pitchFamily="34" charset="0"/>
            </a:endParaRPr>
          </a:p>
        </p:txBody>
      </p:sp>
      <p:sp>
        <p:nvSpPr>
          <p:cNvPr id="21" name="TextBox 20"/>
          <p:cNvSpPr txBox="1">
            <a:spLocks noChangeArrowheads="1"/>
          </p:cNvSpPr>
          <p:nvPr/>
        </p:nvSpPr>
        <p:spPr bwMode="auto">
          <a:xfrm>
            <a:off x="2957513" y="6300788"/>
            <a:ext cx="4418012" cy="457200"/>
          </a:xfrm>
          <a:prstGeom prst="rect">
            <a:avLst/>
          </a:prstGeom>
          <a:noFill/>
          <a:ln w="9525">
            <a:noFill/>
            <a:miter lim="800000"/>
            <a:headEnd/>
            <a:tailEnd/>
          </a:ln>
        </p:spPr>
        <p:txBody>
          <a:bodyPr wrap="none">
            <a:spAutoFit/>
          </a:bodyPr>
          <a:lstStyle/>
          <a:p>
            <a:r>
              <a:rPr lang="en-US" sz="2400" b="1">
                <a:latin typeface="Times New Roman" pitchFamily="18" charset="0"/>
                <a:cs typeface="Calibri" pitchFamily="34" charset="0"/>
              </a:rPr>
              <a:t>+ Phần 4: Khái quát lại văn bản</a:t>
            </a:r>
            <a:r>
              <a:rPr lang="en-US" sz="2400">
                <a:latin typeface="Times New Roman" pitchFamily="18" charset="0"/>
                <a:cs typeface="Calibri" pitchFamily="34" charset="0"/>
              </a:rPr>
              <a:t>.</a:t>
            </a:r>
            <a:endParaRPr lang="en-US" sz="2400">
              <a:latin typeface="Calibri" pitchFamily="34" charset="0"/>
            </a:endParaRPr>
          </a:p>
        </p:txBody>
      </p:sp>
      <p:sp>
        <p:nvSpPr>
          <p:cNvPr id="9" name="TextBox 8"/>
          <p:cNvSpPr txBox="1">
            <a:spLocks noChangeArrowheads="1"/>
          </p:cNvSpPr>
          <p:nvPr/>
        </p:nvSpPr>
        <p:spPr bwMode="auto">
          <a:xfrm>
            <a:off x="428625" y="1473200"/>
            <a:ext cx="2608263" cy="519113"/>
          </a:xfrm>
          <a:prstGeom prst="rect">
            <a:avLst/>
          </a:prstGeom>
          <a:noFill/>
          <a:ln w="9525">
            <a:noFill/>
            <a:miter lim="800000"/>
            <a:headEnd/>
            <a:tailEnd/>
          </a:ln>
        </p:spPr>
        <p:txBody>
          <a:bodyPr>
            <a:spAutoFit/>
          </a:bodyPr>
          <a:lstStyle/>
          <a:p>
            <a:r>
              <a:rPr lang="en-US" sz="2800" b="1">
                <a:solidFill>
                  <a:srgbClr val="FF3300"/>
                </a:solidFill>
                <a:latin typeface="Times New Roman" pitchFamily="18" charset="0"/>
                <a:cs typeface="Times New Roman" pitchFamily="18" charset="0"/>
              </a:rPr>
              <a:t>2. Tác phẩm</a:t>
            </a:r>
          </a:p>
        </p:txBody>
      </p:sp>
      <p:sp>
        <p:nvSpPr>
          <p:cNvPr id="17" name="TextBox 16"/>
          <p:cNvSpPr txBox="1">
            <a:spLocks noChangeArrowheads="1"/>
          </p:cNvSpPr>
          <p:nvPr/>
        </p:nvSpPr>
        <p:spPr bwMode="auto">
          <a:xfrm>
            <a:off x="300038" y="1862138"/>
            <a:ext cx="6189662" cy="733425"/>
          </a:xfrm>
          <a:prstGeom prst="rect">
            <a:avLst/>
          </a:prstGeom>
          <a:noFill/>
          <a:ln w="9525">
            <a:noFill/>
            <a:miter lim="800000"/>
            <a:headEnd/>
            <a:tailEnd/>
          </a:ln>
        </p:spPr>
        <p:txBody>
          <a:bodyPr>
            <a:spAutoFit/>
          </a:bodyPr>
          <a:lstStyle/>
          <a:p>
            <a:pPr algn="just">
              <a:lnSpc>
                <a:spcPct val="150000"/>
              </a:lnSpc>
              <a:spcBef>
                <a:spcPts val="600"/>
              </a:spcBef>
              <a:spcAft>
                <a:spcPts val="600"/>
              </a:spcAft>
            </a:pPr>
            <a:r>
              <a:rPr lang="en-US" sz="2800" b="1">
                <a:solidFill>
                  <a:srgbClr val="000000"/>
                </a:solidFill>
                <a:latin typeface="Times New Roman" pitchFamily="18" charset="0"/>
                <a:cs typeface="Calibri" pitchFamily="34" charset="0"/>
              </a:rPr>
              <a:t>b. Tìm hiểu chung về văn bản</a:t>
            </a:r>
          </a:p>
        </p:txBody>
      </p:sp>
      <p:sp>
        <p:nvSpPr>
          <p:cNvPr id="7" name="TextBox 6"/>
          <p:cNvSpPr txBox="1">
            <a:spLocks noChangeArrowheads="1"/>
          </p:cNvSpPr>
          <p:nvPr/>
        </p:nvSpPr>
        <p:spPr bwMode="auto">
          <a:xfrm>
            <a:off x="571500" y="495300"/>
            <a:ext cx="3765550" cy="519113"/>
          </a:xfrm>
          <a:prstGeom prst="rect">
            <a:avLst/>
          </a:prstGeom>
          <a:noFill/>
          <a:ln w="9525">
            <a:noFill/>
            <a:miter lim="800000"/>
            <a:headEnd/>
            <a:tailEnd/>
          </a:ln>
        </p:spPr>
        <p:txBody>
          <a:bodyPr>
            <a:spAutoFit/>
          </a:bodyPr>
          <a:lstStyle/>
          <a:p>
            <a:r>
              <a:rPr lang="en-US" sz="2800" b="1">
                <a:solidFill>
                  <a:srgbClr val="FF3300"/>
                </a:solidFill>
                <a:latin typeface="Times New Roman" pitchFamily="18" charset="0"/>
                <a:cs typeface="Times New Roman" pitchFamily="18" charset="0"/>
              </a:rPr>
              <a:t>I. TÌM HIỂU CHUNG</a:t>
            </a:r>
          </a:p>
        </p:txBody>
      </p:sp>
      <p:sp>
        <p:nvSpPr>
          <p:cNvPr id="8" name="TextBox 7"/>
          <p:cNvSpPr txBox="1">
            <a:spLocks noChangeArrowheads="1"/>
          </p:cNvSpPr>
          <p:nvPr/>
        </p:nvSpPr>
        <p:spPr bwMode="auto">
          <a:xfrm>
            <a:off x="685800" y="1049338"/>
            <a:ext cx="1951038" cy="519112"/>
          </a:xfrm>
          <a:prstGeom prst="rect">
            <a:avLst/>
          </a:prstGeom>
          <a:noFill/>
          <a:ln w="9525">
            <a:noFill/>
            <a:miter lim="800000"/>
            <a:headEnd/>
            <a:tailEnd/>
          </a:ln>
        </p:spPr>
        <p:txBody>
          <a:bodyPr>
            <a:spAutoFit/>
          </a:bodyPr>
          <a:lstStyle/>
          <a:p>
            <a:r>
              <a:rPr lang="en-US" sz="2800" b="1">
                <a:solidFill>
                  <a:srgbClr val="FF3300"/>
                </a:solidFill>
                <a:latin typeface="Times New Roman" pitchFamily="18" charset="0"/>
                <a:cs typeface="Times New Roman" pitchFamily="18" charset="0"/>
              </a:rPr>
              <a:t>1. Tác giả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6679"/>
                                        </p:tgtEl>
                                        <p:attrNameLst>
                                          <p:attrName>style.visibility</p:attrName>
                                        </p:attrNameLst>
                                      </p:cBhvr>
                                      <p:to>
                                        <p:strVal val="visible"/>
                                      </p:to>
                                    </p:set>
                                    <p:animEffect transition="in" filter="circle(in)">
                                      <p:cBhvr>
                                        <p:cTn id="7" dur="2000"/>
                                        <p:tgtEl>
                                          <p:spTgt spid="266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p:cNvPicPr>
            <a:picLocks noChangeAspect="1"/>
          </p:cNvPicPr>
          <p:nvPr/>
        </p:nvPicPr>
        <p:blipFill>
          <a:blip r:embed="rId2">
            <a:lum bright="70000" contrast="-70000"/>
          </a:blip>
          <a:srcRect/>
          <a:stretch>
            <a:fillRect/>
          </a:stretch>
        </p:blipFill>
        <p:spPr bwMode="auto">
          <a:xfrm>
            <a:off x="0" y="0"/>
            <a:ext cx="12192000" cy="6935788"/>
          </a:xfrm>
          <a:prstGeom prst="rect">
            <a:avLst/>
          </a:prstGeom>
          <a:noFill/>
          <a:ln w="9525">
            <a:noFill/>
            <a:miter lim="800000"/>
            <a:headEnd/>
            <a:tailEnd/>
          </a:ln>
        </p:spPr>
      </p:pic>
      <p:sp>
        <p:nvSpPr>
          <p:cNvPr id="10" name="TextBox 9"/>
          <p:cNvSpPr txBox="1">
            <a:spLocks noChangeArrowheads="1"/>
          </p:cNvSpPr>
          <p:nvPr/>
        </p:nvSpPr>
        <p:spPr bwMode="auto">
          <a:xfrm>
            <a:off x="557213" y="841375"/>
            <a:ext cx="4679950" cy="519113"/>
          </a:xfrm>
          <a:prstGeom prst="rect">
            <a:avLst/>
          </a:prstGeom>
          <a:noFill/>
          <a:ln w="9525">
            <a:noFill/>
            <a:miter lim="800000"/>
            <a:headEnd/>
            <a:tailEnd/>
          </a:ln>
        </p:spPr>
        <p:txBody>
          <a:bodyPr>
            <a:spAutoFit/>
          </a:bodyPr>
          <a:lstStyle/>
          <a:p>
            <a:r>
              <a:rPr lang="en-US" sz="2800" b="1">
                <a:solidFill>
                  <a:srgbClr val="FF3300"/>
                </a:solidFill>
                <a:latin typeface="Times New Roman" pitchFamily="18" charset="0"/>
                <a:cs typeface="Times New Roman" pitchFamily="18" charset="0"/>
              </a:rPr>
              <a:t>II. TÌM HIỂU CHI TIẾT</a:t>
            </a:r>
          </a:p>
        </p:txBody>
      </p:sp>
      <p:sp>
        <p:nvSpPr>
          <p:cNvPr id="13" name="TextBox 12"/>
          <p:cNvSpPr txBox="1">
            <a:spLocks noChangeArrowheads="1"/>
          </p:cNvSpPr>
          <p:nvPr/>
        </p:nvSpPr>
        <p:spPr bwMode="auto">
          <a:xfrm>
            <a:off x="542925" y="1379538"/>
            <a:ext cx="3379788" cy="946150"/>
          </a:xfrm>
          <a:prstGeom prst="rect">
            <a:avLst/>
          </a:prstGeom>
          <a:noFill/>
          <a:ln w="9525">
            <a:noFill/>
            <a:miter lim="800000"/>
            <a:headEnd/>
            <a:tailEnd/>
          </a:ln>
        </p:spPr>
        <p:txBody>
          <a:bodyPr>
            <a:spAutoFit/>
          </a:bodyPr>
          <a:lstStyle/>
          <a:p>
            <a:pPr marL="342900" indent="-342900">
              <a:buFontTx/>
              <a:buAutoNum type="arabicPeriod"/>
            </a:pPr>
            <a:r>
              <a:rPr lang="en-US" sz="2800" b="1">
                <a:latin typeface="Times New Roman" pitchFamily="18" charset="0"/>
                <a:cs typeface="Times New Roman" pitchFamily="18" charset="0"/>
              </a:rPr>
              <a:t>Vấn đề nghị luận</a:t>
            </a:r>
          </a:p>
          <a:p>
            <a:pPr marL="342900" indent="-342900"/>
            <a:r>
              <a:rPr lang="en-US" sz="2800" b="1">
                <a:latin typeface="Times New Roman" pitchFamily="18" charset="0"/>
                <a:cs typeface="Times New Roman" pitchFamily="18" charset="0"/>
              </a:rPr>
              <a:t>(luận đề)</a:t>
            </a:r>
          </a:p>
        </p:txBody>
      </p:sp>
      <p:sp>
        <p:nvSpPr>
          <p:cNvPr id="16" name="Rectangle 15">
            <a:extLst>
              <a:ext uri="{FF2B5EF4-FFF2-40B4-BE49-F238E27FC236}"/>
            </a:extLst>
          </p:cNvPr>
          <p:cNvSpPr/>
          <p:nvPr/>
        </p:nvSpPr>
        <p:spPr>
          <a:xfrm>
            <a:off x="4054475" y="1457325"/>
            <a:ext cx="6494463" cy="1447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r>
              <a:rPr lang="en-US" sz="2800" b="1">
                <a:solidFill>
                  <a:schemeClr val="tx1"/>
                </a:solidFill>
                <a:latin typeface="Times New Roman" pitchFamily="18" charset="0"/>
                <a:cs typeface="Arial" charset="0"/>
              </a:rPr>
              <a:t>Vấn đề nghị luận:</a:t>
            </a:r>
          </a:p>
          <a:p>
            <a:pPr algn="ctr">
              <a:spcAft>
                <a:spcPts val="1200"/>
              </a:spcAft>
            </a:pPr>
            <a:r>
              <a:rPr lang="en-US" sz="2800" b="1">
                <a:solidFill>
                  <a:srgbClr val="000000"/>
                </a:solidFill>
                <a:latin typeface="Times New Roman" pitchFamily="18" charset="0"/>
                <a:cs typeface="Times New Roman" pitchFamily="18" charset="0"/>
              </a:rPr>
              <a:t>Giá trị sâu sắc về tư tưởng và nghệ thuật tiềm ẩn trong tác phẩm “Lão Hạc”.</a:t>
            </a:r>
          </a:p>
        </p:txBody>
      </p:sp>
      <p:sp>
        <p:nvSpPr>
          <p:cNvPr id="17" name="Rectangle 16">
            <a:extLst>
              <a:ext uri="{FF2B5EF4-FFF2-40B4-BE49-F238E27FC236}"/>
            </a:extLst>
          </p:cNvPr>
          <p:cNvSpPr/>
          <p:nvPr/>
        </p:nvSpPr>
        <p:spPr>
          <a:xfrm>
            <a:off x="428625" y="3590925"/>
            <a:ext cx="5170488" cy="2981325"/>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just">
              <a:spcAft>
                <a:spcPts val="1200"/>
              </a:spcAft>
            </a:pPr>
            <a:r>
              <a:rPr lang="en-US" sz="2800" b="1">
                <a:solidFill>
                  <a:srgbClr val="0000FF"/>
                </a:solidFill>
                <a:latin typeface="Times New Roman" pitchFamily="18" charset="0"/>
                <a:cs typeface="Times New Roman" pitchFamily="18" charset="0"/>
              </a:rPr>
              <a:t>Luận điểm 1</a:t>
            </a:r>
            <a:r>
              <a:rPr lang="en-US" sz="2800" b="1">
                <a:solidFill>
                  <a:srgbClr val="000000"/>
                </a:solidFill>
                <a:latin typeface="Times New Roman" pitchFamily="18" charset="0"/>
                <a:cs typeface="Times New Roman" pitchFamily="18" charset="0"/>
              </a:rPr>
              <a:t>: Nhà văn đã đưa hoạt động giao tiếp (câu chuyện giữa ông giáo và lão Hạc qua hai lần gặp gỡ) trở thành đối tượng nhận thức và mô tả trực tiếp tính cách nhân vật. </a:t>
            </a:r>
          </a:p>
        </p:txBody>
      </p:sp>
      <p:sp>
        <p:nvSpPr>
          <p:cNvPr id="18" name="Rectangle 17">
            <a:extLst>
              <a:ext uri="{FF2B5EF4-FFF2-40B4-BE49-F238E27FC236}"/>
            </a:extLst>
          </p:cNvPr>
          <p:cNvSpPr/>
          <p:nvPr/>
        </p:nvSpPr>
        <p:spPr>
          <a:xfrm>
            <a:off x="7502525" y="3476625"/>
            <a:ext cx="4376738" cy="3138488"/>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just">
              <a:spcAft>
                <a:spcPts val="1200"/>
              </a:spcAft>
            </a:pPr>
            <a:r>
              <a:rPr lang="en-US" sz="2800" b="1">
                <a:solidFill>
                  <a:srgbClr val="0000FF"/>
                </a:solidFill>
                <a:latin typeface="Times New Roman" pitchFamily="18" charset="0"/>
                <a:cs typeface="Times New Roman" pitchFamily="18" charset="0"/>
              </a:rPr>
              <a:t>Luận điểm 2</a:t>
            </a:r>
            <a:r>
              <a:rPr lang="en-US" sz="2800" b="1">
                <a:solidFill>
                  <a:srgbClr val="000000"/>
                </a:solidFill>
                <a:latin typeface="Times New Roman" pitchFamily="18" charset="0"/>
                <a:cs typeface="Times New Roman" pitchFamily="18" charset="0"/>
              </a:rPr>
              <a:t>: Thông qua nội dung các cuộc trò chuyện ấy, tác giả đã gián tiếp thể hiện một tình thế lựa chọn của lão Hạc (giữa cái sống và cái chết cùng những hệ luỵ của chúng).</a:t>
            </a:r>
          </a:p>
        </p:txBody>
      </p:sp>
      <p:sp>
        <p:nvSpPr>
          <p:cNvPr id="7" name="TextBox 6"/>
          <p:cNvSpPr txBox="1">
            <a:spLocks noChangeArrowheads="1"/>
          </p:cNvSpPr>
          <p:nvPr/>
        </p:nvSpPr>
        <p:spPr bwMode="auto">
          <a:xfrm>
            <a:off x="571500" y="295275"/>
            <a:ext cx="3765550" cy="519113"/>
          </a:xfrm>
          <a:prstGeom prst="rect">
            <a:avLst/>
          </a:prstGeom>
          <a:noFill/>
          <a:ln w="9525">
            <a:noFill/>
            <a:miter lim="800000"/>
            <a:headEnd/>
            <a:tailEnd/>
          </a:ln>
        </p:spPr>
        <p:txBody>
          <a:bodyPr>
            <a:spAutoFit/>
          </a:bodyPr>
          <a:lstStyle/>
          <a:p>
            <a:r>
              <a:rPr lang="en-US" sz="2800" b="1">
                <a:solidFill>
                  <a:srgbClr val="FF3300"/>
                </a:solidFill>
                <a:latin typeface="Times New Roman" pitchFamily="18" charset="0"/>
                <a:cs typeface="Times New Roman" pitchFamily="18" charset="0"/>
              </a:rPr>
              <a:t>I. TÌM HIỂU CHUNG</a:t>
            </a:r>
          </a:p>
        </p:txBody>
      </p:sp>
      <p:sp>
        <p:nvSpPr>
          <p:cNvPr id="27669" name="Line 21"/>
          <p:cNvSpPr>
            <a:spLocks noChangeShapeType="1"/>
          </p:cNvSpPr>
          <p:nvPr/>
        </p:nvSpPr>
        <p:spPr bwMode="auto">
          <a:xfrm flipH="1">
            <a:off x="4071938" y="2914650"/>
            <a:ext cx="3028950" cy="642938"/>
          </a:xfrm>
          <a:prstGeom prst="line">
            <a:avLst/>
          </a:prstGeom>
          <a:noFill/>
          <a:ln w="28575">
            <a:solidFill>
              <a:schemeClr val="tx1"/>
            </a:solidFill>
            <a:round/>
            <a:headEnd/>
            <a:tailEnd type="triangle" w="med" len="med"/>
          </a:ln>
          <a:effectLst/>
        </p:spPr>
        <p:txBody>
          <a:bodyPr/>
          <a:lstStyle/>
          <a:p>
            <a:endParaRPr lang="en-US"/>
          </a:p>
        </p:txBody>
      </p:sp>
      <p:sp>
        <p:nvSpPr>
          <p:cNvPr id="27670" name="Line 22"/>
          <p:cNvSpPr>
            <a:spLocks noChangeShapeType="1"/>
          </p:cNvSpPr>
          <p:nvPr/>
        </p:nvSpPr>
        <p:spPr bwMode="auto">
          <a:xfrm>
            <a:off x="7115175" y="2928938"/>
            <a:ext cx="2343150" cy="485775"/>
          </a:xfrm>
          <a:prstGeom prst="line">
            <a:avLst/>
          </a:prstGeom>
          <a:noFill/>
          <a:ln w="381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7669"/>
                                        </p:tgtEl>
                                        <p:attrNameLst>
                                          <p:attrName>style.visibility</p:attrName>
                                        </p:attrNameLst>
                                      </p:cBhvr>
                                      <p:to>
                                        <p:strVal val="visible"/>
                                      </p:to>
                                    </p:set>
                                    <p:animEffect transition="in" filter="checkerboard(across)">
                                      <p:cBhvr>
                                        <p:cTn id="22" dur="1000"/>
                                        <p:tgtEl>
                                          <p:spTgt spid="2766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heckerboard(across)">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7670"/>
                                        </p:tgtEl>
                                        <p:attrNameLst>
                                          <p:attrName>style.visibility</p:attrName>
                                        </p:attrNameLst>
                                      </p:cBhvr>
                                      <p:to>
                                        <p:strVal val="visible"/>
                                      </p:to>
                                    </p:set>
                                    <p:animEffect transition="in" filter="checkerboard(across)">
                                      <p:cBhvr>
                                        <p:cTn id="32" dur="1000"/>
                                        <p:tgtEl>
                                          <p:spTgt spid="2767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heckerboard(across)">
                                      <p:cBhvr>
                                        <p:cTn id="3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animBg="1"/>
      <p:bldP spid="17" grpId="0" animBg="1"/>
      <p:bldP spid="18" grpId="0" animBg="1"/>
      <p:bldP spid="27669" grpId="0" animBg="1"/>
      <p:bldP spid="276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p:cNvPicPr>
            <a:picLocks noChangeAspect="1"/>
          </p:cNvPicPr>
          <p:nvPr/>
        </p:nvPicPr>
        <p:blipFill>
          <a:blip r:embed="rId2">
            <a:lum bright="70000" contrast="-70000"/>
          </a:blip>
          <a:srcRect/>
          <a:stretch>
            <a:fillRect/>
          </a:stretch>
        </p:blipFill>
        <p:spPr bwMode="auto">
          <a:xfrm>
            <a:off x="0" y="0"/>
            <a:ext cx="12192000" cy="6935788"/>
          </a:xfrm>
          <a:prstGeom prst="rect">
            <a:avLst/>
          </a:prstGeom>
          <a:noFill/>
          <a:ln w="9525">
            <a:noFill/>
            <a:miter lim="800000"/>
            <a:headEnd/>
            <a:tailEnd/>
          </a:ln>
        </p:spPr>
      </p:pic>
      <p:sp>
        <p:nvSpPr>
          <p:cNvPr id="4" name="椭圆 22">
            <a:extLst>
              <a:ext uri="{FF2B5EF4-FFF2-40B4-BE49-F238E27FC236}"/>
            </a:extLst>
          </p:cNvPr>
          <p:cNvSpPr/>
          <p:nvPr/>
        </p:nvSpPr>
        <p:spPr>
          <a:xfrm>
            <a:off x="39688" y="1951038"/>
            <a:ext cx="717550" cy="717550"/>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TextBox 13"/>
          <p:cNvSpPr txBox="1">
            <a:spLocks noChangeArrowheads="1"/>
          </p:cNvSpPr>
          <p:nvPr/>
        </p:nvSpPr>
        <p:spPr bwMode="auto">
          <a:xfrm>
            <a:off x="357188" y="2741613"/>
            <a:ext cx="5678487" cy="946150"/>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2.</a:t>
            </a:r>
            <a:r>
              <a:rPr lang="en-US" sz="2800" b="1">
                <a:latin typeface="Times New Roman" pitchFamily="18" charset="0"/>
                <a:cs typeface="Calibri" pitchFamily="34" charset="0"/>
              </a:rPr>
              <a:t> Mối quan hệ giữa luận điểm với luận đề trong văn bản.</a:t>
            </a:r>
            <a:r>
              <a:rPr lang="en-US" sz="2800" b="1">
                <a:latin typeface="Times New Roman" pitchFamily="18" charset="0"/>
                <a:cs typeface="Times New Roman" pitchFamily="18" charset="0"/>
              </a:rPr>
              <a:t> </a:t>
            </a:r>
          </a:p>
        </p:txBody>
      </p:sp>
      <p:sp>
        <p:nvSpPr>
          <p:cNvPr id="18" name="Thought Bubble: Cloud 17"/>
          <p:cNvSpPr>
            <a:spLocks noChangeArrowheads="1"/>
          </p:cNvSpPr>
          <p:nvPr/>
        </p:nvSpPr>
        <p:spPr bwMode="auto">
          <a:xfrm>
            <a:off x="6719888" y="4505325"/>
            <a:ext cx="5257800" cy="2352675"/>
          </a:xfrm>
          <a:prstGeom prst="cloudCallout">
            <a:avLst>
              <a:gd name="adj1" fmla="val -47764"/>
              <a:gd name="adj2" fmla="val -83468"/>
            </a:avLst>
          </a:prstGeom>
          <a:solidFill>
            <a:srgbClr val="DEEBF7"/>
          </a:solidFill>
          <a:ln w="12700" algn="ctr">
            <a:solidFill>
              <a:srgbClr val="2F528F"/>
            </a:solidFill>
            <a:miter lim="800000"/>
            <a:headEnd/>
            <a:tailEnd/>
          </a:ln>
        </p:spPr>
        <p:txBody>
          <a:bodyPr anchor="ctr"/>
          <a:lstStyle/>
          <a:p>
            <a:pPr algn="ctr"/>
            <a:r>
              <a:rPr lang="en-US" sz="2800" b="1">
                <a:solidFill>
                  <a:srgbClr val="C00000"/>
                </a:solidFill>
                <a:latin typeface="Times New Roman" pitchFamily="18" charset="0"/>
                <a:cs typeface="Times New Roman" pitchFamily="18" charset="0"/>
              </a:rPr>
              <a:t>Luận điểm phần này có mối quan hệ như thế nào với vấn đề nghị luận (luận đề)?</a:t>
            </a:r>
          </a:p>
        </p:txBody>
      </p:sp>
      <p:sp>
        <p:nvSpPr>
          <p:cNvPr id="19" name="Rectangle: Rounded Corners 18"/>
          <p:cNvSpPr>
            <a:spLocks noChangeArrowheads="1"/>
          </p:cNvSpPr>
          <p:nvPr/>
        </p:nvSpPr>
        <p:spPr bwMode="auto">
          <a:xfrm>
            <a:off x="260350" y="3702050"/>
            <a:ext cx="6130925" cy="1385888"/>
          </a:xfrm>
          <a:prstGeom prst="roundRect">
            <a:avLst>
              <a:gd name="adj" fmla="val 16667"/>
            </a:avLst>
          </a:prstGeom>
          <a:solidFill>
            <a:schemeClr val="bg1"/>
          </a:solidFill>
          <a:ln w="6350" algn="ctr">
            <a:solidFill>
              <a:schemeClr val="bg1"/>
            </a:solidFill>
            <a:miter lim="800000"/>
            <a:headEnd/>
            <a:tailEnd/>
          </a:ln>
        </p:spPr>
        <p:txBody>
          <a:bodyPr anchor="ctr"/>
          <a:lstStyle/>
          <a:p>
            <a:r>
              <a:rPr lang="en-US" sz="2800" b="1">
                <a:solidFill>
                  <a:srgbClr val="000000"/>
                </a:solidFill>
                <a:latin typeface="Times New Roman" pitchFamily="18" charset="0"/>
                <a:cs typeface="Calibri" pitchFamily="34" charset="0"/>
              </a:rPr>
              <a:t>- Luận điểm của phần này gắn bó mật thiết với luận đề, giúp làm sáng tỏ luận đề của văn bản</a:t>
            </a:r>
            <a:r>
              <a:rPr lang="en-US" sz="2000" b="1">
                <a:solidFill>
                  <a:srgbClr val="000000"/>
                </a:solidFill>
                <a:latin typeface="Times New Roman" pitchFamily="18" charset="0"/>
                <a:cs typeface="Calibri" pitchFamily="34" charset="0"/>
              </a:rPr>
              <a:t>. </a:t>
            </a:r>
            <a:endParaRPr lang="en-US" sz="2000" b="1">
              <a:solidFill>
                <a:srgbClr val="000000"/>
              </a:solidFill>
              <a:latin typeface="Times New Roman" pitchFamily="18" charset="0"/>
            </a:endParaRPr>
          </a:p>
        </p:txBody>
      </p:sp>
      <p:sp>
        <p:nvSpPr>
          <p:cNvPr id="10" name="TextBox 9"/>
          <p:cNvSpPr txBox="1">
            <a:spLocks noChangeArrowheads="1"/>
          </p:cNvSpPr>
          <p:nvPr/>
        </p:nvSpPr>
        <p:spPr bwMode="auto">
          <a:xfrm>
            <a:off x="571500" y="827088"/>
            <a:ext cx="4679950" cy="519112"/>
          </a:xfrm>
          <a:prstGeom prst="rect">
            <a:avLst/>
          </a:prstGeom>
          <a:noFill/>
          <a:ln w="9525">
            <a:noFill/>
            <a:miter lim="800000"/>
            <a:headEnd/>
            <a:tailEnd/>
          </a:ln>
        </p:spPr>
        <p:txBody>
          <a:bodyPr>
            <a:spAutoFit/>
          </a:bodyPr>
          <a:lstStyle/>
          <a:p>
            <a:r>
              <a:rPr lang="en-US" sz="2800" b="1">
                <a:solidFill>
                  <a:srgbClr val="FF3300"/>
                </a:solidFill>
                <a:latin typeface="Times New Roman" pitchFamily="18" charset="0"/>
                <a:cs typeface="Times New Roman" pitchFamily="18" charset="0"/>
              </a:rPr>
              <a:t>II. TÌM HIỂU CHI TIẾT</a:t>
            </a:r>
          </a:p>
        </p:txBody>
      </p:sp>
      <p:sp>
        <p:nvSpPr>
          <p:cNvPr id="13" name="TextBox 12"/>
          <p:cNvSpPr txBox="1">
            <a:spLocks noChangeArrowheads="1"/>
          </p:cNvSpPr>
          <p:nvPr/>
        </p:nvSpPr>
        <p:spPr bwMode="auto">
          <a:xfrm>
            <a:off x="557213" y="1365250"/>
            <a:ext cx="5137150" cy="519113"/>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1. Vấn đề nghị luận </a:t>
            </a:r>
            <a:r>
              <a:rPr lang="en-US" sz="2800" b="1">
                <a:latin typeface="Times New Roman" pitchFamily="18" charset="0"/>
              </a:rPr>
              <a:t>(luận đề)</a:t>
            </a:r>
            <a:endParaRPr lang="en-US" sz="4000" b="1">
              <a:latin typeface="Times New Roman" pitchFamily="18" charset="0"/>
              <a:cs typeface="Times New Roman" pitchFamily="18" charset="0"/>
            </a:endParaRPr>
          </a:p>
        </p:txBody>
      </p:sp>
      <p:sp>
        <p:nvSpPr>
          <p:cNvPr id="7" name="TextBox 6"/>
          <p:cNvSpPr txBox="1">
            <a:spLocks noChangeArrowheads="1"/>
          </p:cNvSpPr>
          <p:nvPr/>
        </p:nvSpPr>
        <p:spPr bwMode="auto">
          <a:xfrm>
            <a:off x="585788" y="280988"/>
            <a:ext cx="3765550" cy="519112"/>
          </a:xfrm>
          <a:prstGeom prst="rect">
            <a:avLst/>
          </a:prstGeom>
          <a:noFill/>
          <a:ln w="9525">
            <a:noFill/>
            <a:miter lim="800000"/>
            <a:headEnd/>
            <a:tailEnd/>
          </a:ln>
        </p:spPr>
        <p:txBody>
          <a:bodyPr>
            <a:spAutoFit/>
          </a:bodyPr>
          <a:lstStyle/>
          <a:p>
            <a:r>
              <a:rPr lang="en-US" sz="2800" b="1">
                <a:solidFill>
                  <a:srgbClr val="FF3300"/>
                </a:solidFill>
                <a:latin typeface="Times New Roman" pitchFamily="18" charset="0"/>
                <a:cs typeface="Times New Roman" pitchFamily="18" charset="0"/>
              </a:rPr>
              <a:t>I. TÌM HIỂU CHUNG</a:t>
            </a:r>
          </a:p>
        </p:txBody>
      </p:sp>
      <p:sp>
        <p:nvSpPr>
          <p:cNvPr id="28693" name="Line 21"/>
          <p:cNvSpPr>
            <a:spLocks noChangeShapeType="1"/>
          </p:cNvSpPr>
          <p:nvPr/>
        </p:nvSpPr>
        <p:spPr bwMode="auto">
          <a:xfrm flipH="1">
            <a:off x="6529388" y="457200"/>
            <a:ext cx="14287" cy="6172200"/>
          </a:xfrm>
          <a:prstGeom prst="line">
            <a:avLst/>
          </a:prstGeom>
          <a:noFill/>
          <a:ln w="38100">
            <a:solidFill>
              <a:schemeClr val="tx1"/>
            </a:solidFill>
            <a:round/>
            <a:headEnd/>
            <a:tailEnd/>
          </a:ln>
          <a:effectLst/>
        </p:spPr>
        <p:txBody>
          <a:bodyPr/>
          <a:lstStyle/>
          <a:p>
            <a:endParaRPr lang="en-US"/>
          </a:p>
        </p:txBody>
      </p:sp>
      <p:sp>
        <p:nvSpPr>
          <p:cNvPr id="28694" name="Text Box 22"/>
          <p:cNvSpPr txBox="1">
            <a:spLocks noChangeArrowheads="1"/>
          </p:cNvSpPr>
          <p:nvPr/>
        </p:nvSpPr>
        <p:spPr bwMode="auto">
          <a:xfrm>
            <a:off x="300038" y="1900238"/>
            <a:ext cx="5986462" cy="822325"/>
          </a:xfrm>
          <a:prstGeom prst="rect">
            <a:avLst/>
          </a:prstGeom>
          <a:noFill/>
          <a:ln w="9525">
            <a:noFill/>
            <a:miter lim="800000"/>
            <a:headEnd/>
            <a:tailEnd/>
          </a:ln>
          <a:effectLst/>
        </p:spPr>
        <p:txBody>
          <a:bodyPr>
            <a:spAutoFit/>
          </a:bodyPr>
          <a:lstStyle/>
          <a:p>
            <a:pPr>
              <a:spcAft>
                <a:spcPts val="1200"/>
              </a:spcAft>
            </a:pPr>
            <a:r>
              <a:rPr lang="en-US" sz="2400" b="1">
                <a:solidFill>
                  <a:srgbClr val="000000"/>
                </a:solidFill>
                <a:latin typeface="Times New Roman" pitchFamily="18" charset="0"/>
              </a:rPr>
              <a:t>- Giá trị sâu sắc về tư tưởng và nghệ thuật tiềm ẩn trong tác phẩm “Lão Hạc”.</a:t>
            </a:r>
            <a:endParaRPr lang="en-U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heckerboard(across)">
                                      <p:cBhvr>
                                        <p:cTn id="1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ags/tag6.xml><?xml version="1.0" encoding="utf-8"?>
<p:tagLst xmlns:a="http://schemas.openxmlformats.org/drawingml/2006/main" xmlns:r="http://schemas.openxmlformats.org/officeDocument/2006/relationships" xmlns:p="http://schemas.openxmlformats.org/presentationml/2006/main">
  <p:tag name="PA" val="v4.1.3"/>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1019</Words>
  <Application>Microsoft Office PowerPoint</Application>
  <PresentationFormat>Custom</PresentationFormat>
  <Paragraphs>123</Paragraphs>
  <Slides>17</Slides>
  <Notes>4</Notes>
  <HiddenSlides>0</HiddenSlides>
  <MMClips>0</MMClips>
  <ScaleCrop>false</ScaleCrop>
  <HeadingPairs>
    <vt:vector size="6" baseType="variant">
      <vt:variant>
        <vt:lpstr>Fonts Used</vt:lpstr>
      </vt:variant>
      <vt:variant>
        <vt:i4>8</vt:i4>
      </vt:variant>
      <vt:variant>
        <vt:lpstr>Design Template</vt:lpstr>
      </vt:variant>
      <vt:variant>
        <vt:i4>5</vt:i4>
      </vt:variant>
      <vt:variant>
        <vt:lpstr>Slide Titles</vt:lpstr>
      </vt:variant>
      <vt:variant>
        <vt:i4>17</vt:i4>
      </vt:variant>
    </vt:vector>
  </HeadingPairs>
  <TitlesOfParts>
    <vt:vector size="30" baseType="lpstr">
      <vt:lpstr>Calibri</vt:lpstr>
      <vt:lpstr>Arial</vt:lpstr>
      <vt:lpstr>Calibri Light</vt:lpstr>
      <vt:lpstr>等线</vt:lpstr>
      <vt:lpstr>Times New Roman</vt:lpstr>
      <vt:lpstr>SimSun</vt:lpstr>
      <vt:lpstr>Wingdings</vt:lpstr>
      <vt:lpstr>微软雅黑</vt:lpstr>
      <vt:lpstr>Office Theme</vt:lpstr>
      <vt:lpstr>Office Theme</vt:lpstr>
      <vt:lpstr>Office Theme</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VẬN DỤNG</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User</cp:lastModifiedBy>
  <cp:revision>9</cp:revision>
  <dcterms:created xsi:type="dcterms:W3CDTF">2023-06-26T13:59:51Z</dcterms:created>
  <dcterms:modified xsi:type="dcterms:W3CDTF">2024-04-08T02:51:10Z</dcterms:modified>
</cp:coreProperties>
</file>