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433" r:id="rId4"/>
    <p:sldId id="418" r:id="rId5"/>
    <p:sldId id="481" r:id="rId6"/>
    <p:sldId id="419" r:id="rId7"/>
    <p:sldId id="483" r:id="rId8"/>
    <p:sldId id="484" r:id="rId9"/>
    <p:sldId id="485" r:id="rId10"/>
    <p:sldId id="486" r:id="rId11"/>
    <p:sldId id="488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39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3" y="51"/>
      </p:cViewPr>
      <p:guideLst>
        <p:guide orient="horz" pos="2129"/>
        <p:guide pos="39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2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EVERYDAY ENGLISH</a:t>
          </a:r>
        </a:p>
      </dgm:t>
    </dgm:pt>
    <dgm:pt modelId="{5F988EE9-51EC-4EE7-9568-746F6FAF90B9}" type="parTrans" cxnId="{4B6317C9-01F1-4CD1-953A-2982660B6AB0}">
      <dgm:prSet/>
      <dgm:spPr/>
      <dgm:t>
        <a:bodyPr/>
        <a:lstStyle/>
        <a:p>
          <a:endParaRPr lang="en-US"/>
        </a:p>
      </dgm:t>
    </dgm:pt>
    <dgm:pt modelId="{3591CDED-9223-497A-B3C9-B81FBCAA605A}" type="sibTrans" cxnId="{4B6317C9-01F1-4CD1-953A-2982660B6AB0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THREE PLANETS IN THE SOLAR SYSTEM.</a:t>
          </a:r>
        </a:p>
      </dgm:t>
    </dgm:pt>
    <dgm:pt modelId="{D2AE03E2-B7A0-4215-A479-8E2362289AC7}" type="parTrans" cxnId="{B02C4CB4-7D2A-4A42-9B27-AC4B058D0029}">
      <dgm:prSet/>
      <dgm:spPr/>
      <dgm:t>
        <a:bodyPr/>
        <a:lstStyle/>
        <a:p>
          <a:endParaRPr lang="en-US"/>
        </a:p>
      </dgm:t>
    </dgm:pt>
    <dgm:pt modelId="{34F2DE42-EDD4-4621-BF87-4CD56614359F}" type="sibTrans" cxnId="{B02C4CB4-7D2A-4A42-9B27-AC4B058D0029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8878625-C8D4-42DB-809C-25A35A39BF67}" type="presOf" srcId="{8AE4A381-C505-4165-B0F6-72A547C19C85}" destId="{39089052-8674-4477-9BFB-07FBFFFFD8C8}" srcOrd="0" destOrd="0" presId="urn:microsoft.com/office/officeart/2005/8/layout/list1#2"/>
    <dgm:cxn modelId="{DBF14C73-F001-4A1A-BBE6-B92D5ABFCFB4}" type="presOf" srcId="{AAA37794-5E27-4DDA-B12E-298686F5888D}" destId="{BEBFA14B-9B40-4103-84A4-38ECEF66E937}" srcOrd="0" destOrd="0" presId="urn:microsoft.com/office/officeart/2005/8/layout/list1#2"/>
    <dgm:cxn modelId="{E334B48A-6DE1-4CF4-AF05-9DB380363128}" type="presOf" srcId="{08FBC75F-95AC-4B05-95BF-E110BC13302B}" destId="{B45E6B02-74BC-4456-B7B1-4DD6C1455987}" srcOrd="1" destOrd="0" presId="urn:microsoft.com/office/officeart/2005/8/layout/list1#2"/>
    <dgm:cxn modelId="{F41F7A8F-6DF6-430B-A83D-1726A6445042}" type="presOf" srcId="{08FBC75F-95AC-4B05-95BF-E110BC13302B}" destId="{667686F2-9BA3-4B10-A5F2-38ECCD6CCAB1}" srcOrd="0" destOrd="0" presId="urn:microsoft.com/office/officeart/2005/8/layout/list1#2"/>
    <dgm:cxn modelId="{B02C4CB4-7D2A-4A42-9B27-AC4B058D0029}" srcId="{AAA37794-5E27-4DDA-B12E-298686F5888D}" destId="{08FBC75F-95AC-4B05-95BF-E110BC13302B}" srcOrd="1" destOrd="0" parTransId="{D2AE03E2-B7A0-4215-A479-8E2362289AC7}" sibTransId="{34F2DE42-EDD4-4621-BF87-4CD56614359F}"/>
    <dgm:cxn modelId="{2281BEC2-D69A-4344-A5AC-7CC767DB0BA6}" type="presOf" srcId="{8AE4A381-C505-4165-B0F6-72A547C19C85}" destId="{EF919B30-8E50-4BE5-BFF9-A011BC59CF55}" srcOrd="1" destOrd="0" presId="urn:microsoft.com/office/officeart/2005/8/layout/list1#2"/>
    <dgm:cxn modelId="{4B6317C9-01F1-4CD1-953A-2982660B6AB0}" srcId="{AAA37794-5E27-4DDA-B12E-298686F5888D}" destId="{8AE4A381-C505-4165-B0F6-72A547C19C85}" srcOrd="0" destOrd="0" parTransId="{5F988EE9-51EC-4EE7-9568-746F6FAF90B9}" sibTransId="{3591CDED-9223-497A-B3C9-B81FBCAA605A}"/>
    <dgm:cxn modelId="{6711B6EE-C6F4-4A46-AAF3-77D11BB629E6}" type="presParOf" srcId="{BEBFA14B-9B40-4103-84A4-38ECEF66E937}" destId="{65BDE73A-EF1C-4F0B-B738-EC9506EC3EB6}" srcOrd="0" destOrd="0" presId="urn:microsoft.com/office/officeart/2005/8/layout/list1#2"/>
    <dgm:cxn modelId="{0801C42A-59C8-414C-B762-D7053D6F8D32}" type="presParOf" srcId="{65BDE73A-EF1C-4F0B-B738-EC9506EC3EB6}" destId="{39089052-8674-4477-9BFB-07FBFFFFD8C8}" srcOrd="0" destOrd="0" presId="urn:microsoft.com/office/officeart/2005/8/layout/list1#2"/>
    <dgm:cxn modelId="{CB4C780D-F62E-49C8-855D-0E6E091B9BE6}" type="presParOf" srcId="{65BDE73A-EF1C-4F0B-B738-EC9506EC3EB6}" destId="{EF919B30-8E50-4BE5-BFF9-A011BC59CF55}" srcOrd="1" destOrd="0" presId="urn:microsoft.com/office/officeart/2005/8/layout/list1#2"/>
    <dgm:cxn modelId="{2ABA813F-C6EA-4A46-8C3B-F0D6D77EA7FE}" type="presParOf" srcId="{BEBFA14B-9B40-4103-84A4-38ECEF66E937}" destId="{F8662491-2000-4CC6-BEEC-D1859AFD2268}" srcOrd="1" destOrd="0" presId="urn:microsoft.com/office/officeart/2005/8/layout/list1#2"/>
    <dgm:cxn modelId="{2B9B2DC7-3DF5-40B1-BAA9-F39BC488FF74}" type="presParOf" srcId="{BEBFA14B-9B40-4103-84A4-38ECEF66E937}" destId="{E928C619-1DE9-419E-A5FA-3C9A247B8E43}" srcOrd="2" destOrd="0" presId="urn:microsoft.com/office/officeart/2005/8/layout/list1#2"/>
    <dgm:cxn modelId="{B3AAADE7-B343-425C-9CE5-8A48A14CA566}" type="presParOf" srcId="{BEBFA14B-9B40-4103-84A4-38ECEF66E937}" destId="{39270468-BD01-4F24-9A98-60E7CF789B54}" srcOrd="3" destOrd="0" presId="urn:microsoft.com/office/officeart/2005/8/layout/list1#2"/>
    <dgm:cxn modelId="{C190D007-0F87-46E2-A963-FFD13B42C707}" type="presParOf" srcId="{BEBFA14B-9B40-4103-84A4-38ECEF66E937}" destId="{5A649B72-39A4-4A84-8236-B0BF3AC76109}" srcOrd="4" destOrd="0" presId="urn:microsoft.com/office/officeart/2005/8/layout/list1#2"/>
    <dgm:cxn modelId="{5548DD0B-84DE-476F-A909-E7C356590A0E}" type="presParOf" srcId="{5A649B72-39A4-4A84-8236-B0BF3AC76109}" destId="{667686F2-9BA3-4B10-A5F2-38ECCD6CCAB1}" srcOrd="0" destOrd="0" presId="urn:microsoft.com/office/officeart/2005/8/layout/list1#2"/>
    <dgm:cxn modelId="{7FAFCA8D-6FBB-4765-BACB-ADA52D52967B}" type="presParOf" srcId="{5A649B72-39A4-4A84-8236-B0BF3AC76109}" destId="{B45E6B02-74BC-4456-B7B1-4DD6C1455987}" srcOrd="1" destOrd="0" presId="urn:microsoft.com/office/officeart/2005/8/layout/list1#2"/>
    <dgm:cxn modelId="{392D06E6-5A14-4247-8C88-EAEB4941E69D}" type="presParOf" srcId="{BEBFA14B-9B40-4103-84A4-38ECEF66E937}" destId="{22519622-4D32-44DB-990E-774C307AAEA0}" srcOrd="5" destOrd="0" presId="urn:microsoft.com/office/officeart/2005/8/layout/list1#2"/>
    <dgm:cxn modelId="{222D42D4-AADE-4693-9381-E13932FFCB3F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65042"/>
          <a:ext cx="775779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87889" y="18922"/>
          <a:ext cx="5430456" cy="1092240"/>
        </a:xfrm>
        <a:prstGeom prst="roundRect">
          <a:avLst/>
        </a:prstGeom>
        <a:solidFill>
          <a:srgbClr val="EF4B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258" tIns="0" rIns="205258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EVERYDAY ENGLISH</a:t>
          </a:r>
        </a:p>
      </dsp:txBody>
      <dsp:txXfrm>
        <a:off x="441208" y="72241"/>
        <a:ext cx="5323818" cy="985602"/>
      </dsp:txXfrm>
    </dsp:sp>
    <dsp:sp modelId="{0943D2D3-D540-4B67-9430-6AB54FD11AEA}">
      <dsp:nvSpPr>
        <dsp:cNvPr id="0" name=""/>
        <dsp:cNvSpPr/>
      </dsp:nvSpPr>
      <dsp:spPr>
        <a:xfrm>
          <a:off x="0" y="2243362"/>
          <a:ext cx="775779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87889" y="1697242"/>
          <a:ext cx="5430456" cy="1092240"/>
        </a:xfrm>
        <a:prstGeom prst="roundRect">
          <a:avLst/>
        </a:prstGeom>
        <a:solidFill>
          <a:srgbClr val="7192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258" tIns="0" rIns="205258" bIns="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THREE PLANETS IN THE SOLAR SYSTEM.</a:t>
          </a:r>
        </a:p>
      </dsp:txBody>
      <dsp:txXfrm>
        <a:off x="441208" y="1750561"/>
        <a:ext cx="5323818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2345" y="1281430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 Answers: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3860" y="2037715"/>
            <a:ext cx="5622925" cy="42462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/>
              <a:t>I would like to tell you about Mercury. </a:t>
            </a:r>
          </a:p>
          <a:p>
            <a:pPr algn="just"/>
            <a:r>
              <a:rPr lang="en-US" sz="3000"/>
              <a:t>It is the smallest planet. It is the closest planet to the sun, and it doesn’t have any moons.</a:t>
            </a:r>
          </a:p>
          <a:p>
            <a:pPr algn="just"/>
            <a:r>
              <a:rPr lang="en-US" sz="3000"/>
              <a:t>It is hot in the daytime but very cold at night.</a:t>
            </a:r>
          </a:p>
          <a:p>
            <a:pPr algn="just"/>
            <a:r>
              <a:rPr lang="en-US" sz="3000"/>
              <a:t>Mercury doesn’t have atmosphere so there is no wind or weather.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266180" y="2024380"/>
            <a:ext cx="5622925" cy="286131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/>
              <a:t>In my talk I’ll tell you about Jupiter. </a:t>
            </a:r>
          </a:p>
          <a:p>
            <a:pPr algn="just"/>
            <a:r>
              <a:rPr lang="en-US" sz="3000"/>
              <a:t>It is the largest planet with about 63 moons.</a:t>
            </a:r>
          </a:p>
          <a:p>
            <a:pPr algn="just"/>
            <a:r>
              <a:rPr lang="en-US" sz="3000"/>
              <a:t>It is the stormiest planet.</a:t>
            </a:r>
          </a:p>
          <a:p>
            <a:pPr algn="just"/>
            <a:r>
              <a:rPr lang="en-US" sz="3000"/>
              <a:t>Jupiter is third brightest object in the night sky.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96" y="2453580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Express uncertainty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Talk about the planet.</a:t>
            </a:r>
            <a:endParaRPr lang="en-US" sz="28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28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85" y="2056130"/>
            <a:ext cx="937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 in workbook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72656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9785" y="132715"/>
            <a:ext cx="1360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2750" y="1808480"/>
            <a:ext cx="4799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118995" y="2801620"/>
          <a:ext cx="7757795" cy="319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659765" y="2127885"/>
            <a:ext cx="10694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1.Do you think Vietnam football team may take part in the World Cup?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310515" y="1306195"/>
            <a:ext cx="4349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661035" y="4152900"/>
            <a:ext cx="10693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2. Do you think we can have anywhere door in the future?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9130" y="331406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-&gt; </a:t>
            </a:r>
            <a:r>
              <a:rPr lang="en-US" sz="3600" i="1" dirty="0">
                <a:solidFill>
                  <a:schemeClr val="tx1"/>
                </a:solidFill>
              </a:rPr>
              <a:t>I don’t know yet.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230" y="5274310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-&gt; </a:t>
            </a:r>
            <a:r>
              <a:rPr lang="en-US" sz="3600" i="1" dirty="0">
                <a:solidFill>
                  <a:schemeClr val="tx1"/>
                </a:solidFill>
              </a:rPr>
              <a:t>I don’t think so.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575310" y="5969000"/>
            <a:ext cx="10694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-&gt; </a:t>
            </a:r>
            <a:r>
              <a:rPr lang="en-US" sz="3600" b="1" i="1" dirty="0">
                <a:solidFill>
                  <a:schemeClr val="tx1"/>
                </a:solidFill>
              </a:rPr>
              <a:t>If you aren’t sure about it, you can use </a:t>
            </a:r>
            <a:r>
              <a:rPr lang="en-US" sz="3600" b="1" dirty="0">
                <a:solidFill>
                  <a:srgbClr val="FF0000"/>
                </a:solidFill>
              </a:rPr>
              <a:t>express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11182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39190" y="2226945"/>
            <a:ext cx="9853930" cy="19380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000" b="1"/>
              <a:t>1.</a:t>
            </a:r>
            <a:endParaRPr lang="en-US" sz="3000" b="1" i="1"/>
          </a:p>
          <a:p>
            <a:r>
              <a:rPr lang="en-US" sz="3000" b="1" i="1"/>
              <a:t>Nick:</a:t>
            </a:r>
            <a:r>
              <a:rPr lang="en-US" sz="3000"/>
              <a:t> Do you think Mars may support life?</a:t>
            </a:r>
          </a:p>
          <a:p>
            <a:r>
              <a:rPr lang="en-US" sz="3000" b="1" i="1"/>
              <a:t>Mark:</a:t>
            </a:r>
            <a:r>
              <a:rPr lang="en-US" sz="3000">
                <a:highlight>
                  <a:srgbClr val="FFFF00"/>
                </a:highlight>
              </a:rPr>
              <a:t> I’m not sure about it</a:t>
            </a:r>
            <a:r>
              <a:rPr lang="en-US" sz="3000"/>
              <a:t>. Scientists are trying to find life there.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25855" y="4318000"/>
            <a:ext cx="9853930" cy="1476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000" b="1"/>
              <a:t>2.</a:t>
            </a:r>
            <a:endParaRPr lang="en-US" sz="3000" b="1" i="1"/>
          </a:p>
          <a:p>
            <a:r>
              <a:rPr lang="en-US" sz="3000" b="1" i="1"/>
              <a:t>Mary:</a:t>
            </a:r>
            <a:r>
              <a:rPr lang="en-US" sz="3000"/>
              <a:t> Do you think Ann will win tomorrow?</a:t>
            </a:r>
          </a:p>
          <a:p>
            <a:r>
              <a:rPr lang="en-US" sz="3000" b="1" i="1"/>
              <a:t>Tommy:</a:t>
            </a:r>
            <a:r>
              <a:rPr lang="en-US" sz="3000">
                <a:highlight>
                  <a:srgbClr val="FFFF00"/>
                </a:highlight>
              </a:rPr>
              <a:t> I doubt it.</a:t>
            </a:r>
            <a:r>
              <a:rPr lang="en-US" sz="3000"/>
              <a:t> She injured her arm in a match last week.</a:t>
            </a:r>
          </a:p>
        </p:txBody>
      </p:sp>
      <p:pic>
        <p:nvPicPr>
          <p:cNvPr id="10" name="07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2785110" y="1566545"/>
            <a:ext cx="6604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430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11182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25855" y="1972310"/>
            <a:ext cx="9853930" cy="10147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000" b="1" i="1"/>
              <a:t>A: </a:t>
            </a:r>
            <a:r>
              <a:rPr lang="en-US" sz="3000"/>
              <a:t>Do you think Mars may have water? </a:t>
            </a:r>
          </a:p>
          <a:p>
            <a:r>
              <a:rPr lang="en-US" sz="3000" b="1" i="1"/>
              <a:t>B:</a:t>
            </a:r>
            <a:r>
              <a:rPr lang="en-US" sz="3000"/>
              <a:t>  </a:t>
            </a:r>
            <a:r>
              <a:rPr lang="en-US" sz="3000">
                <a:highlight>
                  <a:srgbClr val="FFFF00"/>
                </a:highlight>
              </a:rPr>
              <a:t>I’m not sure about it.</a:t>
            </a:r>
            <a:r>
              <a:rPr lang="en-US" sz="3000"/>
              <a:t> We haven’t seen water here yet.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25855" y="3380105"/>
            <a:ext cx="9853930" cy="1476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000" b="1" i="1"/>
              <a:t>A: </a:t>
            </a:r>
            <a:r>
              <a:rPr lang="en-US" sz="3000"/>
              <a:t>Do you think…………….will get good marks on the English test? </a:t>
            </a:r>
          </a:p>
          <a:p>
            <a:r>
              <a:rPr lang="en-US" sz="3000" b="1" i="1"/>
              <a:t>B:</a:t>
            </a:r>
            <a:r>
              <a:rPr lang="en-US" sz="3000"/>
              <a:t> </a:t>
            </a:r>
            <a:r>
              <a:rPr lang="en-US" sz="3000">
                <a:highlight>
                  <a:srgbClr val="FFFF00"/>
                </a:highlight>
              </a:rPr>
              <a:t>I doubt it.</a:t>
            </a:r>
            <a:r>
              <a:rPr lang="en-US" sz="3000"/>
              <a:t> She/he is lazy.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78230" y="5104765"/>
            <a:ext cx="9853930" cy="10147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000" b="1" i="1"/>
              <a:t>A:</a:t>
            </a:r>
            <a:r>
              <a:rPr lang="en-US" sz="3000"/>
              <a:t> Do you think the weather will be fine tomorrow?</a:t>
            </a:r>
          </a:p>
          <a:p>
            <a:r>
              <a:rPr lang="en-US" sz="3000" b="1" i="1"/>
              <a:t>B:</a:t>
            </a:r>
            <a:r>
              <a:rPr lang="en-US" sz="3000"/>
              <a:t> </a:t>
            </a:r>
            <a:r>
              <a:rPr lang="en-US" sz="3000">
                <a:highlight>
                  <a:srgbClr val="FFFF00"/>
                </a:highlight>
              </a:rPr>
              <a:t>It’s very unlikely. </a:t>
            </a:r>
            <a:r>
              <a:rPr lang="en-US" sz="3000"/>
              <a:t>It’s raining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2810" y="1298575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information below and answer the questions that follow.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0200" y="1848485"/>
            <a:ext cx="6339205" cy="2399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500" b="1"/>
              <a:t>Mercury</a:t>
            </a:r>
          </a:p>
          <a:p>
            <a:pPr algn="ctr"/>
            <a:r>
              <a:rPr lang="en-US" sz="2500"/>
              <a:t>– smallest and closest to the sun with </a:t>
            </a:r>
          </a:p>
          <a:p>
            <a:pPr algn="ctr"/>
            <a:r>
              <a:rPr lang="en-US" sz="2500"/>
              <a:t>no moon</a:t>
            </a:r>
          </a:p>
          <a:p>
            <a:pPr algn="ctr"/>
            <a:r>
              <a:rPr lang="en-US" sz="2500"/>
              <a:t>– very hot in the daytime but very cold </a:t>
            </a:r>
          </a:p>
          <a:p>
            <a:pPr algn="ctr"/>
            <a:r>
              <a:rPr lang="en-US" sz="2500"/>
              <a:t>at night</a:t>
            </a:r>
          </a:p>
          <a:p>
            <a:pPr algn="ctr"/>
            <a:r>
              <a:rPr lang="en-US" sz="2500"/>
              <a:t>– no atmosphere → no wind or weather on it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30200" y="4338955"/>
            <a:ext cx="6339205" cy="1630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500" b="1"/>
              <a:t>Jupiter</a:t>
            </a:r>
          </a:p>
          <a:p>
            <a:pPr algn="ctr"/>
            <a:r>
              <a:rPr lang="en-US" sz="2500"/>
              <a:t>– largest planet with about 63 moons</a:t>
            </a:r>
          </a:p>
          <a:p>
            <a:pPr algn="ctr"/>
            <a:r>
              <a:rPr lang="en-US" sz="2500"/>
              <a:t>– stormiest planet</a:t>
            </a:r>
          </a:p>
          <a:p>
            <a:pPr algn="ctr"/>
            <a:r>
              <a:rPr lang="en-US" sz="2500"/>
              <a:t>– third brightest object in the night sky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814820" y="2657475"/>
            <a:ext cx="4603750" cy="2399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500" b="1"/>
              <a:t>Venus</a:t>
            </a:r>
          </a:p>
          <a:p>
            <a:pPr algn="ctr"/>
            <a:r>
              <a:rPr lang="en-US" sz="2500"/>
              <a:t>– hottest planet with no moon</a:t>
            </a:r>
          </a:p>
          <a:p>
            <a:pPr algn="ctr"/>
            <a:r>
              <a:rPr lang="en-US" sz="2500"/>
              <a:t>– nearly as big as Earth</a:t>
            </a:r>
          </a:p>
          <a:p>
            <a:pPr algn="ctr"/>
            <a:r>
              <a:rPr lang="en-US" sz="2500"/>
              <a:t>– often very bright in the early morning </a:t>
            </a:r>
          </a:p>
          <a:p>
            <a:pPr algn="ctr"/>
            <a:r>
              <a:rPr lang="en-US" sz="2500"/>
              <a:t>→ people call it the morning star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4090" y="1298575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information below and answer the questions that follow.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8520" y="1736725"/>
            <a:ext cx="10165715" cy="50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 What planets have no moon?</a:t>
            </a:r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2. What planet is similar in size to Earth?</a:t>
            </a:r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3. What planet is the smallest and closest to the sun?</a:t>
            </a:r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4. What planet is called the morning star?</a:t>
            </a:r>
          </a:p>
          <a:p>
            <a:pPr algn="just"/>
            <a:endParaRPr lang="en-US" sz="3200" b="1"/>
          </a:p>
          <a:p>
            <a:pPr algn="just"/>
            <a:r>
              <a:rPr lang="en-US" sz="3200" b="1"/>
              <a:t>5. What is the largest and stormiest planet?</a:t>
            </a:r>
          </a:p>
          <a:p>
            <a:pPr algn="just"/>
            <a:endParaRPr lang="en-US" sz="3200" b="1"/>
          </a:p>
        </p:txBody>
      </p:sp>
      <p:sp>
        <p:nvSpPr>
          <p:cNvPr id="6" name="TextBox 3"/>
          <p:cNvSpPr txBox="1"/>
          <p:nvPr/>
        </p:nvSpPr>
        <p:spPr>
          <a:xfrm>
            <a:off x="1201420" y="219138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(They are) Mercury and Venus. 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280795" y="3167380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(It is) Venus.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201420" y="415099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(It is) Mercury. 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252220" y="5078730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(It is) Venus. 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1280795" y="6006465"/>
            <a:ext cx="10694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(It is) Jupiter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2345" y="1281430"/>
            <a:ext cx="1129157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and match the three planets in       with the pictures (1 - 3)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876052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8942172" y="11154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6435" y="2060575"/>
            <a:ext cx="5393690" cy="4846955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5335270" y="3903980"/>
            <a:ext cx="167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Venus. 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4288790" y="6225540"/>
            <a:ext cx="251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Mercury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6748145" y="6303645"/>
            <a:ext cx="2515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Jupiter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2345" y="1281430"/>
            <a:ext cx="112915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one of the three planets 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45" y="186690"/>
            <a:ext cx="974852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PLANETS IN THE SOLAR SYSTEM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75645" y="1085215"/>
            <a:ext cx="502920" cy="706120"/>
            <a:chOff x="17127" y="1709"/>
            <a:chExt cx="792" cy="1112"/>
          </a:xfrm>
        </p:grpSpPr>
        <p:sp>
          <p:nvSpPr>
            <p:cNvPr id="2" name="Rounded Rectangle 1"/>
            <p:cNvSpPr/>
            <p:nvPr/>
          </p:nvSpPr>
          <p:spPr>
            <a:xfrm>
              <a:off x="17127" y="1928"/>
              <a:ext cx="792" cy="792"/>
            </a:xfrm>
            <a:prstGeom prst="roundRect">
              <a:avLst/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3" name="TextBox 16"/>
            <p:cNvSpPr txBox="1"/>
            <p:nvPr/>
          </p:nvSpPr>
          <p:spPr>
            <a:xfrm>
              <a:off x="17231" y="1709"/>
              <a:ext cx="62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0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002030" y="4819015"/>
            <a:ext cx="8842375" cy="156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b="1" u="sng"/>
              <a:t>Example:</a:t>
            </a:r>
          </a:p>
          <a:p>
            <a:r>
              <a:rPr lang="en-US" sz="3200"/>
              <a:t>I would like to tell you about Mercury. </a:t>
            </a:r>
          </a:p>
          <a:p>
            <a:r>
              <a:rPr lang="en-US" sz="3200"/>
              <a:t>It is the smallest planet ...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82345" y="1866900"/>
            <a:ext cx="8842375" cy="2553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b="1" u="sng"/>
              <a:t>You can begin with: </a:t>
            </a:r>
          </a:p>
          <a:p>
            <a:r>
              <a:rPr lang="en-US" sz="3200" i="1"/>
              <a:t>Today, I would like to tell you about……</a:t>
            </a:r>
          </a:p>
          <a:p>
            <a:r>
              <a:rPr lang="en-US" sz="3200" i="1"/>
              <a:t>In my talk, I’ll tell you about…..</a:t>
            </a:r>
          </a:p>
          <a:p>
            <a:r>
              <a:rPr lang="en-US" sz="3200" i="1"/>
              <a:t>Today I’m going to talk about…..</a:t>
            </a:r>
          </a:p>
          <a:p>
            <a:r>
              <a:rPr lang="en-US" sz="3200" i="1"/>
              <a:t>What I’d like to present to you today is…..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704</Words>
  <Application>Microsoft Office PowerPoint</Application>
  <PresentationFormat>Widescreen</PresentationFormat>
  <Paragraphs>120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223</cp:revision>
  <dcterms:created xsi:type="dcterms:W3CDTF">2020-12-09T02:04:00Z</dcterms:created>
  <dcterms:modified xsi:type="dcterms:W3CDTF">2024-05-03T02:19:51Z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