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1" r:id="rId2"/>
    <p:sldId id="256" r:id="rId3"/>
    <p:sldId id="494" r:id="rId4"/>
    <p:sldId id="418" r:id="rId5"/>
    <p:sldId id="505" r:id="rId6"/>
    <p:sldId id="517" r:id="rId7"/>
    <p:sldId id="530" r:id="rId8"/>
    <p:sldId id="508" r:id="rId9"/>
    <p:sldId id="532" r:id="rId10"/>
    <p:sldId id="533" r:id="rId11"/>
    <p:sldId id="534" r:id="rId12"/>
    <p:sldId id="488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3" y="51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680" y="375285"/>
            <a:ext cx="10515600" cy="1325563"/>
          </a:xfrm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47060" y="1462405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FAVORITE PLANET</a:t>
            </a:r>
          </a:p>
        </p:txBody>
      </p:sp>
      <p:sp>
        <p:nvSpPr>
          <p:cNvPr id="11" name="Rectangle 9"/>
          <p:cNvSpPr/>
          <p:nvPr/>
        </p:nvSpPr>
        <p:spPr>
          <a:xfrm>
            <a:off x="4511040" y="192659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B0F0"/>
                </a:solidFill>
              </a:rPr>
              <a:t>Work in groups. </a:t>
            </a:r>
          </a:p>
        </p:txBody>
      </p:sp>
      <p:sp>
        <p:nvSpPr>
          <p:cNvPr id="3" name="Rectangle 9"/>
          <p:cNvSpPr/>
          <p:nvPr/>
        </p:nvSpPr>
        <p:spPr>
          <a:xfrm>
            <a:off x="2464435" y="3686810"/>
            <a:ext cx="959866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Present your poster to the class</a:t>
            </a:r>
          </a:p>
        </p:txBody>
      </p:sp>
      <p:pic>
        <p:nvPicPr>
          <p:cNvPr id="5" name="Content Placeholder 4" descr="stp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3390265"/>
            <a:ext cx="1583055" cy="1433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01315" y="1130300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>
                <a:sym typeface="+mn-ea"/>
              </a:rPr>
              <a:t>Complete the self-assessment table.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0285" y="2072640"/>
            <a:ext cx="10172065" cy="45961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181" y="2346265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R</a:t>
            </a: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Unit </a:t>
            </a:r>
            <a:r>
              <a:rPr lang="en-US" alt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12.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/>
              <a:t>Make a poster about the planet.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85" y="1915795"/>
            <a:ext cx="937895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Make sentences using </a:t>
            </a:r>
            <a:r>
              <a:rPr lang="en-US" sz="2800"/>
              <a:t>the vocabulary.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Prepare for the next lesson.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563054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2750" y="1595120"/>
            <a:ext cx="7041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2770505" y="2305685"/>
            <a:ext cx="7578725" cy="1218565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2770505" y="3503295"/>
            <a:ext cx="7654290" cy="1218565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2770505" y="4873625"/>
            <a:ext cx="7654925" cy="1218565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4685665" y="264477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676140" y="384238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013710" y="5212715"/>
            <a:ext cx="7173595" cy="521970"/>
          </a:xfrm>
          <a:prstGeom prst="rect">
            <a:avLst/>
          </a:prstGeom>
          <a:solidFill>
            <a:srgbClr val="7192A9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PROJECT: LOCAL CUSTOMS AND TRADITIONS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6305"/>
            <a:ext cx="12011660" cy="7507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078230" y="1623060"/>
            <a:ext cx="98539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you have learned from this Unit?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966470" y="2459355"/>
            <a:ext cx="101339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chemeClr val="bg1"/>
                </a:solidFill>
              </a:rPr>
              <a:t>About Aliens, planets, solar system, atmosphere,…..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3465" y="1237615"/>
            <a:ext cx="1265872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word under each picture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2920" y="1619250"/>
            <a:ext cx="8277225" cy="4900295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085465" y="2740660"/>
            <a:ext cx="862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lien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7235190" y="2740660"/>
            <a:ext cx="1109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ocket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3101340" y="4335780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elescope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7332980" y="4352925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alaxy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3101340" y="6068060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rater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7235190" y="6078855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paceship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425" y="1228725"/>
            <a:ext cx="1037399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39750" y="2189480"/>
            <a:ext cx="107251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/>
              <a:t>1.</a:t>
            </a:r>
            <a:r>
              <a:rPr lang="en-US" sz="3000"/>
              <a:t> </a:t>
            </a:r>
            <a:r>
              <a:rPr lang="en-US" sz="3000" b="1" i="1">
                <a:solidFill>
                  <a:srgbClr val="002060"/>
                </a:solidFill>
              </a:rPr>
              <a:t>UFOs / Rockets</a:t>
            </a:r>
            <a:r>
              <a:rPr lang="en-US" sz="3000" b="1"/>
              <a:t> </a:t>
            </a:r>
            <a:r>
              <a:rPr lang="en-US" sz="3000"/>
              <a:t>are spaceships from another planet. </a:t>
            </a:r>
          </a:p>
          <a:p>
            <a:r>
              <a:rPr lang="en-US" sz="3000" b="1"/>
              <a:t>2.</a:t>
            </a:r>
            <a:r>
              <a:rPr lang="en-US" sz="3000"/>
              <a:t> We have no </a:t>
            </a:r>
            <a:r>
              <a:rPr lang="en-US" sz="3000" b="1" i="1">
                <a:solidFill>
                  <a:srgbClr val="002060"/>
                </a:solidFill>
              </a:rPr>
              <a:t>possibility / condition</a:t>
            </a:r>
            <a:r>
              <a:rPr lang="en-US" sz="3000"/>
              <a:t> of making our own spaceship. </a:t>
            </a:r>
          </a:p>
          <a:p>
            <a:r>
              <a:rPr lang="en-US" sz="3000" b="1"/>
              <a:t>3.</a:t>
            </a:r>
            <a:r>
              <a:rPr lang="en-US" sz="3000"/>
              <a:t> We can’t find any living </a:t>
            </a:r>
            <a:r>
              <a:rPr lang="en-US" sz="3000" b="1" i="1">
                <a:solidFill>
                  <a:srgbClr val="002060"/>
                </a:solidFill>
              </a:rPr>
              <a:t>craters / creatures</a:t>
            </a:r>
            <a:r>
              <a:rPr lang="en-US" sz="3000"/>
              <a:t> in the solar system except for us.</a:t>
            </a:r>
          </a:p>
          <a:p>
            <a:r>
              <a:rPr lang="en-US" sz="3000" b="1"/>
              <a:t>4.</a:t>
            </a:r>
            <a:r>
              <a:rPr lang="en-US" sz="3000"/>
              <a:t> Scientists are working to find a </a:t>
            </a:r>
            <a:r>
              <a:rPr lang="en-US" sz="3000" b="1" i="1">
                <a:solidFill>
                  <a:srgbClr val="002060"/>
                </a:solidFill>
              </a:rPr>
              <a:t>habitat / habitable</a:t>
            </a:r>
            <a:r>
              <a:rPr lang="en-US" sz="3000"/>
              <a:t> planet.</a:t>
            </a:r>
          </a:p>
          <a:p>
            <a:r>
              <a:rPr lang="en-US" sz="3000" b="1"/>
              <a:t>5.</a:t>
            </a:r>
            <a:r>
              <a:rPr lang="en-US" sz="3000"/>
              <a:t> The </a:t>
            </a:r>
            <a:r>
              <a:rPr lang="en-US" sz="3000" b="1" i="1">
                <a:solidFill>
                  <a:srgbClr val="002060"/>
                </a:solidFill>
              </a:rPr>
              <a:t>gravity / atmosphere</a:t>
            </a:r>
            <a:r>
              <a:rPr lang="en-US" sz="3000"/>
              <a:t> of the Earth makes things fall to the ground when we drop them.</a:t>
            </a:r>
          </a:p>
        </p:txBody>
      </p:sp>
      <p:sp>
        <p:nvSpPr>
          <p:cNvPr id="25" name="Oval 24"/>
          <p:cNvSpPr/>
          <p:nvPr/>
        </p:nvSpPr>
        <p:spPr>
          <a:xfrm>
            <a:off x="936625" y="2189480"/>
            <a:ext cx="894080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8770" y="2620645"/>
            <a:ext cx="17018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72505" y="3111500"/>
            <a:ext cx="17018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68845" y="4027805"/>
            <a:ext cx="17018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3365" y="4458970"/>
            <a:ext cx="1464945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Rewrite each sentence so that it is closest in meaning to the original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38200" y="2035175"/>
            <a:ext cx="10876915" cy="43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2800" b="1"/>
              <a:t>1. “What is this novel about?” said Mary</a:t>
            </a:r>
          </a:p>
          <a:p>
            <a:pPr algn="just"/>
            <a:r>
              <a:rPr lang="en-US" sz="2800"/>
              <a:t>-&gt; Mary wanted to know </a:t>
            </a:r>
            <a:r>
              <a:rPr lang="en-US" sz="2800" u="sng"/>
              <a:t>						.</a:t>
            </a:r>
            <a:endParaRPr lang="en-US" sz="2800" b="1"/>
          </a:p>
          <a:p>
            <a:pPr algn="just"/>
            <a:r>
              <a:rPr lang="en-US" sz="2800" b="1"/>
              <a:t>2. “Who’s your favourite actor, Nick?” I said</a:t>
            </a:r>
          </a:p>
          <a:p>
            <a:pPr algn="just"/>
            <a:r>
              <a:rPr lang="en-US" sz="2800">
                <a:sym typeface="+mn-ea"/>
              </a:rPr>
              <a:t>-&gt; I asked Nick</a:t>
            </a:r>
            <a:r>
              <a:rPr lang="en-US" sz="2800" u="sng">
                <a:sym typeface="+mn-ea"/>
              </a:rPr>
              <a:t>						.</a:t>
            </a:r>
            <a:endParaRPr lang="en-US" sz="2800" b="1"/>
          </a:p>
          <a:p>
            <a:pPr algn="just"/>
            <a:r>
              <a:rPr lang="en-US" sz="2800" b="1"/>
              <a:t>3. “What time does the next train leave?” Mai said to me.</a:t>
            </a:r>
          </a:p>
          <a:p>
            <a:pPr algn="just"/>
            <a:r>
              <a:rPr lang="en-US" sz="2800">
                <a:sym typeface="+mn-ea"/>
              </a:rPr>
              <a:t>-&gt; Mai asked me</a:t>
            </a:r>
            <a:r>
              <a:rPr lang="en-US" sz="2800" u="sng">
                <a:sym typeface="+mn-ea"/>
              </a:rPr>
              <a:t>						.</a:t>
            </a:r>
            <a:endParaRPr lang="en-US" sz="2800" b="1"/>
          </a:p>
          <a:p>
            <a:pPr algn="just"/>
            <a:r>
              <a:rPr lang="en-US" sz="2800" b="1"/>
              <a:t>4. How do the scientists observe the other planets?” the students asked.</a:t>
            </a:r>
          </a:p>
          <a:p>
            <a:pPr algn="just"/>
            <a:r>
              <a:rPr lang="en-US" sz="2800">
                <a:sym typeface="+mn-ea"/>
              </a:rPr>
              <a:t>-&gt; The students wondered</a:t>
            </a:r>
            <a:r>
              <a:rPr lang="en-US" sz="2800" u="sng">
                <a:sym typeface="+mn-ea"/>
              </a:rPr>
              <a:t>						.</a:t>
            </a:r>
            <a:endParaRPr lang="en-US" sz="2800" b="1"/>
          </a:p>
          <a:p>
            <a:pPr algn="just"/>
            <a:r>
              <a:rPr lang="en-US" sz="2800" b="1"/>
              <a:t>5. Mai wondered, “Why can’t humans live on Mars?”</a:t>
            </a:r>
          </a:p>
          <a:p>
            <a:pPr algn="just"/>
            <a:r>
              <a:rPr lang="en-US" sz="2800">
                <a:sym typeface="+mn-ea"/>
              </a:rPr>
              <a:t>-&gt; Mai wondered</a:t>
            </a:r>
            <a:r>
              <a:rPr lang="en-US" sz="2800" u="sng">
                <a:sym typeface="+mn-ea"/>
              </a:rPr>
              <a:t>						.</a:t>
            </a:r>
            <a:endParaRPr lang="en-US" sz="2800" b="1" u="sng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30420" y="2420620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what that novel was about. 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2938145" y="3243580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who his favourite actor was. 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3261360" y="4095115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what time the next train left. 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4632960" y="5017770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how the scientists observed the other planets. 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3261360" y="5845175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 why humans couldn’t live on Mars.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2945" y="2012950"/>
            <a:ext cx="4948555" cy="47428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40680" y="2196465"/>
            <a:ext cx="4643755" cy="38779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14805" y="3176270"/>
            <a:ext cx="603250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3"/>
          <p:cNvSpPr txBox="1"/>
          <p:nvPr/>
        </p:nvSpPr>
        <p:spPr>
          <a:xfrm>
            <a:off x="1614805" y="254571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9" name="Oval 8"/>
          <p:cNvSpPr/>
          <p:nvPr/>
        </p:nvSpPr>
        <p:spPr>
          <a:xfrm>
            <a:off x="2326640" y="3607435"/>
            <a:ext cx="107759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"/>
          <p:cNvSpPr txBox="1"/>
          <p:nvPr/>
        </p:nvSpPr>
        <p:spPr>
          <a:xfrm>
            <a:off x="3260725" y="3345180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asked</a:t>
            </a:r>
          </a:p>
        </p:txBody>
      </p:sp>
      <p:sp>
        <p:nvSpPr>
          <p:cNvPr id="11" name="Oval 10"/>
          <p:cNvSpPr/>
          <p:nvPr/>
        </p:nvSpPr>
        <p:spPr>
          <a:xfrm>
            <a:off x="4116070" y="5113020"/>
            <a:ext cx="70040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/>
          <p:cNvSpPr txBox="1"/>
          <p:nvPr/>
        </p:nvSpPr>
        <p:spPr>
          <a:xfrm>
            <a:off x="2722245" y="4779645"/>
            <a:ext cx="1806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how/why</a:t>
            </a:r>
          </a:p>
        </p:txBody>
      </p:sp>
      <p:sp>
        <p:nvSpPr>
          <p:cNvPr id="27" name="Oval 26"/>
          <p:cNvSpPr/>
          <p:nvPr/>
        </p:nvSpPr>
        <p:spPr>
          <a:xfrm>
            <a:off x="6940550" y="2903220"/>
            <a:ext cx="58229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"/>
          <p:cNvSpPr txBox="1"/>
          <p:nvPr/>
        </p:nvSpPr>
        <p:spPr>
          <a:xfrm>
            <a:off x="6328410" y="2654300"/>
            <a:ext cx="1806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29" name="Oval 28"/>
          <p:cNvSpPr/>
          <p:nvPr/>
        </p:nvSpPr>
        <p:spPr>
          <a:xfrm>
            <a:off x="7824470" y="5008880"/>
            <a:ext cx="107759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"/>
          <p:cNvSpPr txBox="1"/>
          <p:nvPr/>
        </p:nvSpPr>
        <p:spPr>
          <a:xfrm>
            <a:off x="8902065" y="4591050"/>
            <a:ext cx="1806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there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6" grpId="0"/>
      <p:bldP spid="26" grpId="1"/>
      <p:bldP spid="9" grpId="0" bldLvl="0" animBg="1"/>
      <p:bldP spid="9" grpId="1" animBg="1"/>
      <p:bldP spid="10" grpId="0"/>
      <p:bldP spid="10" grpId="1"/>
      <p:bldP spid="11" grpId="0" bldLvl="0" animBg="1"/>
      <p:bldP spid="11" grpId="1" animBg="1"/>
      <p:bldP spid="13" grpId="0"/>
      <p:bldP spid="13" grpId="1"/>
      <p:bldP spid="27" grpId="0" bldLvl="0" animBg="1"/>
      <p:bldP spid="27" grpId="1" animBg="1"/>
      <p:bldP spid="28" grpId="0"/>
      <p:bldP spid="28" grpId="1"/>
      <p:bldP spid="29" grpId="0" bldLvl="0" animBg="1"/>
      <p:bldP spid="29" grpId="1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680" y="375285"/>
            <a:ext cx="10515600" cy="1325563"/>
          </a:xfrm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9" name="Content Placeholder 8" descr="step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8010" y="3027045"/>
            <a:ext cx="1783715" cy="20745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91715" y="3566160"/>
            <a:ext cx="959866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Discuss and choose what planet you like.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36265" y="1451610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FAVORITE PLANET</a:t>
            </a:r>
          </a:p>
        </p:txBody>
      </p:sp>
      <p:sp>
        <p:nvSpPr>
          <p:cNvPr id="11" name="Rectangle 9"/>
          <p:cNvSpPr/>
          <p:nvPr/>
        </p:nvSpPr>
        <p:spPr>
          <a:xfrm>
            <a:off x="4467860" y="198374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B0F0"/>
                </a:solidFill>
              </a:rPr>
              <a:t>Work in groups.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680" y="375285"/>
            <a:ext cx="10515600" cy="1325563"/>
          </a:xfrm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47060" y="1462405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FAVORITE PLANET</a:t>
            </a:r>
          </a:p>
        </p:txBody>
      </p:sp>
      <p:sp>
        <p:nvSpPr>
          <p:cNvPr id="11" name="Rectangle 9"/>
          <p:cNvSpPr/>
          <p:nvPr/>
        </p:nvSpPr>
        <p:spPr>
          <a:xfrm>
            <a:off x="4511040" y="192659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B0F0"/>
                </a:solidFill>
              </a:rPr>
              <a:t>Work in groups.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step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0530" y="2957830"/>
            <a:ext cx="1748790" cy="1935480"/>
          </a:xfrm>
          <a:prstGeom prst="rect">
            <a:avLst/>
          </a:prstGeom>
        </p:spPr>
      </p:pic>
      <p:sp>
        <p:nvSpPr>
          <p:cNvPr id="3" name="Rectangle 9"/>
          <p:cNvSpPr/>
          <p:nvPr/>
        </p:nvSpPr>
        <p:spPr>
          <a:xfrm>
            <a:off x="2259330" y="3251835"/>
            <a:ext cx="959866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Choose information to write about (name, size, atmosphere, temperature, appearance,...)</a:t>
            </a:r>
          </a:p>
          <a:p>
            <a:pPr algn="just">
              <a:lnSpc>
                <a:spcPct val="120000"/>
              </a:lnSpc>
            </a:pPr>
            <a:r>
              <a:rPr lang="en-US" sz="2800" b="1" i="1">
                <a:solidFill>
                  <a:schemeClr val="accent2"/>
                </a:solidFill>
              </a:rPr>
              <a:t>You can illustrate by picture.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490</Words>
  <Application>Microsoft Office PowerPoint</Application>
  <PresentationFormat>Widescreen</PresentationFormat>
  <Paragraphs>95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239</cp:revision>
  <dcterms:created xsi:type="dcterms:W3CDTF">2020-12-09T02:04:00Z</dcterms:created>
  <dcterms:modified xsi:type="dcterms:W3CDTF">2024-05-03T02:26:38Z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