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8" r:id="rId5"/>
    <p:sldId id="354" r:id="rId6"/>
    <p:sldId id="358" r:id="rId7"/>
    <p:sldId id="362" r:id="rId8"/>
    <p:sldId id="361" r:id="rId9"/>
    <p:sldId id="364" r:id="rId10"/>
    <p:sldId id="365" r:id="rId11"/>
    <p:sldId id="367" r:id="rId12"/>
    <p:sldId id="366" r:id="rId13"/>
    <p:sldId id="368" r:id="rId14"/>
    <p:sldId id="369" r:id="rId15"/>
    <p:sldId id="370" r:id="rId16"/>
    <p:sldId id="372" r:id="rId17"/>
    <p:sldId id="371" r:id="rId18"/>
    <p:sldId id="373" r:id="rId19"/>
    <p:sldId id="376" r:id="rId20"/>
    <p:sldId id="375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532" r:id="rId29"/>
    <p:sldId id="433" r:id="rId30"/>
    <p:sldId id="53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48"/>
      </p:cViewPr>
      <p:guideLst>
        <p:guide pos="416"/>
        <p:guide pos="7248"/>
        <p:guide orient="horz" pos="648"/>
        <p:guide orient="horz" pos="696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8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CCFB-6489-4429-871C-5E2E5712D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158FF-ECC6-416B-AE48-C9020E3C3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E9EE2-B8D0-4837-B308-2C5DA59B2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3571-18A5-4E92-A22E-835C26F0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55EB-A430-49F7-8170-F5820F16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7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4881-01E3-4445-958C-C4621B81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C59E-8798-4D46-82C1-068A5946E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B8A75-1435-4AA6-80C5-D348F0DD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6540B-9C0F-474D-A5C1-B1912AC4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CDB2F-4154-4531-A600-3E03BF6A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03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D7D4-BE7B-4DFE-9B38-B677B32E1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51921-6FF7-4936-A2B0-111125184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E35B-EC57-4DA1-89D3-C441215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21328-ABAD-43CB-89CF-6C0B3305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151D-D089-44C9-B306-FA9CAE91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8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13DA-987B-490C-9491-766B4BFB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7188E-3DCD-4B8B-8A4C-5B2B4A69E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5A7F-8F7A-4D0B-A9EF-C421D00DA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3E6B5-EF22-4798-B92F-94BC96BE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CF5C5-6AC6-4550-89A2-0127CF79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666C4-4D65-44C8-8248-C0643BF4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F2A0-874C-443A-9590-36945635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E8B0C-AC2E-46E1-91CA-53EDA42A0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1273A-3F2E-48C2-8011-016A40EEE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B3E39-D669-4755-AE78-D362842ED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44BE6-C152-4033-8408-32ED9CE5B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43744-F3F7-47C9-BA71-E6DF188C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493B5-8456-4073-A20D-9AC78847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CB5C8-2DB2-41D6-847A-F689D92C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7FF-D764-4015-9C2D-551F128F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6C30C-03D3-4F03-8936-A96057E8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B02D8-9315-46BF-A4CD-931FE932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25AE0-3415-4030-85AA-44E92322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8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4DE66-76FE-4CCA-A8F5-131271855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19535-6AF4-4BE0-84D1-80233E75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1FDC-8481-4897-AF89-85E14078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89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C240F-9303-4617-9C19-E0650034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213EF-2B62-4D43-B9C1-EE08BBD2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C3ABB-185B-43F2-96E7-8C906FE3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3736A-5C54-46B7-BA91-5DBE69E6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DBAFD-E4F4-411D-BF78-1C8FEA51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C336B-186D-4D79-9766-0475A09A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8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84CB-3C81-49D9-B19C-CA529A9F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0C9F6-D473-4E8B-830B-675D29B96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DDE0C-C54F-4F4A-8294-8C90CAEA6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57FEA-9E08-4A38-A45C-A5492DDC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38527-D290-4913-AB1B-918CF16B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2E235-D8DE-45F9-AF39-0396489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25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8C6B-B0C9-4E22-899E-144D8EAF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DFCC9-C3AC-4F98-A210-EF81B5CB8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FBA4D-217E-40AF-BA1E-18FF46B3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CBEBA-327B-412C-BAFB-81EEF7FB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10FEB-0892-4634-A3AE-4C7BC8E3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7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B71B3-BFEA-4BF1-9E0A-367EBE90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11A1C-0CA4-4A92-9655-F3C836662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237-4252-4AD3-9CCC-8BDB56FA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BA78E-9BFC-42DD-9B29-925F0455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48F81-BDCF-4560-A9F5-BA683AB2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45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58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7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3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1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0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B4F07-5FAB-45CC-A440-1F02A59A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77B4F-12DD-446C-ABBC-FA29AD2A0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0C0F-F15B-485A-B679-692AFB1D0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854D1-2BE6-4567-ADC2-EF3A4C0759E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E050-4C47-49F2-A148-184103652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BB638-5D21-4B4C-A4AC-43E2512C8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4829215-4F1C-45DF-B68B-E372C0EE76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30FB8C2-1372-EDEC-288F-D724F014E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24981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264D4509-EFC8-4812-861A-783863BFCE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0902" y="1823454"/>
            <a:ext cx="5531319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AAA18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6EA47-5A1C-4458-A765-88AA39ECB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2883" y="3747450"/>
            <a:ext cx="5273374" cy="1517904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VĂN BẢN THÔNG TIN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B193A-9CF2-47EA-9828-98D2713D9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8365" y="2402328"/>
            <a:ext cx="3136392" cy="9418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BÀI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F682F-6AA4-48A7-9C45-51B72D27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5" b="93872" l="5014" r="91922">
                        <a14:foregroundMark x1="59053" y1="93872" x2="59053" y2="93872"/>
                        <a14:foregroundMark x1="5153" y1="64206" x2="5153" y2="64206"/>
                        <a14:foregroundMark x1="92061" y1="42897" x2="92061" y2="42897"/>
                        <a14:foregroundMark x1="44011" y1="8635" x2="44011" y2="8635"/>
                        <a14:foregroundMark x1="70334" y1="92618" x2="70334" y2="92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6003" y="190296"/>
            <a:ext cx="2682948" cy="26829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D6B81-F2FA-46E7-80B6-55EC98AB0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747" y="4741296"/>
            <a:ext cx="3598145" cy="205954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E0281-57AE-4914-825E-2A376ADAE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17" y="1367905"/>
            <a:ext cx="4066493" cy="275533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2470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D480AA-9A5A-479C-A2E7-044F735E53B2}"/>
              </a:ext>
            </a:extLst>
          </p:cNvPr>
          <p:cNvSpPr txBox="1"/>
          <p:nvPr/>
        </p:nvSpPr>
        <p:spPr>
          <a:xfrm>
            <a:off x="660400" y="427119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C6A413-C7B6-4526-BA53-E2237E3495EA}"/>
              </a:ext>
            </a:extLst>
          </p:cNvPr>
          <p:cNvSpPr/>
          <p:nvPr/>
        </p:nvSpPr>
        <p:spPr>
          <a:xfrm>
            <a:off x="90938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 xứ</a:t>
            </a:r>
            <a:endParaRPr 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DF4EA3-A986-42E1-85E3-B5106FE51528}"/>
              </a:ext>
            </a:extLst>
          </p:cNvPr>
          <p:cNvSpPr/>
          <p:nvPr/>
        </p:nvSpPr>
        <p:spPr>
          <a:xfrm>
            <a:off x="4759492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BDC602-FC89-4897-B772-CD42CB4B99E9}"/>
              </a:ext>
            </a:extLst>
          </p:cNvPr>
          <p:cNvSpPr/>
          <p:nvPr/>
        </p:nvSpPr>
        <p:spPr>
          <a:xfrm>
            <a:off x="860959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E29819-ED57-4D14-92BD-76085646863F}"/>
              </a:ext>
            </a:extLst>
          </p:cNvPr>
          <p:cNvSpPr/>
          <p:nvPr/>
        </p:nvSpPr>
        <p:spPr>
          <a:xfrm>
            <a:off x="981579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D63825-F2AE-44CA-A4FD-D85A901DF7E6}"/>
              </a:ext>
            </a:extLst>
          </p:cNvPr>
          <p:cNvSpPr/>
          <p:nvPr/>
        </p:nvSpPr>
        <p:spPr>
          <a:xfrm>
            <a:off x="4811460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10CB26-1351-4E3B-9163-14E3A7A8561F}"/>
              </a:ext>
            </a:extLst>
          </p:cNvPr>
          <p:cNvSpPr/>
          <p:nvPr/>
        </p:nvSpPr>
        <p:spPr>
          <a:xfrm>
            <a:off x="8550105" y="360776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 tài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7DAB0-62C3-4829-B232-6A5E891BA4FC}"/>
              </a:ext>
            </a:extLst>
          </p:cNvPr>
          <p:cNvSpPr txBox="1"/>
          <p:nvPr/>
        </p:nvSpPr>
        <p:spPr>
          <a:xfrm>
            <a:off x="382692" y="2483349"/>
            <a:ext cx="3713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MINH NGUYEN, chonoicantho.vn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9C8886-B35F-48D6-A990-C11E0D8621CF}"/>
              </a:ext>
            </a:extLst>
          </p:cNvPr>
          <p:cNvSpPr txBox="1"/>
          <p:nvPr/>
        </p:nvSpPr>
        <p:spPr>
          <a:xfrm>
            <a:off x="4759492" y="2444115"/>
            <a:ext cx="23710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D1E260-DD31-4A6B-B360-162F1F230212}"/>
              </a:ext>
            </a:extLst>
          </p:cNvPr>
          <p:cNvSpPr txBox="1"/>
          <p:nvPr/>
        </p:nvSpPr>
        <p:spPr>
          <a:xfrm>
            <a:off x="8858584" y="2668014"/>
            <a:ext cx="2660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80E7AF-925C-4E1D-91C3-EF4C45DC8BEF}"/>
              </a:ext>
            </a:extLst>
          </p:cNvPr>
          <p:cNvSpPr txBox="1"/>
          <p:nvPr/>
        </p:nvSpPr>
        <p:spPr>
          <a:xfrm>
            <a:off x="806701" y="5065850"/>
            <a:ext cx="259230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3EACC-9B6B-4426-B2EE-396A9A417AD8}"/>
              </a:ext>
            </a:extLst>
          </p:cNvPr>
          <p:cNvSpPr txBox="1"/>
          <p:nvPr/>
        </p:nvSpPr>
        <p:spPr>
          <a:xfrm>
            <a:off x="4402931" y="5219738"/>
            <a:ext cx="3386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88BEF-AA50-494D-B1CB-F776C11C4596}"/>
              </a:ext>
            </a:extLst>
          </p:cNvPr>
          <p:cNvSpPr txBox="1"/>
          <p:nvPr/>
        </p:nvSpPr>
        <p:spPr>
          <a:xfrm>
            <a:off x="8036789" y="5022732"/>
            <a:ext cx="3686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82B0653-B083-4790-AF4F-3943B436FC8C}"/>
              </a:ext>
            </a:extLst>
          </p:cNvPr>
          <p:cNvSpPr/>
          <p:nvPr/>
        </p:nvSpPr>
        <p:spPr>
          <a:xfrm>
            <a:off x="2009262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83F6C9F-C170-43A3-92B6-2C97DA33CAD1}"/>
              </a:ext>
            </a:extLst>
          </p:cNvPr>
          <p:cNvSpPr/>
          <p:nvPr/>
        </p:nvSpPr>
        <p:spPr>
          <a:xfrm>
            <a:off x="5965394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579582B-AD51-44E6-B55D-C550E2981222}"/>
              </a:ext>
            </a:extLst>
          </p:cNvPr>
          <p:cNvSpPr/>
          <p:nvPr/>
        </p:nvSpPr>
        <p:spPr>
          <a:xfrm>
            <a:off x="9835799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B96DB9C-2485-4390-965C-EF8DD1FD5F48}"/>
              </a:ext>
            </a:extLst>
          </p:cNvPr>
          <p:cNvSpPr/>
          <p:nvPr/>
        </p:nvSpPr>
        <p:spPr>
          <a:xfrm>
            <a:off x="2037838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49787B3-5156-4C8A-8A72-99C1AAEE08D5}"/>
              </a:ext>
            </a:extLst>
          </p:cNvPr>
          <p:cNvSpPr/>
          <p:nvPr/>
        </p:nvSpPr>
        <p:spPr>
          <a:xfrm>
            <a:off x="5965394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49C0430-2A9B-4761-8CF1-EA9BCC7AD42A}"/>
              </a:ext>
            </a:extLst>
          </p:cNvPr>
          <p:cNvSpPr/>
          <p:nvPr/>
        </p:nvSpPr>
        <p:spPr>
          <a:xfrm>
            <a:off x="9835799" y="4660466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3" grpId="0"/>
      <p:bldP spid="15" grpId="0"/>
      <p:bldP spid="17" grpId="0"/>
      <p:bldP spid="19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784EE5-E876-463C-80B6-292CA6C19791}"/>
              </a:ext>
            </a:extLst>
          </p:cNvPr>
          <p:cNvSpPr/>
          <p:nvPr/>
        </p:nvSpPr>
        <p:spPr>
          <a:xfrm>
            <a:off x="660400" y="255337"/>
            <a:ext cx="4025900" cy="7733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cục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4 phần: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9F147A-4914-4FE8-8F7F-AD1CC73FCAC0}"/>
              </a:ext>
            </a:extLst>
          </p:cNvPr>
          <p:cNvGrpSpPr/>
          <p:nvPr/>
        </p:nvGrpSpPr>
        <p:grpSpPr>
          <a:xfrm>
            <a:off x="660400" y="1538562"/>
            <a:ext cx="2569393" cy="3447776"/>
            <a:chOff x="1085850" y="1538562"/>
            <a:chExt cx="2569393" cy="344777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91E83939-268E-4B7D-817A-38CEDDE015C7}"/>
                </a:ext>
              </a:extLst>
            </p:cNvPr>
            <p:cNvSpPr/>
            <p:nvPr/>
          </p:nvSpPr>
          <p:spPr>
            <a:xfrm>
              <a:off x="1085850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FE7C72-7159-408E-A5D7-5E2E0BCE8C77}"/>
                </a:ext>
              </a:extLst>
            </p:cNvPr>
            <p:cNvSpPr/>
            <p:nvPr/>
          </p:nvSpPr>
          <p:spPr>
            <a:xfrm>
              <a:off x="1626775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Từ đầu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thành nhiều loại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ự đa dạng của các loại ghe xuồng ở Nam Bộ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7D0DEC-9378-4B0D-9194-38D77C59C7CA}"/>
              </a:ext>
            </a:extLst>
          </p:cNvPr>
          <p:cNvGrpSpPr/>
          <p:nvPr/>
        </p:nvGrpSpPr>
        <p:grpSpPr>
          <a:xfrm>
            <a:off x="3368913" y="1933713"/>
            <a:ext cx="2569393" cy="3447776"/>
            <a:chOff x="3402813" y="1538562"/>
            <a:chExt cx="2569393" cy="3447776"/>
          </a:xfrm>
        </p:grpSpPr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E41543F5-50A5-4C5B-8932-ED1F823BEAFA}"/>
                </a:ext>
              </a:extLst>
            </p:cNvPr>
            <p:cNvSpPr/>
            <p:nvPr/>
          </p:nvSpPr>
          <p:spPr>
            <a:xfrm>
              <a:off x="3402813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3533"/>
                <a:satOff val="33333"/>
                <a:lumOff val="-4902"/>
                <a:alphaOff val="0"/>
              </a:schemeClr>
            </a:fillRef>
            <a:effectRef idx="0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98CFFE0-7666-478A-B351-0DDA80DEB662}"/>
                </a:ext>
              </a:extLst>
            </p:cNvPr>
            <p:cNvSpPr/>
            <p:nvPr/>
          </p:nvSpPr>
          <p:spPr>
            <a:xfrm>
              <a:off x="3943738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903533"/>
                <a:satOff val="33333"/>
                <a:lumOff val="-49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Tiếp theo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giới thương hồ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giới thiệu các loại xuồng và đặc điểm của từng 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D652CD-A72C-410F-9ACE-F5C72FDF4A4F}"/>
              </a:ext>
            </a:extLst>
          </p:cNvPr>
          <p:cNvGrpSpPr/>
          <p:nvPr/>
        </p:nvGrpSpPr>
        <p:grpSpPr>
          <a:xfrm>
            <a:off x="6077424" y="2369481"/>
            <a:ext cx="2569392" cy="3447776"/>
            <a:chOff x="5719776" y="1538562"/>
            <a:chExt cx="2569392" cy="3447776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DB3C4A8F-BF64-4B7A-A7A6-9F0B56E00D14}"/>
                </a:ext>
              </a:extLst>
            </p:cNvPr>
            <p:cNvSpPr/>
            <p:nvPr/>
          </p:nvSpPr>
          <p:spPr>
            <a:xfrm>
              <a:off x="5719776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0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53A52B-C291-4EA5-A0B7-09617D96EE7D}"/>
                </a:ext>
              </a:extLst>
            </p:cNvPr>
            <p:cNvSpPr/>
            <p:nvPr/>
          </p:nvSpPr>
          <p:spPr>
            <a:xfrm>
              <a:off x="6260700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1807066"/>
                <a:satOff val="66667"/>
                <a:lumOff val="-980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Bến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Tre)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ghe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57C4D-AAB0-4BFF-8725-93C1E7BD11AC}"/>
              </a:ext>
            </a:extLst>
          </p:cNvPr>
          <p:cNvGrpSpPr/>
          <p:nvPr/>
        </p:nvGrpSpPr>
        <p:grpSpPr>
          <a:xfrm>
            <a:off x="8785934" y="2816423"/>
            <a:ext cx="2720263" cy="3447776"/>
            <a:chOff x="8036738" y="1538562"/>
            <a:chExt cx="2720263" cy="3447776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439451F0-B636-4628-8039-86BDAA4FAF18}"/>
                </a:ext>
              </a:extLst>
            </p:cNvPr>
            <p:cNvSpPr/>
            <p:nvPr/>
          </p:nvSpPr>
          <p:spPr>
            <a:xfrm>
              <a:off x="8036738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3728B8-5471-471C-9E95-BEFBFE93AB90}"/>
                </a:ext>
              </a:extLst>
            </p:cNvPr>
            <p:cNvSpPr/>
            <p:nvPr/>
          </p:nvSpPr>
          <p:spPr>
            <a:xfrm>
              <a:off x="8577663" y="1726468"/>
              <a:ext cx="2179338" cy="3259870"/>
            </a:xfrm>
            <a:custGeom>
              <a:avLst/>
              <a:gdLst>
                <a:gd name="connsiteX0" fmla="*/ 0 w 2437804"/>
                <a:gd name="connsiteY0" fmla="*/ 75162 h 751622"/>
                <a:gd name="connsiteX1" fmla="*/ 75162 w 2437804"/>
                <a:gd name="connsiteY1" fmla="*/ 0 h 751622"/>
                <a:gd name="connsiteX2" fmla="*/ 2362642 w 2437804"/>
                <a:gd name="connsiteY2" fmla="*/ 0 h 751622"/>
                <a:gd name="connsiteX3" fmla="*/ 2437804 w 2437804"/>
                <a:gd name="connsiteY3" fmla="*/ 75162 h 751622"/>
                <a:gd name="connsiteX4" fmla="*/ 2437804 w 2437804"/>
                <a:gd name="connsiteY4" fmla="*/ 676460 h 751622"/>
                <a:gd name="connsiteX5" fmla="*/ 2362642 w 2437804"/>
                <a:gd name="connsiteY5" fmla="*/ 751622 h 751622"/>
                <a:gd name="connsiteX6" fmla="*/ 75162 w 2437804"/>
                <a:gd name="connsiteY6" fmla="*/ 751622 h 751622"/>
                <a:gd name="connsiteX7" fmla="*/ 0 w 2437804"/>
                <a:gd name="connsiteY7" fmla="*/ 676460 h 751622"/>
                <a:gd name="connsiteX8" fmla="*/ 0 w 2437804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7804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2362642" y="0"/>
                  </a:lnTo>
                  <a:cubicBezTo>
                    <a:pt x="2404153" y="0"/>
                    <a:pt x="2437804" y="33651"/>
                    <a:pt x="2437804" y="75162"/>
                  </a:cubicBezTo>
                  <a:lnTo>
                    <a:pt x="2437804" y="676460"/>
                  </a:lnTo>
                  <a:cubicBezTo>
                    <a:pt x="2437804" y="717971"/>
                    <a:pt x="2404153" y="751622"/>
                    <a:pt x="2362642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4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Còn lại: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trị của các loại ghe, xuồng đối với kinh tế và văn hóa của người dân Nam Bộ.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DA076C-3E0A-40CF-8E88-FBA5CD10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123">
            <a:off x="404196" y="5122554"/>
            <a:ext cx="1594256" cy="1389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894EE7-EF2A-4FC1-96F0-DAA998A0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2648">
            <a:off x="8685082" y="92743"/>
            <a:ext cx="2499600" cy="2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Cách triển khai ý tưởng và thông tin trong văn bản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5909F-C5F8-4643-9F13-1E3DCDEB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D138A-EC65-414C-8649-0EB4C063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57045">
            <a:off x="10297186" y="678103"/>
            <a:ext cx="984862" cy="1130579"/>
          </a:xfrm>
          <a:prstGeom prst="rect">
            <a:avLst/>
          </a:prstGeom>
        </p:spPr>
      </p:pic>
      <p:sp>
        <p:nvSpPr>
          <p:cNvPr id="12" name="品 10">
            <a:extLst>
              <a:ext uri="{FF2B5EF4-FFF2-40B4-BE49-F238E27FC236}">
                <a16:creationId xmlns:a16="http://schemas.microsoft.com/office/drawing/2014/main" id="{643F65E5-F69F-4951-87AC-CACB2CCFE009}"/>
              </a:ext>
            </a:extLst>
          </p:cNvPr>
          <p:cNvSpPr txBox="1">
            <a:spLocks noChangeArrowheads="1"/>
          </p:cNvSpPr>
          <p:nvPr/>
        </p:nvSpPr>
        <p:spPr bwMode="auto">
          <a:xfrm rot="21315445">
            <a:off x="153456" y="1784943"/>
            <a:ext cx="38381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8B5D6-30C6-4BF4-A451-FA0B3352C84F}"/>
              </a:ext>
            </a:extLst>
          </p:cNvPr>
          <p:cNvGrpSpPr/>
          <p:nvPr/>
        </p:nvGrpSpPr>
        <p:grpSpPr>
          <a:xfrm>
            <a:off x="3048000" y="1844580"/>
            <a:ext cx="6096000" cy="957943"/>
            <a:chOff x="3526153" y="2113709"/>
            <a:chExt cx="6096000" cy="957943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3F838781-3AD3-4139-9EC4-1EA62AC1C3A8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A06511-5A4A-4BAF-9FCE-CEB2DF8E9216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03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1997122-5909-43DB-A075-003277ED7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12922"/>
              </p:ext>
            </p:extLst>
          </p:nvPr>
        </p:nvGraphicFramePr>
        <p:xfrm>
          <a:off x="660400" y="2982449"/>
          <a:ext cx="10845801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3614501">
                  <a:extLst>
                    <a:ext uri="{9D8B030D-6E8A-4147-A177-3AD203B41FA5}">
                      <a16:colId xmlns:a16="http://schemas.microsoft.com/office/drawing/2014/main" val="2368887261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4181139329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87627784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cách triển khai ý tưởng và thông tin văn bản “</a:t>
                      </a:r>
                      <a:r>
                        <a:rPr lang="pt-BR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 xuồng Nam Bộ”</a:t>
                      </a:r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1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viết chọn cách nào để triển khai ý tưởng và thông tin văn bản?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ra những biểu hiện cụ thể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hiệu quả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585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149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6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Cách triển khai ý tưởng và thông tin trong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25DC0C-C3E8-44F9-88C6-3B14CD7EE133}"/>
              </a:ext>
            </a:extLst>
          </p:cNvPr>
          <p:cNvSpPr/>
          <p:nvPr/>
        </p:nvSpPr>
        <p:spPr>
          <a:xfrm>
            <a:off x="660400" y="1724953"/>
            <a:ext cx="10845800" cy="14897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viết đã chọn cách </a:t>
            </a: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ý tưởng và thông tin theo hướng phân loại đối tượng thành các loại nhỏ để giới thiệu, giải thích đầy đủ.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B140E-45CD-4E0C-8D07-8336FF2D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4" t="25152" r="5972" b="16111"/>
          <a:stretch/>
        </p:blipFill>
        <p:spPr>
          <a:xfrm>
            <a:off x="15080" y="4582730"/>
            <a:ext cx="3032919" cy="22038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10D734-01E9-4AEF-8C8F-B7F7390484EA}"/>
              </a:ext>
            </a:extLst>
          </p:cNvPr>
          <p:cNvSpPr/>
          <p:nvPr/>
        </p:nvSpPr>
        <p:spPr>
          <a:xfrm>
            <a:off x="1007269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2: Tác giả thuyết minh về các loại xuồng.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327D6C-52F4-4B43-A83F-57D82E509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39" t="2068"/>
          <a:stretch>
            <a:fillRect/>
          </a:stretch>
        </p:blipFill>
        <p:spPr>
          <a:xfrm>
            <a:off x="8702675" y="4582730"/>
            <a:ext cx="3424238" cy="2222816"/>
          </a:xfrm>
          <a:custGeom>
            <a:avLst/>
            <a:gdLst>
              <a:gd name="connsiteX0" fmla="*/ 6764567 w 6850337"/>
              <a:gd name="connsiteY0" fmla="*/ 198427 h 4446839"/>
              <a:gd name="connsiteX1" fmla="*/ 6772549 w 6850337"/>
              <a:gd name="connsiteY1" fmla="*/ 200025 h 4446839"/>
              <a:gd name="connsiteX2" fmla="*/ 6764571 w 6850337"/>
              <a:gd name="connsiteY2" fmla="*/ 198430 h 4446839"/>
              <a:gd name="connsiteX3" fmla="*/ 6629674 w 6850337"/>
              <a:gd name="connsiteY3" fmla="*/ 171450 h 4446839"/>
              <a:gd name="connsiteX4" fmla="*/ 6743974 w 6850337"/>
              <a:gd name="connsiteY4" fmla="*/ 185738 h 4446839"/>
              <a:gd name="connsiteX5" fmla="*/ 6764567 w 6850337"/>
              <a:gd name="connsiteY5" fmla="*/ 198427 h 4446839"/>
              <a:gd name="connsiteX6" fmla="*/ 6728342 w 6850337"/>
              <a:gd name="connsiteY6" fmla="*/ 191175 h 4446839"/>
              <a:gd name="connsiteX7" fmla="*/ 6712522 w 6850337"/>
              <a:gd name="connsiteY7" fmla="*/ 188020 h 4446839"/>
              <a:gd name="connsiteX8" fmla="*/ 5243787 w 6850337"/>
              <a:gd name="connsiteY8" fmla="*/ 0 h 4446839"/>
              <a:gd name="connsiteX9" fmla="*/ 5386662 w 6850337"/>
              <a:gd name="connsiteY9" fmla="*/ 42863 h 4446839"/>
              <a:gd name="connsiteX10" fmla="*/ 5500962 w 6850337"/>
              <a:gd name="connsiteY10" fmla="*/ 57150 h 4446839"/>
              <a:gd name="connsiteX11" fmla="*/ 5958162 w 6850337"/>
              <a:gd name="connsiteY11" fmla="*/ 71438 h 4446839"/>
              <a:gd name="connsiteX12" fmla="*/ 6058174 w 6850337"/>
              <a:gd name="connsiteY12" fmla="*/ 100013 h 4446839"/>
              <a:gd name="connsiteX13" fmla="*/ 6129612 w 6850337"/>
              <a:gd name="connsiteY13" fmla="*/ 114300 h 4446839"/>
              <a:gd name="connsiteX14" fmla="*/ 6695142 w 6850337"/>
              <a:gd name="connsiteY14" fmla="*/ 184554 h 4446839"/>
              <a:gd name="connsiteX15" fmla="*/ 6712522 w 6850337"/>
              <a:gd name="connsiteY15" fmla="*/ 188020 h 4446839"/>
              <a:gd name="connsiteX16" fmla="*/ 6764571 w 6850337"/>
              <a:gd name="connsiteY16" fmla="*/ 198430 h 4446839"/>
              <a:gd name="connsiteX17" fmla="*/ 6769936 w 6850337"/>
              <a:gd name="connsiteY17" fmla="*/ 201735 h 4446839"/>
              <a:gd name="connsiteX18" fmla="*/ 6843987 w 6850337"/>
              <a:gd name="connsiteY18" fmla="*/ 271463 h 4446839"/>
              <a:gd name="connsiteX19" fmla="*/ 6850337 w 6850337"/>
              <a:gd name="connsiteY19" fmla="*/ 282320 h 4446839"/>
              <a:gd name="connsiteX20" fmla="*/ 6850337 w 6850337"/>
              <a:gd name="connsiteY20" fmla="*/ 443738 h 4446839"/>
              <a:gd name="connsiteX21" fmla="*/ 6836211 w 6850337"/>
              <a:gd name="connsiteY21" fmla="*/ 462575 h 4446839"/>
              <a:gd name="connsiteX22" fmla="*/ 6801124 w 6850337"/>
              <a:gd name="connsiteY22" fmla="*/ 514350 h 4446839"/>
              <a:gd name="connsiteX23" fmla="*/ 6772549 w 6850337"/>
              <a:gd name="connsiteY23" fmla="*/ 571500 h 4446839"/>
              <a:gd name="connsiteX24" fmla="*/ 6837377 w 6850337"/>
              <a:gd name="connsiteY24" fmla="*/ 974017 h 4446839"/>
              <a:gd name="connsiteX25" fmla="*/ 6850337 w 6850337"/>
              <a:gd name="connsiteY25" fmla="*/ 1008443 h 4446839"/>
              <a:gd name="connsiteX26" fmla="*/ 6850337 w 6850337"/>
              <a:gd name="connsiteY26" fmla="*/ 1401469 h 4446839"/>
              <a:gd name="connsiteX27" fmla="*/ 6846726 w 6850337"/>
              <a:gd name="connsiteY27" fmla="*/ 1404069 h 4446839"/>
              <a:gd name="connsiteX28" fmla="*/ 6686824 w 6850337"/>
              <a:gd name="connsiteY28" fmla="*/ 1500188 h 4446839"/>
              <a:gd name="connsiteX29" fmla="*/ 6601099 w 6850337"/>
              <a:gd name="connsiteY29" fmla="*/ 1571625 h 4446839"/>
              <a:gd name="connsiteX30" fmla="*/ 6386787 w 6850337"/>
              <a:gd name="connsiteY30" fmla="*/ 1757363 h 4446839"/>
              <a:gd name="connsiteX31" fmla="*/ 6329637 w 6850337"/>
              <a:gd name="connsiteY31" fmla="*/ 1685925 h 4446839"/>
              <a:gd name="connsiteX32" fmla="*/ 6258199 w 6850337"/>
              <a:gd name="connsiteY32" fmla="*/ 1700213 h 4446839"/>
              <a:gd name="connsiteX33" fmla="*/ 6243912 w 6850337"/>
              <a:gd name="connsiteY33" fmla="*/ 1785938 h 4446839"/>
              <a:gd name="connsiteX34" fmla="*/ 6229624 w 6850337"/>
              <a:gd name="connsiteY34" fmla="*/ 1843088 h 4446839"/>
              <a:gd name="connsiteX35" fmla="*/ 6229624 w 6850337"/>
              <a:gd name="connsiteY35" fmla="*/ 2143125 h 4446839"/>
              <a:gd name="connsiteX36" fmla="*/ 6243912 w 6850337"/>
              <a:gd name="connsiteY36" fmla="*/ 2185988 h 4446839"/>
              <a:gd name="connsiteX37" fmla="*/ 6215337 w 6850337"/>
              <a:gd name="connsiteY37" fmla="*/ 2286000 h 4446839"/>
              <a:gd name="connsiteX38" fmla="*/ 6186762 w 6850337"/>
              <a:gd name="connsiteY38" fmla="*/ 2400300 h 4446839"/>
              <a:gd name="connsiteX39" fmla="*/ 6072462 w 6850337"/>
              <a:gd name="connsiteY39" fmla="*/ 2571750 h 4446839"/>
              <a:gd name="connsiteX40" fmla="*/ 6058174 w 6850337"/>
              <a:gd name="connsiteY40" fmla="*/ 2614613 h 4446839"/>
              <a:gd name="connsiteX41" fmla="*/ 6015312 w 6850337"/>
              <a:gd name="connsiteY41" fmla="*/ 2728913 h 4446839"/>
              <a:gd name="connsiteX42" fmla="*/ 5972449 w 6850337"/>
              <a:gd name="connsiteY42" fmla="*/ 2771775 h 4446839"/>
              <a:gd name="connsiteX43" fmla="*/ 5929587 w 6850337"/>
              <a:gd name="connsiteY43" fmla="*/ 2828925 h 4446839"/>
              <a:gd name="connsiteX44" fmla="*/ 5829574 w 6850337"/>
              <a:gd name="connsiteY44" fmla="*/ 2914650 h 4446839"/>
              <a:gd name="connsiteX45" fmla="*/ 5786712 w 6850337"/>
              <a:gd name="connsiteY45" fmla="*/ 3028950 h 4446839"/>
              <a:gd name="connsiteX46" fmla="*/ 5700987 w 6850337"/>
              <a:gd name="connsiteY46" fmla="*/ 3057525 h 4446839"/>
              <a:gd name="connsiteX47" fmla="*/ 5643837 w 6850337"/>
              <a:gd name="connsiteY47" fmla="*/ 3114675 h 4446839"/>
              <a:gd name="connsiteX48" fmla="*/ 5529537 w 6850337"/>
              <a:gd name="connsiteY48" fmla="*/ 3143250 h 4446839"/>
              <a:gd name="connsiteX49" fmla="*/ 5386662 w 6850337"/>
              <a:gd name="connsiteY49" fmla="*/ 3171825 h 4446839"/>
              <a:gd name="connsiteX50" fmla="*/ 5343799 w 6850337"/>
              <a:gd name="connsiteY50" fmla="*/ 3200400 h 4446839"/>
              <a:gd name="connsiteX51" fmla="*/ 5300937 w 6850337"/>
              <a:gd name="connsiteY51" fmla="*/ 3286125 h 4446839"/>
              <a:gd name="connsiteX52" fmla="*/ 5172349 w 6850337"/>
              <a:gd name="connsiteY52" fmla="*/ 3371850 h 4446839"/>
              <a:gd name="connsiteX53" fmla="*/ 5000899 w 6850337"/>
              <a:gd name="connsiteY53" fmla="*/ 3471863 h 4446839"/>
              <a:gd name="connsiteX54" fmla="*/ 4915174 w 6850337"/>
              <a:gd name="connsiteY54" fmla="*/ 3514725 h 4446839"/>
              <a:gd name="connsiteX55" fmla="*/ 4858024 w 6850337"/>
              <a:gd name="connsiteY55" fmla="*/ 3586163 h 4446839"/>
              <a:gd name="connsiteX56" fmla="*/ 4786587 w 6850337"/>
              <a:gd name="connsiteY56" fmla="*/ 3643313 h 4446839"/>
              <a:gd name="connsiteX57" fmla="*/ 4715149 w 6850337"/>
              <a:gd name="connsiteY57" fmla="*/ 3686175 h 4446839"/>
              <a:gd name="connsiteX58" fmla="*/ 4672287 w 6850337"/>
              <a:gd name="connsiteY58" fmla="*/ 3714750 h 4446839"/>
              <a:gd name="connsiteX59" fmla="*/ 4572274 w 6850337"/>
              <a:gd name="connsiteY59" fmla="*/ 3757613 h 4446839"/>
              <a:gd name="connsiteX60" fmla="*/ 4515124 w 6850337"/>
              <a:gd name="connsiteY60" fmla="*/ 3814763 h 4446839"/>
              <a:gd name="connsiteX61" fmla="*/ 4343674 w 6850337"/>
              <a:gd name="connsiteY61" fmla="*/ 3914775 h 4446839"/>
              <a:gd name="connsiteX62" fmla="*/ 4200799 w 6850337"/>
              <a:gd name="connsiteY62" fmla="*/ 3971925 h 4446839"/>
              <a:gd name="connsiteX63" fmla="*/ 4143649 w 6850337"/>
              <a:gd name="connsiteY63" fmla="*/ 3986213 h 4446839"/>
              <a:gd name="connsiteX64" fmla="*/ 4100787 w 6850337"/>
              <a:gd name="connsiteY64" fmla="*/ 4029075 h 4446839"/>
              <a:gd name="connsiteX65" fmla="*/ 4000774 w 6850337"/>
              <a:gd name="connsiteY65" fmla="*/ 4129088 h 4446839"/>
              <a:gd name="connsiteX66" fmla="*/ 3829324 w 6850337"/>
              <a:gd name="connsiteY66" fmla="*/ 4300538 h 4446839"/>
              <a:gd name="connsiteX67" fmla="*/ 3600724 w 6850337"/>
              <a:gd name="connsiteY67" fmla="*/ 4343400 h 4446839"/>
              <a:gd name="connsiteX68" fmla="*/ 3329262 w 6850337"/>
              <a:gd name="connsiteY68" fmla="*/ 4357688 h 4446839"/>
              <a:gd name="connsiteX69" fmla="*/ 3143524 w 6850337"/>
              <a:gd name="connsiteY69" fmla="*/ 4386263 h 4446839"/>
              <a:gd name="connsiteX70" fmla="*/ 3029224 w 6850337"/>
              <a:gd name="connsiteY70" fmla="*/ 4400550 h 4446839"/>
              <a:gd name="connsiteX71" fmla="*/ 2929212 w 6850337"/>
              <a:gd name="connsiteY71" fmla="*/ 4414838 h 4446839"/>
              <a:gd name="connsiteX72" fmla="*/ 2629174 w 6850337"/>
              <a:gd name="connsiteY72" fmla="*/ 4429125 h 4446839"/>
              <a:gd name="connsiteX73" fmla="*/ 2529162 w 6850337"/>
              <a:gd name="connsiteY73" fmla="*/ 4443413 h 4446839"/>
              <a:gd name="connsiteX74" fmla="*/ 2521609 w 6850337"/>
              <a:gd name="connsiteY74" fmla="*/ 4446839 h 4446839"/>
              <a:gd name="connsiteX75" fmla="*/ 1519017 w 6850337"/>
              <a:gd name="connsiteY75" fmla="*/ 4446839 h 4446839"/>
              <a:gd name="connsiteX76" fmla="*/ 1497329 w 6850337"/>
              <a:gd name="connsiteY76" fmla="*/ 4440939 h 4446839"/>
              <a:gd name="connsiteX77" fmla="*/ 1400449 w 6850337"/>
              <a:gd name="connsiteY77" fmla="*/ 4414838 h 4446839"/>
              <a:gd name="connsiteX78" fmla="*/ 1100412 w 6850337"/>
              <a:gd name="connsiteY78" fmla="*/ 4329113 h 4446839"/>
              <a:gd name="connsiteX79" fmla="*/ 814662 w 6850337"/>
              <a:gd name="connsiteY79" fmla="*/ 4286250 h 4446839"/>
              <a:gd name="connsiteX80" fmla="*/ 657499 w 6850337"/>
              <a:gd name="connsiteY80" fmla="*/ 4200525 h 4446839"/>
              <a:gd name="connsiteX81" fmla="*/ 328887 w 6850337"/>
              <a:gd name="connsiteY81" fmla="*/ 4014788 h 4446839"/>
              <a:gd name="connsiteX82" fmla="*/ 243162 w 6850337"/>
              <a:gd name="connsiteY82" fmla="*/ 3971925 h 4446839"/>
              <a:gd name="connsiteX83" fmla="*/ 200299 w 6850337"/>
              <a:gd name="connsiteY83" fmla="*/ 3857625 h 4446839"/>
              <a:gd name="connsiteX84" fmla="*/ 157437 w 6850337"/>
              <a:gd name="connsiteY84" fmla="*/ 3800475 h 4446839"/>
              <a:gd name="connsiteX85" fmla="*/ 71712 w 6850337"/>
              <a:gd name="connsiteY85" fmla="*/ 3743325 h 4446839"/>
              <a:gd name="connsiteX86" fmla="*/ 43137 w 6850337"/>
              <a:gd name="connsiteY86" fmla="*/ 3614738 h 4446839"/>
              <a:gd name="connsiteX87" fmla="*/ 14562 w 6850337"/>
              <a:gd name="connsiteY87" fmla="*/ 3543300 h 4446839"/>
              <a:gd name="connsiteX88" fmla="*/ 43137 w 6850337"/>
              <a:gd name="connsiteY88" fmla="*/ 3343275 h 4446839"/>
              <a:gd name="connsiteX89" fmla="*/ 28849 w 6850337"/>
              <a:gd name="connsiteY89" fmla="*/ 3186113 h 4446839"/>
              <a:gd name="connsiteX90" fmla="*/ 274 w 6850337"/>
              <a:gd name="connsiteY90" fmla="*/ 3000375 h 4446839"/>
              <a:gd name="connsiteX91" fmla="*/ 28849 w 6850337"/>
              <a:gd name="connsiteY91" fmla="*/ 2714625 h 4446839"/>
              <a:gd name="connsiteX92" fmla="*/ 71712 w 6850337"/>
              <a:gd name="connsiteY92" fmla="*/ 2614613 h 4446839"/>
              <a:gd name="connsiteX93" fmla="*/ 100287 w 6850337"/>
              <a:gd name="connsiteY93" fmla="*/ 2528888 h 4446839"/>
              <a:gd name="connsiteX94" fmla="*/ 128862 w 6850337"/>
              <a:gd name="connsiteY94" fmla="*/ 2471738 h 4446839"/>
              <a:gd name="connsiteX95" fmla="*/ 186012 w 6850337"/>
              <a:gd name="connsiteY95" fmla="*/ 2386013 h 4446839"/>
              <a:gd name="connsiteX96" fmla="*/ 200299 w 6850337"/>
              <a:gd name="connsiteY96" fmla="*/ 2300288 h 4446839"/>
              <a:gd name="connsiteX97" fmla="*/ 214587 w 6850337"/>
              <a:gd name="connsiteY97" fmla="*/ 2228850 h 4446839"/>
              <a:gd name="connsiteX98" fmla="*/ 286024 w 6850337"/>
              <a:gd name="connsiteY98" fmla="*/ 2100263 h 4446839"/>
              <a:gd name="connsiteX99" fmla="*/ 586062 w 6850337"/>
              <a:gd name="connsiteY99" fmla="*/ 2057400 h 4446839"/>
              <a:gd name="connsiteX100" fmla="*/ 657499 w 6850337"/>
              <a:gd name="connsiteY100" fmla="*/ 2043113 h 4446839"/>
              <a:gd name="connsiteX101" fmla="*/ 900387 w 6850337"/>
              <a:gd name="connsiteY101" fmla="*/ 2014538 h 4446839"/>
              <a:gd name="connsiteX102" fmla="*/ 1000399 w 6850337"/>
              <a:gd name="connsiteY102" fmla="*/ 1985963 h 4446839"/>
              <a:gd name="connsiteX103" fmla="*/ 1314724 w 6850337"/>
              <a:gd name="connsiteY103" fmla="*/ 1943100 h 4446839"/>
              <a:gd name="connsiteX104" fmla="*/ 1371874 w 6850337"/>
              <a:gd name="connsiteY104" fmla="*/ 1928813 h 4446839"/>
              <a:gd name="connsiteX105" fmla="*/ 1500462 w 6850337"/>
              <a:gd name="connsiteY105" fmla="*/ 1914525 h 4446839"/>
              <a:gd name="connsiteX106" fmla="*/ 1543324 w 6850337"/>
              <a:gd name="connsiteY106" fmla="*/ 1857375 h 4446839"/>
              <a:gd name="connsiteX107" fmla="*/ 1586187 w 6850337"/>
              <a:gd name="connsiteY107" fmla="*/ 1828800 h 4446839"/>
              <a:gd name="connsiteX108" fmla="*/ 1971949 w 6850337"/>
              <a:gd name="connsiteY108" fmla="*/ 1743075 h 4446839"/>
              <a:gd name="connsiteX109" fmla="*/ 2057674 w 6850337"/>
              <a:gd name="connsiteY109" fmla="*/ 1728788 h 4446839"/>
              <a:gd name="connsiteX110" fmla="*/ 2157687 w 6850337"/>
              <a:gd name="connsiteY110" fmla="*/ 1685925 h 4446839"/>
              <a:gd name="connsiteX111" fmla="*/ 2243412 w 6850337"/>
              <a:gd name="connsiteY111" fmla="*/ 1657350 h 4446839"/>
              <a:gd name="connsiteX112" fmla="*/ 2429149 w 6850337"/>
              <a:gd name="connsiteY112" fmla="*/ 1585913 h 4446839"/>
              <a:gd name="connsiteX113" fmla="*/ 2514874 w 6850337"/>
              <a:gd name="connsiteY113" fmla="*/ 1557338 h 4446839"/>
              <a:gd name="connsiteX114" fmla="*/ 2557737 w 6850337"/>
              <a:gd name="connsiteY114" fmla="*/ 1443038 h 4446839"/>
              <a:gd name="connsiteX115" fmla="*/ 2600599 w 6850337"/>
              <a:gd name="connsiteY115" fmla="*/ 1385888 h 4446839"/>
              <a:gd name="connsiteX116" fmla="*/ 2672037 w 6850337"/>
              <a:gd name="connsiteY116" fmla="*/ 1314450 h 4446839"/>
              <a:gd name="connsiteX117" fmla="*/ 2814912 w 6850337"/>
              <a:gd name="connsiteY117" fmla="*/ 1271588 h 4446839"/>
              <a:gd name="connsiteX118" fmla="*/ 2857774 w 6850337"/>
              <a:gd name="connsiteY118" fmla="*/ 1257300 h 4446839"/>
              <a:gd name="connsiteX119" fmla="*/ 2943499 w 6850337"/>
              <a:gd name="connsiteY119" fmla="*/ 1243013 h 4446839"/>
              <a:gd name="connsiteX120" fmla="*/ 2957787 w 6850337"/>
              <a:gd name="connsiteY120" fmla="*/ 1200150 h 4446839"/>
              <a:gd name="connsiteX121" fmla="*/ 3072087 w 6850337"/>
              <a:gd name="connsiteY121" fmla="*/ 1171575 h 4446839"/>
              <a:gd name="connsiteX122" fmla="*/ 3129237 w 6850337"/>
              <a:gd name="connsiteY122" fmla="*/ 1114425 h 4446839"/>
              <a:gd name="connsiteX123" fmla="*/ 3272112 w 6850337"/>
              <a:gd name="connsiteY123" fmla="*/ 1057275 h 4446839"/>
              <a:gd name="connsiteX124" fmla="*/ 3414987 w 6850337"/>
              <a:gd name="connsiteY124" fmla="*/ 1028700 h 4446839"/>
              <a:gd name="connsiteX125" fmla="*/ 3472137 w 6850337"/>
              <a:gd name="connsiteY125" fmla="*/ 1014413 h 4446839"/>
              <a:gd name="connsiteX126" fmla="*/ 3529287 w 6850337"/>
              <a:gd name="connsiteY126" fmla="*/ 985838 h 4446839"/>
              <a:gd name="connsiteX127" fmla="*/ 3572149 w 6850337"/>
              <a:gd name="connsiteY127" fmla="*/ 957263 h 4446839"/>
              <a:gd name="connsiteX128" fmla="*/ 3615012 w 6850337"/>
              <a:gd name="connsiteY128" fmla="*/ 842963 h 4446839"/>
              <a:gd name="connsiteX129" fmla="*/ 3586437 w 6850337"/>
              <a:gd name="connsiteY129" fmla="*/ 785813 h 4446839"/>
              <a:gd name="connsiteX130" fmla="*/ 3615012 w 6850337"/>
              <a:gd name="connsiteY130" fmla="*/ 628650 h 4446839"/>
              <a:gd name="connsiteX131" fmla="*/ 3586437 w 6850337"/>
              <a:gd name="connsiteY131" fmla="*/ 485775 h 4446839"/>
              <a:gd name="connsiteX132" fmla="*/ 3557862 w 6850337"/>
              <a:gd name="connsiteY132" fmla="*/ 414338 h 4446839"/>
              <a:gd name="connsiteX133" fmla="*/ 3500712 w 6850337"/>
              <a:gd name="connsiteY133" fmla="*/ 357188 h 4446839"/>
              <a:gd name="connsiteX134" fmla="*/ 3457849 w 6850337"/>
              <a:gd name="connsiteY134" fmla="*/ 300038 h 4446839"/>
              <a:gd name="connsiteX135" fmla="*/ 3472137 w 6850337"/>
              <a:gd name="connsiteY135" fmla="*/ 257175 h 4446839"/>
              <a:gd name="connsiteX136" fmla="*/ 3572149 w 6850337"/>
              <a:gd name="connsiteY136" fmla="*/ 157163 h 4446839"/>
              <a:gd name="connsiteX137" fmla="*/ 3700737 w 6850337"/>
              <a:gd name="connsiteY137" fmla="*/ 128588 h 4446839"/>
              <a:gd name="connsiteX138" fmla="*/ 3843612 w 6850337"/>
              <a:gd name="connsiteY138" fmla="*/ 114300 h 4446839"/>
              <a:gd name="connsiteX139" fmla="*/ 3957912 w 6850337"/>
              <a:gd name="connsiteY139" fmla="*/ 100013 h 4446839"/>
              <a:gd name="connsiteX140" fmla="*/ 4186512 w 6850337"/>
              <a:gd name="connsiteY140" fmla="*/ 85725 h 4446839"/>
              <a:gd name="connsiteX141" fmla="*/ 4272237 w 6850337"/>
              <a:gd name="connsiteY141" fmla="*/ 57150 h 4446839"/>
              <a:gd name="connsiteX142" fmla="*/ 4843737 w 6850337"/>
              <a:gd name="connsiteY142" fmla="*/ 42863 h 4446839"/>
              <a:gd name="connsiteX143" fmla="*/ 5129487 w 6850337"/>
              <a:gd name="connsiteY143" fmla="*/ 57150 h 4446839"/>
              <a:gd name="connsiteX144" fmla="*/ 5158062 w 6850337"/>
              <a:gd name="connsiteY144" fmla="*/ 14288 h 4446839"/>
              <a:gd name="connsiteX145" fmla="*/ 5243787 w 6850337"/>
              <a:gd name="connsiteY145" fmla="*/ 0 h 444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850337" h="4446839">
                <a:moveTo>
                  <a:pt x="6764567" y="198427"/>
                </a:moveTo>
                <a:lnTo>
                  <a:pt x="6772549" y="200025"/>
                </a:lnTo>
                <a:lnTo>
                  <a:pt x="6764571" y="198430"/>
                </a:lnTo>
                <a:close/>
                <a:moveTo>
                  <a:pt x="6629674" y="171450"/>
                </a:moveTo>
                <a:cubicBezTo>
                  <a:pt x="6669171" y="171450"/>
                  <a:pt x="6705521" y="168648"/>
                  <a:pt x="6743974" y="185738"/>
                </a:cubicBezTo>
                <a:lnTo>
                  <a:pt x="6764567" y="198427"/>
                </a:lnTo>
                <a:lnTo>
                  <a:pt x="6728342" y="191175"/>
                </a:lnTo>
                <a:lnTo>
                  <a:pt x="6712522" y="188020"/>
                </a:lnTo>
                <a:close/>
                <a:moveTo>
                  <a:pt x="5243787" y="0"/>
                </a:moveTo>
                <a:cubicBezTo>
                  <a:pt x="5287574" y="14596"/>
                  <a:pt x="5345762" y="34683"/>
                  <a:pt x="5386662" y="42863"/>
                </a:cubicBezTo>
                <a:cubicBezTo>
                  <a:pt x="5424313" y="50393"/>
                  <a:pt x="5462862" y="52388"/>
                  <a:pt x="5500962" y="57150"/>
                </a:cubicBezTo>
                <a:cubicBezTo>
                  <a:pt x="5653362" y="61913"/>
                  <a:pt x="5806137" y="59744"/>
                  <a:pt x="5958162" y="71438"/>
                </a:cubicBezTo>
                <a:cubicBezTo>
                  <a:pt x="5992731" y="74097"/>
                  <a:pt x="6024538" y="91604"/>
                  <a:pt x="6058174" y="100013"/>
                </a:cubicBezTo>
                <a:cubicBezTo>
                  <a:pt x="6081733" y="105903"/>
                  <a:pt x="6105541" y="111091"/>
                  <a:pt x="6129612" y="114300"/>
                </a:cubicBezTo>
                <a:cubicBezTo>
                  <a:pt x="6715900" y="192472"/>
                  <a:pt x="6562397" y="158270"/>
                  <a:pt x="6695142" y="184554"/>
                </a:cubicBezTo>
                <a:lnTo>
                  <a:pt x="6712522" y="188020"/>
                </a:lnTo>
                <a:lnTo>
                  <a:pt x="6764571" y="198430"/>
                </a:lnTo>
                <a:lnTo>
                  <a:pt x="6769936" y="201735"/>
                </a:lnTo>
                <a:cubicBezTo>
                  <a:pt x="6796731" y="221934"/>
                  <a:pt x="6824872" y="252349"/>
                  <a:pt x="6843987" y="271463"/>
                </a:cubicBezTo>
                <a:lnTo>
                  <a:pt x="6850337" y="282320"/>
                </a:lnTo>
                <a:lnTo>
                  <a:pt x="6850337" y="443738"/>
                </a:lnTo>
                <a:lnTo>
                  <a:pt x="6836211" y="462575"/>
                </a:lnTo>
                <a:cubicBezTo>
                  <a:pt x="6822741" y="480856"/>
                  <a:pt x="6809481" y="499726"/>
                  <a:pt x="6801124" y="514350"/>
                </a:cubicBezTo>
                <a:cubicBezTo>
                  <a:pt x="6790557" y="532842"/>
                  <a:pt x="6776050" y="550491"/>
                  <a:pt x="6772549" y="571500"/>
                </a:cubicBezTo>
                <a:cubicBezTo>
                  <a:pt x="6733188" y="807668"/>
                  <a:pt x="6761834" y="781059"/>
                  <a:pt x="6837377" y="974017"/>
                </a:cubicBezTo>
                <a:lnTo>
                  <a:pt x="6850337" y="1008443"/>
                </a:lnTo>
                <a:lnTo>
                  <a:pt x="6850337" y="1401469"/>
                </a:lnTo>
                <a:lnTo>
                  <a:pt x="6846726" y="1404069"/>
                </a:lnTo>
                <a:cubicBezTo>
                  <a:pt x="6824922" y="1417825"/>
                  <a:pt x="6792678" y="1435047"/>
                  <a:pt x="6686824" y="1500188"/>
                </a:cubicBezTo>
                <a:cubicBezTo>
                  <a:pt x="6655146" y="1519682"/>
                  <a:pt x="6629340" y="1547418"/>
                  <a:pt x="6601099" y="1571625"/>
                </a:cubicBezTo>
                <a:cubicBezTo>
                  <a:pt x="6529324" y="1633146"/>
                  <a:pt x="6473912" y="1720679"/>
                  <a:pt x="6386787" y="1757363"/>
                </a:cubicBezTo>
                <a:cubicBezTo>
                  <a:pt x="6358682" y="1769197"/>
                  <a:pt x="6348687" y="1709738"/>
                  <a:pt x="6329637" y="1685925"/>
                </a:cubicBezTo>
                <a:cubicBezTo>
                  <a:pt x="6305824" y="1690688"/>
                  <a:pt x="6274003" y="1681775"/>
                  <a:pt x="6258199" y="1700213"/>
                </a:cubicBezTo>
                <a:cubicBezTo>
                  <a:pt x="6239346" y="1722208"/>
                  <a:pt x="6249593" y="1757531"/>
                  <a:pt x="6243912" y="1785938"/>
                </a:cubicBezTo>
                <a:cubicBezTo>
                  <a:pt x="6240061" y="1805193"/>
                  <a:pt x="6232219" y="1823624"/>
                  <a:pt x="6229624" y="1843088"/>
                </a:cubicBezTo>
                <a:cubicBezTo>
                  <a:pt x="6211713" y="1977424"/>
                  <a:pt x="6209458" y="2012047"/>
                  <a:pt x="6229624" y="2143125"/>
                </a:cubicBezTo>
                <a:cubicBezTo>
                  <a:pt x="6231914" y="2158010"/>
                  <a:pt x="6239149" y="2171700"/>
                  <a:pt x="6243912" y="2185988"/>
                </a:cubicBezTo>
                <a:cubicBezTo>
                  <a:pt x="6234387" y="2219325"/>
                  <a:pt x="6224271" y="2252499"/>
                  <a:pt x="6215337" y="2286000"/>
                </a:cubicBezTo>
                <a:cubicBezTo>
                  <a:pt x="6205218" y="2323947"/>
                  <a:pt x="6199181" y="2363043"/>
                  <a:pt x="6186762" y="2400300"/>
                </a:cubicBezTo>
                <a:cubicBezTo>
                  <a:pt x="6164458" y="2467212"/>
                  <a:pt x="6109319" y="2513832"/>
                  <a:pt x="6072462" y="2571750"/>
                </a:cubicBezTo>
                <a:cubicBezTo>
                  <a:pt x="6064376" y="2584456"/>
                  <a:pt x="6063321" y="2600459"/>
                  <a:pt x="6058174" y="2614613"/>
                </a:cubicBezTo>
                <a:cubicBezTo>
                  <a:pt x="6044268" y="2652854"/>
                  <a:pt x="6029599" y="2690813"/>
                  <a:pt x="6015312" y="2728913"/>
                </a:cubicBezTo>
                <a:cubicBezTo>
                  <a:pt x="6001024" y="2743200"/>
                  <a:pt x="5985599" y="2756434"/>
                  <a:pt x="5972449" y="2771775"/>
                </a:cubicBezTo>
                <a:cubicBezTo>
                  <a:pt x="5956952" y="2789855"/>
                  <a:pt x="5946425" y="2812087"/>
                  <a:pt x="5929587" y="2828925"/>
                </a:cubicBezTo>
                <a:cubicBezTo>
                  <a:pt x="5889978" y="2868534"/>
                  <a:pt x="5860675" y="2867998"/>
                  <a:pt x="5829574" y="2914650"/>
                </a:cubicBezTo>
                <a:cubicBezTo>
                  <a:pt x="5805587" y="2950630"/>
                  <a:pt x="5823588" y="2996684"/>
                  <a:pt x="5786712" y="3028950"/>
                </a:cubicBezTo>
                <a:cubicBezTo>
                  <a:pt x="5764044" y="3048785"/>
                  <a:pt x="5726815" y="3042028"/>
                  <a:pt x="5700987" y="3057525"/>
                </a:cubicBezTo>
                <a:cubicBezTo>
                  <a:pt x="5677885" y="3071386"/>
                  <a:pt x="5662887" y="3095625"/>
                  <a:pt x="5643837" y="3114675"/>
                </a:cubicBezTo>
                <a:lnTo>
                  <a:pt x="5529537" y="3143250"/>
                </a:lnTo>
                <a:cubicBezTo>
                  <a:pt x="5482419" y="3155030"/>
                  <a:pt x="5433082" y="3157542"/>
                  <a:pt x="5386662" y="3171825"/>
                </a:cubicBezTo>
                <a:cubicBezTo>
                  <a:pt x="5370250" y="3176875"/>
                  <a:pt x="5354102" y="3186663"/>
                  <a:pt x="5343799" y="3200400"/>
                </a:cubicBezTo>
                <a:cubicBezTo>
                  <a:pt x="5324630" y="3225958"/>
                  <a:pt x="5315224" y="3257550"/>
                  <a:pt x="5300937" y="3286125"/>
                </a:cubicBezTo>
                <a:cubicBezTo>
                  <a:pt x="5203090" y="3318741"/>
                  <a:pt x="5318291" y="3274556"/>
                  <a:pt x="5172349" y="3371850"/>
                </a:cubicBezTo>
                <a:cubicBezTo>
                  <a:pt x="5117298" y="3408551"/>
                  <a:pt x="5058736" y="3439731"/>
                  <a:pt x="5000899" y="3471863"/>
                </a:cubicBezTo>
                <a:cubicBezTo>
                  <a:pt x="4972972" y="3487378"/>
                  <a:pt x="4940121" y="3494767"/>
                  <a:pt x="4915174" y="3514725"/>
                </a:cubicBezTo>
                <a:cubicBezTo>
                  <a:pt x="4891361" y="3533775"/>
                  <a:pt x="4879587" y="3564600"/>
                  <a:pt x="4858024" y="3586163"/>
                </a:cubicBezTo>
                <a:cubicBezTo>
                  <a:pt x="4836461" y="3607726"/>
                  <a:pt x="4811569" y="3625825"/>
                  <a:pt x="4786587" y="3643313"/>
                </a:cubicBezTo>
                <a:cubicBezTo>
                  <a:pt x="4763837" y="3659238"/>
                  <a:pt x="4738698" y="3671457"/>
                  <a:pt x="4715149" y="3686175"/>
                </a:cubicBezTo>
                <a:cubicBezTo>
                  <a:pt x="4700588" y="3695276"/>
                  <a:pt x="4687645" y="3707071"/>
                  <a:pt x="4672287" y="3714750"/>
                </a:cubicBezTo>
                <a:cubicBezTo>
                  <a:pt x="4639846" y="3730971"/>
                  <a:pt x="4602874" y="3738140"/>
                  <a:pt x="4572274" y="3757613"/>
                </a:cubicBezTo>
                <a:cubicBezTo>
                  <a:pt x="4549545" y="3772077"/>
                  <a:pt x="4537324" y="3799500"/>
                  <a:pt x="4515124" y="3814763"/>
                </a:cubicBezTo>
                <a:cubicBezTo>
                  <a:pt x="4460603" y="3852246"/>
                  <a:pt x="4402852" y="3885186"/>
                  <a:pt x="4343674" y="3914775"/>
                </a:cubicBezTo>
                <a:cubicBezTo>
                  <a:pt x="4297795" y="3937714"/>
                  <a:pt x="4249104" y="3954673"/>
                  <a:pt x="4200799" y="3971925"/>
                </a:cubicBezTo>
                <a:cubicBezTo>
                  <a:pt x="4182307" y="3978529"/>
                  <a:pt x="4160698" y="3976471"/>
                  <a:pt x="4143649" y="3986213"/>
                </a:cubicBezTo>
                <a:cubicBezTo>
                  <a:pt x="4126106" y="3996238"/>
                  <a:pt x="4116128" y="4015926"/>
                  <a:pt x="4100787" y="4029075"/>
                </a:cubicBezTo>
                <a:cubicBezTo>
                  <a:pt x="4007442" y="4109085"/>
                  <a:pt x="4075070" y="4030028"/>
                  <a:pt x="4000774" y="4129088"/>
                </a:cubicBezTo>
                <a:cubicBezTo>
                  <a:pt x="3882774" y="4199888"/>
                  <a:pt x="3946386" y="4150030"/>
                  <a:pt x="3829324" y="4300538"/>
                </a:cubicBezTo>
                <a:cubicBezTo>
                  <a:pt x="3781726" y="4361735"/>
                  <a:pt x="3676924" y="4329113"/>
                  <a:pt x="3600724" y="4343400"/>
                </a:cubicBezTo>
                <a:cubicBezTo>
                  <a:pt x="3510237" y="4348163"/>
                  <a:pt x="3419479" y="4349230"/>
                  <a:pt x="3329262" y="4357688"/>
                </a:cubicBezTo>
                <a:cubicBezTo>
                  <a:pt x="3266894" y="4363535"/>
                  <a:pt x="3205536" y="4377404"/>
                  <a:pt x="3143524" y="4386263"/>
                </a:cubicBezTo>
                <a:lnTo>
                  <a:pt x="3029224" y="4400550"/>
                </a:lnTo>
                <a:lnTo>
                  <a:pt x="2929212" y="4414838"/>
                </a:lnTo>
                <a:cubicBezTo>
                  <a:pt x="2829199" y="4419600"/>
                  <a:pt x="2729046" y="4421991"/>
                  <a:pt x="2629174" y="4429125"/>
                </a:cubicBezTo>
                <a:cubicBezTo>
                  <a:pt x="2595584" y="4431524"/>
                  <a:pt x="2561651" y="4434552"/>
                  <a:pt x="2529162" y="4443413"/>
                </a:cubicBezTo>
                <a:lnTo>
                  <a:pt x="2521609" y="4446839"/>
                </a:lnTo>
                <a:lnTo>
                  <a:pt x="1519017" y="4446839"/>
                </a:lnTo>
                <a:lnTo>
                  <a:pt x="1497329" y="4440939"/>
                </a:lnTo>
                <a:cubicBezTo>
                  <a:pt x="1468330" y="4433089"/>
                  <a:pt x="1436169" y="4424421"/>
                  <a:pt x="1400449" y="4414838"/>
                </a:cubicBezTo>
                <a:cubicBezTo>
                  <a:pt x="1124624" y="4340836"/>
                  <a:pt x="1331319" y="4406082"/>
                  <a:pt x="1100412" y="4329113"/>
                </a:cubicBezTo>
                <a:cubicBezTo>
                  <a:pt x="871709" y="4296441"/>
                  <a:pt x="966822" y="4311611"/>
                  <a:pt x="814662" y="4286250"/>
                </a:cubicBezTo>
                <a:cubicBezTo>
                  <a:pt x="747861" y="4275116"/>
                  <a:pt x="710466" y="4231083"/>
                  <a:pt x="657499" y="4200525"/>
                </a:cubicBezTo>
                <a:cubicBezTo>
                  <a:pt x="548512" y="4137648"/>
                  <a:pt x="439055" y="4075571"/>
                  <a:pt x="328887" y="4014788"/>
                </a:cubicBezTo>
                <a:cubicBezTo>
                  <a:pt x="300914" y="3999355"/>
                  <a:pt x="265753" y="3994516"/>
                  <a:pt x="243162" y="3971925"/>
                </a:cubicBezTo>
                <a:cubicBezTo>
                  <a:pt x="213763" y="3942526"/>
                  <a:pt x="219897" y="3891921"/>
                  <a:pt x="200299" y="3857625"/>
                </a:cubicBezTo>
                <a:cubicBezTo>
                  <a:pt x="188485" y="3836950"/>
                  <a:pt x="171724" y="3819525"/>
                  <a:pt x="157437" y="3800475"/>
                </a:cubicBezTo>
                <a:cubicBezTo>
                  <a:pt x="157437" y="3800475"/>
                  <a:pt x="89711" y="3772573"/>
                  <a:pt x="71712" y="3743325"/>
                </a:cubicBezTo>
                <a:cubicBezTo>
                  <a:pt x="48700" y="3705930"/>
                  <a:pt x="55199" y="3656957"/>
                  <a:pt x="43137" y="3614738"/>
                </a:cubicBezTo>
                <a:cubicBezTo>
                  <a:pt x="36091" y="3590078"/>
                  <a:pt x="14562" y="3568947"/>
                  <a:pt x="14562" y="3543300"/>
                </a:cubicBezTo>
                <a:cubicBezTo>
                  <a:pt x="14562" y="3475948"/>
                  <a:pt x="40445" y="3410573"/>
                  <a:pt x="43137" y="3343275"/>
                </a:cubicBezTo>
                <a:cubicBezTo>
                  <a:pt x="45239" y="3290714"/>
                  <a:pt x="33612" y="3238500"/>
                  <a:pt x="28849" y="3186113"/>
                </a:cubicBezTo>
                <a:cubicBezTo>
                  <a:pt x="12731" y="3121638"/>
                  <a:pt x="-2219" y="3072678"/>
                  <a:pt x="274" y="3000375"/>
                </a:cubicBezTo>
                <a:cubicBezTo>
                  <a:pt x="3573" y="2904707"/>
                  <a:pt x="19324" y="2809875"/>
                  <a:pt x="28849" y="2714625"/>
                </a:cubicBezTo>
                <a:cubicBezTo>
                  <a:pt x="43137" y="2681288"/>
                  <a:pt x="58692" y="2648465"/>
                  <a:pt x="71712" y="2614613"/>
                </a:cubicBezTo>
                <a:cubicBezTo>
                  <a:pt x="82525" y="2586500"/>
                  <a:pt x="89100" y="2556854"/>
                  <a:pt x="100287" y="2528888"/>
                </a:cubicBezTo>
                <a:cubicBezTo>
                  <a:pt x="108197" y="2509113"/>
                  <a:pt x="119337" y="2490788"/>
                  <a:pt x="128862" y="2471738"/>
                </a:cubicBezTo>
                <a:cubicBezTo>
                  <a:pt x="144221" y="2441021"/>
                  <a:pt x="172803" y="2417714"/>
                  <a:pt x="186012" y="2386013"/>
                </a:cubicBezTo>
                <a:cubicBezTo>
                  <a:pt x="197154" y="2359272"/>
                  <a:pt x="195117" y="2328790"/>
                  <a:pt x="200299" y="2300288"/>
                </a:cubicBezTo>
                <a:cubicBezTo>
                  <a:pt x="204643" y="2276395"/>
                  <a:pt x="207609" y="2252110"/>
                  <a:pt x="214587" y="2228850"/>
                </a:cubicBezTo>
                <a:cubicBezTo>
                  <a:pt x="236415" y="2156092"/>
                  <a:pt x="242250" y="2158629"/>
                  <a:pt x="286024" y="2100263"/>
                </a:cubicBezTo>
                <a:cubicBezTo>
                  <a:pt x="540473" y="2057853"/>
                  <a:pt x="100137" y="2130288"/>
                  <a:pt x="586062" y="2057400"/>
                </a:cubicBezTo>
                <a:cubicBezTo>
                  <a:pt x="610077" y="2053798"/>
                  <a:pt x="633459" y="2046547"/>
                  <a:pt x="657499" y="2043113"/>
                </a:cubicBezTo>
                <a:cubicBezTo>
                  <a:pt x="685280" y="2039144"/>
                  <a:pt x="867020" y="2021211"/>
                  <a:pt x="900387" y="2014538"/>
                </a:cubicBezTo>
                <a:cubicBezTo>
                  <a:pt x="934385" y="2007738"/>
                  <a:pt x="967062" y="1995488"/>
                  <a:pt x="1000399" y="1985963"/>
                </a:cubicBezTo>
                <a:cubicBezTo>
                  <a:pt x="1000399" y="1985963"/>
                  <a:pt x="1210209" y="1959179"/>
                  <a:pt x="1314724" y="1943100"/>
                </a:cubicBezTo>
                <a:cubicBezTo>
                  <a:pt x="1334132" y="1940114"/>
                  <a:pt x="1352824" y="1933575"/>
                  <a:pt x="1371874" y="1928813"/>
                </a:cubicBezTo>
                <a:cubicBezTo>
                  <a:pt x="1414737" y="1924050"/>
                  <a:pt x="1460653" y="1931112"/>
                  <a:pt x="1500462" y="1914525"/>
                </a:cubicBezTo>
                <a:cubicBezTo>
                  <a:pt x="1522443" y="1905366"/>
                  <a:pt x="1526486" y="1874213"/>
                  <a:pt x="1543324" y="1857375"/>
                </a:cubicBezTo>
                <a:cubicBezTo>
                  <a:pt x="1555466" y="1845233"/>
                  <a:pt x="1571899" y="1838325"/>
                  <a:pt x="1586187" y="1828800"/>
                </a:cubicBezTo>
                <a:cubicBezTo>
                  <a:pt x="1799746" y="1793208"/>
                  <a:pt x="1549954" y="1836852"/>
                  <a:pt x="1971949" y="1743075"/>
                </a:cubicBezTo>
                <a:cubicBezTo>
                  <a:pt x="2000228" y="1736791"/>
                  <a:pt x="2029986" y="1737307"/>
                  <a:pt x="2057674" y="1728788"/>
                </a:cubicBezTo>
                <a:cubicBezTo>
                  <a:pt x="2092340" y="1718121"/>
                  <a:pt x="2124349" y="1700213"/>
                  <a:pt x="2157687" y="1685925"/>
                </a:cubicBezTo>
                <a:cubicBezTo>
                  <a:pt x="2185372" y="1674060"/>
                  <a:pt x="2214837" y="1666875"/>
                  <a:pt x="2243412" y="1657350"/>
                </a:cubicBezTo>
                <a:cubicBezTo>
                  <a:pt x="2306342" y="1636373"/>
                  <a:pt x="2366905" y="1608845"/>
                  <a:pt x="2429149" y="1585913"/>
                </a:cubicBezTo>
                <a:cubicBezTo>
                  <a:pt x="2457413" y="1575500"/>
                  <a:pt x="2494724" y="1579726"/>
                  <a:pt x="2514874" y="1557338"/>
                </a:cubicBezTo>
                <a:cubicBezTo>
                  <a:pt x="2542095" y="1527093"/>
                  <a:pt x="2539539" y="1479433"/>
                  <a:pt x="2557737" y="1443038"/>
                </a:cubicBezTo>
                <a:cubicBezTo>
                  <a:pt x="2568386" y="1421740"/>
                  <a:pt x="2586758" y="1405265"/>
                  <a:pt x="2600599" y="1385888"/>
                </a:cubicBezTo>
                <a:cubicBezTo>
                  <a:pt x="2643894" y="1325274"/>
                  <a:pt x="2609691" y="1356014"/>
                  <a:pt x="2672037" y="1314450"/>
                </a:cubicBezTo>
                <a:lnTo>
                  <a:pt x="2814912" y="1271588"/>
                </a:lnTo>
                <a:cubicBezTo>
                  <a:pt x="2829306" y="1267159"/>
                  <a:pt x="2843072" y="1260567"/>
                  <a:pt x="2857774" y="1257300"/>
                </a:cubicBezTo>
                <a:cubicBezTo>
                  <a:pt x="2886053" y="1251016"/>
                  <a:pt x="2918347" y="1257386"/>
                  <a:pt x="2943499" y="1243013"/>
                </a:cubicBezTo>
                <a:cubicBezTo>
                  <a:pt x="2956575" y="1235541"/>
                  <a:pt x="2953024" y="1214438"/>
                  <a:pt x="2957787" y="1200150"/>
                </a:cubicBezTo>
                <a:cubicBezTo>
                  <a:pt x="2995887" y="1190625"/>
                  <a:pt x="3036961" y="1189138"/>
                  <a:pt x="3072087" y="1171575"/>
                </a:cubicBezTo>
                <a:cubicBezTo>
                  <a:pt x="3096184" y="1159527"/>
                  <a:pt x="3107684" y="1130589"/>
                  <a:pt x="3129237" y="1114425"/>
                </a:cubicBezTo>
                <a:cubicBezTo>
                  <a:pt x="3158798" y="1092254"/>
                  <a:pt x="3243298" y="1064479"/>
                  <a:pt x="3272112" y="1057275"/>
                </a:cubicBezTo>
                <a:cubicBezTo>
                  <a:pt x="3319230" y="1045495"/>
                  <a:pt x="3367497" y="1038876"/>
                  <a:pt x="3414987" y="1028700"/>
                </a:cubicBezTo>
                <a:cubicBezTo>
                  <a:pt x="3434187" y="1024586"/>
                  <a:pt x="3453751" y="1021308"/>
                  <a:pt x="3472137" y="1014413"/>
                </a:cubicBezTo>
                <a:cubicBezTo>
                  <a:pt x="3492079" y="1006935"/>
                  <a:pt x="3510795" y="996405"/>
                  <a:pt x="3529287" y="985838"/>
                </a:cubicBezTo>
                <a:cubicBezTo>
                  <a:pt x="3544196" y="977319"/>
                  <a:pt x="3561156" y="970454"/>
                  <a:pt x="3572149" y="957263"/>
                </a:cubicBezTo>
                <a:cubicBezTo>
                  <a:pt x="3585232" y="941563"/>
                  <a:pt x="3617937" y="866368"/>
                  <a:pt x="3615012" y="842963"/>
                </a:cubicBezTo>
                <a:cubicBezTo>
                  <a:pt x="3612370" y="821829"/>
                  <a:pt x="3586437" y="807112"/>
                  <a:pt x="3586437" y="785813"/>
                </a:cubicBezTo>
                <a:cubicBezTo>
                  <a:pt x="3586437" y="732566"/>
                  <a:pt x="3605487" y="681038"/>
                  <a:pt x="3615012" y="628650"/>
                </a:cubicBezTo>
                <a:cubicBezTo>
                  <a:pt x="3607979" y="586451"/>
                  <a:pt x="3600644" y="528397"/>
                  <a:pt x="3586437" y="485775"/>
                </a:cubicBezTo>
                <a:cubicBezTo>
                  <a:pt x="3578327" y="461444"/>
                  <a:pt x="3567387" y="438150"/>
                  <a:pt x="3557862" y="414338"/>
                </a:cubicBezTo>
                <a:cubicBezTo>
                  <a:pt x="3538812" y="395288"/>
                  <a:pt x="3518453" y="377463"/>
                  <a:pt x="3500712" y="357188"/>
                </a:cubicBezTo>
                <a:cubicBezTo>
                  <a:pt x="3485031" y="339267"/>
                  <a:pt x="3464391" y="322934"/>
                  <a:pt x="3457849" y="300038"/>
                </a:cubicBezTo>
                <a:cubicBezTo>
                  <a:pt x="3453712" y="285557"/>
                  <a:pt x="3462729" y="268935"/>
                  <a:pt x="3472137" y="257175"/>
                </a:cubicBezTo>
                <a:cubicBezTo>
                  <a:pt x="3501589" y="220360"/>
                  <a:pt x="3538812" y="190500"/>
                  <a:pt x="3572149" y="157163"/>
                </a:cubicBezTo>
                <a:cubicBezTo>
                  <a:pt x="3610961" y="147460"/>
                  <a:pt x="3661858" y="133772"/>
                  <a:pt x="3700737" y="128588"/>
                </a:cubicBezTo>
                <a:cubicBezTo>
                  <a:pt x="3748180" y="122262"/>
                  <a:pt x="3796042" y="119586"/>
                  <a:pt x="3843612" y="114300"/>
                </a:cubicBezTo>
                <a:cubicBezTo>
                  <a:pt x="3881774" y="110060"/>
                  <a:pt x="3919648" y="103202"/>
                  <a:pt x="3957912" y="100013"/>
                </a:cubicBezTo>
                <a:cubicBezTo>
                  <a:pt x="4033997" y="93673"/>
                  <a:pt x="4110863" y="96041"/>
                  <a:pt x="4186512" y="85725"/>
                </a:cubicBezTo>
                <a:cubicBezTo>
                  <a:pt x="4216356" y="81655"/>
                  <a:pt x="4242180" y="59110"/>
                  <a:pt x="4272237" y="57150"/>
                </a:cubicBezTo>
                <a:cubicBezTo>
                  <a:pt x="4462393" y="44749"/>
                  <a:pt x="4653237" y="47625"/>
                  <a:pt x="4843737" y="42863"/>
                </a:cubicBezTo>
                <a:cubicBezTo>
                  <a:pt x="4938987" y="47625"/>
                  <a:pt x="5034510" y="65784"/>
                  <a:pt x="5129487" y="57150"/>
                </a:cubicBezTo>
                <a:cubicBezTo>
                  <a:pt x="5146588" y="55595"/>
                  <a:pt x="5142704" y="21967"/>
                  <a:pt x="5158062" y="14288"/>
                </a:cubicBezTo>
                <a:cubicBezTo>
                  <a:pt x="5183973" y="1333"/>
                  <a:pt x="5215212" y="4763"/>
                  <a:pt x="5243787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CB0C56-41A1-4CB2-8E4B-DA268F1D960B}"/>
              </a:ext>
            </a:extLst>
          </p:cNvPr>
          <p:cNvSpPr/>
          <p:nvPr/>
        </p:nvSpPr>
        <p:spPr>
          <a:xfrm>
            <a:off x="7474744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3: Tác giả giới thiệu về các loại ghe.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009F007-7C7F-483A-AAE7-1B565BB0B324}"/>
              </a:ext>
            </a:extLst>
          </p:cNvPr>
          <p:cNvSpPr/>
          <p:nvPr/>
        </p:nvSpPr>
        <p:spPr>
          <a:xfrm>
            <a:off x="2078038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E54D5EC-0158-4746-B237-AC8E4E471E6A}"/>
              </a:ext>
            </a:extLst>
          </p:cNvPr>
          <p:cNvSpPr/>
          <p:nvPr/>
        </p:nvSpPr>
        <p:spPr>
          <a:xfrm>
            <a:off x="8788400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05044482-3AC9-41AB-8301-4F60D5949F08}"/>
              </a:ext>
            </a:extLst>
          </p:cNvPr>
          <p:cNvSpPr/>
          <p:nvPr/>
        </p:nvSpPr>
        <p:spPr>
          <a:xfrm>
            <a:off x="4800600" y="3943350"/>
            <a:ext cx="2674144" cy="942976"/>
          </a:xfrm>
          <a:prstGeom prst="downArrow">
            <a:avLst>
              <a:gd name="adj1" fmla="val 788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5FF53A-E126-42EA-9086-564C8788D816}"/>
              </a:ext>
            </a:extLst>
          </p:cNvPr>
          <p:cNvSpPr txBox="1"/>
          <p:nvPr/>
        </p:nvSpPr>
        <p:spPr>
          <a:xfrm>
            <a:off x="4913511" y="5060602"/>
            <a:ext cx="2339578" cy="13849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4" grpId="0" animBg="1"/>
      <p:bldP spid="25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E6A25B-8806-431D-9010-ABE1D37FED6F}"/>
              </a:ext>
            </a:extLst>
          </p:cNvPr>
          <p:cNvSpPr txBox="1"/>
          <p:nvPr/>
        </p:nvSpPr>
        <p:spPr>
          <a:xfrm>
            <a:off x="660400" y="252705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9" descr="b00f0a891b96caa050f493ee863d966a.png">
            <a:extLst>
              <a:ext uri="{FF2B5EF4-FFF2-40B4-BE49-F238E27FC236}">
                <a16:creationId xmlns:a16="http://schemas.microsoft.com/office/drawing/2014/main" id="{42D44227-3B18-4D1C-8737-D9653FF1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0" y="2220926"/>
            <a:ext cx="2709863" cy="36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3E348493-9496-40C7-BD0F-8D9D6AE2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03" y="775925"/>
            <a:ext cx="4554538" cy="222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品 10">
            <a:extLst>
              <a:ext uri="{FF2B5EF4-FFF2-40B4-BE49-F238E27FC236}">
                <a16:creationId xmlns:a16="http://schemas.microsoft.com/office/drawing/2014/main" id="{62CF3DB5-405C-41A5-A6C6-E87994EEB337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2144980" y="1509783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 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D5D15-8E54-42C1-9C5B-6E8A3D87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0" y="5829676"/>
            <a:ext cx="989447" cy="863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42794-BE3C-4F5F-8BBE-B1D302261575}"/>
              </a:ext>
            </a:extLst>
          </p:cNvPr>
          <p:cNvSpPr txBox="1"/>
          <p:nvPr/>
        </p:nvSpPr>
        <p:spPr>
          <a:xfrm>
            <a:off x="3626692" y="3331554"/>
            <a:ext cx="426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CE2EA2-9504-4303-AF7B-4A305BA3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63" y="4444862"/>
            <a:ext cx="6096000" cy="1571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5B3F60-FC1E-4AEE-9CD2-A5EF2B1B5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370" y="1548507"/>
            <a:ext cx="1842027" cy="1036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7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563252-B39C-4BC1-A3FA-1984E15D0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96050"/>
              </p:ext>
            </p:extLst>
          </p:nvPr>
        </p:nvGraphicFramePr>
        <p:xfrm>
          <a:off x="660400" y="1297305"/>
          <a:ext cx="10845799" cy="38404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585227">
                  <a:extLst>
                    <a:ext uri="{9D8B030D-6E8A-4147-A177-3AD203B41FA5}">
                      <a16:colId xmlns:a16="http://schemas.microsoft.com/office/drawing/2014/main" val="292749019"/>
                    </a:ext>
                  </a:extLst>
                </a:gridCol>
                <a:gridCol w="3623375">
                  <a:extLst>
                    <a:ext uri="{9D8B030D-6E8A-4147-A177-3AD203B41FA5}">
                      <a16:colId xmlns:a16="http://schemas.microsoft.com/office/drawing/2014/main" val="1632316619"/>
                    </a:ext>
                  </a:extLst>
                </a:gridCol>
                <a:gridCol w="2577790">
                  <a:extLst>
                    <a:ext uri="{9D8B030D-6E8A-4147-A177-3AD203B41FA5}">
                      <a16:colId xmlns:a16="http://schemas.microsoft.com/office/drawing/2014/main" val="849991957"/>
                    </a:ext>
                  </a:extLst>
                </a:gridCol>
                <a:gridCol w="3059407">
                  <a:extLst>
                    <a:ext uri="{9D8B030D-6E8A-4147-A177-3AD203B41FA5}">
                      <a16:colId xmlns:a16="http://schemas.microsoft.com/office/drawing/2014/main" val="266090850"/>
                    </a:ext>
                  </a:extLst>
                </a:gridCol>
              </a:tblGrid>
              <a:tr h="13529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384668"/>
                  </a:ext>
                </a:extLst>
              </a:tr>
              <a:tr h="40587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cách giới thiệu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tác 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4249678169"/>
                  </a:ext>
                </a:extLst>
              </a:tr>
              <a:tr h="135290">
                <a:tc rowSpan="2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ba lá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rowSpan="4"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390434030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tam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21957"/>
                  </a:ext>
                </a:extLst>
              </a:tr>
              <a:tr h="135290">
                <a:tc rowSpan="3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vỏ gòn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0459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độc mộc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301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gắn máy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22514892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11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5BAD9A-9BA2-427F-8108-F95B6BCC8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871139"/>
              </p:ext>
            </p:extLst>
          </p:nvPr>
        </p:nvGraphicFramePr>
        <p:xfrm>
          <a:off x="660398" y="1130300"/>
          <a:ext cx="10845801" cy="4972205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951373">
                  <a:extLst>
                    <a:ext uri="{9D8B030D-6E8A-4147-A177-3AD203B41FA5}">
                      <a16:colId xmlns:a16="http://schemas.microsoft.com/office/drawing/2014/main" val="3594876998"/>
                    </a:ext>
                  </a:extLst>
                </a:gridCol>
                <a:gridCol w="3903360">
                  <a:extLst>
                    <a:ext uri="{9D8B030D-6E8A-4147-A177-3AD203B41FA5}">
                      <a16:colId xmlns:a16="http://schemas.microsoft.com/office/drawing/2014/main" val="4197741443"/>
                    </a:ext>
                  </a:extLst>
                </a:gridCol>
                <a:gridCol w="2714469">
                  <a:extLst>
                    <a:ext uri="{9D8B030D-6E8A-4147-A177-3AD203B41FA5}">
                      <a16:colId xmlns:a16="http://schemas.microsoft.com/office/drawing/2014/main" val="3208501940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val="2489261984"/>
                    </a:ext>
                  </a:extLst>
                </a:gridCol>
              </a:tblGrid>
              <a:tr h="131859">
                <a:tc gridSpan="4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762919"/>
                  </a:ext>
                </a:extLst>
              </a:tr>
              <a:tr h="527435"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</a:t>
                      </a: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cách giới thiệu của tác giả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994412405"/>
                  </a:ext>
                </a:extLst>
              </a:tr>
              <a:tr h="527435">
                <a:tc rowSpan="4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bầu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rowSpan="7"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1777065691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lồng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96746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chài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20094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cào tôm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8367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ngo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769107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hầu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672373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loại khác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51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4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61515-9C64-4F2A-B715-C9B11D2A3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84958-2A7F-4187-AD82-95D023CA75E1}"/>
              </a:ext>
            </a:extLst>
          </p:cNvPr>
          <p:cNvSpPr txBox="1"/>
          <p:nvPr/>
        </p:nvSpPr>
        <p:spPr>
          <a:xfrm>
            <a:off x="242142" y="437225"/>
            <a:ext cx="54299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DF407B95-8336-4B66-91D5-967EAFAB466D}"/>
              </a:ext>
            </a:extLst>
          </p:cNvPr>
          <p:cNvSpPr/>
          <p:nvPr/>
        </p:nvSpPr>
        <p:spPr>
          <a:xfrm>
            <a:off x="685796" y="1172113"/>
            <a:ext cx="3977639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 cơ bản</a:t>
            </a:r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1C092-21AC-4F61-8CB5-426E311693CC}"/>
              </a:ext>
            </a:extLst>
          </p:cNvPr>
          <p:cNvSpPr txBox="1"/>
          <p:nvPr/>
        </p:nvSpPr>
        <p:spPr>
          <a:xfrm>
            <a:off x="771525" y="2168378"/>
            <a:ext cx="3977638" cy="221983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350C5C-1AFA-4112-AD69-74839A116077}"/>
              </a:ext>
            </a:extLst>
          </p:cNvPr>
          <p:cNvSpPr txBox="1"/>
          <p:nvPr/>
        </p:nvSpPr>
        <p:spPr>
          <a:xfrm>
            <a:off x="447902" y="266758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ACF2BBA2-AA84-4357-9438-269F2B8940A4}"/>
              </a:ext>
            </a:extLst>
          </p:cNvPr>
          <p:cNvSpPr/>
          <p:nvPr/>
        </p:nvSpPr>
        <p:spPr>
          <a:xfrm>
            <a:off x="4442221" y="897816"/>
            <a:ext cx="4029075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8B7F5E-B68A-4802-B6C0-4CF44D327BCB}"/>
              </a:ext>
            </a:extLst>
          </p:cNvPr>
          <p:cNvGrpSpPr/>
          <p:nvPr/>
        </p:nvGrpSpPr>
        <p:grpSpPr>
          <a:xfrm>
            <a:off x="7463631" y="1820042"/>
            <a:ext cx="4042569" cy="1348977"/>
            <a:chOff x="7408864" y="1990301"/>
            <a:chExt cx="4042569" cy="134897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34E083-8C9C-4C39-B22D-8A00CAA87FAF}"/>
                </a:ext>
              </a:extLst>
            </p:cNvPr>
            <p:cNvSpPr/>
            <p:nvPr/>
          </p:nvSpPr>
          <p:spPr>
            <a:xfrm>
              <a:off x="7679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tam bản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AFEE1-95D4-4675-9D74-A4CE12085D15}"/>
                </a:ext>
              </a:extLst>
            </p:cNvPr>
            <p:cNvSpPr/>
            <p:nvPr/>
          </p:nvSpPr>
          <p:spPr>
            <a:xfrm>
              <a:off x="7408864" y="1990301"/>
              <a:ext cx="938609" cy="1237654"/>
            </a:xfrm>
            <a:prstGeom prst="rect">
              <a:avLst/>
            </a:prstGeom>
            <a:blipFill rotWithShape="1">
              <a:blip r:embed="rId2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518559"/>
                <a:satOff val="25000"/>
                <a:lumOff val="49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008D98-775C-4B46-A30E-07D9D93F175B}"/>
              </a:ext>
            </a:extLst>
          </p:cNvPr>
          <p:cNvGrpSpPr/>
          <p:nvPr/>
        </p:nvGrpSpPr>
        <p:grpSpPr>
          <a:xfrm>
            <a:off x="3055142" y="3535929"/>
            <a:ext cx="4042569" cy="1348977"/>
            <a:chOff x="3217864" y="3474177"/>
            <a:chExt cx="4042569" cy="13489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354CCE-BE10-4A83-A133-E73D289A3363}"/>
                </a:ext>
              </a:extLst>
            </p:cNvPr>
            <p:cNvSpPr/>
            <p:nvPr/>
          </p:nvSpPr>
          <p:spPr>
            <a:xfrm>
              <a:off x="3488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vỏ gòn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9FA983-1FBE-4459-9E7D-0BB733EC4FFF}"/>
                </a:ext>
              </a:extLst>
            </p:cNvPr>
            <p:cNvSpPr/>
            <p:nvPr/>
          </p:nvSpPr>
          <p:spPr>
            <a:xfrm>
              <a:off x="3217864" y="3474177"/>
              <a:ext cx="938610" cy="1178718"/>
            </a:xfrm>
            <a:prstGeom prst="rect">
              <a:avLst/>
            </a:prstGeom>
            <a:blipFill rotWithShape="1">
              <a:blip r:embed="rId3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037118"/>
                <a:satOff val="50000"/>
                <a:lumOff val="9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1713C2-58F1-4BF1-A136-96592B307F96}"/>
              </a:ext>
            </a:extLst>
          </p:cNvPr>
          <p:cNvGrpSpPr/>
          <p:nvPr/>
        </p:nvGrpSpPr>
        <p:grpSpPr>
          <a:xfrm>
            <a:off x="7598965" y="3694853"/>
            <a:ext cx="4042569" cy="1348977"/>
            <a:chOff x="7408864" y="3474177"/>
            <a:chExt cx="4042569" cy="13489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6D523F-BC1B-4107-8A9D-3FE12FFB1A3C}"/>
                </a:ext>
              </a:extLst>
            </p:cNvPr>
            <p:cNvSpPr/>
            <p:nvPr/>
          </p:nvSpPr>
          <p:spPr>
            <a:xfrm>
              <a:off x="7679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độc mộc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29DA3A-FEE5-418E-B728-36B547248CEA}"/>
                </a:ext>
              </a:extLst>
            </p:cNvPr>
            <p:cNvSpPr/>
            <p:nvPr/>
          </p:nvSpPr>
          <p:spPr>
            <a:xfrm>
              <a:off x="7408864" y="3474177"/>
              <a:ext cx="938610" cy="1237654"/>
            </a:xfrm>
            <a:prstGeom prst="rect">
              <a:avLst/>
            </a:prstGeom>
            <a:blipFill rotWithShape="1">
              <a:blip r:embed="rId4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555677"/>
                <a:satOff val="75000"/>
                <a:lumOff val="148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71068D-9328-48EB-AF00-A976385306D3}"/>
              </a:ext>
            </a:extLst>
          </p:cNvPr>
          <p:cNvGrpSpPr/>
          <p:nvPr/>
        </p:nvGrpSpPr>
        <p:grpSpPr>
          <a:xfrm>
            <a:off x="4826597" y="5242265"/>
            <a:ext cx="4069557" cy="1348977"/>
            <a:chOff x="5286376" y="4958053"/>
            <a:chExt cx="4069557" cy="13489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05700A-E8AE-4B4A-92F5-EC8CC0DBC901}"/>
                </a:ext>
              </a:extLst>
            </p:cNvPr>
            <p:cNvSpPr/>
            <p:nvPr/>
          </p:nvSpPr>
          <p:spPr>
            <a:xfrm>
              <a:off x="5584033" y="5128312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máy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113347-9B3E-453F-BAFE-69A38E2AC433}"/>
                </a:ext>
              </a:extLst>
            </p:cNvPr>
            <p:cNvSpPr/>
            <p:nvPr/>
          </p:nvSpPr>
          <p:spPr>
            <a:xfrm>
              <a:off x="5286376" y="4958053"/>
              <a:ext cx="965598" cy="1237654"/>
            </a:xfrm>
            <a:prstGeom prst="rect">
              <a:avLst/>
            </a:prstGeom>
            <a:blipFill rotWithShape="1">
              <a:blip r:embed="rId5"/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2074236"/>
                <a:satOff val="100000"/>
                <a:lumOff val="198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69D88E-0142-4821-A371-90A1E664E033}"/>
              </a:ext>
            </a:extLst>
          </p:cNvPr>
          <p:cNvSpPr/>
          <p:nvPr/>
        </p:nvSpPr>
        <p:spPr>
          <a:xfrm>
            <a:off x="447902" y="2788377"/>
            <a:ext cx="2400300" cy="1371600"/>
          </a:xfrm>
          <a:prstGeom prst="rightArrow">
            <a:avLst>
              <a:gd name="adj1" fmla="val 64516"/>
              <a:gd name="adj2" fmla="val 2983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5E1024-E4CA-41EB-AC8C-9725402EBD1D}"/>
              </a:ext>
            </a:extLst>
          </p:cNvPr>
          <p:cNvGrpSpPr/>
          <p:nvPr/>
        </p:nvGrpSpPr>
        <p:grpSpPr>
          <a:xfrm>
            <a:off x="2512813" y="1426103"/>
            <a:ext cx="4199734" cy="1582208"/>
            <a:chOff x="3060699" y="1757070"/>
            <a:chExt cx="4199734" cy="158220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764F5F-1DDA-45C5-8EB2-82A5EF9EF3A4}"/>
                </a:ext>
              </a:extLst>
            </p:cNvPr>
            <p:cNvSpPr/>
            <p:nvPr/>
          </p:nvSpPr>
          <p:spPr>
            <a:xfrm>
              <a:off x="3488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ba lá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787BB5-3508-43A5-A8B6-C53D2FD8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0699" y="1757070"/>
              <a:ext cx="1095773" cy="1202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4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A4D6DA-D810-4883-AC58-87F20FB66267}"/>
              </a:ext>
            </a:extLst>
          </p:cNvPr>
          <p:cNvSpPr/>
          <p:nvPr/>
        </p:nvSpPr>
        <p:spPr>
          <a:xfrm>
            <a:off x="4984811" y="2426716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754" tIns="354063" rIns="403754" bIns="35406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277D995-492D-4661-976D-12E740C7552D}"/>
              </a:ext>
            </a:extLst>
          </p:cNvPr>
          <p:cNvSpPr/>
          <p:nvPr/>
        </p:nvSpPr>
        <p:spPr>
          <a:xfrm>
            <a:off x="6376124" y="1507169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A5DD78-EAB1-45CE-8B82-4CB2E30ADED0}"/>
              </a:ext>
            </a:extLst>
          </p:cNvPr>
          <p:cNvSpPr/>
          <p:nvPr/>
        </p:nvSpPr>
        <p:spPr>
          <a:xfrm>
            <a:off x="5189476" y="67865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A14A0DF-8B7E-4167-8C99-654C9E834FD1}"/>
              </a:ext>
            </a:extLst>
          </p:cNvPr>
          <p:cNvSpPr/>
          <p:nvPr/>
        </p:nvSpPr>
        <p:spPr>
          <a:xfrm>
            <a:off x="7354488" y="2857501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BC8171-0902-4B6E-9D8F-BDFFAFDA76E7}"/>
              </a:ext>
            </a:extLst>
          </p:cNvPr>
          <p:cNvSpPr/>
          <p:nvPr/>
        </p:nvSpPr>
        <p:spPr>
          <a:xfrm>
            <a:off x="6859362" y="1647512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42120"/>
              <a:satOff val="20000"/>
              <a:lumOff val="-2941"/>
              <a:alphaOff val="0"/>
            </a:schemeClr>
          </a:fillRef>
          <a:effectRef idx="0">
            <a:schemeClr val="accent3">
              <a:hueOff val="542120"/>
              <a:satOff val="20000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9F34082-62DD-49ED-8A38-A8166CACB43B}"/>
              </a:ext>
            </a:extLst>
          </p:cNvPr>
          <p:cNvSpPr/>
          <p:nvPr/>
        </p:nvSpPr>
        <p:spPr>
          <a:xfrm>
            <a:off x="6674853" y="4381772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63C1B4-083B-4C87-A8FD-5462FDCB1F95}"/>
              </a:ext>
            </a:extLst>
          </p:cNvPr>
          <p:cNvSpPr/>
          <p:nvPr/>
        </p:nvSpPr>
        <p:spPr>
          <a:xfrm>
            <a:off x="6859362" y="35521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084240"/>
              <a:satOff val="40000"/>
              <a:lumOff val="-5882"/>
              <a:alphaOff val="0"/>
            </a:schemeClr>
          </a:fillRef>
          <a:effectRef idx="0">
            <a:schemeClr val="accent3">
              <a:hueOff val="1084240"/>
              <a:satOff val="40000"/>
              <a:lumOff val="-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172A7B1-02BF-4CD7-883C-CFECD8476807}"/>
              </a:ext>
            </a:extLst>
          </p:cNvPr>
          <p:cNvSpPr/>
          <p:nvPr/>
        </p:nvSpPr>
        <p:spPr>
          <a:xfrm>
            <a:off x="4988945" y="453999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3249C0-4BE2-4E16-911D-BB0BEBA47591}"/>
              </a:ext>
            </a:extLst>
          </p:cNvPr>
          <p:cNvSpPr/>
          <p:nvPr/>
        </p:nvSpPr>
        <p:spPr>
          <a:xfrm>
            <a:off x="5189476" y="452211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26359"/>
              <a:satOff val="60000"/>
              <a:lumOff val="-8824"/>
              <a:alphaOff val="0"/>
            </a:schemeClr>
          </a:fillRef>
          <a:effectRef idx="0">
            <a:schemeClr val="accent3">
              <a:hueOff val="1626359"/>
              <a:satOff val="60000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A2EA5611-8A21-423C-8877-6B5264B9453E}"/>
              </a:ext>
            </a:extLst>
          </p:cNvPr>
          <p:cNvSpPr/>
          <p:nvPr/>
        </p:nvSpPr>
        <p:spPr>
          <a:xfrm>
            <a:off x="3994560" y="319020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4057E3-6F95-4993-80DB-8076D040611E}"/>
              </a:ext>
            </a:extLst>
          </p:cNvPr>
          <p:cNvSpPr/>
          <p:nvPr/>
        </p:nvSpPr>
        <p:spPr>
          <a:xfrm>
            <a:off x="3511838" y="355325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168479"/>
              <a:satOff val="80000"/>
              <a:lumOff val="-11765"/>
              <a:alphaOff val="0"/>
            </a:schemeClr>
          </a:fillRef>
          <a:effectRef idx="0">
            <a:schemeClr val="accent3">
              <a:hueOff val="2168479"/>
              <a:satOff val="80000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D2F21E-F078-416B-954B-3E5F4C81EABC}"/>
              </a:ext>
            </a:extLst>
          </p:cNvPr>
          <p:cNvSpPr/>
          <p:nvPr/>
        </p:nvSpPr>
        <p:spPr>
          <a:xfrm>
            <a:off x="3511838" y="164534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4D100-E53E-4F0B-BC21-9055D273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96" y="4257675"/>
            <a:ext cx="3298207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E2583-474D-4437-BF9E-29E19493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579" y="4070309"/>
            <a:ext cx="3696563" cy="23971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34579E-E096-415C-9D67-C40E3BBC0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5" y="257928"/>
            <a:ext cx="2988381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F728A7-109F-471C-A295-5D4DFAE92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374" y="477571"/>
            <a:ext cx="3136769" cy="22004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340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290B2-4C78-4DE9-A49A-97AD324B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9" r="-4" b="13306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2A957-A116-4620-B2C4-85360C757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4" r="-3" b="11954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A52FA-0ED8-429B-968E-3A39BBCE8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25" r="1" b="5797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12F66-A70E-4113-B19A-117C8E9F33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1824" t="8341" r="7935" b="8557"/>
          <a:stretch/>
        </p:blipFill>
        <p:spPr>
          <a:xfrm>
            <a:off x="0" y="244527"/>
            <a:ext cx="2306164" cy="238601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E1179DC-FC41-4F96-AFCE-731F53990502}"/>
              </a:ext>
            </a:extLst>
          </p:cNvPr>
          <p:cNvSpPr/>
          <p:nvPr/>
        </p:nvSpPr>
        <p:spPr>
          <a:xfrm>
            <a:off x="528638" y="1100138"/>
            <a:ext cx="5666735" cy="1530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FE223-1666-434E-B2BA-AD3CDD225EE7}"/>
              </a:ext>
            </a:extLst>
          </p:cNvPr>
          <p:cNvSpPr txBox="1"/>
          <p:nvPr/>
        </p:nvSpPr>
        <p:spPr>
          <a:xfrm>
            <a:off x="321735" y="1348401"/>
            <a:ext cx="6093618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Ghe xuồng Nam Bộ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01CBEC-D420-4901-B033-7C6ACE222CC2}"/>
              </a:ext>
            </a:extLst>
          </p:cNvPr>
          <p:cNvSpPr txBox="1"/>
          <p:nvPr/>
        </p:nvSpPr>
        <p:spPr>
          <a:xfrm>
            <a:off x="2100980" y="2740489"/>
            <a:ext cx="38956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(Theo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MINH NGUYEN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9D6D18-2787-4B42-9C0D-A9486C54AC0D}"/>
              </a:ext>
            </a:extLst>
          </p:cNvPr>
          <p:cNvSpPr/>
          <p:nvPr/>
        </p:nvSpPr>
        <p:spPr>
          <a:xfrm>
            <a:off x="4010025" y="255589"/>
            <a:ext cx="4146550" cy="77311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 trị của ghe, xuồng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 Bộ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0D703-C230-4842-AECF-F67B0FBD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20604"/>
            <a:ext cx="3361290" cy="401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83679-E8B5-4363-8E94-C3869433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55" y="1420604"/>
            <a:ext cx="3361290" cy="401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BD628-0DCA-4ECE-8526-2E2D3F601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910" y="1420604"/>
            <a:ext cx="3361290" cy="4016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D5EFE-2E86-429F-AF0E-2A4D88BAACF2}"/>
              </a:ext>
            </a:extLst>
          </p:cNvPr>
          <p:cNvSpPr txBox="1"/>
          <p:nvPr/>
        </p:nvSpPr>
        <p:spPr>
          <a:xfrm>
            <a:off x="784225" y="1599286"/>
            <a:ext cx="31136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công cụ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 động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535D1-5D37-4E83-A17C-50E24BCC2CFB}"/>
              </a:ext>
            </a:extLst>
          </p:cNvPr>
          <p:cNvSpPr txBox="1"/>
          <p:nvPr/>
        </p:nvSpPr>
        <p:spPr>
          <a:xfrm>
            <a:off x="4517490" y="1525429"/>
            <a:ext cx="31316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FB799-21FA-4436-B9BB-184D075386E1}"/>
              </a:ext>
            </a:extLst>
          </p:cNvPr>
          <p:cNvSpPr txBox="1"/>
          <p:nvPr/>
        </p:nvSpPr>
        <p:spPr>
          <a:xfrm>
            <a:off x="8260002" y="1599286"/>
            <a:ext cx="31311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 theo giá trị văn 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vùng, 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8BFDEE-7756-406D-B7E3-D590E4D8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90" y="3429000"/>
            <a:ext cx="3131620" cy="1815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5CC34-6A86-458B-86FF-4AEEE4D9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63" y="4691769"/>
            <a:ext cx="2400299" cy="1442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1F32E7-B5CB-4C06-86FE-473D1EE05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613" y="4732498"/>
            <a:ext cx="2167438" cy="13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9CB6CB84-8431-4F1D-9E14-581BFC2F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8F470EC2-D499-48E6-A388-761EFBD2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-77652"/>
            <a:ext cx="4554538" cy="19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59380-7EF4-4B59-9BE7-41375D1DE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3" y="5656127"/>
            <a:ext cx="1073439" cy="93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6B766-3FEB-4E78-A4B7-6A44E3B4B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95638" flipH="1">
            <a:off x="9968779" y="47954"/>
            <a:ext cx="917445" cy="136824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3AF300-3819-49E0-B1E4-0BEF0218D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727864"/>
              </p:ext>
            </p:extLst>
          </p:nvPr>
        </p:nvGraphicFramePr>
        <p:xfrm>
          <a:off x="2418446" y="2030697"/>
          <a:ext cx="9100454" cy="469621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841058">
                  <a:extLst>
                    <a:ext uri="{9D8B030D-6E8A-4147-A177-3AD203B41FA5}">
                      <a16:colId xmlns:a16="http://schemas.microsoft.com/office/drawing/2014/main" val="552686619"/>
                    </a:ext>
                  </a:extLst>
                </a:gridCol>
                <a:gridCol w="2015783">
                  <a:extLst>
                    <a:ext uri="{9D8B030D-6E8A-4147-A177-3AD203B41FA5}">
                      <a16:colId xmlns:a16="http://schemas.microsoft.com/office/drawing/2014/main" val="444398178"/>
                    </a:ext>
                  </a:extLst>
                </a:gridCol>
                <a:gridCol w="2276362">
                  <a:extLst>
                    <a:ext uri="{9D8B030D-6E8A-4147-A177-3AD203B41FA5}">
                      <a16:colId xmlns:a16="http://schemas.microsoft.com/office/drawing/2014/main" val="1857815589"/>
                    </a:ext>
                  </a:extLst>
                </a:gridCol>
                <a:gridCol w="1889167">
                  <a:extLst>
                    <a:ext uri="{9D8B030D-6E8A-4147-A177-3AD203B41FA5}">
                      <a16:colId xmlns:a16="http://schemas.microsoft.com/office/drawing/2014/main" val="3057351933"/>
                    </a:ext>
                  </a:extLst>
                </a:gridCol>
                <a:gridCol w="2078084">
                  <a:extLst>
                    <a:ext uri="{9D8B030D-6E8A-4147-A177-3AD203B41FA5}">
                      <a16:colId xmlns:a16="http://schemas.microsoft.com/office/drawing/2014/main" val="9817611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342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149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98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8237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570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83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25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837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912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301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497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75505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A3151B-F1C4-4ECE-97A7-338759AA08B8}"/>
              </a:ext>
            </a:extLst>
          </p:cNvPr>
          <p:cNvSpPr txBox="1"/>
          <p:nvPr/>
        </p:nvSpPr>
        <p:spPr>
          <a:xfrm rot="21238069">
            <a:off x="3704035" y="843291"/>
            <a:ext cx="3611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06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A288C-3B52-4FEC-894A-8839C355CA13}"/>
              </a:ext>
            </a:extLst>
          </p:cNvPr>
          <p:cNvSpPr txBox="1"/>
          <p:nvPr/>
        </p:nvSpPr>
        <p:spPr>
          <a:xfrm>
            <a:off x="660400" y="398091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E50C23-7D63-4B4D-8E2D-459D853D1AB4}"/>
              </a:ext>
            </a:extLst>
          </p:cNvPr>
          <p:cNvGrpSpPr/>
          <p:nvPr/>
        </p:nvGrpSpPr>
        <p:grpSpPr>
          <a:xfrm>
            <a:off x="1138464" y="1604351"/>
            <a:ext cx="3833586" cy="3910624"/>
            <a:chOff x="1081314" y="2586403"/>
            <a:chExt cx="3148239" cy="3649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262121-BAF1-4585-BBDC-081EB07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B5DDE15-F8C6-475C-83D2-0BED2DFDD7B2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rgbClr val="76AD7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Cước</a:t>
              </a:r>
              <a:r>
                <a:rPr lang="en-US" sz="2800" b="1" kern="0" dirty="0">
                  <a:solidFill>
                    <a:srgbClr val="FFFFFF"/>
                  </a:solidFill>
                  <a:latin typeface="The Hand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chú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053ABF0-2D47-44C7-BC46-1EDA6C61875F}"/>
              </a:ext>
            </a:extLst>
          </p:cNvPr>
          <p:cNvSpPr txBox="1"/>
          <p:nvPr/>
        </p:nvSpPr>
        <p:spPr>
          <a:xfrm>
            <a:off x="1404243" y="2250030"/>
            <a:ext cx="3424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AEA8BC8-79A2-4CE8-967E-257D9552728E}"/>
              </a:ext>
            </a:extLst>
          </p:cNvPr>
          <p:cNvSpPr/>
          <p:nvPr/>
        </p:nvSpPr>
        <p:spPr>
          <a:xfrm>
            <a:off x="6096000" y="1005664"/>
            <a:ext cx="2279937" cy="560688"/>
          </a:xfrm>
          <a:prstGeom prst="homePlate">
            <a:avLst/>
          </a:prstGeom>
          <a:solidFill>
            <a:srgbClr val="76AD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tham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khảo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49AB03-9BF8-4DAA-A558-BF825B764D1D}"/>
              </a:ext>
            </a:extLst>
          </p:cNvPr>
          <p:cNvGrpSpPr/>
          <p:nvPr/>
        </p:nvGrpSpPr>
        <p:grpSpPr>
          <a:xfrm>
            <a:off x="5557376" y="1817011"/>
            <a:ext cx="5948824" cy="1254802"/>
            <a:chOff x="5557376" y="1817011"/>
            <a:chExt cx="5948824" cy="12548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56A6A9-69F2-4E90-BAF4-A6259F80C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5" y="1894094"/>
              <a:ext cx="5762625" cy="11777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C437C3-CA96-4FC4-8587-40AE2D56A33E}"/>
                </a:ext>
              </a:extLst>
            </p:cNvPr>
            <p:cNvSpPr txBox="1"/>
            <p:nvPr/>
          </p:nvSpPr>
          <p:spPr>
            <a:xfrm>
              <a:off x="6014576" y="2018845"/>
              <a:ext cx="52206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đảm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3" name="Graphic 22" descr="Medal with solid fill">
              <a:extLst>
                <a:ext uri="{FF2B5EF4-FFF2-40B4-BE49-F238E27FC236}">
                  <a16:creationId xmlns:a16="http://schemas.microsoft.com/office/drawing/2014/main" id="{DA4EC292-4C2C-4F3E-BAB2-4CF0C843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57376" y="1817011"/>
              <a:ext cx="457200" cy="457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6C3FB9-9B6B-460D-8461-A93794F8A019}"/>
              </a:ext>
            </a:extLst>
          </p:cNvPr>
          <p:cNvGrpSpPr/>
          <p:nvPr/>
        </p:nvGrpSpPr>
        <p:grpSpPr>
          <a:xfrm>
            <a:off x="5557376" y="3356875"/>
            <a:ext cx="5948822" cy="1217433"/>
            <a:chOff x="5557376" y="3356875"/>
            <a:chExt cx="5948822" cy="12174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24A21D-B6BD-427E-AC4D-4896E9C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3" y="3396589"/>
              <a:ext cx="5762625" cy="11777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83033-D458-4877-B105-EECF99F7DB31}"/>
                </a:ext>
              </a:extLst>
            </p:cNvPr>
            <p:cNvSpPr txBox="1"/>
            <p:nvPr/>
          </p:nvSpPr>
          <p:spPr>
            <a:xfrm>
              <a:off x="5879071" y="3569949"/>
              <a:ext cx="54916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Khẳng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nghiên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cặn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kẽ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400" dirty="0"/>
            </a:p>
          </p:txBody>
        </p:sp>
        <p:pic>
          <p:nvPicPr>
            <p:cNvPr id="24" name="Graphic 23" descr="Medal with solid fill">
              <a:extLst>
                <a:ext uri="{FF2B5EF4-FFF2-40B4-BE49-F238E27FC236}">
                  <a16:creationId xmlns:a16="http://schemas.microsoft.com/office/drawing/2014/main" id="{B1567C0B-79C4-4EAC-9C40-CEC1956C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57376" y="3356875"/>
              <a:ext cx="457200" cy="4572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025AF8-9587-4ADF-8B44-16D8D839D3C6}"/>
              </a:ext>
            </a:extLst>
          </p:cNvPr>
          <p:cNvGrpSpPr/>
          <p:nvPr/>
        </p:nvGrpSpPr>
        <p:grpSpPr>
          <a:xfrm>
            <a:off x="5542626" y="4825530"/>
            <a:ext cx="5963571" cy="1221501"/>
            <a:chOff x="5542626" y="4825530"/>
            <a:chExt cx="5963571" cy="12215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CA0960-D43A-4D20-B71A-080168B3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2" y="4859370"/>
              <a:ext cx="5762625" cy="117771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69AC03-457B-4D14-ABB6-79E2C4FB9E51}"/>
                </a:ext>
              </a:extLst>
            </p:cNvPr>
            <p:cNvSpPr txBox="1"/>
            <p:nvPr/>
          </p:nvSpPr>
          <p:spPr>
            <a:xfrm>
              <a:off x="5886447" y="4846702"/>
              <a:ext cx="5348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cậy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VB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thêm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/>
            </a:p>
          </p:txBody>
        </p:sp>
        <p:pic>
          <p:nvPicPr>
            <p:cNvPr id="25" name="Graphic 24" descr="Medal with solid fill">
              <a:extLst>
                <a:ext uri="{FF2B5EF4-FFF2-40B4-BE49-F238E27FC236}">
                  <a16:creationId xmlns:a16="http://schemas.microsoft.com/office/drawing/2014/main" id="{95033876-AA95-4517-8120-840C4009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42626" y="4825530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thuật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0C260-58C8-4C88-8663-374F8AEFC460}"/>
              </a:ext>
            </a:extLst>
          </p:cNvPr>
          <p:cNvSpPr txBox="1"/>
          <p:nvPr/>
        </p:nvSpPr>
        <p:spPr>
          <a:xfrm>
            <a:off x="1620846" y="2602566"/>
            <a:ext cx="88199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iêu tả đặc sắc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iệt kê đã nhấn mạnh sự phong phú và đa dạng của đối tượng.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kern="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3545DB-A784-4AD5-A448-5A586E9E949C}"/>
              </a:ext>
            </a:extLst>
          </p:cNvPr>
          <p:cNvSpPr txBox="1"/>
          <p:nvPr/>
        </p:nvSpPr>
        <p:spPr>
          <a:xfrm>
            <a:off x="1452117" y="2411766"/>
            <a:ext cx="88780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đáo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5" y="-49129"/>
            <a:ext cx="4192651" cy="1439108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35574" y="43150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035574" y="1831841"/>
            <a:ext cx="10203447" cy="440385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61613" y="1579765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algn="just">
              <a:tabLst>
                <a:tab pos="1386840" algn="l"/>
              </a:tabLst>
            </a:pP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8BF2F5-9453-4FB7-8A6F-BA371044644E}"/>
              </a:ext>
            </a:extLst>
          </p:cNvPr>
          <p:cNvSpPr txBox="1"/>
          <p:nvPr/>
        </p:nvSpPr>
        <p:spPr>
          <a:xfrm>
            <a:off x="1450614" y="2073926"/>
            <a:ext cx="93733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6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2" y="-11593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0494" y="2343387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0494" y="2343387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" y="4831056"/>
            <a:ext cx="3053002" cy="22284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25" y="4987049"/>
            <a:ext cx="1400613" cy="1834144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506566" y="1014426"/>
            <a:ext cx="7590972" cy="4166047"/>
          </a:xfrm>
          <a:prstGeom prst="horizontalScroll">
            <a:avLst>
              <a:gd name="adj" fmla="val 10061"/>
            </a:avLst>
          </a:prstGeom>
          <a:noFill/>
          <a:ln w="28575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LUYỆN TẬP</a:t>
              </a:r>
            </a:p>
          </p:txBody>
        </p:sp>
      </p:grpSp>
      <p:pic>
        <p:nvPicPr>
          <p:cNvPr id="19" name="Hình ảnh 11">
            <a:extLst>
              <a:ext uri="{FF2B5EF4-FFF2-40B4-BE49-F238E27FC236}">
                <a16:creationId xmlns:a16="http://schemas.microsoft.com/office/drawing/2014/main" id="{155AFB79-A740-4721-85F0-20882FC7E2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283" y="1191892"/>
            <a:ext cx="1389226" cy="12311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486A88-A085-46A8-A6E3-FC45FEFA4FEC}"/>
              </a:ext>
            </a:extLst>
          </p:cNvPr>
          <p:cNvSpPr txBox="1"/>
          <p:nvPr/>
        </p:nvSpPr>
        <p:spPr>
          <a:xfrm>
            <a:off x="3294418" y="1652744"/>
            <a:ext cx="64802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686310" y="1576590"/>
            <a:ext cx="8782601" cy="2421478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F3C9434-A1C9-8D38-0571-6C0AD51BD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0" b="18543"/>
          <a:stretch/>
        </p:blipFill>
        <p:spPr>
          <a:xfrm>
            <a:off x="7417868" y="4486966"/>
            <a:ext cx="3660846" cy="21674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59" y="2903580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110434" y="179438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1B6835-34AA-45F3-9BB5-6CFDF4B9FC80}"/>
              </a:ext>
            </a:extLst>
          </p:cNvPr>
          <p:cNvSpPr txBox="1"/>
          <p:nvPr/>
        </p:nvSpPr>
        <p:spPr>
          <a:xfrm>
            <a:off x="3176208" y="1762270"/>
            <a:ext cx="82022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Aft>
                <a:spcPts val="12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tưởng tượng 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được ngắm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em có cảm xúc như thế nào? Viết đoạn văn khoảng 5 – 7 câu thể hiện cảm xúc của em.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51C5F-B26C-41A2-ACCE-E03A7CA87711}"/>
              </a:ext>
            </a:extLst>
          </p:cNvPr>
          <p:cNvSpPr txBox="1"/>
          <p:nvPr/>
        </p:nvSpPr>
        <p:spPr>
          <a:xfrm>
            <a:off x="673100" y="311006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AADF9F-7272-425A-ACD7-F22D715B1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2241"/>
              </p:ext>
            </p:extLst>
          </p:nvPr>
        </p:nvGraphicFramePr>
        <p:xfrm>
          <a:off x="673100" y="1230313"/>
          <a:ext cx="10845800" cy="4696207"/>
        </p:xfrm>
        <a:graphic>
          <a:graphicData uri="http://schemas.openxmlformats.org/drawingml/2006/table">
            <a:tbl>
              <a:tblPr firstRow="1" firstCol="1" bandRow="1"/>
              <a:tblGrid>
                <a:gridCol w="2711450">
                  <a:extLst>
                    <a:ext uri="{9D8B030D-6E8A-4147-A177-3AD203B41FA5}">
                      <a16:colId xmlns:a16="http://schemas.microsoft.com/office/drawing/2014/main" val="378909911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00172199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1844960006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594021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      Mức độ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Mức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407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đề: cảm xúc của bản thân khi được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nập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9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( 5 – 6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cảm xúc ban đầu khi ngắm nhìn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(7- 8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(9- 10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76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0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1DF15-B952-4EE5-8E46-37269D9CDEF4}"/>
              </a:ext>
            </a:extLst>
          </p:cNvPr>
          <p:cNvSpPr txBox="1"/>
          <p:nvPr/>
        </p:nvSpPr>
        <p:spPr>
          <a:xfrm>
            <a:off x="660400" y="113030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loại: Văn bản thông tin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25A6D-AB0F-455A-8F10-CE78D8117C93}"/>
              </a:ext>
            </a:extLst>
          </p:cNvPr>
          <p:cNvSpPr txBox="1"/>
          <p:nvPr/>
        </p:nvSpPr>
        <p:spPr>
          <a:xfrm>
            <a:off x="666750" y="22528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177165" algn="ctr">
              <a:spcAft>
                <a:spcPts val="0"/>
              </a:spcAft>
              <a:tabLst>
                <a:tab pos="57150" algn="l"/>
              </a:tabLst>
            </a:pP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1CD14F-0530-4C37-8202-D5593AF5754D}"/>
              </a:ext>
            </a:extLst>
          </p:cNvPr>
          <p:cNvSpPr/>
          <p:nvPr/>
        </p:nvSpPr>
        <p:spPr>
          <a:xfrm>
            <a:off x="3707209" y="1764491"/>
            <a:ext cx="4236641" cy="7324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pt-B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 đọc chính</a:t>
            </a:r>
            <a:endParaRPr lang="en-US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E4C48F-73BE-4D5A-BB71-B57CE013488D}"/>
              </a:ext>
            </a:extLst>
          </p:cNvPr>
          <p:cNvGrpSpPr/>
          <p:nvPr/>
        </p:nvGrpSpPr>
        <p:grpSpPr>
          <a:xfrm>
            <a:off x="1081314" y="2746057"/>
            <a:ext cx="3148239" cy="3649297"/>
            <a:chOff x="1081314" y="2586403"/>
            <a:chExt cx="3148239" cy="36492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7F375C-7057-46DC-893B-BB7AB246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0F08DE7A-5743-43E3-9899-C74083EB67ED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18FC27-2D6A-47AC-AE1D-F60560511F55}"/>
                </a:ext>
              </a:extLst>
            </p:cNvPr>
            <p:cNvSpPr txBox="1"/>
            <p:nvPr/>
          </p:nvSpPr>
          <p:spPr>
            <a:xfrm>
              <a:off x="1573785" y="3209769"/>
              <a:ext cx="22642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Ghe xuồng Nam Bộ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5F7959-9B8B-4196-8EA3-04CE07B00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864" y="4268739"/>
              <a:ext cx="2418069" cy="162010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14500F-2C65-455B-A92C-DE24D9AD039F}"/>
              </a:ext>
            </a:extLst>
          </p:cNvPr>
          <p:cNvGrpSpPr/>
          <p:nvPr/>
        </p:nvGrpSpPr>
        <p:grpSpPr>
          <a:xfrm>
            <a:off x="4446597" y="2708186"/>
            <a:ext cx="3166707" cy="3687168"/>
            <a:chOff x="4446597" y="2548532"/>
            <a:chExt cx="3166707" cy="36871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C4AB81-593E-4386-AAD4-9A6456A0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997" y="2810142"/>
              <a:ext cx="3047307" cy="3425558"/>
            </a:xfrm>
            <a:prstGeom prst="rect">
              <a:avLst/>
            </a:prstGeom>
          </p:spPr>
        </p:pic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B96A10EE-F677-4D9F-AFE4-8BD93CD43E7A}"/>
                </a:ext>
              </a:extLst>
            </p:cNvPr>
            <p:cNvSpPr/>
            <p:nvPr/>
          </p:nvSpPr>
          <p:spPr>
            <a:xfrm>
              <a:off x="4446597" y="254853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250D2E-84C3-4028-BFB3-662BE16C40A2}"/>
                </a:ext>
              </a:extLst>
            </p:cNvPr>
            <p:cNvSpPr txBox="1"/>
            <p:nvPr/>
          </p:nvSpPr>
          <p:spPr>
            <a:xfrm>
              <a:off x="4621092" y="3126866"/>
              <a:ext cx="292078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 kiểm soát phương tiện giao thông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07CEA2-233F-4DF9-AE5C-FBCF33D0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4020" y="4566975"/>
              <a:ext cx="2363959" cy="140314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350C87-4877-4C76-B8AF-DF61A2424419}"/>
              </a:ext>
            </a:extLst>
          </p:cNvPr>
          <p:cNvGrpSpPr/>
          <p:nvPr/>
        </p:nvGrpSpPr>
        <p:grpSpPr>
          <a:xfrm>
            <a:off x="7848816" y="2711046"/>
            <a:ext cx="3148238" cy="3684308"/>
            <a:chOff x="7848816" y="2551392"/>
            <a:chExt cx="3148238" cy="3684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F3CAD-A45F-4CAF-B734-CBC9D674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9747" y="2810142"/>
              <a:ext cx="3047307" cy="3425558"/>
            </a:xfrm>
            <a:prstGeom prst="rect">
              <a:avLst/>
            </a:prstGeom>
          </p:spPr>
        </p:pic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E574BB0-9180-47DD-A151-8A6A0D0A7BAF}"/>
                </a:ext>
              </a:extLst>
            </p:cNvPr>
            <p:cNvSpPr/>
            <p:nvPr/>
          </p:nvSpPr>
          <p:spPr>
            <a:xfrm>
              <a:off x="7848816" y="255139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B3F310-E53D-407D-9772-2A02E51BEF61}"/>
                </a:ext>
              </a:extLst>
            </p:cNvPr>
            <p:cNvSpPr txBox="1"/>
            <p:nvPr/>
          </p:nvSpPr>
          <p:spPr>
            <a:xfrm>
              <a:off x="8010751" y="3089832"/>
              <a:ext cx="292529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tiện vận chuyển của các dân tộc thiểu số Việt Nam ngày xưa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54270A-11A7-444A-B5D5-7BD712E5E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289" b="22971"/>
            <a:stretch/>
          </p:blipFill>
          <p:spPr>
            <a:xfrm>
              <a:off x="8316687" y="4950679"/>
              <a:ext cx="2261056" cy="1019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4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398179"/>
            <a:ext cx="45545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CẶP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ĐÔI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26A6E8-70F8-4247-A264-D7368339C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128791"/>
              </p:ext>
            </p:extLst>
          </p:nvPr>
        </p:nvGraphicFramePr>
        <p:xfrm>
          <a:off x="2271713" y="3206748"/>
          <a:ext cx="9247187" cy="329184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231739">
                  <a:extLst>
                    <a:ext uri="{9D8B030D-6E8A-4147-A177-3AD203B41FA5}">
                      <a16:colId xmlns:a16="http://schemas.microsoft.com/office/drawing/2014/main" val="3767908145"/>
                    </a:ext>
                  </a:extLst>
                </a:gridCol>
                <a:gridCol w="2254787">
                  <a:extLst>
                    <a:ext uri="{9D8B030D-6E8A-4147-A177-3AD203B41FA5}">
                      <a16:colId xmlns:a16="http://schemas.microsoft.com/office/drawing/2014/main" val="585681547"/>
                    </a:ext>
                  </a:extLst>
                </a:gridCol>
                <a:gridCol w="2760661">
                  <a:extLst>
                    <a:ext uri="{9D8B030D-6E8A-4147-A177-3AD203B41FA5}">
                      <a16:colId xmlns:a16="http://schemas.microsoft.com/office/drawing/2014/main" val="1251873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 chú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liệu tham khảo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24837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417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9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256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02910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2113709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01</a:t>
              </a:r>
              <a:endPara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5D333A-6A40-4887-89A9-C2210A3B7B83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EB40508-2B8C-4C71-A696-6B8F06280CAC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67486FE3-FDDB-4127-85FD-6294DFB324AB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D3E239-2043-4AB4-9C9D-38A8EC69DAA9}"/>
              </a:ext>
            </a:extLst>
          </p:cNvPr>
          <p:cNvSpPr txBox="1"/>
          <p:nvPr/>
        </p:nvSpPr>
        <p:spPr>
          <a:xfrm>
            <a:off x="1285876" y="232102"/>
            <a:ext cx="4331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 NGỮ VĂN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EDC4-6260-448E-AB6C-34E6FAE52378}"/>
              </a:ext>
            </a:extLst>
          </p:cNvPr>
          <p:cNvSpPr txBox="1"/>
          <p:nvPr/>
        </p:nvSpPr>
        <p:spPr>
          <a:xfrm>
            <a:off x="660400" y="1130300"/>
            <a:ext cx="1085850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Triển khai ý tưởng và thông tin theo các đối tượng được phân loại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BA45B-3C45-426F-B8A5-F0E206DAA4D6}"/>
              </a:ext>
            </a:extLst>
          </p:cNvPr>
          <p:cNvSpPr txBox="1"/>
          <p:nvPr/>
        </p:nvSpPr>
        <p:spPr>
          <a:xfrm>
            <a:off x="673100" y="1479883"/>
            <a:ext cx="108585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riển khai ý tưởng và thông tin bằng cách phân loại đối tượng thành nhiều loại nhỏ để giới thiệu, thuyết minh, giải thích.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6B111D4B-E2D6-4432-84EC-6866D9514C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1476" y="149417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F86F47-9BCA-437F-BE4C-B1939569200B}"/>
              </a:ext>
            </a:extLst>
          </p:cNvPr>
          <p:cNvSpPr txBox="1"/>
          <p:nvPr/>
        </p:nvSpPr>
        <p:spPr>
          <a:xfrm>
            <a:off x="660400" y="2858860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Cước chú, tài liệu tham khảo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1FE66-BB36-4FD1-A957-C0565689153F}"/>
              </a:ext>
            </a:extLst>
          </p:cNvPr>
          <p:cNvSpPr txBox="1"/>
          <p:nvPr/>
        </p:nvSpPr>
        <p:spPr>
          <a:xfrm>
            <a:off x="660399" y="4438349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E9B04196-064E-4FD8-99E1-B149881461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3274" y="3304394"/>
            <a:ext cx="914400" cy="914400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F3325A16-2A2D-458F-B50B-7AA12FA750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342" y="4258945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225907-97BE-4674-A398-5E618A21DD2F}"/>
              </a:ext>
            </a:extLst>
          </p:cNvPr>
          <p:cNvSpPr txBox="1"/>
          <p:nvPr/>
        </p:nvSpPr>
        <p:spPr>
          <a:xfrm>
            <a:off x="676274" y="3410754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 chú là lời giải thích ghi ở chân trang hoặc cuối văn bản về từ ngữ, kí hiệu hoặc xuất xứ của trích dẫn,…trong văn 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364B62-D7AA-4D68-82FD-330211190178}"/>
              </a:ext>
            </a:extLst>
          </p:cNvPr>
          <p:cNvSpPr txBox="1"/>
          <p:nvPr/>
        </p:nvSpPr>
        <p:spPr>
          <a:xfrm>
            <a:off x="660400" y="342899"/>
            <a:ext cx="6983413" cy="543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0480" marR="304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71D3E-E500-431F-B7E2-F25CC8C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814" y="754551"/>
            <a:ext cx="3114675" cy="565038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A6C871-457B-4ED3-9761-CA87A482BC4D}"/>
              </a:ext>
            </a:extLst>
          </p:cNvPr>
          <p:cNvSpPr/>
          <p:nvPr/>
        </p:nvSpPr>
        <p:spPr>
          <a:xfrm>
            <a:off x="964811" y="1075186"/>
            <a:ext cx="2215753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1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A4D50E7-3D97-405D-BA4D-8FF5E4825ABE}"/>
              </a:ext>
            </a:extLst>
          </p:cNvPr>
          <p:cNvSpPr/>
          <p:nvPr/>
        </p:nvSpPr>
        <p:spPr>
          <a:xfrm>
            <a:off x="1613368" y="2668222"/>
            <a:ext cx="918640" cy="892892"/>
          </a:xfrm>
          <a:custGeom>
            <a:avLst/>
            <a:gdLst>
              <a:gd name="connsiteX0" fmla="*/ 151794 w 1145182"/>
              <a:gd name="connsiteY0" fmla="*/ 437918 h 1145182"/>
              <a:gd name="connsiteX1" fmla="*/ 437918 w 1145182"/>
              <a:gd name="connsiteY1" fmla="*/ 437918 h 1145182"/>
              <a:gd name="connsiteX2" fmla="*/ 437918 w 1145182"/>
              <a:gd name="connsiteY2" fmla="*/ 151794 h 1145182"/>
              <a:gd name="connsiteX3" fmla="*/ 707264 w 1145182"/>
              <a:gd name="connsiteY3" fmla="*/ 151794 h 1145182"/>
              <a:gd name="connsiteX4" fmla="*/ 707264 w 1145182"/>
              <a:gd name="connsiteY4" fmla="*/ 437918 h 1145182"/>
              <a:gd name="connsiteX5" fmla="*/ 993388 w 1145182"/>
              <a:gd name="connsiteY5" fmla="*/ 437918 h 1145182"/>
              <a:gd name="connsiteX6" fmla="*/ 993388 w 1145182"/>
              <a:gd name="connsiteY6" fmla="*/ 707264 h 1145182"/>
              <a:gd name="connsiteX7" fmla="*/ 707264 w 1145182"/>
              <a:gd name="connsiteY7" fmla="*/ 707264 h 1145182"/>
              <a:gd name="connsiteX8" fmla="*/ 707264 w 1145182"/>
              <a:gd name="connsiteY8" fmla="*/ 993388 h 1145182"/>
              <a:gd name="connsiteX9" fmla="*/ 437918 w 1145182"/>
              <a:gd name="connsiteY9" fmla="*/ 993388 h 1145182"/>
              <a:gd name="connsiteX10" fmla="*/ 437918 w 1145182"/>
              <a:gd name="connsiteY10" fmla="*/ 707264 h 1145182"/>
              <a:gd name="connsiteX11" fmla="*/ 151794 w 1145182"/>
              <a:gd name="connsiteY11" fmla="*/ 707264 h 1145182"/>
              <a:gd name="connsiteX12" fmla="*/ 151794 w 1145182"/>
              <a:gd name="connsiteY12" fmla="*/ 437918 h 11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5182" h="1145182">
                <a:moveTo>
                  <a:pt x="151794" y="437918"/>
                </a:moveTo>
                <a:lnTo>
                  <a:pt x="437918" y="437918"/>
                </a:lnTo>
                <a:lnTo>
                  <a:pt x="437918" y="151794"/>
                </a:lnTo>
                <a:lnTo>
                  <a:pt x="707264" y="151794"/>
                </a:lnTo>
                <a:lnTo>
                  <a:pt x="707264" y="437918"/>
                </a:lnTo>
                <a:lnTo>
                  <a:pt x="993388" y="437918"/>
                </a:lnTo>
                <a:lnTo>
                  <a:pt x="993388" y="707264"/>
                </a:lnTo>
                <a:lnTo>
                  <a:pt x="707264" y="707264"/>
                </a:lnTo>
                <a:lnTo>
                  <a:pt x="707264" y="993388"/>
                </a:lnTo>
                <a:lnTo>
                  <a:pt x="437918" y="993388"/>
                </a:lnTo>
                <a:lnTo>
                  <a:pt x="437918" y="707264"/>
                </a:lnTo>
                <a:lnTo>
                  <a:pt x="151794" y="707264"/>
                </a:lnTo>
                <a:lnTo>
                  <a:pt x="151794" y="43791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794" tIns="437918" rIns="151794" bIns="43791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CB2D84-D17B-4EF2-AE10-CD34D51951A0}"/>
              </a:ext>
            </a:extLst>
          </p:cNvPr>
          <p:cNvSpPr/>
          <p:nvPr/>
        </p:nvSpPr>
        <p:spPr>
          <a:xfrm>
            <a:off x="1068577" y="3586103"/>
            <a:ext cx="1974454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ED68E5-6063-4490-9391-EF778BBA9EFE}"/>
              </a:ext>
            </a:extLst>
          </p:cNvPr>
          <p:cNvSpPr/>
          <p:nvPr/>
        </p:nvSpPr>
        <p:spPr>
          <a:xfrm>
            <a:off x="3102198" y="2828327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51DF63-88BE-422E-92E2-9A83AA4FDAF4}"/>
              </a:ext>
            </a:extLst>
          </p:cNvPr>
          <p:cNvSpPr/>
          <p:nvPr/>
        </p:nvSpPr>
        <p:spPr>
          <a:xfrm>
            <a:off x="3814935" y="1575197"/>
            <a:ext cx="3167725" cy="3078941"/>
          </a:xfrm>
          <a:custGeom>
            <a:avLst/>
            <a:gdLst>
              <a:gd name="connsiteX0" fmla="*/ 0 w 3948906"/>
              <a:gd name="connsiteY0" fmla="*/ 1974453 h 3948906"/>
              <a:gd name="connsiteX1" fmla="*/ 1974453 w 3948906"/>
              <a:gd name="connsiteY1" fmla="*/ 0 h 3948906"/>
              <a:gd name="connsiteX2" fmla="*/ 3948906 w 3948906"/>
              <a:gd name="connsiteY2" fmla="*/ 1974453 h 3948906"/>
              <a:gd name="connsiteX3" fmla="*/ 1974453 w 3948906"/>
              <a:gd name="connsiteY3" fmla="*/ 3948906 h 3948906"/>
              <a:gd name="connsiteX4" fmla="*/ 0 w 3948906"/>
              <a:gd name="connsiteY4" fmla="*/ 1974453 h 394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906" h="3948906">
                <a:moveTo>
                  <a:pt x="0" y="1974453"/>
                </a:moveTo>
                <a:cubicBezTo>
                  <a:pt x="0" y="883993"/>
                  <a:pt x="883993" y="0"/>
                  <a:pt x="1974453" y="0"/>
                </a:cubicBezTo>
                <a:cubicBezTo>
                  <a:pt x="3064913" y="0"/>
                  <a:pt x="3948906" y="883993"/>
                  <a:pt x="3948906" y="1974453"/>
                </a:cubicBezTo>
                <a:cubicBezTo>
                  <a:pt x="3948906" y="3064913"/>
                  <a:pt x="3064913" y="3948906"/>
                  <a:pt x="1974453" y="3948906"/>
                </a:cubicBezTo>
                <a:cubicBezTo>
                  <a:pt x="883993" y="3948906"/>
                  <a:pt x="0" y="3064913"/>
                  <a:pt x="0" y="1974453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344" tIns="644344" rIns="644344" bIns="644344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phi ngôn ngữ</a:t>
            </a:r>
            <a:endPara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5B0A40-C767-4320-ABC8-45045082FBA5}"/>
              </a:ext>
            </a:extLst>
          </p:cNvPr>
          <p:cNvSpPr/>
          <p:nvPr/>
        </p:nvSpPr>
        <p:spPr>
          <a:xfrm rot="5400000">
            <a:off x="5080474" y="4724928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4AF7CC-46F9-4362-AE59-4E1B88A8A85C}"/>
              </a:ext>
            </a:extLst>
          </p:cNvPr>
          <p:cNvSpPr/>
          <p:nvPr/>
        </p:nvSpPr>
        <p:spPr>
          <a:xfrm>
            <a:off x="2664843" y="5429250"/>
            <a:ext cx="5300662" cy="8064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 cấp thông tin cho người đọc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F44152-9429-4D7E-89E1-C013290272C5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EE8D93-8436-4BD4-BBED-A6C4D677ABE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727DD1DB-8D4D-442B-AED2-B8038AFE1D40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922AF5-9543-4CFF-B559-EAE4B30C432B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ĐỌC- TÌM HIỂU CHUNG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12946-24F7-4D47-B157-68ADC44FC0D4}"/>
              </a:ext>
            </a:extLst>
          </p:cNvPr>
          <p:cNvSpPr txBox="1"/>
          <p:nvPr/>
        </p:nvSpPr>
        <p:spPr>
          <a:xfrm>
            <a:off x="532210" y="1044575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8EDF80B-DA3F-483C-B865-89874027757A}"/>
              </a:ext>
            </a:extLst>
          </p:cNvPr>
          <p:cNvSpPr/>
          <p:nvPr/>
        </p:nvSpPr>
        <p:spPr>
          <a:xfrm>
            <a:off x="4795610" y="3507522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072" tIns="309072" rIns="309072" bIns="309072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5792EC-F1D2-4030-88D0-BE2A506B6893}"/>
              </a:ext>
            </a:extLst>
          </p:cNvPr>
          <p:cNvSpPr/>
          <p:nvPr/>
        </p:nvSpPr>
        <p:spPr>
          <a:xfrm rot="16200000">
            <a:off x="5522021" y="2942145"/>
            <a:ext cx="293428" cy="593724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8745" rIns="110902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3BC160-F3EC-4E88-9AA1-1EAF153F2499}"/>
              </a:ext>
            </a:extLst>
          </p:cNvPr>
          <p:cNvSpPr/>
          <p:nvPr/>
        </p:nvSpPr>
        <p:spPr>
          <a:xfrm>
            <a:off x="4795610" y="1567795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Trét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49567F-E200-4FA0-A814-1D0DDA841F54}"/>
              </a:ext>
            </a:extLst>
          </p:cNvPr>
          <p:cNvSpPr/>
          <p:nvPr/>
        </p:nvSpPr>
        <p:spPr>
          <a:xfrm rot="1800000">
            <a:off x="6533011" y="4445711"/>
            <a:ext cx="369673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745" rIns="11090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BA2237-8344-4CCA-ABD5-476EF3F7D07D}"/>
              </a:ext>
            </a:extLst>
          </p:cNvPr>
          <p:cNvSpPr/>
          <p:nvPr/>
        </p:nvSpPr>
        <p:spPr>
          <a:xfrm>
            <a:off x="6911957" y="4477386"/>
            <a:ext cx="1898214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A32172-380F-470F-82ED-E792AF2C8727}"/>
              </a:ext>
            </a:extLst>
          </p:cNvPr>
          <p:cNvSpPr/>
          <p:nvPr/>
        </p:nvSpPr>
        <p:spPr>
          <a:xfrm rot="19800000">
            <a:off x="4434786" y="4445711"/>
            <a:ext cx="369674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369673" y="474979"/>
                </a:moveTo>
                <a:lnTo>
                  <a:pt x="184836" y="474979"/>
                </a:lnTo>
                <a:lnTo>
                  <a:pt x="184836" y="593724"/>
                </a:lnTo>
                <a:lnTo>
                  <a:pt x="0" y="296862"/>
                </a:lnTo>
                <a:lnTo>
                  <a:pt x="184836" y="0"/>
                </a:lnTo>
                <a:lnTo>
                  <a:pt x="184836" y="118745"/>
                </a:lnTo>
                <a:lnTo>
                  <a:pt x="369673" y="118745"/>
                </a:lnTo>
                <a:lnTo>
                  <a:pt x="369673" y="4749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901" tIns="118745" rIns="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4F594E1-B0AF-4A77-98AF-14C8E32BDF6F}"/>
              </a:ext>
            </a:extLst>
          </p:cNvPr>
          <p:cNvSpPr/>
          <p:nvPr/>
        </p:nvSpPr>
        <p:spPr>
          <a:xfrm>
            <a:off x="2679264" y="4477386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E552D-72B5-433D-BFAC-A04F8D68A7C0}"/>
              </a:ext>
            </a:extLst>
          </p:cNvPr>
          <p:cNvSpPr txBox="1"/>
          <p:nvPr/>
        </p:nvSpPr>
        <p:spPr>
          <a:xfrm>
            <a:off x="6995738" y="1305958"/>
            <a:ext cx="4300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àm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kín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nhét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dính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chỗ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hở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853A05-38B8-4938-9CD4-ABC7A4986AE6}"/>
              </a:ext>
            </a:extLst>
          </p:cNvPr>
          <p:cNvSpPr txBox="1"/>
          <p:nvPr/>
        </p:nvSpPr>
        <p:spPr>
          <a:xfrm>
            <a:off x="7785081" y="2852445"/>
            <a:ext cx="4369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hỉ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buôn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ghe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F60E9-A696-4BAA-A1DE-8BFF5F3EE517}"/>
              </a:ext>
            </a:extLst>
          </p:cNvPr>
          <p:cNvSpPr txBox="1"/>
          <p:nvPr/>
        </p:nvSpPr>
        <p:spPr>
          <a:xfrm>
            <a:off x="645266" y="3361137"/>
            <a:ext cx="3714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ùng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bồi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76CCD42-BC7B-4CA5-8D5A-EFE27CEB8274}"/>
              </a:ext>
            </a:extLst>
          </p:cNvPr>
          <p:cNvSpPr/>
          <p:nvPr/>
        </p:nvSpPr>
        <p:spPr>
          <a:xfrm>
            <a:off x="6625828" y="1660320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7CD3CB6-EE3E-493B-B408-B9B03ECD3C38}"/>
              </a:ext>
            </a:extLst>
          </p:cNvPr>
          <p:cNvSpPr/>
          <p:nvPr/>
        </p:nvSpPr>
        <p:spPr>
          <a:xfrm rot="17169617">
            <a:off x="7901353" y="4157662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D5881E5-C8E9-4406-842F-E343E5ABEAFF}"/>
              </a:ext>
            </a:extLst>
          </p:cNvPr>
          <p:cNvSpPr/>
          <p:nvPr/>
        </p:nvSpPr>
        <p:spPr>
          <a:xfrm rot="13576301">
            <a:off x="2707826" y="4300318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3" grpId="0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251791"/>
            <a:ext cx="4554538" cy="2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1890073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02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87626B8-76B2-4662-A383-5E2E24F06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5947"/>
              </p:ext>
            </p:extLst>
          </p:nvPr>
        </p:nvGraphicFramePr>
        <p:xfrm>
          <a:off x="2075543" y="2903537"/>
          <a:ext cx="9443357" cy="3913632"/>
        </p:xfrm>
        <a:graphic>
          <a:graphicData uri="http://schemas.openxmlformats.org/drawingml/2006/table">
            <a:tbl>
              <a:tblPr firstRow="1" firstCol="1" bandRow="1" bandCol="1">
                <a:tableStyleId>{1E171933-4619-4E11-9A3F-F7608DF75F80}</a:tableStyleId>
              </a:tblPr>
              <a:tblGrid>
                <a:gridCol w="6008914">
                  <a:extLst>
                    <a:ext uri="{9D8B030D-6E8A-4147-A177-3AD203B41FA5}">
                      <a16:colId xmlns:a16="http://schemas.microsoft.com/office/drawing/2014/main" val="4043219902"/>
                    </a:ext>
                  </a:extLst>
                </a:gridCol>
                <a:gridCol w="3434443">
                  <a:extLst>
                    <a:ext uri="{9D8B030D-6E8A-4147-A177-3AD203B41FA5}">
                      <a16:colId xmlns:a16="http://schemas.microsoft.com/office/drawing/2014/main" val="1632030345"/>
                    </a:ext>
                  </a:extLst>
                </a:gridCol>
              </a:tblGrid>
              <a:tr h="98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846203"/>
                  </a:ext>
                </a:extLst>
              </a:tr>
              <a:tr h="98132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249331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3781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937112"/>
                  </a:ext>
                </a:extLst>
              </a:tr>
              <a:tr h="40279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795663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003142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5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1770</Words>
  <Application>Microsoft Office PowerPoint</Application>
  <PresentationFormat>Widescreen</PresentationFormat>
  <Paragraphs>280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SimSun</vt:lpstr>
      <vt:lpstr>Algerian</vt:lpstr>
      <vt:lpstr>Arial</vt:lpstr>
      <vt:lpstr>Calibri</vt:lpstr>
      <vt:lpstr>Calibri Light</vt:lpstr>
      <vt:lpstr>Cooper Black</vt:lpstr>
      <vt:lpstr>Matura MT Script Capitals</vt:lpstr>
      <vt:lpstr>Modern Love</vt:lpstr>
      <vt:lpstr>MS Mincho</vt:lpstr>
      <vt:lpstr>The Hand</vt:lpstr>
      <vt:lpstr>Times New Roman</vt:lpstr>
      <vt:lpstr>Wingdings</vt:lpstr>
      <vt:lpstr>汉仪白棋体简</vt:lpstr>
      <vt:lpstr>SketchyVTI</vt:lpstr>
      <vt:lpstr>Office Theme</vt:lpstr>
      <vt:lpstr>Chủ đề Office</vt:lpstr>
      <vt:lpstr>Equation</vt:lpstr>
      <vt:lpstr>VĂN BẢN THÔNG 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BẢN THÔNG TIN</dc:title>
  <dc:creator>Admin</dc:creator>
  <cp:lastModifiedBy>FPT</cp:lastModifiedBy>
  <cp:revision>3</cp:revision>
  <dcterms:created xsi:type="dcterms:W3CDTF">2023-01-10T01:17:02Z</dcterms:created>
  <dcterms:modified xsi:type="dcterms:W3CDTF">2024-05-06T09:28:31Z</dcterms:modified>
</cp:coreProperties>
</file>