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54" r:id="rId2"/>
    <p:sldId id="352" r:id="rId3"/>
    <p:sldId id="358" r:id="rId4"/>
    <p:sldId id="355" r:id="rId5"/>
    <p:sldId id="477" r:id="rId6"/>
    <p:sldId id="479" r:id="rId7"/>
    <p:sldId id="481" r:id="rId8"/>
    <p:sldId id="482" r:id="rId9"/>
    <p:sldId id="483" r:id="rId10"/>
    <p:sldId id="484" r:id="rId11"/>
    <p:sldId id="487" r:id="rId12"/>
    <p:sldId id="488" r:id="rId13"/>
    <p:sldId id="489" r:id="rId14"/>
    <p:sldId id="490" r:id="rId15"/>
    <p:sldId id="491" r:id="rId16"/>
    <p:sldId id="492" r:id="rId17"/>
    <p:sldId id="494" r:id="rId18"/>
    <p:sldId id="485" r:id="rId19"/>
    <p:sldId id="495" r:id="rId20"/>
    <p:sldId id="496" r:id="rId21"/>
    <p:sldId id="497" r:id="rId22"/>
    <p:sldId id="498" r:id="rId23"/>
    <p:sldId id="499" r:id="rId24"/>
    <p:sldId id="500" r:id="rId25"/>
    <p:sldId id="493" r:id="rId26"/>
    <p:sldId id="501" r:id="rId27"/>
    <p:sldId id="502" r:id="rId28"/>
    <p:sldId id="503" r:id="rId29"/>
    <p:sldId id="504" r:id="rId30"/>
    <p:sldId id="505" r:id="rId31"/>
    <p:sldId id="506" r:id="rId32"/>
    <p:sldId id="508" r:id="rId33"/>
    <p:sldId id="509" r:id="rId34"/>
    <p:sldId id="511" r:id="rId35"/>
    <p:sldId id="510" r:id="rId36"/>
    <p:sldId id="512" r:id="rId37"/>
    <p:sldId id="513" r:id="rId38"/>
    <p:sldId id="514" r:id="rId39"/>
    <p:sldId id="516" r:id="rId40"/>
    <p:sldId id="517" r:id="rId41"/>
    <p:sldId id="518" r:id="rId42"/>
    <p:sldId id="519" r:id="rId43"/>
    <p:sldId id="520" r:id="rId44"/>
    <p:sldId id="521" r:id="rId45"/>
    <p:sldId id="522" r:id="rId46"/>
    <p:sldId id="462" r:id="rId47"/>
    <p:sldId id="523" r:id="rId48"/>
    <p:sldId id="524" r:id="rId49"/>
    <p:sldId id="525" r:id="rId50"/>
    <p:sldId id="544" r:id="rId51"/>
    <p:sldId id="545" r:id="rId52"/>
    <p:sldId id="546" r:id="rId53"/>
    <p:sldId id="43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a:srgbClr val="0066CC"/>
    <a:srgbClr val="3399FF"/>
    <a:srgbClr val="C7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showGuides="1">
      <p:cViewPr varScale="1">
        <p:scale>
          <a:sx n="63" d="100"/>
          <a:sy n="63" d="100"/>
        </p:scale>
        <p:origin x="18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641DCE11-241D-4ACD-9709-3DF26A60D1C5}"/>
    <pc:docChg chg="undo custSel addSld modSld sldOrd">
      <pc:chgData name="Thúy Mai" userId="222f1c7e07c9bd7a" providerId="LiveId" clId="{641DCE11-241D-4ACD-9709-3DF26A60D1C5}" dt="2023-01-03T02:36:25.830" v="898"/>
      <pc:docMkLst>
        <pc:docMk/>
      </pc:docMkLst>
      <pc:sldChg chg="modSp modAnim">
        <pc:chgData name="Thúy Mai" userId="222f1c7e07c9bd7a" providerId="LiveId" clId="{641DCE11-241D-4ACD-9709-3DF26A60D1C5}" dt="2023-01-03T02:36:25.830" v="898"/>
        <pc:sldMkLst>
          <pc:docMk/>
          <pc:sldMk cId="2491886763" sldId="433"/>
        </pc:sldMkLst>
        <pc:spChg chg="mod">
          <ac:chgData name="Thúy Mai" userId="222f1c7e07c9bd7a" providerId="LiveId" clId="{641DCE11-241D-4ACD-9709-3DF26A60D1C5}" dt="2023-01-03T02:18:31.383" v="810" actId="20577"/>
          <ac:spMkLst>
            <pc:docMk/>
            <pc:sldMk cId="2491886763" sldId="433"/>
            <ac:spMk id="13" creationId="{B6896D57-1E4C-7C80-05B9-AA21FDE9EF77}"/>
          </ac:spMkLst>
        </pc:spChg>
      </pc:sldChg>
      <pc:sldChg chg="delSp modSp mod">
        <pc:chgData name="Thúy Mai" userId="222f1c7e07c9bd7a" providerId="LiveId" clId="{641DCE11-241D-4ACD-9709-3DF26A60D1C5}" dt="2023-01-03T02:26:16.949" v="871" actId="1076"/>
        <pc:sldMkLst>
          <pc:docMk/>
          <pc:sldMk cId="1843655479" sldId="482"/>
        </pc:sldMkLst>
        <pc:spChg chg="del">
          <ac:chgData name="Thúy Mai" userId="222f1c7e07c9bd7a" providerId="LiveId" clId="{641DCE11-241D-4ACD-9709-3DF26A60D1C5}" dt="2023-01-03T02:25:59.683" v="870" actId="478"/>
          <ac:spMkLst>
            <pc:docMk/>
            <pc:sldMk cId="1843655479" sldId="482"/>
            <ac:spMk id="9" creationId="{D2F1752C-E76D-EA84-DB0F-5EF7E31FBBB6}"/>
          </ac:spMkLst>
        </pc:spChg>
        <pc:spChg chg="mod">
          <ac:chgData name="Thúy Mai" userId="222f1c7e07c9bd7a" providerId="LiveId" clId="{641DCE11-241D-4ACD-9709-3DF26A60D1C5}" dt="2023-01-03T02:26:16.949" v="871" actId="1076"/>
          <ac:spMkLst>
            <pc:docMk/>
            <pc:sldMk cId="1843655479" sldId="482"/>
            <ac:spMk id="14" creationId="{A86E8CAB-1EAF-E7D8-4714-74578C5F4B4C}"/>
          </ac:spMkLst>
        </pc:spChg>
      </pc:sldChg>
      <pc:sldChg chg="addSp modSp mod modAnim">
        <pc:chgData name="Thúy Mai" userId="222f1c7e07c9bd7a" providerId="LiveId" clId="{641DCE11-241D-4ACD-9709-3DF26A60D1C5}" dt="2022-12-30T09:01:50.175" v="209" actId="1076"/>
        <pc:sldMkLst>
          <pc:docMk/>
          <pc:sldMk cId="4217991750" sldId="485"/>
        </pc:sldMkLst>
        <pc:graphicFrameChg chg="mod">
          <ac:chgData name="Thúy Mai" userId="222f1c7e07c9bd7a" providerId="LiveId" clId="{641DCE11-241D-4ACD-9709-3DF26A60D1C5}" dt="2022-12-30T09:01:50.175" v="209" actId="1076"/>
          <ac:graphicFrameMkLst>
            <pc:docMk/>
            <pc:sldMk cId="4217991750" sldId="485"/>
            <ac:graphicFrameMk id="5" creationId="{35C6DCF9-5AF6-13BC-F150-B5510FF6F1F5}"/>
          </ac:graphicFrameMkLst>
        </pc:graphicFrameChg>
        <pc:picChg chg="add mod">
          <ac:chgData name="Thúy Mai" userId="222f1c7e07c9bd7a" providerId="LiveId" clId="{641DCE11-241D-4ACD-9709-3DF26A60D1C5}" dt="2022-12-30T08:58:52.240" v="201" actId="1076"/>
          <ac:picMkLst>
            <pc:docMk/>
            <pc:sldMk cId="4217991750" sldId="485"/>
            <ac:picMk id="2" creationId="{E21D9870-FA57-B0CE-904F-98AA99FAB3D8}"/>
          </ac:picMkLst>
        </pc:picChg>
        <pc:picChg chg="add mod">
          <ac:chgData name="Thúy Mai" userId="222f1c7e07c9bd7a" providerId="LiveId" clId="{641DCE11-241D-4ACD-9709-3DF26A60D1C5}" dt="2022-12-30T09:01:47.301" v="208" actId="1076"/>
          <ac:picMkLst>
            <pc:docMk/>
            <pc:sldMk cId="4217991750" sldId="485"/>
            <ac:picMk id="3" creationId="{733602C5-F244-2455-F197-E0BABCE34B4A}"/>
          </ac:picMkLst>
        </pc:picChg>
      </pc:sldChg>
      <pc:sldChg chg="modAnim">
        <pc:chgData name="Thúy Mai" userId="222f1c7e07c9bd7a" providerId="LiveId" clId="{641DCE11-241D-4ACD-9709-3DF26A60D1C5}" dt="2023-01-03T02:29:18.855" v="872"/>
        <pc:sldMkLst>
          <pc:docMk/>
          <pc:sldMk cId="1082179570" sldId="489"/>
        </pc:sldMkLst>
      </pc:sldChg>
      <pc:sldChg chg="delSp mod">
        <pc:chgData name="Thúy Mai" userId="222f1c7e07c9bd7a" providerId="LiveId" clId="{641DCE11-241D-4ACD-9709-3DF26A60D1C5}" dt="2023-01-03T02:29:29.183" v="873" actId="478"/>
        <pc:sldMkLst>
          <pc:docMk/>
          <pc:sldMk cId="1438511947" sldId="490"/>
        </pc:sldMkLst>
        <pc:spChg chg="del">
          <ac:chgData name="Thúy Mai" userId="222f1c7e07c9bd7a" providerId="LiveId" clId="{641DCE11-241D-4ACD-9709-3DF26A60D1C5}" dt="2023-01-03T02:29:29.183" v="873" actId="478"/>
          <ac:spMkLst>
            <pc:docMk/>
            <pc:sldMk cId="1438511947" sldId="490"/>
            <ac:spMk id="6" creationId="{AB8F1CE4-22A3-A8F5-701F-B600C4269D1C}"/>
          </ac:spMkLst>
        </pc:spChg>
      </pc:sldChg>
      <pc:sldChg chg="modSp mod">
        <pc:chgData name="Thúy Mai" userId="222f1c7e07c9bd7a" providerId="LiveId" clId="{641DCE11-241D-4ACD-9709-3DF26A60D1C5}" dt="2022-12-30T09:17:49.814" v="499" actId="122"/>
        <pc:sldMkLst>
          <pc:docMk/>
          <pc:sldMk cId="3962069771" sldId="493"/>
        </pc:sldMkLst>
        <pc:graphicFrameChg chg="modGraphic">
          <ac:chgData name="Thúy Mai" userId="222f1c7e07c9bd7a" providerId="LiveId" clId="{641DCE11-241D-4ACD-9709-3DF26A60D1C5}" dt="2022-12-30T09:17:49.814" v="499" actId="122"/>
          <ac:graphicFrameMkLst>
            <pc:docMk/>
            <pc:sldMk cId="3962069771" sldId="493"/>
            <ac:graphicFrameMk id="3" creationId="{632CE82B-E96A-39CA-7B27-E53CDC730871}"/>
          </ac:graphicFrameMkLst>
        </pc:graphicFrameChg>
      </pc:sldChg>
      <pc:sldChg chg="addSp delSp modSp add mod ord">
        <pc:chgData name="Thúy Mai" userId="222f1c7e07c9bd7a" providerId="LiveId" clId="{641DCE11-241D-4ACD-9709-3DF26A60D1C5}" dt="2022-12-30T08:58:22.877" v="199" actId="1076"/>
        <pc:sldMkLst>
          <pc:docMk/>
          <pc:sldMk cId="4000764018" sldId="494"/>
        </pc:sldMkLst>
        <pc:spChg chg="mod">
          <ac:chgData name="Thúy Mai" userId="222f1c7e07c9bd7a" providerId="LiveId" clId="{641DCE11-241D-4ACD-9709-3DF26A60D1C5}" dt="2022-12-30T08:57:13.706" v="134" actId="20577"/>
          <ac:spMkLst>
            <pc:docMk/>
            <pc:sldMk cId="4000764018" sldId="494"/>
            <ac:spMk id="2" creationId="{F361A009-4B45-12FA-AEF6-B90DFA6C47EF}"/>
          </ac:spMkLst>
        </pc:spChg>
        <pc:spChg chg="mod">
          <ac:chgData name="Thúy Mai" userId="222f1c7e07c9bd7a" providerId="LiveId" clId="{641DCE11-241D-4ACD-9709-3DF26A60D1C5}" dt="2022-12-30T08:58:20.114" v="198" actId="1076"/>
          <ac:spMkLst>
            <pc:docMk/>
            <pc:sldMk cId="4000764018" sldId="494"/>
            <ac:spMk id="6" creationId="{59334906-4BE6-8406-FCB7-8D158F546479}"/>
          </ac:spMkLst>
        </pc:spChg>
        <pc:spChg chg="mod">
          <ac:chgData name="Thúy Mai" userId="222f1c7e07c9bd7a" providerId="LiveId" clId="{641DCE11-241D-4ACD-9709-3DF26A60D1C5}" dt="2022-12-30T08:56:53.237" v="44" actId="20577"/>
          <ac:spMkLst>
            <pc:docMk/>
            <pc:sldMk cId="4000764018" sldId="494"/>
            <ac:spMk id="7" creationId="{5477447E-92A6-9F4C-69C4-7264F3CDE1A9}"/>
          </ac:spMkLst>
        </pc:spChg>
        <pc:graphicFrameChg chg="add del mod">
          <ac:chgData name="Thúy Mai" userId="222f1c7e07c9bd7a" providerId="LiveId" clId="{641DCE11-241D-4ACD-9709-3DF26A60D1C5}" dt="2022-12-30T08:57:38.458" v="137"/>
          <ac:graphicFrameMkLst>
            <pc:docMk/>
            <pc:sldMk cId="4000764018" sldId="494"/>
            <ac:graphicFrameMk id="3" creationId="{5E807B95-3060-21DF-E0FD-127827FCAF9B}"/>
          </ac:graphicFrameMkLst>
        </pc:graphicFrameChg>
        <pc:picChg chg="mod">
          <ac:chgData name="Thúy Mai" userId="222f1c7e07c9bd7a" providerId="LiveId" clId="{641DCE11-241D-4ACD-9709-3DF26A60D1C5}" dt="2022-12-30T08:58:22.877" v="199" actId="1076"/>
          <ac:picMkLst>
            <pc:docMk/>
            <pc:sldMk cId="4000764018" sldId="494"/>
            <ac:picMk id="8" creationId="{CE2863A5-3620-1B22-8DE1-6DA56834FEF5}"/>
          </ac:picMkLst>
        </pc:picChg>
      </pc:sldChg>
      <pc:sldChg chg="addSp delSp modSp add mod ord delAnim modAnim">
        <pc:chgData name="Thúy Mai" userId="222f1c7e07c9bd7a" providerId="LiveId" clId="{641DCE11-241D-4ACD-9709-3DF26A60D1C5}" dt="2022-12-30T09:11:12.368" v="343" actId="478"/>
        <pc:sldMkLst>
          <pc:docMk/>
          <pc:sldMk cId="1365133257" sldId="495"/>
        </pc:sldMkLst>
        <pc:spChg chg="add mod">
          <ac:chgData name="Thúy Mai" userId="222f1c7e07c9bd7a" providerId="LiveId" clId="{641DCE11-241D-4ACD-9709-3DF26A60D1C5}" dt="2022-12-30T09:07:25.492" v="312" actId="1076"/>
          <ac:spMkLst>
            <pc:docMk/>
            <pc:sldMk cId="1365133257" sldId="495"/>
            <ac:spMk id="3" creationId="{C5A5B01C-A3A8-53A7-66FB-401B2E651B03}"/>
          </ac:spMkLst>
        </pc:spChg>
        <pc:spChg chg="del">
          <ac:chgData name="Thúy Mai" userId="222f1c7e07c9bd7a" providerId="LiveId" clId="{641DCE11-241D-4ACD-9709-3DF26A60D1C5}" dt="2022-12-30T09:01:59.008" v="213" actId="478"/>
          <ac:spMkLst>
            <pc:docMk/>
            <pc:sldMk cId="1365133257" sldId="495"/>
            <ac:spMk id="6" creationId="{59334906-4BE6-8406-FCB7-8D158F546479}"/>
          </ac:spMkLst>
        </pc:spChg>
        <pc:spChg chg="add del mod">
          <ac:chgData name="Thúy Mai" userId="222f1c7e07c9bd7a" providerId="LiveId" clId="{641DCE11-241D-4ACD-9709-3DF26A60D1C5}" dt="2022-12-30T09:11:12.368" v="343" actId="478"/>
          <ac:spMkLst>
            <pc:docMk/>
            <pc:sldMk cId="1365133257" sldId="495"/>
            <ac:spMk id="10" creationId="{43C6A584-61E2-5597-DC56-E5BF31411BFB}"/>
          </ac:spMkLst>
        </pc:spChg>
        <pc:spChg chg="add mod">
          <ac:chgData name="Thúy Mai" userId="222f1c7e07c9bd7a" providerId="LiveId" clId="{641DCE11-241D-4ACD-9709-3DF26A60D1C5}" dt="2022-12-30T09:03:44.448" v="304" actId="1076"/>
          <ac:spMkLst>
            <pc:docMk/>
            <pc:sldMk cId="1365133257" sldId="495"/>
            <ac:spMk id="11" creationId="{9337A751-9A3E-5070-C0A3-0DB5ED13AA6A}"/>
          </ac:spMkLst>
        </pc:spChg>
        <pc:spChg chg="add mod">
          <ac:chgData name="Thúy Mai" userId="222f1c7e07c9bd7a" providerId="LiveId" clId="{641DCE11-241D-4ACD-9709-3DF26A60D1C5}" dt="2022-12-30T09:10:19.782" v="323" actId="1076"/>
          <ac:spMkLst>
            <pc:docMk/>
            <pc:sldMk cId="1365133257" sldId="495"/>
            <ac:spMk id="12" creationId="{A889041A-1D06-71AE-C63F-276361DE5642}"/>
          </ac:spMkLst>
        </pc:spChg>
        <pc:spChg chg="add mod">
          <ac:chgData name="Thúy Mai" userId="222f1c7e07c9bd7a" providerId="LiveId" clId="{641DCE11-241D-4ACD-9709-3DF26A60D1C5}" dt="2022-12-30T09:10:37.897" v="329" actId="1076"/>
          <ac:spMkLst>
            <pc:docMk/>
            <pc:sldMk cId="1365133257" sldId="495"/>
            <ac:spMk id="13" creationId="{4BEE3281-C9C4-9282-BD2E-E44463139009}"/>
          </ac:spMkLst>
        </pc:spChg>
        <pc:spChg chg="add mod">
          <ac:chgData name="Thúy Mai" userId="222f1c7e07c9bd7a" providerId="LiveId" clId="{641DCE11-241D-4ACD-9709-3DF26A60D1C5}" dt="2022-12-30T09:10:52.191" v="335" actId="1076"/>
          <ac:spMkLst>
            <pc:docMk/>
            <pc:sldMk cId="1365133257" sldId="495"/>
            <ac:spMk id="14" creationId="{7E9CCFD6-D531-D1BA-9BA9-B611AB031DE3}"/>
          </ac:spMkLst>
        </pc:spChg>
        <pc:spChg chg="add mod">
          <ac:chgData name="Thúy Mai" userId="222f1c7e07c9bd7a" providerId="LiveId" clId="{641DCE11-241D-4ACD-9709-3DF26A60D1C5}" dt="2022-12-30T09:11:04.206" v="341" actId="20577"/>
          <ac:spMkLst>
            <pc:docMk/>
            <pc:sldMk cId="1365133257" sldId="495"/>
            <ac:spMk id="15" creationId="{6B7ADE59-C6A4-491E-A145-642A6037E0FD}"/>
          </ac:spMkLst>
        </pc:spChg>
        <pc:graphicFrameChg chg="add del mod">
          <ac:chgData name="Thúy Mai" userId="222f1c7e07c9bd7a" providerId="LiveId" clId="{641DCE11-241D-4ACD-9709-3DF26A60D1C5}" dt="2022-12-30T09:02:32.402" v="219"/>
          <ac:graphicFrameMkLst>
            <pc:docMk/>
            <pc:sldMk cId="1365133257" sldId="495"/>
            <ac:graphicFrameMk id="5" creationId="{73810C39-0FD7-F190-52C4-E863AEF6EE77}"/>
          </ac:graphicFrameMkLst>
        </pc:graphicFrameChg>
        <pc:picChg chg="mod">
          <ac:chgData name="Thúy Mai" userId="222f1c7e07c9bd7a" providerId="LiveId" clId="{641DCE11-241D-4ACD-9709-3DF26A60D1C5}" dt="2022-12-30T09:07:19.199" v="311" actId="1076"/>
          <ac:picMkLst>
            <pc:docMk/>
            <pc:sldMk cId="1365133257" sldId="495"/>
            <ac:picMk id="4" creationId="{692A1F13-E567-5E03-B5E3-EA2F7810A0F9}"/>
          </ac:picMkLst>
        </pc:picChg>
        <pc:picChg chg="del mod">
          <ac:chgData name="Thúy Mai" userId="222f1c7e07c9bd7a" providerId="LiveId" clId="{641DCE11-241D-4ACD-9709-3DF26A60D1C5}" dt="2022-12-30T09:02:00.667" v="215" actId="478"/>
          <ac:picMkLst>
            <pc:docMk/>
            <pc:sldMk cId="1365133257" sldId="495"/>
            <ac:picMk id="8" creationId="{CE2863A5-3620-1B22-8DE1-6DA56834FEF5}"/>
          </ac:picMkLst>
        </pc:picChg>
      </pc:sldChg>
      <pc:sldChg chg="delSp modSp add mod modAnim">
        <pc:chgData name="Thúy Mai" userId="222f1c7e07c9bd7a" providerId="LiveId" clId="{641DCE11-241D-4ACD-9709-3DF26A60D1C5}" dt="2022-12-30T09:17:38.514" v="498" actId="478"/>
        <pc:sldMkLst>
          <pc:docMk/>
          <pc:sldMk cId="1298686751" sldId="496"/>
        </pc:sldMkLst>
        <pc:spChg chg="mod">
          <ac:chgData name="Thúy Mai" userId="222f1c7e07c9bd7a" providerId="LiveId" clId="{641DCE11-241D-4ACD-9709-3DF26A60D1C5}" dt="2022-12-30T09:11:29.940" v="348" actId="14100"/>
          <ac:spMkLst>
            <pc:docMk/>
            <pc:sldMk cId="1298686751" sldId="496"/>
            <ac:spMk id="3" creationId="{C5A5B01C-A3A8-53A7-66FB-401B2E651B03}"/>
          </ac:spMkLst>
        </pc:spChg>
        <pc:spChg chg="del mod">
          <ac:chgData name="Thúy Mai" userId="222f1c7e07c9bd7a" providerId="LiveId" clId="{641DCE11-241D-4ACD-9709-3DF26A60D1C5}" dt="2022-12-30T09:17:38.514" v="498" actId="478"/>
          <ac:spMkLst>
            <pc:docMk/>
            <pc:sldMk cId="1298686751" sldId="496"/>
            <ac:spMk id="10" creationId="{43C6A584-61E2-5597-DC56-E5BF31411BFB}"/>
          </ac:spMkLst>
        </pc:spChg>
        <pc:spChg chg="mod">
          <ac:chgData name="Thúy Mai" userId="222f1c7e07c9bd7a" providerId="LiveId" clId="{641DCE11-241D-4ACD-9709-3DF26A60D1C5}" dt="2022-12-30T09:11:40.958" v="352" actId="14100"/>
          <ac:spMkLst>
            <pc:docMk/>
            <pc:sldMk cId="1298686751" sldId="496"/>
            <ac:spMk id="12" creationId="{A889041A-1D06-71AE-C63F-276361DE5642}"/>
          </ac:spMkLst>
        </pc:spChg>
        <pc:spChg chg="mod">
          <ac:chgData name="Thúy Mai" userId="222f1c7e07c9bd7a" providerId="LiveId" clId="{641DCE11-241D-4ACD-9709-3DF26A60D1C5}" dt="2022-12-30T09:11:53.096" v="356" actId="14100"/>
          <ac:spMkLst>
            <pc:docMk/>
            <pc:sldMk cId="1298686751" sldId="496"/>
            <ac:spMk id="13" creationId="{4BEE3281-C9C4-9282-BD2E-E44463139009}"/>
          </ac:spMkLst>
        </pc:spChg>
        <pc:spChg chg="mod">
          <ac:chgData name="Thúy Mai" userId="222f1c7e07c9bd7a" providerId="LiveId" clId="{641DCE11-241D-4ACD-9709-3DF26A60D1C5}" dt="2022-12-30T09:12:17.658" v="360" actId="14100"/>
          <ac:spMkLst>
            <pc:docMk/>
            <pc:sldMk cId="1298686751" sldId="496"/>
            <ac:spMk id="14" creationId="{7E9CCFD6-D531-D1BA-9BA9-B611AB031DE3}"/>
          </ac:spMkLst>
        </pc:spChg>
        <pc:spChg chg="del">
          <ac:chgData name="Thúy Mai" userId="222f1c7e07c9bd7a" providerId="LiveId" clId="{641DCE11-241D-4ACD-9709-3DF26A60D1C5}" dt="2022-12-30T09:12:22.235" v="361" actId="478"/>
          <ac:spMkLst>
            <pc:docMk/>
            <pc:sldMk cId="1298686751" sldId="496"/>
            <ac:spMk id="15" creationId="{6B7ADE59-C6A4-491E-A145-642A6037E0FD}"/>
          </ac:spMkLst>
        </pc:spChg>
      </pc:sldChg>
      <pc:sldChg chg="addSp delSp modSp add mod modAnim">
        <pc:chgData name="Thúy Mai" userId="222f1c7e07c9bd7a" providerId="LiveId" clId="{641DCE11-241D-4ACD-9709-3DF26A60D1C5}" dt="2023-01-03T02:30:55.905" v="874"/>
        <pc:sldMkLst>
          <pc:docMk/>
          <pc:sldMk cId="1661784411" sldId="497"/>
        </pc:sldMkLst>
        <pc:spChg chg="mod">
          <ac:chgData name="Thúy Mai" userId="222f1c7e07c9bd7a" providerId="LiveId" clId="{641DCE11-241D-4ACD-9709-3DF26A60D1C5}" dt="2022-12-30T09:12:34.090" v="364"/>
          <ac:spMkLst>
            <pc:docMk/>
            <pc:sldMk cId="1661784411" sldId="497"/>
            <ac:spMk id="3" creationId="{C5A5B01C-A3A8-53A7-66FB-401B2E651B03}"/>
          </ac:spMkLst>
        </pc:spChg>
        <pc:spChg chg="add mod">
          <ac:chgData name="Thúy Mai" userId="222f1c7e07c9bd7a" providerId="LiveId" clId="{641DCE11-241D-4ACD-9709-3DF26A60D1C5}" dt="2022-12-30T09:14:22.841" v="405" actId="1076"/>
          <ac:spMkLst>
            <pc:docMk/>
            <pc:sldMk cId="1661784411" sldId="497"/>
            <ac:spMk id="6" creationId="{552AD471-8200-5A52-DB98-AEFDC49C9717}"/>
          </ac:spMkLst>
        </pc:spChg>
        <pc:spChg chg="del mod">
          <ac:chgData name="Thúy Mai" userId="222f1c7e07c9bd7a" providerId="LiveId" clId="{641DCE11-241D-4ACD-9709-3DF26A60D1C5}" dt="2022-12-30T09:13:25.062" v="385" actId="478"/>
          <ac:spMkLst>
            <pc:docMk/>
            <pc:sldMk cId="1661784411" sldId="497"/>
            <ac:spMk id="10" creationId="{43C6A584-61E2-5597-DC56-E5BF31411BFB}"/>
          </ac:spMkLst>
        </pc:spChg>
        <pc:spChg chg="mod">
          <ac:chgData name="Thúy Mai" userId="222f1c7e07c9bd7a" providerId="LiveId" clId="{641DCE11-241D-4ACD-9709-3DF26A60D1C5}" dt="2022-12-30T09:12:57.906" v="375" actId="20577"/>
          <ac:spMkLst>
            <pc:docMk/>
            <pc:sldMk cId="1661784411" sldId="497"/>
            <ac:spMk id="12" creationId="{A889041A-1D06-71AE-C63F-276361DE5642}"/>
          </ac:spMkLst>
        </pc:spChg>
        <pc:spChg chg="del mod">
          <ac:chgData name="Thúy Mai" userId="222f1c7e07c9bd7a" providerId="LiveId" clId="{641DCE11-241D-4ACD-9709-3DF26A60D1C5}" dt="2022-12-30T09:12:41.650" v="367" actId="478"/>
          <ac:spMkLst>
            <pc:docMk/>
            <pc:sldMk cId="1661784411" sldId="497"/>
            <ac:spMk id="13" creationId="{4BEE3281-C9C4-9282-BD2E-E44463139009}"/>
          </ac:spMkLst>
        </pc:spChg>
        <pc:spChg chg="mod">
          <ac:chgData name="Thúy Mai" userId="222f1c7e07c9bd7a" providerId="LiveId" clId="{641DCE11-241D-4ACD-9709-3DF26A60D1C5}" dt="2022-12-30T09:13:12.974" v="383" actId="20577"/>
          <ac:spMkLst>
            <pc:docMk/>
            <pc:sldMk cId="1661784411" sldId="497"/>
            <ac:spMk id="14" creationId="{7E9CCFD6-D531-D1BA-9BA9-B611AB031DE3}"/>
          </ac:spMkLst>
        </pc:spChg>
      </pc:sldChg>
      <pc:sldChg chg="modSp add">
        <pc:chgData name="Thúy Mai" userId="222f1c7e07c9bd7a" providerId="LiveId" clId="{641DCE11-241D-4ACD-9709-3DF26A60D1C5}" dt="2022-12-30T09:16:44.362" v="497" actId="20577"/>
        <pc:sldMkLst>
          <pc:docMk/>
          <pc:sldMk cId="1403483225" sldId="498"/>
        </pc:sldMkLst>
        <pc:spChg chg="mod">
          <ac:chgData name="Thúy Mai" userId="222f1c7e07c9bd7a" providerId="LiveId" clId="{641DCE11-241D-4ACD-9709-3DF26A60D1C5}" dt="2022-12-30T09:16:44.362" v="497" actId="20577"/>
          <ac:spMkLst>
            <pc:docMk/>
            <pc:sldMk cId="1403483225" sldId="498"/>
            <ac:spMk id="2" creationId="{F361A009-4B45-12FA-AEF6-B90DFA6C47EF}"/>
          </ac:spMkLst>
        </pc:spChg>
      </pc:sldChg>
      <pc:sldChg chg="modSp mod modAnim">
        <pc:chgData name="Thúy Mai" userId="222f1c7e07c9bd7a" providerId="LiveId" clId="{641DCE11-241D-4ACD-9709-3DF26A60D1C5}" dt="2023-01-03T02:32:24.281" v="877"/>
        <pc:sldMkLst>
          <pc:docMk/>
          <pc:sldMk cId="3496921767" sldId="501"/>
        </pc:sldMkLst>
        <pc:picChg chg="mod">
          <ac:chgData name="Thúy Mai" userId="222f1c7e07c9bd7a" providerId="LiveId" clId="{641DCE11-241D-4ACD-9709-3DF26A60D1C5}" dt="2023-01-03T02:32:08.595" v="875" actId="1076"/>
          <ac:picMkLst>
            <pc:docMk/>
            <pc:sldMk cId="3496921767" sldId="501"/>
            <ac:picMk id="14" creationId="{14896360-B3FF-2436-170E-DC09AC5462E7}"/>
          </ac:picMkLst>
        </pc:picChg>
      </pc:sldChg>
      <pc:sldChg chg="modAnim">
        <pc:chgData name="Thúy Mai" userId="222f1c7e07c9bd7a" providerId="LiveId" clId="{641DCE11-241D-4ACD-9709-3DF26A60D1C5}" dt="2023-01-03T02:33:03.803" v="882"/>
        <pc:sldMkLst>
          <pc:docMk/>
          <pc:sldMk cId="1551194462" sldId="506"/>
        </pc:sldMkLst>
      </pc:sldChg>
      <pc:sldChg chg="modAnim">
        <pc:chgData name="Thúy Mai" userId="222f1c7e07c9bd7a" providerId="LiveId" clId="{641DCE11-241D-4ACD-9709-3DF26A60D1C5}" dt="2023-01-03T02:33:16.793" v="884"/>
        <pc:sldMkLst>
          <pc:docMk/>
          <pc:sldMk cId="4274560574" sldId="508"/>
        </pc:sldMkLst>
      </pc:sldChg>
      <pc:sldChg chg="modAnim">
        <pc:chgData name="Thúy Mai" userId="222f1c7e07c9bd7a" providerId="LiveId" clId="{641DCE11-241D-4ACD-9709-3DF26A60D1C5}" dt="2023-01-03T02:33:34.121" v="885"/>
        <pc:sldMkLst>
          <pc:docMk/>
          <pc:sldMk cId="3207183709" sldId="509"/>
        </pc:sldMkLst>
      </pc:sldChg>
      <pc:sldChg chg="modAnim">
        <pc:chgData name="Thúy Mai" userId="222f1c7e07c9bd7a" providerId="LiveId" clId="{641DCE11-241D-4ACD-9709-3DF26A60D1C5}" dt="2023-01-03T02:33:42.417" v="888"/>
        <pc:sldMkLst>
          <pc:docMk/>
          <pc:sldMk cId="172601390" sldId="511"/>
        </pc:sldMkLst>
      </pc:sldChg>
      <pc:sldChg chg="modAnim">
        <pc:chgData name="Thúy Mai" userId="222f1c7e07c9bd7a" providerId="LiveId" clId="{641DCE11-241D-4ACD-9709-3DF26A60D1C5}" dt="2023-01-03T02:34:29.528" v="889"/>
        <pc:sldMkLst>
          <pc:docMk/>
          <pc:sldMk cId="3896490835" sldId="512"/>
        </pc:sldMkLst>
      </pc:sldChg>
      <pc:sldChg chg="delSp mod">
        <pc:chgData name="Thúy Mai" userId="222f1c7e07c9bd7a" providerId="LiveId" clId="{641DCE11-241D-4ACD-9709-3DF26A60D1C5}" dt="2023-01-03T02:34:55.989" v="890" actId="478"/>
        <pc:sldMkLst>
          <pc:docMk/>
          <pc:sldMk cId="2557605277" sldId="515"/>
        </pc:sldMkLst>
        <pc:spChg chg="del">
          <ac:chgData name="Thúy Mai" userId="222f1c7e07c9bd7a" providerId="LiveId" clId="{641DCE11-241D-4ACD-9709-3DF26A60D1C5}" dt="2023-01-03T02:34:55.989" v="890" actId="478"/>
          <ac:spMkLst>
            <pc:docMk/>
            <pc:sldMk cId="2557605277" sldId="515"/>
            <ac:spMk id="9" creationId="{0216097D-F9FD-6C05-97BA-40867402746B}"/>
          </ac:spMkLst>
        </pc:spChg>
      </pc:sldChg>
      <pc:sldChg chg="modAnim">
        <pc:chgData name="Thúy Mai" userId="222f1c7e07c9bd7a" providerId="LiveId" clId="{641DCE11-241D-4ACD-9709-3DF26A60D1C5}" dt="2023-01-03T02:36:16.020" v="894"/>
        <pc:sldMkLst>
          <pc:docMk/>
          <pc:sldMk cId="694885418" sldId="544"/>
        </pc:sldMkLst>
      </pc:sldChg>
      <pc:sldChg chg="addSp delSp modSp add mod delAnim modAnim">
        <pc:chgData name="Thúy Mai" userId="222f1c7e07c9bd7a" providerId="LiveId" clId="{641DCE11-241D-4ACD-9709-3DF26A60D1C5}" dt="2023-01-03T02:08:09.224" v="629" actId="20577"/>
        <pc:sldMkLst>
          <pc:docMk/>
          <pc:sldMk cId="2345066054" sldId="545"/>
        </pc:sldMkLst>
        <pc:spChg chg="mod">
          <ac:chgData name="Thúy Mai" userId="222f1c7e07c9bd7a" providerId="LiveId" clId="{641DCE11-241D-4ACD-9709-3DF26A60D1C5}" dt="2023-01-03T02:07:35.373" v="620" actId="1035"/>
          <ac:spMkLst>
            <pc:docMk/>
            <pc:sldMk cId="2345066054" sldId="545"/>
            <ac:spMk id="10" creationId="{7F5946D7-A48B-AC4A-1D3C-E30875C803F0}"/>
          </ac:spMkLst>
        </pc:spChg>
        <pc:spChg chg="mod">
          <ac:chgData name="Thúy Mai" userId="222f1c7e07c9bd7a" providerId="LiveId" clId="{641DCE11-241D-4ACD-9709-3DF26A60D1C5}" dt="2023-01-03T02:07:35.373" v="620" actId="1035"/>
          <ac:spMkLst>
            <pc:docMk/>
            <pc:sldMk cId="2345066054" sldId="545"/>
            <ac:spMk id="11" creationId="{9C751495-63C0-E27F-1D85-A807C976AD09}"/>
          </ac:spMkLst>
        </pc:spChg>
        <pc:spChg chg="add mod">
          <ac:chgData name="Thúy Mai" userId="222f1c7e07c9bd7a" providerId="LiveId" clId="{641DCE11-241D-4ACD-9709-3DF26A60D1C5}" dt="2023-01-03T02:08:09.224" v="629" actId="20577"/>
          <ac:spMkLst>
            <pc:docMk/>
            <pc:sldMk cId="2345066054" sldId="545"/>
            <ac:spMk id="18" creationId="{471E7FAB-E6E0-407F-8265-20012A290CEB}"/>
          </ac:spMkLst>
        </pc:spChg>
        <pc:grpChg chg="del">
          <ac:chgData name="Thúy Mai" userId="222f1c7e07c9bd7a" providerId="LiveId" clId="{641DCE11-241D-4ACD-9709-3DF26A60D1C5}" dt="2023-01-03T01:43:05.210" v="501" actId="478"/>
          <ac:grpSpMkLst>
            <pc:docMk/>
            <pc:sldMk cId="2345066054" sldId="545"/>
            <ac:grpSpMk id="8" creationId="{054E1041-DE6B-421E-CBB3-32449804CCEF}"/>
          </ac:grpSpMkLst>
        </pc:grpChg>
        <pc:graphicFrameChg chg="mod">
          <ac:chgData name="Thúy Mai" userId="222f1c7e07c9bd7a" providerId="LiveId" clId="{641DCE11-241D-4ACD-9709-3DF26A60D1C5}" dt="2023-01-03T02:07:35.373" v="620" actId="1035"/>
          <ac:graphicFrameMkLst>
            <pc:docMk/>
            <pc:sldMk cId="2345066054" sldId="545"/>
            <ac:graphicFrameMk id="2" creationId="{6B292B20-5763-B0F8-5851-2D0775A9B6EC}"/>
          </ac:graphicFrameMkLst>
        </pc:graphicFrameChg>
        <pc:graphicFrameChg chg="add del mod">
          <ac:chgData name="Thúy Mai" userId="222f1c7e07c9bd7a" providerId="LiveId" clId="{641DCE11-241D-4ACD-9709-3DF26A60D1C5}" dt="2023-01-03T02:02:54.562" v="590"/>
          <ac:graphicFrameMkLst>
            <pc:docMk/>
            <pc:sldMk cId="2345066054" sldId="545"/>
            <ac:graphicFrameMk id="3" creationId="{D8CAE246-242D-B734-3A91-4D11B97F85E9}"/>
          </ac:graphicFrameMkLst>
        </pc:graphicFrameChg>
        <pc:graphicFrameChg chg="add del mod">
          <ac:chgData name="Thúy Mai" userId="222f1c7e07c9bd7a" providerId="LiveId" clId="{641DCE11-241D-4ACD-9709-3DF26A60D1C5}" dt="2023-01-03T02:02:56.020" v="593"/>
          <ac:graphicFrameMkLst>
            <pc:docMk/>
            <pc:sldMk cId="2345066054" sldId="545"/>
            <ac:graphicFrameMk id="7" creationId="{1CAC77A3-DF88-0AA1-7896-3A914D98E13C}"/>
          </ac:graphicFrameMkLst>
        </pc:graphicFrameChg>
        <pc:picChg chg="mod">
          <ac:chgData name="Thúy Mai" userId="222f1c7e07c9bd7a" providerId="LiveId" clId="{641DCE11-241D-4ACD-9709-3DF26A60D1C5}" dt="2023-01-03T01:43:38.108" v="581" actId="14100"/>
          <ac:picMkLst>
            <pc:docMk/>
            <pc:sldMk cId="2345066054" sldId="545"/>
            <ac:picMk id="4" creationId="{149C7CD1-0F00-1E90-3025-BA402BF41EA8}"/>
          </ac:picMkLst>
        </pc:picChg>
        <pc:picChg chg="mod">
          <ac:chgData name="Thúy Mai" userId="222f1c7e07c9bd7a" providerId="LiveId" clId="{641DCE11-241D-4ACD-9709-3DF26A60D1C5}" dt="2023-01-03T02:06:56.317" v="606" actId="1076"/>
          <ac:picMkLst>
            <pc:docMk/>
            <pc:sldMk cId="2345066054" sldId="545"/>
            <ac:picMk id="5" creationId="{B4EB43F4-A907-DD81-6328-8897B4F0246F}"/>
          </ac:picMkLst>
        </pc:picChg>
        <pc:picChg chg="mod">
          <ac:chgData name="Thúy Mai" userId="222f1c7e07c9bd7a" providerId="LiveId" clId="{641DCE11-241D-4ACD-9709-3DF26A60D1C5}" dt="2023-01-03T02:07:35.373" v="620" actId="1035"/>
          <ac:picMkLst>
            <pc:docMk/>
            <pc:sldMk cId="2345066054" sldId="545"/>
            <ac:picMk id="6" creationId="{845D8CB5-3AD1-6C16-A673-477345781DE3}"/>
          </ac:picMkLst>
        </pc:picChg>
        <pc:picChg chg="mod">
          <ac:chgData name="Thúy Mai" userId="222f1c7e07c9bd7a" providerId="LiveId" clId="{641DCE11-241D-4ACD-9709-3DF26A60D1C5}" dt="2023-01-03T02:07:35.373" v="620" actId="1035"/>
          <ac:picMkLst>
            <pc:docMk/>
            <pc:sldMk cId="2345066054" sldId="545"/>
            <ac:picMk id="12" creationId="{538F045B-4119-98CE-7876-3B8071C4D58F}"/>
          </ac:picMkLst>
        </pc:picChg>
      </pc:sldChg>
      <pc:sldChg chg="modSp add mod modAnim">
        <pc:chgData name="Thúy Mai" userId="222f1c7e07c9bd7a" providerId="LiveId" clId="{641DCE11-241D-4ACD-9709-3DF26A60D1C5}" dt="2023-01-03T02:08:16.382" v="631"/>
        <pc:sldMkLst>
          <pc:docMk/>
          <pc:sldMk cId="383974081" sldId="546"/>
        </pc:sldMkLst>
        <pc:spChg chg="mod">
          <ac:chgData name="Thúy Mai" userId="222f1c7e07c9bd7a" providerId="LiveId" clId="{641DCE11-241D-4ACD-9709-3DF26A60D1C5}" dt="2023-01-03T02:08:14.165" v="630" actId="1076"/>
          <ac:spMkLst>
            <pc:docMk/>
            <pc:sldMk cId="383974081" sldId="546"/>
            <ac:spMk id="18" creationId="{471E7FAB-E6E0-407F-8265-20012A290CEB}"/>
          </ac:spMkLst>
        </pc:spChg>
        <pc:picChg chg="mod">
          <ac:chgData name="Thúy Mai" userId="222f1c7e07c9bd7a" providerId="LiveId" clId="{641DCE11-241D-4ACD-9709-3DF26A60D1C5}" dt="2023-01-03T02:07:53.950" v="625" actId="1076"/>
          <ac:picMkLst>
            <pc:docMk/>
            <pc:sldMk cId="383974081" sldId="546"/>
            <ac:picMk id="5" creationId="{B4EB43F4-A907-DD81-6328-8897B4F0246F}"/>
          </ac:picMkLst>
        </pc:picChg>
      </pc:sldChg>
      <pc:sldChg chg="addSp delSp modSp add mod delAnim modAnim">
        <pc:chgData name="Thúy Mai" userId="222f1c7e07c9bd7a" providerId="LiveId" clId="{641DCE11-241D-4ACD-9709-3DF26A60D1C5}" dt="2023-01-03T02:10:14.934" v="667"/>
        <pc:sldMkLst>
          <pc:docMk/>
          <pc:sldMk cId="1801329745" sldId="547"/>
        </pc:sldMkLst>
        <pc:spChg chg="add mod">
          <ac:chgData name="Thúy Mai" userId="222f1c7e07c9bd7a" providerId="LiveId" clId="{641DCE11-241D-4ACD-9709-3DF26A60D1C5}" dt="2023-01-03T02:09:12.401" v="646" actId="207"/>
          <ac:spMkLst>
            <pc:docMk/>
            <pc:sldMk cId="1801329745" sldId="547"/>
            <ac:spMk id="9" creationId="{F52DA368-07B0-9468-6260-0CDEA26DE830}"/>
          </ac:spMkLst>
        </pc:spChg>
        <pc:spChg chg="del">
          <ac:chgData name="Thúy Mai" userId="222f1c7e07c9bd7a" providerId="LiveId" clId="{641DCE11-241D-4ACD-9709-3DF26A60D1C5}" dt="2023-01-03T02:08:52.728" v="635" actId="478"/>
          <ac:spMkLst>
            <pc:docMk/>
            <pc:sldMk cId="1801329745" sldId="547"/>
            <ac:spMk id="12" creationId="{199C1731-6241-D711-96B1-82314E3B12F2}"/>
          </ac:spMkLst>
        </pc:spChg>
        <pc:spChg chg="del">
          <ac:chgData name="Thúy Mai" userId="222f1c7e07c9bd7a" providerId="LiveId" clId="{641DCE11-241D-4ACD-9709-3DF26A60D1C5}" dt="2023-01-03T02:08:52.728" v="635" actId="478"/>
          <ac:spMkLst>
            <pc:docMk/>
            <pc:sldMk cId="1801329745" sldId="547"/>
            <ac:spMk id="13" creationId="{B6896D57-1E4C-7C80-05B9-AA21FDE9EF77}"/>
          </ac:spMkLst>
        </pc:spChg>
        <pc:spChg chg="add mod">
          <ac:chgData name="Thúy Mai" userId="222f1c7e07c9bd7a" providerId="LiveId" clId="{641DCE11-241D-4ACD-9709-3DF26A60D1C5}" dt="2023-01-03T02:09:58.987" v="662" actId="1076"/>
          <ac:spMkLst>
            <pc:docMk/>
            <pc:sldMk cId="1801329745" sldId="547"/>
            <ac:spMk id="16" creationId="{E97E3507-4D6F-BBC3-3254-FFCF63EB610F}"/>
          </ac:spMkLst>
        </pc:spChg>
        <pc:spChg chg="add">
          <ac:chgData name="Thúy Mai" userId="222f1c7e07c9bd7a" providerId="LiveId" clId="{641DCE11-241D-4ACD-9709-3DF26A60D1C5}" dt="2023-01-03T02:09:29.315" v="652"/>
          <ac:spMkLst>
            <pc:docMk/>
            <pc:sldMk cId="1801329745" sldId="547"/>
            <ac:spMk id="17" creationId="{82B20222-3871-3893-23E7-F31AC11D04E3}"/>
          </ac:spMkLst>
        </pc:spChg>
        <pc:grpChg chg="del">
          <ac:chgData name="Thúy Mai" userId="222f1c7e07c9bd7a" providerId="LiveId" clId="{641DCE11-241D-4ACD-9709-3DF26A60D1C5}" dt="2023-01-03T02:08:46.534" v="633" actId="478"/>
          <ac:grpSpMkLst>
            <pc:docMk/>
            <pc:sldMk cId="1801329745" sldId="547"/>
            <ac:grpSpMk id="6" creationId="{AEB22CAE-2A6C-61D2-F09E-24430DCBF721}"/>
          </ac:grpSpMkLst>
        </pc:grpChg>
        <pc:graphicFrameChg chg="add del mod">
          <ac:chgData name="Thúy Mai" userId="222f1c7e07c9bd7a" providerId="LiveId" clId="{641DCE11-241D-4ACD-9709-3DF26A60D1C5}" dt="2023-01-03T02:08:54.137" v="638"/>
          <ac:graphicFrameMkLst>
            <pc:docMk/>
            <pc:sldMk cId="1801329745" sldId="547"/>
            <ac:graphicFrameMk id="2" creationId="{1F258FC0-1161-1E45-19B1-B700F14E6CF2}"/>
          </ac:graphicFrameMkLst>
        </pc:graphicFrameChg>
        <pc:graphicFrameChg chg="add del mod">
          <ac:chgData name="Thúy Mai" userId="222f1c7e07c9bd7a" providerId="LiveId" clId="{641DCE11-241D-4ACD-9709-3DF26A60D1C5}" dt="2023-01-03T02:09:29.146" v="651"/>
          <ac:graphicFrameMkLst>
            <pc:docMk/>
            <pc:sldMk cId="1801329745" sldId="547"/>
            <ac:graphicFrameMk id="10" creationId="{E0CFF87A-8B64-5165-A8C0-FFD847118542}"/>
          </ac:graphicFrameMkLst>
        </pc:graphicFrameChg>
        <pc:picChg chg="mod">
          <ac:chgData name="Thúy Mai" userId="222f1c7e07c9bd7a" providerId="LiveId" clId="{641DCE11-241D-4ACD-9709-3DF26A60D1C5}" dt="2023-01-03T02:09:20.802" v="648" actId="1076"/>
          <ac:picMkLst>
            <pc:docMk/>
            <pc:sldMk cId="1801329745" sldId="547"/>
            <ac:picMk id="4" creationId="{AF3C9434-A1C9-8D38-0571-6C0AD51BD777}"/>
          </ac:picMkLst>
        </pc:picChg>
        <pc:picChg chg="del">
          <ac:chgData name="Thúy Mai" userId="222f1c7e07c9bd7a" providerId="LiveId" clId="{641DCE11-241D-4ACD-9709-3DF26A60D1C5}" dt="2023-01-03T02:08:48.684" v="634" actId="478"/>
          <ac:picMkLst>
            <pc:docMk/>
            <pc:sldMk cId="1801329745" sldId="547"/>
            <ac:picMk id="5" creationId="{F0F63469-016A-A531-62B1-725D9D352E34}"/>
          </ac:picMkLst>
        </pc:picChg>
        <pc:picChg chg="add mod">
          <ac:chgData name="Thúy Mai" userId="222f1c7e07c9bd7a" providerId="LiveId" clId="{641DCE11-241D-4ACD-9709-3DF26A60D1C5}" dt="2023-01-03T02:09:36.364" v="655" actId="1076"/>
          <ac:picMkLst>
            <pc:docMk/>
            <pc:sldMk cId="1801329745" sldId="547"/>
            <ac:picMk id="1025" creationId="{C5AAA921-D2A5-820E-F790-90B2A2BC5327}"/>
          </ac:picMkLst>
        </pc:picChg>
      </pc:sldChg>
      <pc:sldChg chg="addSp delSp modSp add mod modAnim">
        <pc:chgData name="Thúy Mai" userId="222f1c7e07c9bd7a" providerId="LiveId" clId="{641DCE11-241D-4ACD-9709-3DF26A60D1C5}" dt="2023-01-03T02:11:27.062" v="690"/>
        <pc:sldMkLst>
          <pc:docMk/>
          <pc:sldMk cId="1936663953" sldId="548"/>
        </pc:sldMkLst>
        <pc:spChg chg="mod">
          <ac:chgData name="Thúy Mai" userId="222f1c7e07c9bd7a" providerId="LiveId" clId="{641DCE11-241D-4ACD-9709-3DF26A60D1C5}" dt="2023-01-03T02:11:22.805" v="688" actId="1076"/>
          <ac:spMkLst>
            <pc:docMk/>
            <pc:sldMk cId="1936663953" sldId="548"/>
            <ac:spMk id="16" creationId="{E97E3507-4D6F-BBC3-3254-FFCF63EB610F}"/>
          </ac:spMkLst>
        </pc:spChg>
        <pc:spChg chg="del">
          <ac:chgData name="Thúy Mai" userId="222f1c7e07c9bd7a" providerId="LiveId" clId="{641DCE11-241D-4ACD-9709-3DF26A60D1C5}" dt="2023-01-03T02:10:46.956" v="676" actId="478"/>
          <ac:spMkLst>
            <pc:docMk/>
            <pc:sldMk cId="1936663953" sldId="548"/>
            <ac:spMk id="17" creationId="{82B20222-3871-3893-23E7-F31AC11D04E3}"/>
          </ac:spMkLst>
        </pc:spChg>
        <pc:graphicFrameChg chg="add del mod">
          <ac:chgData name="Thúy Mai" userId="222f1c7e07c9bd7a" providerId="LiveId" clId="{641DCE11-241D-4ACD-9709-3DF26A60D1C5}" dt="2023-01-03T02:10:31.646" v="670"/>
          <ac:graphicFrameMkLst>
            <pc:docMk/>
            <pc:sldMk cId="1936663953" sldId="548"/>
            <ac:graphicFrameMk id="2" creationId="{3727AF9A-E919-A2A9-485F-948578ACD905}"/>
          </ac:graphicFrameMkLst>
        </pc:graphicFrameChg>
        <pc:picChg chg="add mod">
          <ac:chgData name="Thúy Mai" userId="222f1c7e07c9bd7a" providerId="LiveId" clId="{641DCE11-241D-4ACD-9709-3DF26A60D1C5}" dt="2023-01-03T02:11:20.587" v="687" actId="14100"/>
          <ac:picMkLst>
            <pc:docMk/>
            <pc:sldMk cId="1936663953" sldId="548"/>
            <ac:picMk id="5" creationId="{D56B1190-0426-618A-1351-CBD1E24F07BC}"/>
          </ac:picMkLst>
        </pc:picChg>
        <pc:picChg chg="del">
          <ac:chgData name="Thúy Mai" userId="222f1c7e07c9bd7a" providerId="LiveId" clId="{641DCE11-241D-4ACD-9709-3DF26A60D1C5}" dt="2023-01-03T02:10:08.851" v="665" actId="478"/>
          <ac:picMkLst>
            <pc:docMk/>
            <pc:sldMk cId="1936663953" sldId="548"/>
            <ac:picMk id="1025" creationId="{C5AAA921-D2A5-820E-F790-90B2A2BC5327}"/>
          </ac:picMkLst>
        </pc:picChg>
      </pc:sldChg>
      <pc:sldChg chg="addSp delSp modSp add mod delAnim modAnim">
        <pc:chgData name="Thúy Mai" userId="222f1c7e07c9bd7a" providerId="LiveId" clId="{641DCE11-241D-4ACD-9709-3DF26A60D1C5}" dt="2023-01-03T02:13:18.825" v="717"/>
        <pc:sldMkLst>
          <pc:docMk/>
          <pc:sldMk cId="242313704" sldId="549"/>
        </pc:sldMkLst>
        <pc:spChg chg="mod">
          <ac:chgData name="Thúy Mai" userId="222f1c7e07c9bd7a" providerId="LiveId" clId="{641DCE11-241D-4ACD-9709-3DF26A60D1C5}" dt="2023-01-03T02:12:29.192" v="700" actId="1076"/>
          <ac:spMkLst>
            <pc:docMk/>
            <pc:sldMk cId="242313704" sldId="549"/>
            <ac:spMk id="16" creationId="{E97E3507-4D6F-BBC3-3254-FFCF63EB610F}"/>
          </ac:spMkLst>
        </pc:spChg>
        <pc:graphicFrameChg chg="add del mod">
          <ac:chgData name="Thúy Mai" userId="222f1c7e07c9bd7a" providerId="LiveId" clId="{641DCE11-241D-4ACD-9709-3DF26A60D1C5}" dt="2023-01-03T02:12:15.964" v="694"/>
          <ac:graphicFrameMkLst>
            <pc:docMk/>
            <pc:sldMk cId="242313704" sldId="549"/>
            <ac:graphicFrameMk id="2" creationId="{6A2BDD9F-DAD1-B61C-A4E8-782A5365613C}"/>
          </ac:graphicFrameMkLst>
        </pc:graphicFrameChg>
        <pc:picChg chg="mod">
          <ac:chgData name="Thúy Mai" userId="222f1c7e07c9bd7a" providerId="LiveId" clId="{641DCE11-241D-4ACD-9709-3DF26A60D1C5}" dt="2023-01-03T02:12:51.851" v="704" actId="1076"/>
          <ac:picMkLst>
            <pc:docMk/>
            <pc:sldMk cId="242313704" sldId="549"/>
            <ac:picMk id="3" creationId="{8002C659-8EDF-2BFC-877D-57B3F64E18E0}"/>
          </ac:picMkLst>
        </pc:picChg>
        <pc:picChg chg="del">
          <ac:chgData name="Thúy Mai" userId="222f1c7e07c9bd7a" providerId="LiveId" clId="{641DCE11-241D-4ACD-9709-3DF26A60D1C5}" dt="2023-01-03T02:12:31.062" v="701" actId="478"/>
          <ac:picMkLst>
            <pc:docMk/>
            <pc:sldMk cId="242313704" sldId="549"/>
            <ac:picMk id="5" creationId="{D56B1190-0426-618A-1351-CBD1E24F07BC}"/>
          </ac:picMkLst>
        </pc:picChg>
        <pc:picChg chg="add mod">
          <ac:chgData name="Thúy Mai" userId="222f1c7e07c9bd7a" providerId="LiveId" clId="{641DCE11-241D-4ACD-9709-3DF26A60D1C5}" dt="2023-01-03T02:13:04.946" v="711" actId="1076"/>
          <ac:picMkLst>
            <pc:docMk/>
            <pc:sldMk cId="242313704" sldId="549"/>
            <ac:picMk id="6" creationId="{DE409183-9EB0-B784-86BF-D2B669295FB6}"/>
          </ac:picMkLst>
        </pc:picChg>
        <pc:picChg chg="add mod">
          <ac:chgData name="Thúy Mai" userId="222f1c7e07c9bd7a" providerId="LiveId" clId="{641DCE11-241D-4ACD-9709-3DF26A60D1C5}" dt="2023-01-03T02:13:15.638" v="715"/>
          <ac:picMkLst>
            <pc:docMk/>
            <pc:sldMk cId="242313704" sldId="549"/>
            <ac:picMk id="7" creationId="{A71D3E10-9F04-3BCA-E0CD-6BBF08D56A62}"/>
          </ac:picMkLst>
        </pc:picChg>
      </pc:sldChg>
      <pc:sldChg chg="addSp delSp modSp new mod modAnim">
        <pc:chgData name="Thúy Mai" userId="222f1c7e07c9bd7a" providerId="LiveId" clId="{641DCE11-241D-4ACD-9709-3DF26A60D1C5}" dt="2023-01-03T02:21:52.905" v="866" actId="1076"/>
        <pc:sldMkLst>
          <pc:docMk/>
          <pc:sldMk cId="3739185501" sldId="550"/>
        </pc:sldMkLst>
        <pc:spChg chg="del">
          <ac:chgData name="Thúy Mai" userId="222f1c7e07c9bd7a" providerId="LiveId" clId="{641DCE11-241D-4ACD-9709-3DF26A60D1C5}" dt="2023-01-03T02:14:20.050" v="719" actId="478"/>
          <ac:spMkLst>
            <pc:docMk/>
            <pc:sldMk cId="3739185501" sldId="550"/>
            <ac:spMk id="2" creationId="{0C10488A-14C4-AE8E-C914-3CD960FB895C}"/>
          </ac:spMkLst>
        </pc:spChg>
        <pc:spChg chg="del">
          <ac:chgData name="Thúy Mai" userId="222f1c7e07c9bd7a" providerId="LiveId" clId="{641DCE11-241D-4ACD-9709-3DF26A60D1C5}" dt="2023-01-03T02:14:20.050" v="719" actId="478"/>
          <ac:spMkLst>
            <pc:docMk/>
            <pc:sldMk cId="3739185501" sldId="550"/>
            <ac:spMk id="3" creationId="{E8776409-0161-A00D-B25E-5E1F7EE946F6}"/>
          </ac:spMkLst>
        </pc:spChg>
        <pc:spChg chg="add mod">
          <ac:chgData name="Thúy Mai" userId="222f1c7e07c9bd7a" providerId="LiveId" clId="{641DCE11-241D-4ACD-9709-3DF26A60D1C5}" dt="2023-01-03T02:21:52.905" v="866" actId="1076"/>
          <ac:spMkLst>
            <pc:docMk/>
            <pc:sldMk cId="3739185501" sldId="550"/>
            <ac:spMk id="6" creationId="{945DC41D-0924-7AB5-DED8-DEEE3A348F5F}"/>
          </ac:spMkLst>
        </pc:spChg>
        <pc:graphicFrameChg chg="add del mod">
          <ac:chgData name="Thúy Mai" userId="222f1c7e07c9bd7a" providerId="LiveId" clId="{641DCE11-241D-4ACD-9709-3DF26A60D1C5}" dt="2023-01-03T02:14:26.023" v="722"/>
          <ac:graphicFrameMkLst>
            <pc:docMk/>
            <pc:sldMk cId="3739185501" sldId="550"/>
            <ac:graphicFrameMk id="4" creationId="{0D87D811-80EE-BF5E-8178-D24592DA189F}"/>
          </ac:graphicFrameMkLst>
        </pc:graphicFrameChg>
        <pc:picChg chg="add mod">
          <ac:chgData name="Thúy Mai" userId="222f1c7e07c9bd7a" providerId="LiveId" clId="{641DCE11-241D-4ACD-9709-3DF26A60D1C5}" dt="2023-01-03T02:15:15.692" v="759" actId="1076"/>
          <ac:picMkLst>
            <pc:docMk/>
            <pc:sldMk cId="3739185501" sldId="550"/>
            <ac:picMk id="7" creationId="{BDA0BB73-DB7A-CECB-7525-8A024B86BE9E}"/>
          </ac:picMkLst>
        </pc:picChg>
      </pc:sldChg>
      <pc:sldChg chg="addSp delSp modSp add mod">
        <pc:chgData name="Thúy Mai" userId="222f1c7e07c9bd7a" providerId="LiveId" clId="{641DCE11-241D-4ACD-9709-3DF26A60D1C5}" dt="2023-01-03T02:25:24.095" v="869" actId="1076"/>
        <pc:sldMkLst>
          <pc:docMk/>
          <pc:sldMk cId="2643049754" sldId="551"/>
        </pc:sldMkLst>
        <pc:spChg chg="add mod">
          <ac:chgData name="Thúy Mai" userId="222f1c7e07c9bd7a" providerId="LiveId" clId="{641DCE11-241D-4ACD-9709-3DF26A60D1C5}" dt="2023-01-03T02:25:24.095" v="869" actId="1076"/>
          <ac:spMkLst>
            <pc:docMk/>
            <pc:sldMk cId="2643049754" sldId="551"/>
            <ac:spMk id="4" creationId="{59262A30-67F5-BAC6-D63D-7225DD49318C}"/>
          </ac:spMkLst>
        </pc:spChg>
        <pc:spChg chg="del">
          <ac:chgData name="Thúy Mai" userId="222f1c7e07c9bd7a" providerId="LiveId" clId="{641DCE11-241D-4ACD-9709-3DF26A60D1C5}" dt="2023-01-03T02:16:10.056" v="766" actId="478"/>
          <ac:spMkLst>
            <pc:docMk/>
            <pc:sldMk cId="2643049754" sldId="551"/>
            <ac:spMk id="6" creationId="{945DC41D-0924-7AB5-DED8-DEEE3A348F5F}"/>
          </ac:spMkLst>
        </pc:spChg>
        <pc:graphicFrameChg chg="add del mod">
          <ac:chgData name="Thúy Mai" userId="222f1c7e07c9bd7a" providerId="LiveId" clId="{641DCE11-241D-4ACD-9709-3DF26A60D1C5}" dt="2023-01-03T02:16:11.397" v="769"/>
          <ac:graphicFrameMkLst>
            <pc:docMk/>
            <pc:sldMk cId="2643049754" sldId="551"/>
            <ac:graphicFrameMk id="2" creationId="{2542B8CA-93B4-D234-8029-62580B5E5081}"/>
          </ac:graphicFrameMkLst>
        </pc:graphicFrameChg>
      </pc:sldChg>
      <pc:sldChg chg="addSp delSp modSp add mod ord delAnim modAnim">
        <pc:chgData name="Thúy Mai" userId="222f1c7e07c9bd7a" providerId="LiveId" clId="{641DCE11-241D-4ACD-9709-3DF26A60D1C5}" dt="2023-01-03T02:20:55.445" v="856"/>
        <pc:sldMkLst>
          <pc:docMk/>
          <pc:sldMk cId="269849938" sldId="552"/>
        </pc:sldMkLst>
        <pc:spChg chg="add mod">
          <ac:chgData name="Thúy Mai" userId="222f1c7e07c9bd7a" providerId="LiveId" clId="{641DCE11-241D-4ACD-9709-3DF26A60D1C5}" dt="2023-01-03T02:20:16.662" v="853" actId="1076"/>
          <ac:spMkLst>
            <pc:docMk/>
            <pc:sldMk cId="269849938" sldId="552"/>
            <ac:spMk id="9" creationId="{BB3173AA-30A6-9B8D-BA9B-8145006866F4}"/>
          </ac:spMkLst>
        </pc:spChg>
        <pc:spChg chg="mod">
          <ac:chgData name="Thúy Mai" userId="222f1c7e07c9bd7a" providerId="LiveId" clId="{641DCE11-241D-4ACD-9709-3DF26A60D1C5}" dt="2023-01-03T02:19:54.175" v="847" actId="1035"/>
          <ac:spMkLst>
            <pc:docMk/>
            <pc:sldMk cId="269849938" sldId="552"/>
            <ac:spMk id="12" creationId="{199C1731-6241-D711-96B1-82314E3B12F2}"/>
          </ac:spMkLst>
        </pc:spChg>
        <pc:spChg chg="mod">
          <ac:chgData name="Thúy Mai" userId="222f1c7e07c9bd7a" providerId="LiveId" clId="{641DCE11-241D-4ACD-9709-3DF26A60D1C5}" dt="2023-01-03T02:19:54.175" v="847" actId="1035"/>
          <ac:spMkLst>
            <pc:docMk/>
            <pc:sldMk cId="269849938" sldId="552"/>
            <ac:spMk id="13" creationId="{B6896D57-1E4C-7C80-05B9-AA21FDE9EF77}"/>
          </ac:spMkLst>
        </pc:spChg>
        <pc:graphicFrameChg chg="add del mod">
          <ac:chgData name="Thúy Mai" userId="222f1c7e07c9bd7a" providerId="LiveId" clId="{641DCE11-241D-4ACD-9709-3DF26A60D1C5}" dt="2023-01-03T02:18:02.876" v="786"/>
          <ac:graphicFrameMkLst>
            <pc:docMk/>
            <pc:sldMk cId="269849938" sldId="552"/>
            <ac:graphicFrameMk id="2" creationId="{53291A84-36AB-57B9-F238-33D09ED5521C}"/>
          </ac:graphicFrameMkLst>
        </pc:graphicFrameChg>
        <pc:picChg chg="del">
          <ac:chgData name="Thúy Mai" userId="222f1c7e07c9bd7a" providerId="LiveId" clId="{641DCE11-241D-4ACD-9709-3DF26A60D1C5}" dt="2023-01-03T02:18:54.595" v="815" actId="478"/>
          <ac:picMkLst>
            <pc:docMk/>
            <pc:sldMk cId="269849938" sldId="552"/>
            <ac:picMk id="4" creationId="{AF3C9434-A1C9-8D38-0571-6C0AD51BD777}"/>
          </ac:picMkLst>
        </pc:picChg>
        <pc:picChg chg="mod">
          <ac:chgData name="Thúy Mai" userId="222f1c7e07c9bd7a" providerId="LiveId" clId="{641DCE11-241D-4ACD-9709-3DF26A60D1C5}" dt="2023-01-03T02:20:35.275" v="855" actId="1076"/>
          <ac:picMkLst>
            <pc:docMk/>
            <pc:sldMk cId="269849938" sldId="552"/>
            <ac:picMk id="5" creationId="{F0F63469-016A-A531-62B1-725D9D352E34}"/>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0CBFD-0CF9-4F6C-81E8-1E6C13ED1593}" type="datetimeFigureOut">
              <a:rPr lang="en-US" smtClean="0"/>
              <a:t>5/6/2024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D2709-9C57-45CE-B489-1149D7093615}" type="slidenum">
              <a:rPr lang="en-US" smtClean="0"/>
              <a:t>‹#›</a:t>
            </a:fld>
            <a:endParaRPr lang="en-US"/>
          </a:p>
        </p:txBody>
      </p:sp>
    </p:spTree>
    <p:extLst>
      <p:ext uri="{BB962C8B-B14F-4D97-AF65-F5344CB8AC3E}">
        <p14:creationId xmlns:p14="http://schemas.microsoft.com/office/powerpoint/2010/main" val="276664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31</a:t>
            </a:fld>
            <a:endParaRPr lang="en-US"/>
          </a:p>
        </p:txBody>
      </p:sp>
    </p:spTree>
    <p:extLst>
      <p:ext uri="{BB962C8B-B14F-4D97-AF65-F5344CB8AC3E}">
        <p14:creationId xmlns:p14="http://schemas.microsoft.com/office/powerpoint/2010/main" val="8593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32</a:t>
            </a:fld>
            <a:endParaRPr lang="en-US"/>
          </a:p>
        </p:txBody>
      </p:sp>
    </p:spTree>
    <p:extLst>
      <p:ext uri="{BB962C8B-B14F-4D97-AF65-F5344CB8AC3E}">
        <p14:creationId xmlns:p14="http://schemas.microsoft.com/office/powerpoint/2010/main" val="229232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33</a:t>
            </a:fld>
            <a:endParaRPr lang="en-US"/>
          </a:p>
        </p:txBody>
      </p:sp>
    </p:spTree>
    <p:extLst>
      <p:ext uri="{BB962C8B-B14F-4D97-AF65-F5344CB8AC3E}">
        <p14:creationId xmlns:p14="http://schemas.microsoft.com/office/powerpoint/2010/main" val="113666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34</a:t>
            </a:fld>
            <a:endParaRPr lang="en-US"/>
          </a:p>
        </p:txBody>
      </p:sp>
    </p:spTree>
    <p:extLst>
      <p:ext uri="{BB962C8B-B14F-4D97-AF65-F5344CB8AC3E}">
        <p14:creationId xmlns:p14="http://schemas.microsoft.com/office/powerpoint/2010/main" val="230757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35</a:t>
            </a:fld>
            <a:endParaRPr lang="en-US"/>
          </a:p>
        </p:txBody>
      </p:sp>
    </p:spTree>
    <p:extLst>
      <p:ext uri="{BB962C8B-B14F-4D97-AF65-F5344CB8AC3E}">
        <p14:creationId xmlns:p14="http://schemas.microsoft.com/office/powerpoint/2010/main" val="323427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70D2709-9C57-45CE-B489-1149D7093615}" type="slidenum">
              <a:rPr lang="en-US" smtClean="0"/>
              <a:t>36</a:t>
            </a:fld>
            <a:endParaRPr lang="en-US"/>
          </a:p>
        </p:txBody>
      </p:sp>
    </p:spTree>
    <p:extLst>
      <p:ext uri="{BB962C8B-B14F-4D97-AF65-F5344CB8AC3E}">
        <p14:creationId xmlns:p14="http://schemas.microsoft.com/office/powerpoint/2010/main" val="73231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94B92F-B891-E984-E1B6-F7889772889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ADF3D3A-28A4-FF19-C98E-5E55C4AA9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BCEF433-7ED9-4013-B824-4F3B96D7F751}"/>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D2DA5D10-58E4-9CE6-4262-E9E80817381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88D0BC3-13A7-AFFA-2169-7C81E54F8DCA}"/>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869139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30A26E-E63D-7923-11E1-C3F85599E13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0BE5A74-56D8-E3A8-1F49-C4DE379EE9C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BB63F5A-62F2-9A34-0980-385B6FD25A27}"/>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0D78F0DF-2C84-5B31-D6ED-D74747D91F7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A44BD57-512E-3C5C-59B7-70D7E97DBB1C}"/>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52218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8168D7C-2CD6-E141-CD58-56803580480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D04FC0E-99BB-4AE8-3DB8-864E2DA47B6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58506F-6786-86E0-068B-667D5E9F2C01}"/>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469746B9-12BC-5ADD-D5B8-3D10823B963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F264C2D-1C32-162E-FAFD-03E9FF03A785}"/>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3894316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AA501B-1B2F-6387-1AAB-F72ACCC616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C59D064-1625-393B-1A5A-F0C228B8FBF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94B6D65-CBA0-F2AE-7822-B65453A8A0F6}"/>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5018BB88-4D7C-0028-A18C-FEEA8CBC88C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A85C89-090B-2B41-AD07-44B1F262F6F2}"/>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2619510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BF3FB27-3271-71DB-A171-476A7BCBB4B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04594C3-6074-4DB0-AFAC-D4129AA47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1CB4F43-CA85-E062-6E24-7EAA8300B8E3}"/>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671F3224-7304-7D06-01BB-A01394CD54B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5CD23E9-89DE-5CED-1561-E7058E85EF00}"/>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247620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A9620-A90B-502B-D30A-6798B0658E9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4D63E51-0131-AD48-244C-E2D80C91081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A2E37E8-7A93-CFCC-298B-ABF363FF0A2A}"/>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B79D7C9-49F2-98D6-A502-69FC3B8191AC}"/>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6" name="Chỗ dành sẵn cho Chân trang 5">
            <a:extLst>
              <a:ext uri="{FF2B5EF4-FFF2-40B4-BE49-F238E27FC236}">
                <a16:creationId xmlns:a16="http://schemas.microsoft.com/office/drawing/2014/main" id="{F19EEB8E-0622-B0DB-13EF-D50C29AB4BD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8B8FF76-CB77-0A91-868E-6649033032F1}"/>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25208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21488-8840-AF82-59AC-0A20A8DF7399}"/>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28D1395-DDA0-ECB8-BF69-86DF909EC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6AD848D-6127-49B0-7604-83CA7FD8BD6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400B7DF-8CE4-FB03-DA91-A9E1690CF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FE52710-AAEF-6433-DC0D-35E2030AD22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0D0F8D3-FC72-1534-A68B-4F505E919278}"/>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8" name="Chỗ dành sẵn cho Chân trang 7">
            <a:extLst>
              <a:ext uri="{FF2B5EF4-FFF2-40B4-BE49-F238E27FC236}">
                <a16:creationId xmlns:a16="http://schemas.microsoft.com/office/drawing/2014/main" id="{0B06277B-795E-E27F-12B8-E11512912D8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CC779EA-67E9-D5B0-F16D-493CF9CBCDFA}"/>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9100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AC82D8-0274-0C39-8156-8FCECF72106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F4C15641-363A-D3E6-D259-EC3397B222C6}"/>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4" name="Chỗ dành sẵn cho Chân trang 3">
            <a:extLst>
              <a:ext uri="{FF2B5EF4-FFF2-40B4-BE49-F238E27FC236}">
                <a16:creationId xmlns:a16="http://schemas.microsoft.com/office/drawing/2014/main" id="{E41353EE-E5A0-2296-58A0-4EFEE9AA335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D785077-916A-3643-2DE8-1236113588B8}"/>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3084240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CA5885F-60BB-459C-A8D8-434583AA527C}"/>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3" name="Chỗ dành sẵn cho Chân trang 2">
            <a:extLst>
              <a:ext uri="{FF2B5EF4-FFF2-40B4-BE49-F238E27FC236}">
                <a16:creationId xmlns:a16="http://schemas.microsoft.com/office/drawing/2014/main" id="{C1476EAE-D475-C43A-944D-497CFCEEA14E}"/>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96B5A816-41D6-FBE9-B874-092E8BD6398B}"/>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404952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F25079-0A36-0301-9066-20A02B66186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6119797-A147-2C03-A063-5E8D2DEE3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901CF83-04BB-0456-1498-BC6419E9B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06EAEFB-4F4C-735A-B9CB-06F6ABB216E6}"/>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6" name="Chỗ dành sẵn cho Chân trang 5">
            <a:extLst>
              <a:ext uri="{FF2B5EF4-FFF2-40B4-BE49-F238E27FC236}">
                <a16:creationId xmlns:a16="http://schemas.microsoft.com/office/drawing/2014/main" id="{5DB67C7E-E8FC-26B5-0CCC-A63545481ED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35BA93E-AC74-C5C5-4374-8012C1D71DC8}"/>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363023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2CF246-292B-C4F1-528C-44CCF4006E8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9F80790-9FEC-2C67-372C-83BD3BC35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81081B5-594B-C34C-9A8D-D0005DDC6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2F1BBF3-42C8-BB53-EC34-6F01395154FC}"/>
              </a:ext>
            </a:extLst>
          </p:cNvPr>
          <p:cNvSpPr>
            <a:spLocks noGrp="1"/>
          </p:cNvSpPr>
          <p:nvPr>
            <p:ph type="dt" sz="half" idx="10"/>
          </p:nvPr>
        </p:nvSpPr>
        <p:spPr/>
        <p:txBody>
          <a:bodyPr/>
          <a:lstStyle/>
          <a:p>
            <a:fld id="{069C3170-412F-42A9-A949-069DFD0F6BD6}" type="datetimeFigureOut">
              <a:rPr lang="en-US" smtClean="0"/>
              <a:t>5/6/2024</a:t>
            </a:fld>
            <a:endParaRPr lang="en-US"/>
          </a:p>
        </p:txBody>
      </p:sp>
      <p:sp>
        <p:nvSpPr>
          <p:cNvPr id="6" name="Chỗ dành sẵn cho Chân trang 5">
            <a:extLst>
              <a:ext uri="{FF2B5EF4-FFF2-40B4-BE49-F238E27FC236}">
                <a16:creationId xmlns:a16="http://schemas.microsoft.com/office/drawing/2014/main" id="{3DE8EE2A-0A66-7BE4-4D9F-12F083D8BEB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2BB330E-31BE-E731-F2AD-C7CF226C58BB}"/>
              </a:ext>
            </a:extLst>
          </p:cNvPr>
          <p:cNvSpPr>
            <a:spLocks noGrp="1"/>
          </p:cNvSpPr>
          <p:nvPr>
            <p:ph type="sldNum" sz="quarter" idx="12"/>
          </p:nvPr>
        </p:nvSpPr>
        <p:spPr/>
        <p:txBody>
          <a:bodyPr/>
          <a:lstStyle/>
          <a:p>
            <a:fld id="{C2C35109-73B9-48E5-8841-FB799A713AD8}" type="slidenum">
              <a:rPr lang="en-US" smtClean="0"/>
              <a:t>‹#›</a:t>
            </a:fld>
            <a:endParaRPr lang="en-US"/>
          </a:p>
        </p:txBody>
      </p:sp>
    </p:spTree>
    <p:extLst>
      <p:ext uri="{BB962C8B-B14F-4D97-AF65-F5344CB8AC3E}">
        <p14:creationId xmlns:p14="http://schemas.microsoft.com/office/powerpoint/2010/main" val="232139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555EEB1-8E49-CABB-AB2B-1C9A8BF3F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8253F0E-A755-FC20-0012-2571E1F32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898045-FF46-88F4-2B04-172FBB23B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C3170-412F-42A9-A949-069DFD0F6BD6}" type="datetimeFigureOut">
              <a:rPr lang="en-US" smtClean="0"/>
              <a:t>5/6/2024</a:t>
            </a:fld>
            <a:endParaRPr lang="en-US"/>
          </a:p>
        </p:txBody>
      </p:sp>
      <p:sp>
        <p:nvSpPr>
          <p:cNvPr id="5" name="Chỗ dành sẵn cho Chân trang 4">
            <a:extLst>
              <a:ext uri="{FF2B5EF4-FFF2-40B4-BE49-F238E27FC236}">
                <a16:creationId xmlns:a16="http://schemas.microsoft.com/office/drawing/2014/main" id="{26678C6D-A971-C5D9-0EAC-CB899798B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A551BD2-6BCE-8268-CBD2-8B1DD239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35109-73B9-48E5-8841-FB799A713AD8}" type="slidenum">
              <a:rPr lang="en-US" smtClean="0"/>
              <a:t>‹#›</a:t>
            </a:fld>
            <a:endParaRPr lang="en-US"/>
          </a:p>
        </p:txBody>
      </p:sp>
    </p:spTree>
    <p:extLst>
      <p:ext uri="{BB962C8B-B14F-4D97-AF65-F5344CB8AC3E}">
        <p14:creationId xmlns:p14="http://schemas.microsoft.com/office/powerpoint/2010/main" val="228326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222CFA6-68B9-969D-371A-A593E73AC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955" y="1048872"/>
            <a:ext cx="6096001" cy="5590894"/>
          </a:xfrm>
          <a:prstGeom prst="rect">
            <a:avLst/>
          </a:prstGeom>
        </p:spPr>
      </p:pic>
      <p:sp>
        <p:nvSpPr>
          <p:cNvPr id="6" name="AutoShape 2" descr="Cành hoa hồng thêu trang trí cổ điển - PNG">
            <a:extLst>
              <a:ext uri="{FF2B5EF4-FFF2-40B4-BE49-F238E27FC236}">
                <a16:creationId xmlns:a16="http://schemas.microsoft.com/office/drawing/2014/main" id="{4FD02803-30F2-ED01-BA32-1965573914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Hộp Văn bản 10">
            <a:extLst>
              <a:ext uri="{FF2B5EF4-FFF2-40B4-BE49-F238E27FC236}">
                <a16:creationId xmlns:a16="http://schemas.microsoft.com/office/drawing/2014/main" id="{68BFB3CA-02AF-2C80-3484-7395A7F9F2D1}"/>
              </a:ext>
            </a:extLst>
          </p:cNvPr>
          <p:cNvSpPr txBox="1"/>
          <p:nvPr/>
        </p:nvSpPr>
        <p:spPr>
          <a:xfrm>
            <a:off x="6859876" y="2796570"/>
            <a:ext cx="3316942" cy="1569660"/>
          </a:xfrm>
          <a:prstGeom prst="rect">
            <a:avLst/>
          </a:prstGeom>
          <a:noFill/>
        </p:spPr>
        <p:txBody>
          <a:bodyPr wrap="square">
            <a:spAutoFit/>
          </a:bodyPr>
          <a:lstStyle/>
          <a:p>
            <a:pPr algn="ctr"/>
            <a:r>
              <a:rPr lang="en-US" sz="4800" b="1" dirty="0" err="1">
                <a:solidFill>
                  <a:srgbClr val="0066FF"/>
                </a:solidFill>
                <a:effectLst/>
                <a:latin typeface="Times New Roman" panose="02020603050405020304" pitchFamily="18" charset="0"/>
                <a:ea typeface="Calibri" panose="020F0502020204030204" pitchFamily="34" charset="0"/>
              </a:rPr>
              <a:t>Cây</a:t>
            </a:r>
            <a:r>
              <a:rPr lang="en-US" sz="4800" b="1" dirty="0">
                <a:solidFill>
                  <a:srgbClr val="0066FF"/>
                </a:solidFill>
                <a:effectLst/>
                <a:latin typeface="Times New Roman" panose="02020603050405020304" pitchFamily="18" charset="0"/>
                <a:ea typeface="Calibri" panose="020F0502020204030204" pitchFamily="34" charset="0"/>
              </a:rPr>
              <a:t> </a:t>
            </a:r>
            <a:r>
              <a:rPr lang="en-US" sz="4800" b="1" dirty="0" err="1">
                <a:solidFill>
                  <a:srgbClr val="0066FF"/>
                </a:solidFill>
                <a:effectLst/>
                <a:latin typeface="Times New Roman" panose="02020603050405020304" pitchFamily="18" charset="0"/>
                <a:ea typeface="Calibri" panose="020F0502020204030204" pitchFamily="34" charset="0"/>
              </a:rPr>
              <a:t>tre</a:t>
            </a:r>
            <a:r>
              <a:rPr lang="en-US" sz="4800" b="1" dirty="0">
                <a:solidFill>
                  <a:srgbClr val="0066FF"/>
                </a:solidFill>
                <a:effectLst/>
                <a:latin typeface="Times New Roman" panose="02020603050405020304" pitchFamily="18" charset="0"/>
                <a:ea typeface="Calibri" panose="020F0502020204030204" pitchFamily="34" charset="0"/>
              </a:rPr>
              <a:t> VIỆT NAM</a:t>
            </a:r>
            <a:endParaRPr lang="en-US" sz="4800" dirty="0">
              <a:solidFill>
                <a:srgbClr val="0066FF"/>
              </a:solidFill>
            </a:endParaRPr>
          </a:p>
        </p:txBody>
      </p:sp>
      <p:pic>
        <p:nvPicPr>
          <p:cNvPr id="7" name="Hình ảnh 6">
            <a:extLst>
              <a:ext uri="{FF2B5EF4-FFF2-40B4-BE49-F238E27FC236}">
                <a16:creationId xmlns:a16="http://schemas.microsoft.com/office/drawing/2014/main" id="{D3FAF3D3-AD39-180F-B6CF-207889F57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6981"/>
            <a:ext cx="5227632" cy="5708837"/>
          </a:xfrm>
          <a:prstGeom prst="rect">
            <a:avLst/>
          </a:prstGeom>
        </p:spPr>
      </p:pic>
      <p:sp>
        <p:nvSpPr>
          <p:cNvPr id="9" name="Hộp Văn bản 8">
            <a:extLst>
              <a:ext uri="{FF2B5EF4-FFF2-40B4-BE49-F238E27FC236}">
                <a16:creationId xmlns:a16="http://schemas.microsoft.com/office/drawing/2014/main" id="{FA3F8B09-2856-009A-6927-FF51FDF76CA5}"/>
              </a:ext>
            </a:extLst>
          </p:cNvPr>
          <p:cNvSpPr txBox="1"/>
          <p:nvPr/>
        </p:nvSpPr>
        <p:spPr>
          <a:xfrm>
            <a:off x="6984917" y="342260"/>
            <a:ext cx="3316942" cy="769441"/>
          </a:xfrm>
          <a:prstGeom prst="rect">
            <a:avLst/>
          </a:prstGeom>
          <a:noFill/>
        </p:spPr>
        <p:txBody>
          <a:bodyPr wrap="square">
            <a:spAutoFit/>
          </a:bodyPr>
          <a:lstStyle/>
          <a:p>
            <a:pPr algn="ctr"/>
            <a:r>
              <a:rPr lang="en-US" sz="4400" b="1" dirty="0" err="1">
                <a:solidFill>
                  <a:srgbClr val="00B050"/>
                </a:solidFill>
                <a:effectLst/>
                <a:latin typeface="Snap ITC" panose="04040A07060A02020202" pitchFamily="82" charset="0"/>
                <a:ea typeface="Calibri" panose="020F0502020204030204" pitchFamily="34" charset="0"/>
              </a:rPr>
              <a:t>Văn</a:t>
            </a:r>
            <a:r>
              <a:rPr lang="en-US" sz="4400" b="1" dirty="0">
                <a:solidFill>
                  <a:srgbClr val="00B050"/>
                </a:solidFill>
                <a:effectLst/>
                <a:latin typeface="Snap ITC" panose="04040A07060A02020202" pitchFamily="82" charset="0"/>
                <a:ea typeface="Calibri" panose="020F0502020204030204" pitchFamily="34" charset="0"/>
              </a:rPr>
              <a:t> </a:t>
            </a:r>
            <a:r>
              <a:rPr lang="en-US" sz="4400" b="1" dirty="0" err="1">
                <a:solidFill>
                  <a:srgbClr val="00B050"/>
                </a:solidFill>
                <a:effectLst/>
                <a:latin typeface="Snap ITC" panose="04040A07060A02020202" pitchFamily="82" charset="0"/>
                <a:ea typeface="Calibri" panose="020F0502020204030204" pitchFamily="34" charset="0"/>
              </a:rPr>
              <a:t>bản</a:t>
            </a:r>
            <a:r>
              <a:rPr lang="en-US" sz="4400" b="1" dirty="0">
                <a:solidFill>
                  <a:srgbClr val="00B050"/>
                </a:solidFill>
                <a:effectLst/>
                <a:latin typeface="Snap ITC" panose="04040A07060A02020202" pitchFamily="82" charset="0"/>
                <a:ea typeface="Calibri" panose="020F0502020204030204" pitchFamily="34" charset="0"/>
              </a:rPr>
              <a:t> 1:</a:t>
            </a:r>
            <a:endParaRPr lang="en-US" sz="4400" dirty="0">
              <a:solidFill>
                <a:srgbClr val="00B050"/>
              </a:solidFill>
              <a:latin typeface="Snap ITC" panose="04040A07060A02020202" pitchFamily="82" charset="0"/>
            </a:endParaRPr>
          </a:p>
        </p:txBody>
      </p:sp>
    </p:spTree>
    <p:extLst>
      <p:ext uri="{BB962C8B-B14F-4D97-AF65-F5344CB8AC3E}">
        <p14:creationId xmlns:p14="http://schemas.microsoft.com/office/powerpoint/2010/main" val="3507021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par>
                                <p:cTn id="28" presetID="6" presetClass="entr" presetSubtype="16"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2373085" y="2017273"/>
            <a:ext cx="8741230" cy="1532334"/>
          </a:xfrm>
          <a:prstGeom prst="wedgeRoundRectCallout">
            <a:avLst>
              <a:gd name="adj1" fmla="val -53343"/>
              <a:gd name="adj2" fmla="val 44949"/>
              <a:gd name="adj3" fmla="val 16667"/>
            </a:avLst>
          </a:prstGeom>
          <a:noFill/>
          <a:ln w="38100">
            <a:solidFill>
              <a:srgbClr val="0066FF"/>
            </a:solidFill>
          </a:ln>
        </p:spPr>
        <p:txBody>
          <a:bodyPr wrap="square">
            <a:spAutoFit/>
          </a:bodyPr>
          <a:lstStyle/>
          <a:p>
            <a:pPr marL="457200" indent="-457200">
              <a:buFont typeface="Arial" panose="020B0604020202020204" pitchFamily="34" charset="0"/>
              <a:buChar char="•"/>
            </a:pP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Thép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Mới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6299" y="1721370"/>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140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pic>
        <p:nvPicPr>
          <p:cNvPr id="1026" name="Picture 2" descr="Thép Mới – Wikipedia tiếng Việt">
            <a:extLst>
              <a:ext uri="{FF2B5EF4-FFF2-40B4-BE49-F238E27FC236}">
                <a16:creationId xmlns:a16="http://schemas.microsoft.com/office/drawing/2014/main" id="{A128BEA0-E461-2CB5-4713-38F384C1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79" y="1546852"/>
            <a:ext cx="2973935" cy="41304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a:extLst>
              <a:ext uri="{FF2B5EF4-FFF2-40B4-BE49-F238E27FC236}">
                <a16:creationId xmlns:a16="http://schemas.microsoft.com/office/drawing/2014/main" id="{0140FA89-287A-A842-F72C-5D3DC0B51A8E}"/>
              </a:ext>
            </a:extLst>
          </p:cNvPr>
          <p:cNvSpPr>
            <a:spLocks noChangeArrowheads="1"/>
          </p:cNvSpPr>
          <p:nvPr/>
        </p:nvSpPr>
        <p:spPr bwMode="auto">
          <a:xfrm>
            <a:off x="3783871" y="1170375"/>
            <a:ext cx="821407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Thép Mới (1925 - 1991) tên khai sinh là Hà Văn Lộc.</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CB2A99-FC64-6CCF-065B-D1430DC5D526}"/>
              </a:ext>
            </a:extLst>
          </p:cNvPr>
          <p:cNvSpPr>
            <a:spLocks noChangeArrowheads="1"/>
          </p:cNvSpPr>
          <p:nvPr/>
        </p:nvSpPr>
        <p:spPr bwMode="auto">
          <a:xfrm>
            <a:off x="3783871" y="1965332"/>
            <a:ext cx="821407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Quê ở quận Tây Hồ, Hà Nội, sinh ra tại Nam Định.</a:t>
            </a:r>
            <a:endParaRPr lang="en-US" sz="2400" dirty="0">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963EA3E7-2368-26CB-37D0-EFFAB832D927}"/>
              </a:ext>
            </a:extLst>
          </p:cNvPr>
          <p:cNvSpPr>
            <a:spLocks noChangeArrowheads="1"/>
          </p:cNvSpPr>
          <p:nvPr/>
        </p:nvSpPr>
        <p:spPr bwMode="auto">
          <a:xfrm>
            <a:off x="3783871" y="2724231"/>
            <a:ext cx="8214070" cy="1532334"/>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một nhà báo, nhà văn nổi tiếng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a:t>
            </a:r>
            <a:endParaRPr lang="en-US" sz="2400" dirty="0">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3B92D895-B246-98BE-B7C3-F3867EEF039E}"/>
              </a:ext>
            </a:extLst>
          </p:cNvPr>
          <p:cNvSpPr>
            <a:spLocks noChangeArrowheads="1"/>
          </p:cNvSpPr>
          <p:nvPr/>
        </p:nvSpPr>
        <p:spPr bwMode="auto">
          <a:xfrm>
            <a:off x="3783871" y="4449485"/>
            <a:ext cx="7209026" cy="1532334"/>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Một số tác phẩm như: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 tre Việt Nam, Hiên ngang Cu-ba, Nguyễn Ái Quốc đến với Lê-nin, Điện Biên Phủ - một danh từ Việt Nam…</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48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0" name="Rectangle 1">
            <a:extLst>
              <a:ext uri="{FF2B5EF4-FFF2-40B4-BE49-F238E27FC236}">
                <a16:creationId xmlns:a16="http://schemas.microsoft.com/office/drawing/2014/main" id="{0140FA89-287A-A842-F72C-5D3DC0B51A8E}"/>
              </a:ext>
            </a:extLst>
          </p:cNvPr>
          <p:cNvSpPr>
            <a:spLocks noChangeArrowheads="1"/>
          </p:cNvSpPr>
          <p:nvPr/>
        </p:nvSpPr>
        <p:spPr bwMode="auto">
          <a:xfrm>
            <a:off x="688979" y="1964293"/>
            <a:ext cx="3742344" cy="578882"/>
          </a:xfrm>
          <a:prstGeom prst="roundRect">
            <a:avLst/>
          </a:prstGeom>
          <a:gradFill>
            <a:gsLst>
              <a:gs pos="50000">
                <a:srgbClr val="0066FF"/>
              </a:gs>
              <a:gs pos="78000">
                <a:srgbClr val="0099FF"/>
              </a:gs>
            </a:gsLst>
            <a:lin ang="5400000" scaled="1"/>
          </a:gradFill>
          <a:ln w="2857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ctr">
              <a:spcBef>
                <a:spcPts val="0"/>
              </a:spcBef>
              <a:spcAft>
                <a:spcPts val="0"/>
              </a:spcAft>
              <a:tabLst>
                <a:tab pos="1386840" algn="l"/>
              </a:tabLst>
            </a:pP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Giải</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nghĩa</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cụm</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từ</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CB2A99-FC64-6CCF-065B-D1430DC5D526}"/>
              </a:ext>
            </a:extLst>
          </p:cNvPr>
          <p:cNvSpPr>
            <a:spLocks noChangeArrowheads="1"/>
          </p:cNvSpPr>
          <p:nvPr/>
        </p:nvSpPr>
        <p:spPr bwMode="auto">
          <a:xfrm>
            <a:off x="688979" y="2727354"/>
            <a:ext cx="3285354"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cho</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mai</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lấy</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trúc</a:t>
            </a:r>
            <a:endParaRPr lang="en-US" sz="2400" dirty="0">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963EA3E7-2368-26CB-37D0-EFFAB832D927}"/>
              </a:ext>
            </a:extLst>
          </p:cNvPr>
          <p:cNvSpPr>
            <a:spLocks noChangeArrowheads="1"/>
          </p:cNvSpPr>
          <p:nvPr/>
        </p:nvSpPr>
        <p:spPr bwMode="auto">
          <a:xfrm>
            <a:off x="688979" y="3495885"/>
            <a:ext cx="3285354"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tabLst>
                <a:tab pos="1386840" algn="l"/>
              </a:tabLst>
            </a:pP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đánh</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chắt</a:t>
            </a:r>
            <a:endParaRPr lang="en-US" sz="2400" dirty="0">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3B92D895-B246-98BE-B7C3-F3867EEF039E}"/>
              </a:ext>
            </a:extLst>
          </p:cNvPr>
          <p:cNvSpPr>
            <a:spLocks noChangeArrowheads="1"/>
          </p:cNvSpPr>
          <p:nvPr/>
        </p:nvSpPr>
        <p:spPr bwMode="auto">
          <a:xfrm>
            <a:off x="688979" y="4293289"/>
            <a:ext cx="3742344"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Thành</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đồng</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Tổ</a:t>
            </a:r>
            <a:r>
              <a:rPr lang="en-US" sz="2800"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quốc</a:t>
            </a:r>
            <a:endParaRPr lang="en-US" sz="2400"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375F4AF-4DFE-7C22-E539-F8C7F7E4FE5F}"/>
              </a:ext>
            </a:extLst>
          </p:cNvPr>
          <p:cNvSpPr txBox="1"/>
          <p:nvPr/>
        </p:nvSpPr>
        <p:spPr>
          <a:xfrm>
            <a:off x="502456" y="1279350"/>
            <a:ext cx="6174712" cy="523220"/>
          </a:xfrm>
          <a:prstGeom prst="rect">
            <a:avLst/>
          </a:prstGeom>
          <a:noFill/>
        </p:spPr>
        <p:txBody>
          <a:bodyPr wrap="square">
            <a:spAutoFit/>
          </a:bodyPr>
          <a:lstStyle/>
          <a:p>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khó</a:t>
            </a:r>
            <a:endParaRPr lang="en-US" sz="2800" dirty="0">
              <a:solidFill>
                <a:srgbClr val="0000FF"/>
              </a:solidFill>
            </a:endParaRPr>
          </a:p>
        </p:txBody>
      </p:sp>
      <p:pic>
        <p:nvPicPr>
          <p:cNvPr id="17" name="Hình ảnh 16">
            <a:extLst>
              <a:ext uri="{FF2B5EF4-FFF2-40B4-BE49-F238E27FC236}">
                <a16:creationId xmlns:a16="http://schemas.microsoft.com/office/drawing/2014/main" id="{FE7AA6DD-8636-C9E3-8E02-E54CC33F6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147" y="1666089"/>
            <a:ext cx="3525821" cy="3525821"/>
          </a:xfrm>
          <a:prstGeom prst="rect">
            <a:avLst/>
          </a:prstGeom>
        </p:spPr>
      </p:pic>
    </p:spTree>
    <p:extLst>
      <p:ext uri="{BB962C8B-B14F-4D97-AF65-F5344CB8AC3E}">
        <p14:creationId xmlns:p14="http://schemas.microsoft.com/office/powerpoint/2010/main" val="135627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247222" y="14965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2873828" y="1342915"/>
            <a:ext cx="8109858" cy="578882"/>
          </a:xfrm>
          <a:prstGeom prst="wedgeRoundRectCallout">
            <a:avLst>
              <a:gd name="adj1" fmla="val -53343"/>
              <a:gd name="adj2" fmla="val 44949"/>
              <a:gd name="adj3" fmla="val 16667"/>
            </a:avLst>
          </a:prstGeom>
          <a:noFill/>
          <a:ln w="38100">
            <a:solidFill>
              <a:srgbClr val="0066FF"/>
            </a:solidFill>
          </a:ln>
        </p:spPr>
        <p:txBody>
          <a:bodyPr wrap="square">
            <a:spAutoFit/>
          </a:bodyPr>
          <a:lstStyle/>
          <a:p>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HOÀN THÀNH PHIẾU HỌC TẬP SỐ 03</a:t>
            </a: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6299" y="1721370"/>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3EBEE72E-4B7E-A632-5B68-130BDC350BE8}"/>
              </a:ext>
            </a:extLst>
          </p:cNvPr>
          <p:cNvGraphicFramePr>
            <a:graphicFrameLocks noGrp="1"/>
          </p:cNvGraphicFramePr>
          <p:nvPr>
            <p:extLst>
              <p:ext uri="{D42A27DB-BD31-4B8C-83A1-F6EECF244321}">
                <p14:modId xmlns:p14="http://schemas.microsoft.com/office/powerpoint/2010/main" val="2313551067"/>
              </p:ext>
            </p:extLst>
          </p:nvPr>
        </p:nvGraphicFramePr>
        <p:xfrm>
          <a:off x="2614477" y="2110174"/>
          <a:ext cx="8848179" cy="3840480"/>
        </p:xfrm>
        <a:graphic>
          <a:graphicData uri="http://schemas.openxmlformats.org/drawingml/2006/table">
            <a:tbl>
              <a:tblPr firstRow="1" firstCol="1" bandRow="1" bandCol="1">
                <a:tableStyleId>{5C22544A-7EE6-4342-B048-85BDC9FD1C3A}</a:tableStyleId>
              </a:tblPr>
              <a:tblGrid>
                <a:gridCol w="6292597">
                  <a:extLst>
                    <a:ext uri="{9D8B030D-6E8A-4147-A177-3AD203B41FA5}">
                      <a16:colId xmlns:a16="http://schemas.microsoft.com/office/drawing/2014/main" val="996877104"/>
                    </a:ext>
                  </a:extLst>
                </a:gridCol>
                <a:gridCol w="2555582">
                  <a:extLst>
                    <a:ext uri="{9D8B030D-6E8A-4147-A177-3AD203B41FA5}">
                      <a16:colId xmlns:a16="http://schemas.microsoft.com/office/drawing/2014/main" val="1101932934"/>
                    </a:ext>
                  </a:extLst>
                </a:gridCol>
              </a:tblGrid>
              <a:tr h="187076">
                <a:tc>
                  <a:txBody>
                    <a:bodyPr/>
                    <a:lstStyle/>
                    <a:p>
                      <a:pPr marL="0" marR="0" algn="ctr">
                        <a:lnSpc>
                          <a:spcPct val="100000"/>
                        </a:lnSpc>
                        <a:spcBef>
                          <a:spcPts val="0"/>
                        </a:spcBef>
                        <a:spcAft>
                          <a:spcPts val="0"/>
                        </a:spcAft>
                      </a:pPr>
                      <a:r>
                        <a:rPr lang="vi-VN" sz="2800" dirty="0">
                          <a:effectLst/>
                          <a:latin typeface="+mj-lt"/>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0000"/>
                        </a:lnSpc>
                        <a:spcBef>
                          <a:spcPts val="0"/>
                        </a:spcBef>
                        <a:spcAft>
                          <a:spcPts val="0"/>
                        </a:spcAft>
                      </a:pPr>
                      <a:r>
                        <a:rPr lang="en-US" sz="2800">
                          <a:effectLst/>
                          <a:latin typeface="+mj-lt"/>
                        </a:rPr>
                        <a:t> </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869297"/>
                  </a:ext>
                </a:extLst>
              </a:tr>
              <a:tr h="329330">
                <a:tc>
                  <a:txBody>
                    <a:bodyPr/>
                    <a:lstStyle/>
                    <a:p>
                      <a:pPr marL="0" marR="0" algn="just">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just">
                        <a:lnSpc>
                          <a:spcPct val="100000"/>
                        </a:lnSpc>
                        <a:spcBef>
                          <a:spcPts val="0"/>
                        </a:spcBef>
                        <a:spcAft>
                          <a:spcPts val="0"/>
                        </a:spcAft>
                      </a:pPr>
                      <a:r>
                        <a:rPr lang="vi-VN" sz="2800" dirty="0">
                          <a:effectLst/>
                          <a:latin typeface="+mj-lt"/>
                        </a:rPr>
                        <a:t> </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819209"/>
                  </a:ext>
                </a:extLst>
              </a:tr>
              <a:tr h="374152">
                <a:tc>
                  <a:txBody>
                    <a:bodyPr/>
                    <a:lstStyle/>
                    <a:p>
                      <a:pPr marL="0" marR="0" algn="just">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just">
                        <a:lnSpc>
                          <a:spcPct val="100000"/>
                        </a:lnSpc>
                        <a:spcBef>
                          <a:spcPts val="0"/>
                        </a:spcBef>
                        <a:spcAft>
                          <a:spcPts val="0"/>
                        </a:spcAft>
                      </a:pPr>
                      <a:r>
                        <a:rPr lang="vi-VN" sz="2800">
                          <a:effectLst/>
                          <a:latin typeface="+mj-lt"/>
                        </a:rPr>
                        <a:t> </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876028"/>
                  </a:ext>
                </a:extLst>
              </a:tr>
              <a:tr h="658660">
                <a:tc>
                  <a:txBody>
                    <a:bodyPr/>
                    <a:lstStyle/>
                    <a:p>
                      <a:pPr marL="0" marR="0" algn="just">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just">
                        <a:lnSpc>
                          <a:spcPct val="100000"/>
                        </a:lnSpc>
                        <a:spcBef>
                          <a:spcPts val="0"/>
                        </a:spcBef>
                        <a:spcAft>
                          <a:spcPts val="0"/>
                        </a:spcAft>
                      </a:pPr>
                      <a:r>
                        <a:rPr lang="en-US" sz="2800" dirty="0">
                          <a:effectLst/>
                          <a:latin typeface="+mj-lt"/>
                        </a:rPr>
                        <a:t> </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349532"/>
                  </a:ext>
                </a:extLst>
              </a:tr>
              <a:tr h="439107">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chia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just">
                        <a:lnSpc>
                          <a:spcPct val="100000"/>
                        </a:lnSpc>
                        <a:spcBef>
                          <a:spcPts val="0"/>
                        </a:spcBef>
                        <a:spcAft>
                          <a:spcPts val="0"/>
                        </a:spcAft>
                      </a:pPr>
                      <a:r>
                        <a:rPr lang="vi-VN" sz="2800" dirty="0">
                          <a:effectLst/>
                          <a:latin typeface="+mj-lt"/>
                        </a:rPr>
                        <a:t> </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887273"/>
                  </a:ext>
                </a:extLst>
              </a:tr>
            </a:tbl>
          </a:graphicData>
        </a:graphic>
      </p:graphicFrame>
    </p:spTree>
    <p:extLst>
      <p:ext uri="{BB962C8B-B14F-4D97-AF65-F5344CB8AC3E}">
        <p14:creationId xmlns:p14="http://schemas.microsoft.com/office/powerpoint/2010/main" val="1082179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CB2A99-FC64-6CCF-065B-D1430DC5D526}"/>
              </a:ext>
            </a:extLst>
          </p:cNvPr>
          <p:cNvSpPr>
            <a:spLocks noChangeArrowheads="1"/>
          </p:cNvSpPr>
          <p:nvPr/>
        </p:nvSpPr>
        <p:spPr bwMode="auto">
          <a:xfrm>
            <a:off x="688979" y="1852070"/>
            <a:ext cx="11021240" cy="2009061"/>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 tre Việt Nam</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lời bình cho bộ phim cùng tên của các nhà điện ảnh Ba Lan. Thông qua hình ảnh cây tre, bộ phim thể hiện vẻ đẹp của đất nước và con người Việt Nam, ca ngợi cuộc kháng chiến chống thực dân Pháp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(1946-1954)</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dân tộc ta.</a:t>
            </a:r>
            <a:endParaRPr lang="en-US" sz="2400"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375F4AF-4DFE-7C22-E539-F8C7F7E4FE5F}"/>
              </a:ext>
            </a:extLst>
          </p:cNvPr>
          <p:cNvSpPr txBox="1"/>
          <p:nvPr/>
        </p:nvSpPr>
        <p:spPr>
          <a:xfrm>
            <a:off x="502456" y="1279350"/>
            <a:ext cx="6174712" cy="523220"/>
          </a:xfrm>
          <a:prstGeom prst="rect">
            <a:avLst/>
          </a:prstGeom>
          <a:noFill/>
        </p:spPr>
        <p:txBody>
          <a:bodyPr wrap="square">
            <a:spAutoFit/>
          </a:bodyPr>
          <a:lstStyle/>
          <a:p>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b.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Xuất</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xứ</a:t>
            </a:r>
            <a:endParaRPr lang="en-US" sz="2800" dirty="0">
              <a:solidFill>
                <a:srgbClr val="0000FF"/>
              </a:solidFill>
            </a:endParaRPr>
          </a:p>
        </p:txBody>
      </p:sp>
    </p:spTree>
    <p:extLst>
      <p:ext uri="{BB962C8B-B14F-4D97-AF65-F5344CB8AC3E}">
        <p14:creationId xmlns:p14="http://schemas.microsoft.com/office/powerpoint/2010/main" val="1438511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3B92D895-B246-98BE-B7C3-F3867EEF039E}"/>
              </a:ext>
            </a:extLst>
          </p:cNvPr>
          <p:cNvSpPr>
            <a:spLocks noChangeArrowheads="1"/>
          </p:cNvSpPr>
          <p:nvPr/>
        </p:nvSpPr>
        <p:spPr bwMode="auto">
          <a:xfrm>
            <a:off x="484280" y="2040794"/>
            <a:ext cx="11005725"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EECE963B-F62F-5EFE-0394-CF67686E5AC8}"/>
              </a:ext>
            </a:extLst>
          </p:cNvPr>
          <p:cNvSpPr txBox="1"/>
          <p:nvPr/>
        </p:nvSpPr>
        <p:spPr>
          <a:xfrm>
            <a:off x="372923" y="1378644"/>
            <a:ext cx="8248562" cy="523220"/>
          </a:xfrm>
          <a:prstGeom prst="rect">
            <a:avLst/>
          </a:prstGeom>
          <a:noFill/>
        </p:spPr>
        <p:txBody>
          <a:bodyPr wrap="square">
            <a:spAutoFit/>
          </a:bodyPr>
          <a:lstStyle/>
          <a:p>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c.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loại</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Tùy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D978459-E016-A8E3-6D77-435377619C00}"/>
              </a:ext>
            </a:extLst>
          </p:cNvPr>
          <p:cNvSpPr>
            <a:spLocks noChangeArrowheads="1"/>
          </p:cNvSpPr>
          <p:nvPr/>
        </p:nvSpPr>
        <p:spPr bwMode="auto">
          <a:xfrm>
            <a:off x="481781" y="3280508"/>
            <a:ext cx="8814619"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a:t>
            </a:r>
            <a:endParaRPr lang="en-US" sz="2400" dirty="0">
              <a:latin typeface="Times New Roman" panose="02020603050405020304" pitchFamily="18" charset="0"/>
              <a:ea typeface="Times New Roman" panose="02020603050405020304" pitchFamily="18" charset="0"/>
            </a:endParaRPr>
          </a:p>
        </p:txBody>
      </p:sp>
      <p:sp>
        <p:nvSpPr>
          <p:cNvPr id="10" name="Rectangle 1">
            <a:extLst>
              <a:ext uri="{FF2B5EF4-FFF2-40B4-BE49-F238E27FC236}">
                <a16:creationId xmlns:a16="http://schemas.microsoft.com/office/drawing/2014/main" id="{52313962-0E68-33A7-ECC7-32285710A04F}"/>
              </a:ext>
            </a:extLst>
          </p:cNvPr>
          <p:cNvSpPr>
            <a:spLocks noChangeArrowheads="1"/>
          </p:cNvSpPr>
          <p:nvPr/>
        </p:nvSpPr>
        <p:spPr bwMode="auto">
          <a:xfrm>
            <a:off x="481781" y="4061846"/>
            <a:ext cx="10850248"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đậm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3256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tìm</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chung</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3B92D895-B246-98BE-B7C3-F3867EEF039E}"/>
              </a:ext>
            </a:extLst>
          </p:cNvPr>
          <p:cNvSpPr>
            <a:spLocks noChangeArrowheads="1"/>
          </p:cNvSpPr>
          <p:nvPr/>
        </p:nvSpPr>
        <p:spPr bwMode="auto">
          <a:xfrm>
            <a:off x="481781" y="2027956"/>
            <a:ext cx="3761149"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Bố cục</a:t>
            </a:r>
            <a:r>
              <a:rPr lang="en-US" sz="2400" dirty="0">
                <a:latin typeface="Times New Roman" panose="02020603050405020304" pitchFamily="18" charset="0"/>
                <a:ea typeface="Calibri" panose="020F0502020204030204" pitchFamily="34" charset="0"/>
              </a:rPr>
              <a:t> :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 4 phần:</a:t>
            </a:r>
            <a:endParaRPr lang="en-US" sz="24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EECE963B-F62F-5EFE-0394-CF67686E5AC8}"/>
              </a:ext>
            </a:extLst>
          </p:cNvPr>
          <p:cNvSpPr txBox="1"/>
          <p:nvPr/>
        </p:nvSpPr>
        <p:spPr>
          <a:xfrm>
            <a:off x="372923" y="1378644"/>
            <a:ext cx="8248562" cy="523220"/>
          </a:xfrm>
          <a:prstGeom prst="rect">
            <a:avLst/>
          </a:prstGeom>
          <a:noFill/>
        </p:spPr>
        <p:txBody>
          <a:bodyPr wrap="square">
            <a:spAutoFit/>
          </a:bodyPr>
          <a:lstStyle/>
          <a:p>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c.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loại</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Tùy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D978459-E016-A8E3-6D77-435377619C00}"/>
              </a:ext>
            </a:extLst>
          </p:cNvPr>
          <p:cNvSpPr>
            <a:spLocks noChangeArrowheads="1"/>
          </p:cNvSpPr>
          <p:nvPr/>
        </p:nvSpPr>
        <p:spPr bwMode="auto">
          <a:xfrm>
            <a:off x="481781" y="2679668"/>
            <a:ext cx="10850248"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Rectangle 1">
            <a:extLst>
              <a:ext uri="{FF2B5EF4-FFF2-40B4-BE49-F238E27FC236}">
                <a16:creationId xmlns:a16="http://schemas.microsoft.com/office/drawing/2014/main" id="{52313962-0E68-33A7-ECC7-32285710A04F}"/>
              </a:ext>
            </a:extLst>
          </p:cNvPr>
          <p:cNvSpPr>
            <a:spLocks noChangeArrowheads="1"/>
          </p:cNvSpPr>
          <p:nvPr/>
        </p:nvSpPr>
        <p:spPr bwMode="auto">
          <a:xfrm>
            <a:off x="481781" y="3587999"/>
            <a:ext cx="10850248"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1ACD3B93-4FE3-8B15-9D4A-2B89DE57000C}"/>
              </a:ext>
            </a:extLst>
          </p:cNvPr>
          <p:cNvSpPr>
            <a:spLocks noChangeArrowheads="1"/>
          </p:cNvSpPr>
          <p:nvPr/>
        </p:nvSpPr>
        <p:spPr bwMode="auto">
          <a:xfrm>
            <a:off x="481781" y="4453955"/>
            <a:ext cx="10850248"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9" name="Rectangle 1">
            <a:extLst>
              <a:ext uri="{FF2B5EF4-FFF2-40B4-BE49-F238E27FC236}">
                <a16:creationId xmlns:a16="http://schemas.microsoft.com/office/drawing/2014/main" id="{2F959303-8CBB-0E90-B8E3-73B2D99865E2}"/>
              </a:ext>
            </a:extLst>
          </p:cNvPr>
          <p:cNvSpPr>
            <a:spLocks noChangeArrowheads="1"/>
          </p:cNvSpPr>
          <p:nvPr/>
        </p:nvSpPr>
        <p:spPr bwMode="auto">
          <a:xfrm>
            <a:off x="481781" y="5450437"/>
            <a:ext cx="10850248"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9455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0" grpId="0"/>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1837885" y="1301024"/>
            <a:ext cx="10014749" cy="3915966"/>
          </a:xfrm>
          <a:prstGeom prst="wedgeRoundRectCallout">
            <a:avLst>
              <a:gd name="adj1" fmla="val -53343"/>
              <a:gd name="adj2" fmla="val 44949"/>
              <a:gd name="adj3" fmla="val 16667"/>
            </a:avLst>
          </a:prstGeom>
          <a:noFill/>
          <a:ln w="38100">
            <a:solidFill>
              <a:srgbClr val="0066FF"/>
            </a:solidFill>
          </a:ln>
        </p:spPr>
        <p:txBody>
          <a:bodyPr wrap="square">
            <a:spAutoFit/>
          </a:bodyPr>
          <a:lstStyle/>
          <a:p>
            <a:pPr marL="457200" indent="-457200">
              <a:buFont typeface="Arial" panose="020B0604020202020204" pitchFamily="34" charset="0"/>
              <a:buChar char="•"/>
            </a:pP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HOÀN THÀNH PHIẾU HỌC TẬP 4</a:t>
            </a:r>
          </a:p>
          <a:p>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Cây</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tre</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giới</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thiệu</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như</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về</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hình</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dáng</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phẩm</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chất</a:t>
            </a:r>
            <a:r>
              <a:rPr lang="en-US" sz="2800" i="1" dirty="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vi-VN" sz="2800" i="1" dirty="0">
                <a:latin typeface="Times New Roman" panose="02020603050405020304" pitchFamily="18" charset="0"/>
                <a:ea typeface="Tahoma" panose="020B0604030504040204" pitchFamily="34" charset="0"/>
                <a:cs typeface="Times New Roman" panose="02020603050405020304" pitchFamily="18" charset="0"/>
              </a:rPr>
              <a:t>Những từ ngữ nào trong văn bản biểu đạt rõ nhất hình ảnh của cây tre?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Chỉ</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ra</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phép</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tu</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từ</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chủ</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yếu</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và</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tác</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phép</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tu</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từ</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khi</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tác</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giả</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viết</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về</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vẻ</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đẹp</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cây</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tre</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Nội</a:t>
            </a:r>
            <a:r>
              <a:rPr lang="en-US" sz="2800" i="1" dirty="0">
                <a:latin typeface="Times New Roman" panose="02020603050405020304" pitchFamily="18" charset="0"/>
                <a:ea typeface="Tahoma" panose="020B0604030504040204" pitchFamily="34" charset="0"/>
                <a:cs typeface="Times New Roman" panose="02020603050405020304" pitchFamily="18" charset="0"/>
              </a:rPr>
              <a:t> dung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chính</a:t>
            </a:r>
            <a:r>
              <a:rPr lang="en-US" sz="2800" i="1" dirty="0">
                <a:latin typeface="Times New Roman" panose="02020603050405020304" pitchFamily="18" charset="0"/>
                <a:ea typeface="Tahoma" panose="020B0604030504040204" pitchFamily="34" charset="0"/>
                <a:cs typeface="Times New Roman" panose="02020603050405020304" pitchFamily="18" charset="0"/>
              </a:rPr>
              <a:t> mà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tác</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gia</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muốn</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làm</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nổi</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bật</a:t>
            </a:r>
            <a:r>
              <a:rPr lang="en-US" sz="2800" i="1" dirty="0">
                <a:latin typeface="Times New Roman" panose="02020603050405020304" pitchFamily="18" charset="0"/>
                <a:ea typeface="Tahoma" panose="020B0604030504040204" pitchFamily="34" charset="0"/>
                <a:cs typeface="Times New Roman" panose="02020603050405020304" pitchFamily="18" charset="0"/>
              </a:rPr>
              <a:t> qua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bài</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tùy</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bút</a:t>
            </a:r>
            <a:r>
              <a:rPr 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này</a:t>
            </a:r>
            <a:r>
              <a:rPr lang="en-US" sz="2800" i="1" dirty="0">
                <a:latin typeface="Times New Roman" panose="02020603050405020304" pitchFamily="18" charset="0"/>
                <a:ea typeface="Tahoma" panose="020B0604030504040204" pitchFamily="34" charset="0"/>
                <a:cs typeface="Times New Roman" panose="02020603050405020304" pitchFamily="18" charset="0"/>
              </a:rPr>
              <a:t> là </a:t>
            </a:r>
            <a:r>
              <a:rPr lang="en-US" sz="2800" i="1" dirty="0" err="1">
                <a:latin typeface="Times New Roman" panose="02020603050405020304" pitchFamily="18" charset="0"/>
                <a:ea typeface="Tahoma" panose="020B0604030504040204" pitchFamily="34" charset="0"/>
                <a:cs typeface="Times New Roman" panose="02020603050405020304" pitchFamily="18" charset="0"/>
              </a:rPr>
              <a:t>gi</a:t>
            </a:r>
            <a:r>
              <a:rPr lang="en-US" sz="2800" i="1" dirty="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076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35C6DCF9-5AF6-13BC-F150-B5510FF6F1F5}"/>
              </a:ext>
            </a:extLst>
          </p:cNvPr>
          <p:cNvGraphicFramePr>
            <a:graphicFrameLocks noGrp="1"/>
          </p:cNvGraphicFramePr>
          <p:nvPr>
            <p:extLst>
              <p:ext uri="{D42A27DB-BD31-4B8C-83A1-F6EECF244321}">
                <p14:modId xmlns:p14="http://schemas.microsoft.com/office/powerpoint/2010/main" val="3111334737"/>
              </p:ext>
            </p:extLst>
          </p:nvPr>
        </p:nvGraphicFramePr>
        <p:xfrm>
          <a:off x="514190" y="2428539"/>
          <a:ext cx="11016343" cy="2987040"/>
        </p:xfrm>
        <a:graphic>
          <a:graphicData uri="http://schemas.openxmlformats.org/drawingml/2006/table">
            <a:tbl>
              <a:tblPr firstRow="1" firstCol="1" bandRow="1">
                <a:tableStyleId>{5C22544A-7EE6-4342-B048-85BDC9FD1C3A}</a:tableStyleId>
              </a:tblPr>
              <a:tblGrid>
                <a:gridCol w="1850571">
                  <a:extLst>
                    <a:ext uri="{9D8B030D-6E8A-4147-A177-3AD203B41FA5}">
                      <a16:colId xmlns:a16="http://schemas.microsoft.com/office/drawing/2014/main" val="949662164"/>
                    </a:ext>
                  </a:extLst>
                </a:gridCol>
                <a:gridCol w="4669972">
                  <a:extLst>
                    <a:ext uri="{9D8B030D-6E8A-4147-A177-3AD203B41FA5}">
                      <a16:colId xmlns:a16="http://schemas.microsoft.com/office/drawing/2014/main" val="701080045"/>
                    </a:ext>
                  </a:extLst>
                </a:gridCol>
                <a:gridCol w="1988134">
                  <a:extLst>
                    <a:ext uri="{9D8B030D-6E8A-4147-A177-3AD203B41FA5}">
                      <a16:colId xmlns:a16="http://schemas.microsoft.com/office/drawing/2014/main" val="407130105"/>
                    </a:ext>
                  </a:extLst>
                </a:gridCol>
                <a:gridCol w="2507666">
                  <a:extLst>
                    <a:ext uri="{9D8B030D-6E8A-4147-A177-3AD203B41FA5}">
                      <a16:colId xmlns:a16="http://schemas.microsoft.com/office/drawing/2014/main" val="2190415349"/>
                    </a:ext>
                  </a:extLst>
                </a:gridCol>
              </a:tblGrid>
              <a:tr h="314225">
                <a:tc gridSpan="4">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Tìm hiểu vẻ đẹp của cây tre </a:t>
                      </a:r>
                      <a:r>
                        <a:rPr lang="en-US" sz="2800">
                          <a:effectLst/>
                          <a:latin typeface="Times New Roman" panose="02020603050405020304" pitchFamily="18" charset="0"/>
                          <a:cs typeface="Times New Roman" panose="02020603050405020304" pitchFamily="18" charset="0"/>
                        </a:rPr>
                        <a:t>(phần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623641"/>
                  </a:ext>
                </a:extLst>
              </a:tr>
              <a:tr h="1256900">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Chi tiết thể hiện</a:t>
                      </a:r>
                      <a:endParaRPr lang="en-US" sz="28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Đặc sắc 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Nhận xét về ý nghĩa của các chi tiết ấy.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093336"/>
                  </a:ext>
                </a:extLst>
              </a:tr>
              <a:tr h="343433">
                <a:tc>
                  <a:txBody>
                    <a:bodyPr/>
                    <a:lstStyle/>
                    <a:p>
                      <a:pPr marL="0" marR="0">
                        <a:spcBef>
                          <a:spcPts val="0"/>
                        </a:spcBef>
                        <a:spcAft>
                          <a:spcPts val="0"/>
                        </a:spcAft>
                      </a:pPr>
                      <a:r>
                        <a:rPr lang="en-US" sz="2800">
                          <a:effectLst/>
                          <a:latin typeface="Times New Roman" panose="02020603050405020304" pitchFamily="18" charset="0"/>
                          <a:cs typeface="Times New Roman" panose="02020603050405020304" pitchFamily="18" charset="0"/>
                        </a:rPr>
                        <a:t>Hình dáng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734708"/>
                  </a:ext>
                </a:extLst>
              </a:tr>
              <a:tr h="343433">
                <a:tc>
                  <a:txBody>
                    <a:bodyPr/>
                    <a:lstStyle/>
                    <a:p>
                      <a:pPr marL="0" marR="0">
                        <a:spcBef>
                          <a:spcPts val="0"/>
                        </a:spcBef>
                        <a:spcAft>
                          <a:spcPts val="0"/>
                        </a:spcAft>
                      </a:pP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5264948"/>
                  </a:ext>
                </a:extLst>
              </a:tr>
            </a:tbl>
          </a:graphicData>
        </a:graphic>
      </p:graphicFrame>
      <p:sp>
        <p:nvSpPr>
          <p:cNvPr id="6" name="Rectangle 1">
            <a:extLst>
              <a:ext uri="{FF2B5EF4-FFF2-40B4-BE49-F238E27FC236}">
                <a16:creationId xmlns:a16="http://schemas.microsoft.com/office/drawing/2014/main" id="{710E18E0-AE67-AB7A-D261-6FB84C4509F3}"/>
              </a:ext>
            </a:extLst>
          </p:cNvPr>
          <p:cNvSpPr>
            <a:spLocks noChangeArrowheads="1"/>
          </p:cNvSpPr>
          <p:nvPr/>
        </p:nvSpPr>
        <p:spPr bwMode="auto">
          <a:xfrm>
            <a:off x="4297703" y="692478"/>
            <a:ext cx="3596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04</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Picture 3" descr="Sách giáo khoa trực tuyến lớp 7 - 8 - 9 năm học 2021 - 2022 - Trường THCS  Nguyễn Thị Minh Khai">
            <a:extLst>
              <a:ext uri="{FF2B5EF4-FFF2-40B4-BE49-F238E27FC236}">
                <a16:creationId xmlns:a16="http://schemas.microsoft.com/office/drawing/2014/main" id="{E21D9870-FA57-B0CE-904F-98AA99FAB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8" y="-665344"/>
            <a:ext cx="3295209" cy="24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9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C5A5B01C-A3A8-53A7-66FB-401B2E651B03}"/>
              </a:ext>
            </a:extLst>
          </p:cNvPr>
          <p:cNvSpPr>
            <a:spLocks noChangeArrowheads="1"/>
          </p:cNvSpPr>
          <p:nvPr/>
        </p:nvSpPr>
        <p:spPr bwMode="auto">
          <a:xfrm>
            <a:off x="867457" y="2091958"/>
            <a:ext cx="2168351"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9337A751-9A3E-5070-C0A3-0DB5ED13AA6A}"/>
              </a:ext>
            </a:extLst>
          </p:cNvPr>
          <p:cNvSpPr txBox="1"/>
          <p:nvPr/>
        </p:nvSpPr>
        <p:spPr>
          <a:xfrm>
            <a:off x="774596" y="1367705"/>
            <a:ext cx="6511379"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nSpc>
                <a:spcPct val="115000"/>
              </a:lnSpc>
              <a:spcBef>
                <a:spcPts val="600"/>
              </a:spcBef>
              <a:spcAft>
                <a:spcPts val="600"/>
              </a:spcAft>
            </a:pP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cây</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tre</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khắc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họa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chân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thực</a:t>
            </a:r>
            <a:r>
              <a:rPr lang="en-US" sz="2800" b="1"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A889041A-1D06-71AE-C63F-276361DE5642}"/>
              </a:ext>
            </a:extLst>
          </p:cNvPr>
          <p:cNvSpPr>
            <a:spLocks noChangeArrowheads="1"/>
          </p:cNvSpPr>
          <p:nvPr/>
        </p:nvSpPr>
        <p:spPr bwMode="auto">
          <a:xfrm>
            <a:off x="890505" y="2636369"/>
            <a:ext cx="5205495"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nơi</a:t>
            </a:r>
            <a:endParaRPr lang="en-US" sz="2400" dirty="0">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4BEE3281-C9C4-9282-BD2E-E44463139009}"/>
              </a:ext>
            </a:extLst>
          </p:cNvPr>
          <p:cNvSpPr>
            <a:spLocks noChangeArrowheads="1"/>
          </p:cNvSpPr>
          <p:nvPr/>
        </p:nvSpPr>
        <p:spPr bwMode="auto">
          <a:xfrm>
            <a:off x="867457" y="3090918"/>
            <a:ext cx="5656599"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vươn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7E9CCFD6-D531-D1BA-9BA9-B611AB031DE3}"/>
              </a:ext>
            </a:extLst>
          </p:cNvPr>
          <p:cNvSpPr>
            <a:spLocks noChangeArrowheads="1"/>
          </p:cNvSpPr>
          <p:nvPr/>
        </p:nvSpPr>
        <p:spPr bwMode="auto">
          <a:xfrm>
            <a:off x="896601" y="3616487"/>
            <a:ext cx="5656599"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măng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thẳng</a:t>
            </a:r>
            <a:endParaRPr lang="en-US" sz="2400" dirty="0">
              <a:latin typeface="Times New Roman" panose="02020603050405020304" pitchFamily="18" charset="0"/>
              <a:ea typeface="Times New Roman" panose="02020603050405020304" pitchFamily="18" charset="0"/>
            </a:endParaRPr>
          </a:p>
        </p:txBody>
      </p:sp>
      <p:sp>
        <p:nvSpPr>
          <p:cNvPr id="15" name="Rectangle 1">
            <a:extLst>
              <a:ext uri="{FF2B5EF4-FFF2-40B4-BE49-F238E27FC236}">
                <a16:creationId xmlns:a16="http://schemas.microsoft.com/office/drawing/2014/main" id="{6B7ADE59-C6A4-491E-A145-642A6037E0FD}"/>
              </a:ext>
            </a:extLst>
          </p:cNvPr>
          <p:cNvSpPr>
            <a:spLocks noChangeArrowheads="1"/>
          </p:cNvSpPr>
          <p:nvPr/>
        </p:nvSpPr>
        <p:spPr bwMode="auto">
          <a:xfrm>
            <a:off x="867456" y="4141737"/>
            <a:ext cx="5656599"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nhũn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nhặn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133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id="{2C13D88F-DC4B-DB48-05EE-3A5D41C549DF}"/>
              </a:ext>
            </a:extLst>
          </p:cNvPr>
          <p:cNvGrpSpPr/>
          <p:nvPr/>
        </p:nvGrpSpPr>
        <p:grpSpPr>
          <a:xfrm>
            <a:off x="206801" y="416579"/>
            <a:ext cx="5507710" cy="6024841"/>
            <a:chOff x="1415310" y="356192"/>
            <a:chExt cx="5311143" cy="6024841"/>
          </a:xfrm>
        </p:grpSpPr>
        <p:grpSp>
          <p:nvGrpSpPr>
            <p:cNvPr id="4" name="Nhóm 3">
              <a:extLst>
                <a:ext uri="{FF2B5EF4-FFF2-40B4-BE49-F238E27FC236}">
                  <a16:creationId xmlns:a16="http://schemas.microsoft.com/office/drawing/2014/main" id="{3483B310-8D10-04E7-A5CC-7E0CA0C2F44A}"/>
                </a:ext>
              </a:extLst>
            </p:cNvPr>
            <p:cNvGrpSpPr/>
            <p:nvPr/>
          </p:nvGrpSpPr>
          <p:grpSpPr>
            <a:xfrm>
              <a:off x="1415310" y="356192"/>
              <a:ext cx="5311143" cy="6024841"/>
              <a:chOff x="3120285" y="77021"/>
              <a:chExt cx="5311143" cy="6024841"/>
            </a:xfrm>
          </p:grpSpPr>
          <p:sp>
            <p:nvSpPr>
              <p:cNvPr id="34" name="Hình tự do: Hình 33">
                <a:extLst>
                  <a:ext uri="{FF2B5EF4-FFF2-40B4-BE49-F238E27FC236}">
                    <a16:creationId xmlns:a16="http://schemas.microsoft.com/office/drawing/2014/main" id="{6F4B3F89-286F-CC8C-E962-7C104F129D59}"/>
                  </a:ext>
                </a:extLst>
              </p:cNvPr>
              <p:cNvSpPr/>
              <p:nvPr/>
            </p:nvSpPr>
            <p:spPr>
              <a:xfrm>
                <a:off x="3903786" y="1048925"/>
                <a:ext cx="4236392" cy="4294823"/>
              </a:xfrm>
              <a:custGeom>
                <a:avLst/>
                <a:gdLst>
                  <a:gd name="connsiteX0" fmla="*/ 2124269 w 4248538"/>
                  <a:gd name="connsiteY0" fmla="*/ 0 h 4275672"/>
                  <a:gd name="connsiteX1" fmla="*/ 4248538 w 4248538"/>
                  <a:gd name="connsiteY1" fmla="*/ 2137838 h 4275672"/>
                  <a:gd name="connsiteX2" fmla="*/ 4240124 w 4248538"/>
                  <a:gd name="connsiteY2" fmla="*/ 2329420 h 4275672"/>
                  <a:gd name="connsiteX3" fmla="*/ 4234909 w 4248538"/>
                  <a:gd name="connsiteY3" fmla="*/ 2368770 h 4275672"/>
                  <a:gd name="connsiteX4" fmla="*/ 4111689 w 4248538"/>
                  <a:gd name="connsiteY4" fmla="*/ 2368770 h 4275672"/>
                  <a:gd name="connsiteX5" fmla="*/ 4007686 w 4248538"/>
                  <a:gd name="connsiteY5" fmla="*/ 2368770 h 4275672"/>
                  <a:gd name="connsiteX6" fmla="*/ 4013054 w 4248538"/>
                  <a:gd name="connsiteY6" fmla="*/ 2333345 h 4275672"/>
                  <a:gd name="connsiteX7" fmla="*/ 4022856 w 4248538"/>
                  <a:gd name="connsiteY7" fmla="*/ 2137838 h 4275672"/>
                  <a:gd name="connsiteX8" fmla="*/ 2124269 w 4248538"/>
                  <a:gd name="connsiteY8" fmla="*/ 225682 h 4275672"/>
                  <a:gd name="connsiteX9" fmla="*/ 225682 w 4248538"/>
                  <a:gd name="connsiteY9" fmla="*/ 2137838 h 4275672"/>
                  <a:gd name="connsiteX10" fmla="*/ 1930150 w 4248538"/>
                  <a:gd name="connsiteY10" fmla="*/ 4040122 h 4275672"/>
                  <a:gd name="connsiteX11" fmla="*/ 2124192 w 4248538"/>
                  <a:gd name="connsiteY11" fmla="*/ 4049990 h 4275672"/>
                  <a:gd name="connsiteX12" fmla="*/ 2124182 w 4248538"/>
                  <a:gd name="connsiteY12" fmla="*/ 4275672 h 4275672"/>
                  <a:gd name="connsiteX13" fmla="*/ 1907075 w 4248538"/>
                  <a:gd name="connsiteY13" fmla="*/ 4264639 h 4275672"/>
                  <a:gd name="connsiteX14" fmla="*/ 0 w 4248538"/>
                  <a:gd name="connsiteY14" fmla="*/ 2137838 h 4275672"/>
                  <a:gd name="connsiteX15" fmla="*/ 2124269 w 4248538"/>
                  <a:gd name="connsiteY15" fmla="*/ 0 h 427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8538" h="4275672">
                    <a:moveTo>
                      <a:pt x="2124269" y="0"/>
                    </a:moveTo>
                    <a:cubicBezTo>
                      <a:pt x="3297470" y="0"/>
                      <a:pt x="4248538" y="957143"/>
                      <a:pt x="4248538" y="2137838"/>
                    </a:cubicBezTo>
                    <a:cubicBezTo>
                      <a:pt x="4248538" y="2202407"/>
                      <a:pt x="4245694" y="2266308"/>
                      <a:pt x="4240124" y="2329420"/>
                    </a:cubicBezTo>
                    <a:lnTo>
                      <a:pt x="4234909" y="2368770"/>
                    </a:lnTo>
                    <a:lnTo>
                      <a:pt x="4111689" y="2368770"/>
                    </a:lnTo>
                    <a:lnTo>
                      <a:pt x="4007686" y="2368770"/>
                    </a:lnTo>
                    <a:lnTo>
                      <a:pt x="4013054" y="2333345"/>
                    </a:lnTo>
                    <a:cubicBezTo>
                      <a:pt x="4019536" y="2269064"/>
                      <a:pt x="4022856" y="2203842"/>
                      <a:pt x="4022856" y="2137838"/>
                    </a:cubicBezTo>
                    <a:cubicBezTo>
                      <a:pt x="4022856" y="1081783"/>
                      <a:pt x="3172830" y="225682"/>
                      <a:pt x="2124269" y="225682"/>
                    </a:cubicBezTo>
                    <a:cubicBezTo>
                      <a:pt x="1075708" y="225682"/>
                      <a:pt x="225682" y="1081783"/>
                      <a:pt x="225682" y="2137838"/>
                    </a:cubicBezTo>
                    <a:cubicBezTo>
                      <a:pt x="225682" y="3127890"/>
                      <a:pt x="972775" y="3942201"/>
                      <a:pt x="1930150" y="4040122"/>
                    </a:cubicBezTo>
                    <a:lnTo>
                      <a:pt x="2124192" y="4049990"/>
                    </a:lnTo>
                    <a:lnTo>
                      <a:pt x="2124182" y="4275672"/>
                    </a:lnTo>
                    <a:lnTo>
                      <a:pt x="1907075" y="4264639"/>
                    </a:lnTo>
                    <a:cubicBezTo>
                      <a:pt x="835900" y="4155160"/>
                      <a:pt x="0" y="3244740"/>
                      <a:pt x="0" y="2137838"/>
                    </a:cubicBezTo>
                    <a:cubicBezTo>
                      <a:pt x="0" y="957143"/>
                      <a:pt x="951068" y="0"/>
                      <a:pt x="2124269" y="0"/>
                    </a:cubicBezTo>
                    <a:close/>
                  </a:path>
                </a:pathLst>
              </a:custGeom>
              <a:solidFill>
                <a:srgbClr val="F4A1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1" name="Hình tự do: Hình 30">
                <a:extLst>
                  <a:ext uri="{FF2B5EF4-FFF2-40B4-BE49-F238E27FC236}">
                    <a16:creationId xmlns:a16="http://schemas.microsoft.com/office/drawing/2014/main" id="{FA95DA1B-81F0-7120-4507-8B198F90A7AD}"/>
                  </a:ext>
                </a:extLst>
              </p:cNvPr>
              <p:cNvSpPr/>
              <p:nvPr/>
            </p:nvSpPr>
            <p:spPr>
              <a:xfrm>
                <a:off x="3427360" y="541020"/>
                <a:ext cx="3933560" cy="5256750"/>
              </a:xfrm>
              <a:custGeom>
                <a:avLst/>
                <a:gdLst>
                  <a:gd name="connsiteX0" fmla="*/ 2665445 w 4035341"/>
                  <a:gd name="connsiteY0" fmla="*/ 0 h 5364937"/>
                  <a:gd name="connsiteX1" fmla="*/ 3935955 w 4035341"/>
                  <a:gd name="connsiteY1" fmla="*/ 323760 h 5364937"/>
                  <a:gd name="connsiteX2" fmla="*/ 4035341 w 4035341"/>
                  <a:gd name="connsiteY2" fmla="*/ 384524 h 5364937"/>
                  <a:gd name="connsiteX3" fmla="*/ 3900415 w 4035341"/>
                  <a:gd name="connsiteY3" fmla="*/ 633602 h 5364937"/>
                  <a:gd name="connsiteX4" fmla="*/ 3800976 w 4035341"/>
                  <a:gd name="connsiteY4" fmla="*/ 572759 h 5364937"/>
                  <a:gd name="connsiteX5" fmla="*/ 2665445 w 4035341"/>
                  <a:gd name="connsiteY5" fmla="*/ 283177 h 5364937"/>
                  <a:gd name="connsiteX6" fmla="*/ 283177 w 4035341"/>
                  <a:gd name="connsiteY6" fmla="*/ 2682471 h 5364937"/>
                  <a:gd name="connsiteX7" fmla="*/ 2421872 w 4035341"/>
                  <a:gd name="connsiteY7" fmla="*/ 5069378 h 5364937"/>
                  <a:gd name="connsiteX8" fmla="*/ 2665351 w 4035341"/>
                  <a:gd name="connsiteY8" fmla="*/ 5081760 h 5364937"/>
                  <a:gd name="connsiteX9" fmla="*/ 2665339 w 4035341"/>
                  <a:gd name="connsiteY9" fmla="*/ 5364937 h 5364937"/>
                  <a:gd name="connsiteX10" fmla="*/ 2392919 w 4035341"/>
                  <a:gd name="connsiteY10" fmla="*/ 5351093 h 5364937"/>
                  <a:gd name="connsiteX11" fmla="*/ 0 w 4035341"/>
                  <a:gd name="connsiteY11" fmla="*/ 2682471 h 5364937"/>
                  <a:gd name="connsiteX12" fmla="*/ 2665445 w 4035341"/>
                  <a:gd name="connsiteY12" fmla="*/ 0 h 53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41" h="5364937">
                    <a:moveTo>
                      <a:pt x="2665445" y="0"/>
                    </a:moveTo>
                    <a:cubicBezTo>
                      <a:pt x="3125472" y="0"/>
                      <a:pt x="3558279" y="117284"/>
                      <a:pt x="3935955" y="323760"/>
                    </a:cubicBezTo>
                    <a:lnTo>
                      <a:pt x="4035341" y="384524"/>
                    </a:lnTo>
                    <a:lnTo>
                      <a:pt x="3900415" y="633602"/>
                    </a:lnTo>
                    <a:lnTo>
                      <a:pt x="3800976" y="572759"/>
                    </a:lnTo>
                    <a:cubicBezTo>
                      <a:pt x="3463424" y="388080"/>
                      <a:pt x="3076598" y="283177"/>
                      <a:pt x="2665445" y="283177"/>
                    </a:cubicBezTo>
                    <a:cubicBezTo>
                      <a:pt x="1349755" y="283177"/>
                      <a:pt x="283177" y="1357378"/>
                      <a:pt x="283177" y="2682471"/>
                    </a:cubicBezTo>
                    <a:cubicBezTo>
                      <a:pt x="283177" y="3924746"/>
                      <a:pt x="1220599" y="4946510"/>
                      <a:pt x="2421872" y="5069378"/>
                    </a:cubicBezTo>
                    <a:lnTo>
                      <a:pt x="2665351" y="5081760"/>
                    </a:lnTo>
                    <a:lnTo>
                      <a:pt x="2665339" y="5364937"/>
                    </a:lnTo>
                    <a:lnTo>
                      <a:pt x="2392919" y="5351093"/>
                    </a:lnTo>
                    <a:cubicBezTo>
                      <a:pt x="1048852" y="5213724"/>
                      <a:pt x="0" y="4071366"/>
                      <a:pt x="0" y="2682471"/>
                    </a:cubicBezTo>
                    <a:cubicBezTo>
                      <a:pt x="0" y="1200983"/>
                      <a:pt x="1193360" y="0"/>
                      <a:pt x="2665445" y="0"/>
                    </a:cubicBezTo>
                    <a:close/>
                  </a:path>
                </a:pathLst>
              </a:custGeom>
              <a:solidFill>
                <a:srgbClr val="F74D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Hình tự do: Hình 32">
                <a:extLst>
                  <a:ext uri="{FF2B5EF4-FFF2-40B4-BE49-F238E27FC236}">
                    <a16:creationId xmlns:a16="http://schemas.microsoft.com/office/drawing/2014/main" id="{E68E3DEC-31FD-B025-ABBD-FF60F97855BE}"/>
                  </a:ext>
                </a:extLst>
              </p:cNvPr>
              <p:cNvSpPr/>
              <p:nvPr/>
            </p:nvSpPr>
            <p:spPr>
              <a:xfrm>
                <a:off x="3120285" y="243840"/>
                <a:ext cx="3029055" cy="5858022"/>
              </a:xfrm>
              <a:custGeom>
                <a:avLst/>
                <a:gdLst>
                  <a:gd name="connsiteX0" fmla="*/ 2962263 w 2978386"/>
                  <a:gd name="connsiteY0" fmla="*/ 0 h 5984414"/>
                  <a:gd name="connsiteX1" fmla="*/ 2963351 w 2978386"/>
                  <a:gd name="connsiteY1" fmla="*/ 316116 h 5984414"/>
                  <a:gd name="connsiteX2" fmla="*/ 2701645 w 2978386"/>
                  <a:gd name="connsiteY2" fmla="*/ 329425 h 5984414"/>
                  <a:gd name="connsiteX3" fmla="*/ 315889 w 2978386"/>
                  <a:gd name="connsiteY3" fmla="*/ 2992066 h 5984414"/>
                  <a:gd name="connsiteX4" fmla="*/ 2973355 w 2978386"/>
                  <a:gd name="connsiteY4" fmla="*/ 5668525 h 5984414"/>
                  <a:gd name="connsiteX5" fmla="*/ 2977810 w 2978386"/>
                  <a:gd name="connsiteY5" fmla="*/ 5668299 h 5984414"/>
                  <a:gd name="connsiteX6" fmla="*/ 2978386 w 2978386"/>
                  <a:gd name="connsiteY6" fmla="*/ 5984286 h 5984414"/>
                  <a:gd name="connsiteX7" fmla="*/ 2973355 w 2978386"/>
                  <a:gd name="connsiteY7" fmla="*/ 5984414 h 5984414"/>
                  <a:gd name="connsiteX8" fmla="*/ 0 w 2978386"/>
                  <a:gd name="connsiteY8" fmla="*/ 2992066 h 5984414"/>
                  <a:gd name="connsiteX9" fmla="*/ 2820347 w 2978386"/>
                  <a:gd name="connsiteY9" fmla="*/ 3612 h 598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386" h="5984414">
                    <a:moveTo>
                      <a:pt x="2962263" y="0"/>
                    </a:moveTo>
                    <a:lnTo>
                      <a:pt x="2963351" y="316116"/>
                    </a:lnTo>
                    <a:lnTo>
                      <a:pt x="2701645" y="329425"/>
                    </a:lnTo>
                    <a:cubicBezTo>
                      <a:pt x="1361602" y="466487"/>
                      <a:pt x="315889" y="1606285"/>
                      <a:pt x="315889" y="2992066"/>
                    </a:cubicBezTo>
                    <a:cubicBezTo>
                      <a:pt x="315889" y="4470233"/>
                      <a:pt x="1505677" y="5668525"/>
                      <a:pt x="2973355" y="5668525"/>
                    </a:cubicBezTo>
                    <a:lnTo>
                      <a:pt x="2977810" y="5668299"/>
                    </a:lnTo>
                    <a:lnTo>
                      <a:pt x="2978386" y="5984286"/>
                    </a:lnTo>
                    <a:lnTo>
                      <a:pt x="2973355" y="5984414"/>
                    </a:lnTo>
                    <a:cubicBezTo>
                      <a:pt x="1331216" y="5984414"/>
                      <a:pt x="0" y="4644694"/>
                      <a:pt x="0" y="2992066"/>
                    </a:cubicBezTo>
                    <a:cubicBezTo>
                      <a:pt x="0" y="1391083"/>
                      <a:pt x="1249315" y="83756"/>
                      <a:pt x="2820347" y="36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2" name="Tam giác Vuông 51">
                <a:extLst>
                  <a:ext uri="{FF2B5EF4-FFF2-40B4-BE49-F238E27FC236}">
                    <a16:creationId xmlns:a16="http://schemas.microsoft.com/office/drawing/2014/main" id="{8FBEED4F-7A85-4500-09F3-9EA54EE0AAA6}"/>
                  </a:ext>
                </a:extLst>
              </p:cNvPr>
              <p:cNvSpPr/>
              <p:nvPr/>
            </p:nvSpPr>
            <p:spPr>
              <a:xfrm rot="4927559">
                <a:off x="6600638" y="5125471"/>
                <a:ext cx="257778" cy="1521953"/>
              </a:xfrm>
              <a:custGeom>
                <a:avLst/>
                <a:gdLst>
                  <a:gd name="connsiteX0" fmla="*/ 0 w 206083"/>
                  <a:gd name="connsiteY0" fmla="*/ 1504611 h 1504611"/>
                  <a:gd name="connsiteX1" fmla="*/ 0 w 206083"/>
                  <a:gd name="connsiteY1" fmla="*/ 0 h 1504611"/>
                  <a:gd name="connsiteX2" fmla="*/ 206083 w 206083"/>
                  <a:gd name="connsiteY2" fmla="*/ 1504611 h 1504611"/>
                  <a:gd name="connsiteX3" fmla="*/ 0 w 206083"/>
                  <a:gd name="connsiteY3" fmla="*/ 1504611 h 1504611"/>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884"/>
                  <a:gd name="connsiteX1" fmla="*/ 0 w 206083"/>
                  <a:gd name="connsiteY1" fmla="*/ 0 h 1618884"/>
                  <a:gd name="connsiteX2" fmla="*/ 206083 w 206083"/>
                  <a:gd name="connsiteY2" fmla="*/ 1504611 h 1618884"/>
                  <a:gd name="connsiteX3" fmla="*/ 71518 w 206083"/>
                  <a:gd name="connsiteY3" fmla="*/ 1618132 h 1618884"/>
                  <a:gd name="connsiteX4" fmla="*/ 0 w 206083"/>
                  <a:gd name="connsiteY4" fmla="*/ 1504611 h 161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3" h="1618884">
                    <a:moveTo>
                      <a:pt x="0" y="1504611"/>
                    </a:moveTo>
                    <a:lnTo>
                      <a:pt x="0" y="0"/>
                    </a:lnTo>
                    <a:lnTo>
                      <a:pt x="206083" y="1504611"/>
                    </a:lnTo>
                    <a:cubicBezTo>
                      <a:pt x="170977" y="1508604"/>
                      <a:pt x="121150" y="1629489"/>
                      <a:pt x="71518" y="1618132"/>
                    </a:cubicBezTo>
                    <a:cubicBezTo>
                      <a:pt x="29230" y="1582083"/>
                      <a:pt x="23839" y="1542451"/>
                      <a:pt x="0" y="1504611"/>
                    </a:cubicBezTo>
                    <a:close/>
                  </a:path>
                </a:pathLst>
              </a:cu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ình tự do: Hình 29">
                <a:extLst>
                  <a:ext uri="{FF2B5EF4-FFF2-40B4-BE49-F238E27FC236}">
                    <a16:creationId xmlns:a16="http://schemas.microsoft.com/office/drawing/2014/main" id="{F0C82BEA-E7E1-EA09-FFA7-93F1BFB6FD74}"/>
                  </a:ext>
                </a:extLst>
              </p:cNvPr>
              <p:cNvSpPr/>
              <p:nvPr/>
            </p:nvSpPr>
            <p:spPr>
              <a:xfrm>
                <a:off x="3675185" y="794972"/>
                <a:ext cx="4464994" cy="4758290"/>
              </a:xfrm>
              <a:custGeom>
                <a:avLst/>
                <a:gdLst>
                  <a:gd name="connsiteX0" fmla="*/ 2376196 w 4529790"/>
                  <a:gd name="connsiteY0" fmla="*/ 0 h 4782388"/>
                  <a:gd name="connsiteX1" fmla="*/ 4465598 w 4529790"/>
                  <a:gd name="connsiteY1" fmla="*/ 1251503 h 4782388"/>
                  <a:gd name="connsiteX2" fmla="*/ 4529790 w 4529790"/>
                  <a:gd name="connsiteY2" fmla="*/ 1385608 h 4782388"/>
                  <a:gd name="connsiteX3" fmla="*/ 4310453 w 4529790"/>
                  <a:gd name="connsiteY3" fmla="*/ 1511562 h 4782388"/>
                  <a:gd name="connsiteX4" fmla="*/ 4243620 w 4529790"/>
                  <a:gd name="connsiteY4" fmla="*/ 1371834 h 4782388"/>
                  <a:gd name="connsiteX5" fmla="*/ 2376196 w 4529790"/>
                  <a:gd name="connsiteY5" fmla="*/ 252447 h 4782388"/>
                  <a:gd name="connsiteX6" fmla="*/ 252447 w 4529790"/>
                  <a:gd name="connsiteY6" fmla="*/ 2391374 h 4782388"/>
                  <a:gd name="connsiteX7" fmla="*/ 2159055 w 4529790"/>
                  <a:gd name="connsiteY7" fmla="*/ 4519258 h 4782388"/>
                  <a:gd name="connsiteX8" fmla="*/ 2369936 w 4529790"/>
                  <a:gd name="connsiteY8" fmla="*/ 4529983 h 4782388"/>
                  <a:gd name="connsiteX9" fmla="*/ 2369108 w 4529790"/>
                  <a:gd name="connsiteY9" fmla="*/ 4782388 h 4782388"/>
                  <a:gd name="connsiteX10" fmla="*/ 2133244 w 4529790"/>
                  <a:gd name="connsiteY10" fmla="*/ 4770402 h 4782388"/>
                  <a:gd name="connsiteX11" fmla="*/ 0 w 4529790"/>
                  <a:gd name="connsiteY11" fmla="*/ 2391374 h 4782388"/>
                  <a:gd name="connsiteX12" fmla="*/ 2376196 w 4529790"/>
                  <a:gd name="connsiteY12" fmla="*/ 0 h 47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9790" h="4782388">
                    <a:moveTo>
                      <a:pt x="2376196" y="0"/>
                    </a:moveTo>
                    <a:cubicBezTo>
                      <a:pt x="3278428" y="0"/>
                      <a:pt x="4063215" y="506052"/>
                      <a:pt x="4465598" y="1251503"/>
                    </a:cubicBezTo>
                    <a:lnTo>
                      <a:pt x="4529790" y="1385608"/>
                    </a:lnTo>
                    <a:lnTo>
                      <a:pt x="4310453" y="1511562"/>
                    </a:lnTo>
                    <a:lnTo>
                      <a:pt x="4243620" y="1371834"/>
                    </a:lnTo>
                    <a:cubicBezTo>
                      <a:pt x="3883986" y="705077"/>
                      <a:pt x="3182575" y="252447"/>
                      <a:pt x="2376196" y="252447"/>
                    </a:cubicBezTo>
                    <a:cubicBezTo>
                      <a:pt x="1203282" y="252447"/>
                      <a:pt x="252447" y="1210077"/>
                      <a:pt x="252447" y="2391374"/>
                    </a:cubicBezTo>
                    <a:cubicBezTo>
                      <a:pt x="252447" y="3498840"/>
                      <a:pt x="1088142" y="4409724"/>
                      <a:pt x="2159055" y="4519258"/>
                    </a:cubicBezTo>
                    <a:lnTo>
                      <a:pt x="2369936" y="4529983"/>
                    </a:lnTo>
                    <a:lnTo>
                      <a:pt x="2369108" y="4782388"/>
                    </a:lnTo>
                    <a:lnTo>
                      <a:pt x="2133244" y="4770402"/>
                    </a:lnTo>
                    <a:cubicBezTo>
                      <a:pt x="935033" y="4647940"/>
                      <a:pt x="0" y="3629548"/>
                      <a:pt x="0" y="2391374"/>
                    </a:cubicBezTo>
                    <a:cubicBezTo>
                      <a:pt x="0" y="1070655"/>
                      <a:pt x="1063859" y="0"/>
                      <a:pt x="2376196" y="0"/>
                    </a:cubicBezTo>
                    <a:close/>
                  </a:path>
                </a:pathLst>
              </a:custGeom>
              <a:solidFill>
                <a:srgbClr val="F07D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Tam giác Cân 50">
                <a:extLst>
                  <a:ext uri="{FF2B5EF4-FFF2-40B4-BE49-F238E27FC236}">
                    <a16:creationId xmlns:a16="http://schemas.microsoft.com/office/drawing/2014/main" id="{7B45D187-081B-4D97-3B46-E58453393D7D}"/>
                  </a:ext>
                </a:extLst>
              </p:cNvPr>
              <p:cNvSpPr/>
              <p:nvPr/>
            </p:nvSpPr>
            <p:spPr>
              <a:xfrm rot="5564013">
                <a:off x="6412360" y="4818571"/>
                <a:ext cx="570335" cy="1603445"/>
              </a:xfrm>
              <a:custGeom>
                <a:avLst/>
                <a:gdLst>
                  <a:gd name="connsiteX0" fmla="*/ 0 w 645000"/>
                  <a:gd name="connsiteY0" fmla="*/ 1418248 h 1418248"/>
                  <a:gd name="connsiteX1" fmla="*/ 322500 w 645000"/>
                  <a:gd name="connsiteY1" fmla="*/ 0 h 1418248"/>
                  <a:gd name="connsiteX2" fmla="*/ 645000 w 645000"/>
                  <a:gd name="connsiteY2" fmla="*/ 1418248 h 1418248"/>
                  <a:gd name="connsiteX3" fmla="*/ 0 w 645000"/>
                  <a:gd name="connsiteY3" fmla="*/ 1418248 h 1418248"/>
                  <a:gd name="connsiteX0" fmla="*/ 0 w 645000"/>
                  <a:gd name="connsiteY0" fmla="*/ 1418248 h 1430689"/>
                  <a:gd name="connsiteX1" fmla="*/ 322500 w 645000"/>
                  <a:gd name="connsiteY1" fmla="*/ 0 h 1430689"/>
                  <a:gd name="connsiteX2" fmla="*/ 645000 w 645000"/>
                  <a:gd name="connsiteY2" fmla="*/ 1418248 h 1430689"/>
                  <a:gd name="connsiteX3" fmla="*/ 271796 w 645000"/>
                  <a:gd name="connsiteY3" fmla="*/ 1430689 h 1430689"/>
                  <a:gd name="connsiteX4" fmla="*/ 0 w 645000"/>
                  <a:gd name="connsiteY4" fmla="*/ 1418248 h 1430689"/>
                  <a:gd name="connsiteX0" fmla="*/ 0 w 645000"/>
                  <a:gd name="connsiteY0" fmla="*/ 1418248 h 1443458"/>
                  <a:gd name="connsiteX1" fmla="*/ 322500 w 645000"/>
                  <a:gd name="connsiteY1" fmla="*/ 0 h 1443458"/>
                  <a:gd name="connsiteX2" fmla="*/ 645000 w 645000"/>
                  <a:gd name="connsiteY2" fmla="*/ 1418248 h 1443458"/>
                  <a:gd name="connsiteX3" fmla="*/ 271796 w 645000"/>
                  <a:gd name="connsiteY3" fmla="*/ 1430689 h 1443458"/>
                  <a:gd name="connsiteX4" fmla="*/ 0 w 645000"/>
                  <a:gd name="connsiteY4" fmla="*/ 1418248 h 1443458"/>
                  <a:gd name="connsiteX0" fmla="*/ 0 w 645000"/>
                  <a:gd name="connsiteY0" fmla="*/ 1418248 h 1461547"/>
                  <a:gd name="connsiteX1" fmla="*/ 322500 w 645000"/>
                  <a:gd name="connsiteY1" fmla="*/ 0 h 1461547"/>
                  <a:gd name="connsiteX2" fmla="*/ 645000 w 645000"/>
                  <a:gd name="connsiteY2" fmla="*/ 1418248 h 1461547"/>
                  <a:gd name="connsiteX3" fmla="*/ 271796 w 645000"/>
                  <a:gd name="connsiteY3" fmla="*/ 1430689 h 1461547"/>
                  <a:gd name="connsiteX4" fmla="*/ 0 w 645000"/>
                  <a:gd name="connsiteY4" fmla="*/ 1418248 h 1461547"/>
                  <a:gd name="connsiteX0" fmla="*/ 0 w 645000"/>
                  <a:gd name="connsiteY0" fmla="*/ 1418248 h 1595529"/>
                  <a:gd name="connsiteX1" fmla="*/ 322500 w 645000"/>
                  <a:gd name="connsiteY1" fmla="*/ 0 h 1595529"/>
                  <a:gd name="connsiteX2" fmla="*/ 645000 w 645000"/>
                  <a:gd name="connsiteY2" fmla="*/ 1418248 h 1595529"/>
                  <a:gd name="connsiteX3" fmla="*/ 0 w 645000"/>
                  <a:gd name="connsiteY3" fmla="*/ 1418248 h 1595529"/>
                  <a:gd name="connsiteX0" fmla="*/ 298 w 645298"/>
                  <a:gd name="connsiteY0" fmla="*/ 1418248 h 1618612"/>
                  <a:gd name="connsiteX1" fmla="*/ 322798 w 645298"/>
                  <a:gd name="connsiteY1" fmla="*/ 0 h 1618612"/>
                  <a:gd name="connsiteX2" fmla="*/ 645298 w 645298"/>
                  <a:gd name="connsiteY2" fmla="*/ 1418248 h 1618612"/>
                  <a:gd name="connsiteX3" fmla="*/ 272095 w 645298"/>
                  <a:gd name="connsiteY3" fmla="*/ 1607969 h 1618612"/>
                  <a:gd name="connsiteX4" fmla="*/ 298 w 645298"/>
                  <a:gd name="connsiteY4" fmla="*/ 1418248 h 1618612"/>
                  <a:gd name="connsiteX0" fmla="*/ 253 w 645253"/>
                  <a:gd name="connsiteY0" fmla="*/ 1418248 h 1676490"/>
                  <a:gd name="connsiteX1" fmla="*/ 322753 w 645253"/>
                  <a:gd name="connsiteY1" fmla="*/ 0 h 1676490"/>
                  <a:gd name="connsiteX2" fmla="*/ 645253 w 645253"/>
                  <a:gd name="connsiteY2" fmla="*/ 1418248 h 1676490"/>
                  <a:gd name="connsiteX3" fmla="*/ 272050 w 645253"/>
                  <a:gd name="connsiteY3" fmla="*/ 1607969 h 1676490"/>
                  <a:gd name="connsiteX4" fmla="*/ 253 w 645253"/>
                  <a:gd name="connsiteY4" fmla="*/ 1418248 h 1676490"/>
                  <a:gd name="connsiteX0" fmla="*/ 0 w 645000"/>
                  <a:gd name="connsiteY0" fmla="*/ 1418248 h 1595529"/>
                  <a:gd name="connsiteX1" fmla="*/ 322500 w 645000"/>
                  <a:gd name="connsiteY1" fmla="*/ 0 h 1595529"/>
                  <a:gd name="connsiteX2" fmla="*/ 645000 w 645000"/>
                  <a:gd name="connsiteY2" fmla="*/ 1418248 h 1595529"/>
                  <a:gd name="connsiteX3" fmla="*/ 0 w 645000"/>
                  <a:gd name="connsiteY3" fmla="*/ 1418248 h 1595529"/>
                </a:gdLst>
                <a:ahLst/>
                <a:cxnLst>
                  <a:cxn ang="0">
                    <a:pos x="connsiteX0" y="connsiteY0"/>
                  </a:cxn>
                  <a:cxn ang="0">
                    <a:pos x="connsiteX1" y="connsiteY1"/>
                  </a:cxn>
                  <a:cxn ang="0">
                    <a:pos x="connsiteX2" y="connsiteY2"/>
                  </a:cxn>
                  <a:cxn ang="0">
                    <a:pos x="connsiteX3" y="connsiteY3"/>
                  </a:cxn>
                </a:cxnLst>
                <a:rect l="l" t="t" r="r" b="b"/>
                <a:pathLst>
                  <a:path w="645000" h="1595529">
                    <a:moveTo>
                      <a:pt x="0" y="1418248"/>
                    </a:moveTo>
                    <a:lnTo>
                      <a:pt x="322500" y="0"/>
                    </a:lnTo>
                    <a:lnTo>
                      <a:pt x="645000" y="1418248"/>
                    </a:lnTo>
                    <a:cubicBezTo>
                      <a:pt x="591250" y="1654623"/>
                      <a:pt x="53750" y="1654623"/>
                      <a:pt x="0" y="141824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am giác Vuông 51">
                <a:extLst>
                  <a:ext uri="{FF2B5EF4-FFF2-40B4-BE49-F238E27FC236}">
                    <a16:creationId xmlns:a16="http://schemas.microsoft.com/office/drawing/2014/main" id="{94EC2EB5-E551-1166-E322-1B3FFF568203}"/>
                  </a:ext>
                </a:extLst>
              </p:cNvPr>
              <p:cNvSpPr/>
              <p:nvPr/>
            </p:nvSpPr>
            <p:spPr>
              <a:xfrm rot="16943542" flipV="1">
                <a:off x="6593894" y="4538878"/>
                <a:ext cx="220350" cy="1660588"/>
              </a:xfrm>
              <a:custGeom>
                <a:avLst/>
                <a:gdLst>
                  <a:gd name="connsiteX0" fmla="*/ 0 w 206083"/>
                  <a:gd name="connsiteY0" fmla="*/ 1504611 h 1504611"/>
                  <a:gd name="connsiteX1" fmla="*/ 0 w 206083"/>
                  <a:gd name="connsiteY1" fmla="*/ 0 h 1504611"/>
                  <a:gd name="connsiteX2" fmla="*/ 206083 w 206083"/>
                  <a:gd name="connsiteY2" fmla="*/ 1504611 h 1504611"/>
                  <a:gd name="connsiteX3" fmla="*/ 0 w 206083"/>
                  <a:gd name="connsiteY3" fmla="*/ 1504611 h 1504611"/>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884"/>
                  <a:gd name="connsiteX1" fmla="*/ 0 w 206083"/>
                  <a:gd name="connsiteY1" fmla="*/ 0 h 1618884"/>
                  <a:gd name="connsiteX2" fmla="*/ 206083 w 206083"/>
                  <a:gd name="connsiteY2" fmla="*/ 1504611 h 1618884"/>
                  <a:gd name="connsiteX3" fmla="*/ 71518 w 206083"/>
                  <a:gd name="connsiteY3" fmla="*/ 1618132 h 1618884"/>
                  <a:gd name="connsiteX4" fmla="*/ 0 w 206083"/>
                  <a:gd name="connsiteY4" fmla="*/ 1504611 h 161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3" h="1618884">
                    <a:moveTo>
                      <a:pt x="0" y="1504611"/>
                    </a:moveTo>
                    <a:lnTo>
                      <a:pt x="0" y="0"/>
                    </a:lnTo>
                    <a:lnTo>
                      <a:pt x="206083" y="1504611"/>
                    </a:lnTo>
                    <a:cubicBezTo>
                      <a:pt x="170977" y="1508604"/>
                      <a:pt x="121150" y="1629489"/>
                      <a:pt x="71518" y="1618132"/>
                    </a:cubicBezTo>
                    <a:cubicBezTo>
                      <a:pt x="29230" y="1582083"/>
                      <a:pt x="23839" y="1542451"/>
                      <a:pt x="0" y="1504611"/>
                    </a:cubicBezTo>
                    <a:close/>
                  </a:path>
                </a:pathLst>
              </a:cu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am giác Cân 55">
                <a:extLst>
                  <a:ext uri="{FF2B5EF4-FFF2-40B4-BE49-F238E27FC236}">
                    <a16:creationId xmlns:a16="http://schemas.microsoft.com/office/drawing/2014/main" id="{2AF210B7-44A5-52F2-9625-8CFEEFACB530}"/>
                  </a:ext>
                </a:extLst>
              </p:cNvPr>
              <p:cNvSpPr/>
              <p:nvPr/>
            </p:nvSpPr>
            <p:spPr>
              <a:xfrm rot="5573671">
                <a:off x="6889121" y="5274333"/>
                <a:ext cx="432558" cy="736181"/>
              </a:xfrm>
              <a:custGeom>
                <a:avLst/>
                <a:gdLst>
                  <a:gd name="connsiteX0" fmla="*/ 0 w 432558"/>
                  <a:gd name="connsiteY0" fmla="*/ 592214 h 592214"/>
                  <a:gd name="connsiteX1" fmla="*/ 216279 w 432558"/>
                  <a:gd name="connsiteY1" fmla="*/ 0 h 592214"/>
                  <a:gd name="connsiteX2" fmla="*/ 432558 w 432558"/>
                  <a:gd name="connsiteY2" fmla="*/ 592214 h 592214"/>
                  <a:gd name="connsiteX3" fmla="*/ 0 w 432558"/>
                  <a:gd name="connsiteY3" fmla="*/ 592214 h 592214"/>
                  <a:gd name="connsiteX0" fmla="*/ 0 w 432558"/>
                  <a:gd name="connsiteY0" fmla="*/ 592214 h 599752"/>
                  <a:gd name="connsiteX1" fmla="*/ 216279 w 432558"/>
                  <a:gd name="connsiteY1" fmla="*/ 0 h 599752"/>
                  <a:gd name="connsiteX2" fmla="*/ 432558 w 432558"/>
                  <a:gd name="connsiteY2" fmla="*/ 592214 h 599752"/>
                  <a:gd name="connsiteX3" fmla="*/ 231993 w 432558"/>
                  <a:gd name="connsiteY3" fmla="*/ 599752 h 599752"/>
                  <a:gd name="connsiteX4" fmla="*/ 0 w 432558"/>
                  <a:gd name="connsiteY4" fmla="*/ 592214 h 599752"/>
                  <a:gd name="connsiteX0" fmla="*/ 0 w 432558"/>
                  <a:gd name="connsiteY0" fmla="*/ 592214 h 730281"/>
                  <a:gd name="connsiteX1" fmla="*/ 216279 w 432558"/>
                  <a:gd name="connsiteY1" fmla="*/ 0 h 730281"/>
                  <a:gd name="connsiteX2" fmla="*/ 432558 w 432558"/>
                  <a:gd name="connsiteY2" fmla="*/ 592214 h 730281"/>
                  <a:gd name="connsiteX3" fmla="*/ 215704 w 432558"/>
                  <a:gd name="connsiteY3" fmla="*/ 730281 h 730281"/>
                  <a:gd name="connsiteX4" fmla="*/ 0 w 432558"/>
                  <a:gd name="connsiteY4" fmla="*/ 592214 h 730281"/>
                  <a:gd name="connsiteX0" fmla="*/ 0 w 432558"/>
                  <a:gd name="connsiteY0" fmla="*/ 592214 h 736181"/>
                  <a:gd name="connsiteX1" fmla="*/ 216279 w 432558"/>
                  <a:gd name="connsiteY1" fmla="*/ 0 h 736181"/>
                  <a:gd name="connsiteX2" fmla="*/ 432558 w 432558"/>
                  <a:gd name="connsiteY2" fmla="*/ 592214 h 736181"/>
                  <a:gd name="connsiteX3" fmla="*/ 215704 w 432558"/>
                  <a:gd name="connsiteY3" fmla="*/ 730281 h 736181"/>
                  <a:gd name="connsiteX4" fmla="*/ 0 w 432558"/>
                  <a:gd name="connsiteY4" fmla="*/ 592214 h 73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58" h="736181">
                    <a:moveTo>
                      <a:pt x="0" y="592214"/>
                    </a:moveTo>
                    <a:lnTo>
                      <a:pt x="216279" y="0"/>
                    </a:lnTo>
                    <a:lnTo>
                      <a:pt x="432558" y="592214"/>
                    </a:lnTo>
                    <a:cubicBezTo>
                      <a:pt x="360273" y="638236"/>
                      <a:pt x="363323" y="764845"/>
                      <a:pt x="215704" y="730281"/>
                    </a:cubicBezTo>
                    <a:cubicBezTo>
                      <a:pt x="68085" y="695717"/>
                      <a:pt x="71901" y="638236"/>
                      <a:pt x="0" y="592214"/>
                    </a:cubicBezTo>
                    <a:close/>
                  </a:path>
                </a:pathLst>
              </a:custGeom>
              <a:gradFill flip="none" rotWithShape="1">
                <a:gsLst>
                  <a:gs pos="36000">
                    <a:schemeClr val="tx1"/>
                  </a:gs>
                  <a:gs pos="50000">
                    <a:schemeClr val="bg1"/>
                  </a:gs>
                  <a:gs pos="50000">
                    <a:schemeClr val="accent3">
                      <a:lumMod val="89000"/>
                    </a:schemeClr>
                  </a:gs>
                  <a:gs pos="50000">
                    <a:schemeClr val="bg1"/>
                  </a:gs>
                  <a:gs pos="66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Lưu đồ: Đường kết nối 1">
                <a:extLst>
                  <a:ext uri="{FF2B5EF4-FFF2-40B4-BE49-F238E27FC236}">
                    <a16:creationId xmlns:a16="http://schemas.microsoft.com/office/drawing/2014/main" id="{393B3D5B-CE59-714E-B70B-227DAA3BA3EA}"/>
                  </a:ext>
                </a:extLst>
              </p:cNvPr>
              <p:cNvSpPr/>
              <p:nvPr/>
            </p:nvSpPr>
            <p:spPr>
              <a:xfrm>
                <a:off x="5992897" y="77021"/>
                <a:ext cx="531728" cy="507905"/>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ưu đồ: Đường kết nối 10">
                <a:extLst>
                  <a:ext uri="{FF2B5EF4-FFF2-40B4-BE49-F238E27FC236}">
                    <a16:creationId xmlns:a16="http://schemas.microsoft.com/office/drawing/2014/main" id="{155F948D-7EC1-B1AD-0719-0CD981C15092}"/>
                  </a:ext>
                </a:extLst>
              </p:cNvPr>
              <p:cNvSpPr/>
              <p:nvPr/>
            </p:nvSpPr>
            <p:spPr>
              <a:xfrm>
                <a:off x="7216833" y="756138"/>
                <a:ext cx="499623" cy="540212"/>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ưu đồ: Đường kết nối 11">
                <a:extLst>
                  <a:ext uri="{FF2B5EF4-FFF2-40B4-BE49-F238E27FC236}">
                    <a16:creationId xmlns:a16="http://schemas.microsoft.com/office/drawing/2014/main" id="{006F5CB6-687C-2CE4-BCF9-FC6BD06DEB19}"/>
                  </a:ext>
                </a:extLst>
              </p:cNvPr>
              <p:cNvSpPr/>
              <p:nvPr/>
            </p:nvSpPr>
            <p:spPr>
              <a:xfrm>
                <a:off x="7915740" y="2024758"/>
                <a:ext cx="515688" cy="492162"/>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ưu đồ: Đường kết nối 12">
                <a:extLst>
                  <a:ext uri="{FF2B5EF4-FFF2-40B4-BE49-F238E27FC236}">
                    <a16:creationId xmlns:a16="http://schemas.microsoft.com/office/drawing/2014/main" id="{64D5F71A-69BC-4BFC-54AA-C8DEDC3B0947}"/>
                  </a:ext>
                </a:extLst>
              </p:cNvPr>
              <p:cNvSpPr/>
              <p:nvPr/>
            </p:nvSpPr>
            <p:spPr>
              <a:xfrm>
                <a:off x="7896634" y="3248665"/>
                <a:ext cx="448495" cy="424870"/>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ộp Văn bản 35">
                <a:extLst>
                  <a:ext uri="{FF2B5EF4-FFF2-40B4-BE49-F238E27FC236}">
                    <a16:creationId xmlns:a16="http://schemas.microsoft.com/office/drawing/2014/main" id="{4FD2CA67-12E8-9AC5-14F8-B2A811FA8561}"/>
                  </a:ext>
                </a:extLst>
              </p:cNvPr>
              <p:cNvSpPr txBox="1"/>
              <p:nvPr/>
            </p:nvSpPr>
            <p:spPr>
              <a:xfrm>
                <a:off x="7257972" y="733856"/>
                <a:ext cx="451162" cy="584775"/>
              </a:xfrm>
              <a:prstGeom prst="rect">
                <a:avLst/>
              </a:prstGeom>
              <a:noFill/>
            </p:spPr>
            <p:txBody>
              <a:bodyPr wrap="square" rtlCol="0">
                <a:spAutoFit/>
              </a:bodyPr>
              <a:lstStyle/>
              <a:p>
                <a:r>
                  <a:rPr lang="en-US" sz="3200" b="1" dirty="0">
                    <a:solidFill>
                      <a:srgbClr val="F74D11"/>
                    </a:solidFill>
                    <a:latin typeface="Broadway" panose="04040905080B02020502" pitchFamily="82" charset="0"/>
                    <a:cs typeface="Times New Roman" panose="02020603050405020304" pitchFamily="18" charset="0"/>
                  </a:rPr>
                  <a:t>2</a:t>
                </a:r>
              </a:p>
            </p:txBody>
          </p:sp>
          <p:sp>
            <p:nvSpPr>
              <p:cNvPr id="37" name="Hộp Văn bản 36">
                <a:extLst>
                  <a:ext uri="{FF2B5EF4-FFF2-40B4-BE49-F238E27FC236}">
                    <a16:creationId xmlns:a16="http://schemas.microsoft.com/office/drawing/2014/main" id="{4014CC89-2314-6976-68C6-189E73D44393}"/>
                  </a:ext>
                </a:extLst>
              </p:cNvPr>
              <p:cNvSpPr txBox="1"/>
              <p:nvPr/>
            </p:nvSpPr>
            <p:spPr>
              <a:xfrm>
                <a:off x="7932843" y="1954654"/>
                <a:ext cx="352961" cy="584775"/>
              </a:xfrm>
              <a:prstGeom prst="rect">
                <a:avLst/>
              </a:prstGeom>
              <a:noFill/>
            </p:spPr>
            <p:txBody>
              <a:bodyPr wrap="square" rtlCol="0">
                <a:spAutoFit/>
              </a:bodyPr>
              <a:lstStyle/>
              <a:p>
                <a:r>
                  <a:rPr lang="en-US" sz="3200" b="1" dirty="0">
                    <a:solidFill>
                      <a:srgbClr val="F07D4A"/>
                    </a:solidFill>
                    <a:latin typeface="Broadway" panose="04040905080B02020502" pitchFamily="82" charset="0"/>
                    <a:cs typeface="Times New Roman" panose="02020603050405020304" pitchFamily="18" charset="0"/>
                  </a:rPr>
                  <a:t>3</a:t>
                </a:r>
              </a:p>
            </p:txBody>
          </p:sp>
          <p:sp>
            <p:nvSpPr>
              <p:cNvPr id="38" name="Hộp Văn bản 37">
                <a:extLst>
                  <a:ext uri="{FF2B5EF4-FFF2-40B4-BE49-F238E27FC236}">
                    <a16:creationId xmlns:a16="http://schemas.microsoft.com/office/drawing/2014/main" id="{3E13BBBC-F0D7-3AF0-2A67-8DA4E89C3C9F}"/>
                  </a:ext>
                </a:extLst>
              </p:cNvPr>
              <p:cNvSpPr txBox="1"/>
              <p:nvPr/>
            </p:nvSpPr>
            <p:spPr>
              <a:xfrm>
                <a:off x="7887708" y="3136610"/>
                <a:ext cx="448495" cy="584775"/>
              </a:xfrm>
              <a:prstGeom prst="rect">
                <a:avLst/>
              </a:prstGeom>
              <a:noFill/>
            </p:spPr>
            <p:txBody>
              <a:bodyPr wrap="square" rtlCol="0">
                <a:spAutoFit/>
              </a:bodyPr>
              <a:lstStyle/>
              <a:p>
                <a:r>
                  <a:rPr lang="en-US" sz="3200" b="1" dirty="0">
                    <a:solidFill>
                      <a:srgbClr val="F4A17C"/>
                    </a:solidFill>
                    <a:latin typeface="Broadway" panose="04040905080B02020502" pitchFamily="82" charset="0"/>
                    <a:cs typeface="Times New Roman" panose="02020603050405020304" pitchFamily="18" charset="0"/>
                  </a:rPr>
                  <a:t>4</a:t>
                </a:r>
              </a:p>
            </p:txBody>
          </p:sp>
        </p:grpSp>
        <p:sp>
          <p:nvSpPr>
            <p:cNvPr id="3" name="Hộp Văn bản 2">
              <a:extLst>
                <a:ext uri="{FF2B5EF4-FFF2-40B4-BE49-F238E27FC236}">
                  <a16:creationId xmlns:a16="http://schemas.microsoft.com/office/drawing/2014/main" id="{80D9C969-A9FB-1230-70F9-8D0CAC549EA7}"/>
                </a:ext>
              </a:extLst>
            </p:cNvPr>
            <p:cNvSpPr txBox="1"/>
            <p:nvPr/>
          </p:nvSpPr>
          <p:spPr>
            <a:xfrm>
              <a:off x="4270246" y="356192"/>
              <a:ext cx="352961" cy="584775"/>
            </a:xfrm>
            <a:prstGeom prst="rect">
              <a:avLst/>
            </a:prstGeom>
            <a:noFill/>
          </p:spPr>
          <p:txBody>
            <a:bodyPr wrap="square" rtlCol="0">
              <a:spAutoFit/>
            </a:bodyPr>
            <a:lstStyle/>
            <a:p>
              <a:r>
                <a:rPr lang="en-US" sz="3200" b="1" dirty="0">
                  <a:solidFill>
                    <a:srgbClr val="FF0000"/>
                  </a:solidFill>
                  <a:latin typeface="Broadway" panose="04040905080B02020502" pitchFamily="82" charset="0"/>
                  <a:cs typeface="Times New Roman" panose="02020603050405020304" pitchFamily="18" charset="0"/>
                </a:rPr>
                <a:t>1</a:t>
              </a:r>
            </a:p>
          </p:txBody>
        </p:sp>
      </p:grpSp>
      <p:cxnSp>
        <p:nvCxnSpPr>
          <p:cNvPr id="73" name="Đường kết nối: Mũi tên Gấp khúc 72">
            <a:extLst>
              <a:ext uri="{FF2B5EF4-FFF2-40B4-BE49-F238E27FC236}">
                <a16:creationId xmlns:a16="http://schemas.microsoft.com/office/drawing/2014/main" id="{7CA7EB31-6D0A-308D-2BC1-976D144A8419}"/>
              </a:ext>
            </a:extLst>
          </p:cNvPr>
          <p:cNvCxnSpPr>
            <a:cxnSpLocks/>
          </p:cNvCxnSpPr>
          <p:nvPr/>
        </p:nvCxnSpPr>
        <p:spPr>
          <a:xfrm>
            <a:off x="3774549" y="578085"/>
            <a:ext cx="3008215" cy="419214"/>
          </a:xfrm>
          <a:prstGeom prst="bentConnector3">
            <a:avLst>
              <a:gd name="adj1" fmla="val 52171"/>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Đường kết nối: Mũi tên Gấp khúc 73">
            <a:extLst>
              <a:ext uri="{FF2B5EF4-FFF2-40B4-BE49-F238E27FC236}">
                <a16:creationId xmlns:a16="http://schemas.microsoft.com/office/drawing/2014/main" id="{583E48B1-8B2C-52AD-A01D-20F5B9F569F6}"/>
              </a:ext>
            </a:extLst>
          </p:cNvPr>
          <p:cNvCxnSpPr>
            <a:cxnSpLocks/>
            <a:stCxn id="38" idx="2"/>
            <a:endCxn id="41" idx="1"/>
          </p:cNvCxnSpPr>
          <p:nvPr/>
        </p:nvCxnSpPr>
        <p:spPr>
          <a:xfrm rot="16200000" flipH="1">
            <a:off x="5305889" y="4138268"/>
            <a:ext cx="1602769" cy="144811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Đường kết nối: Mũi tên Gấp khúc 74">
            <a:extLst>
              <a:ext uri="{FF2B5EF4-FFF2-40B4-BE49-F238E27FC236}">
                <a16:creationId xmlns:a16="http://schemas.microsoft.com/office/drawing/2014/main" id="{E42AA74B-1785-9F1A-BCEE-39816714A9B4}"/>
              </a:ext>
            </a:extLst>
          </p:cNvPr>
          <p:cNvCxnSpPr>
            <a:cxnSpLocks/>
            <a:stCxn id="12" idx="6"/>
            <a:endCxn id="40" idx="1"/>
          </p:cNvCxnSpPr>
          <p:nvPr/>
        </p:nvCxnSpPr>
        <p:spPr>
          <a:xfrm>
            <a:off x="5714511" y="2610397"/>
            <a:ext cx="1116821" cy="1677044"/>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kết nối: Mũi tên Gấp khúc 75">
            <a:extLst>
              <a:ext uri="{FF2B5EF4-FFF2-40B4-BE49-F238E27FC236}">
                <a16:creationId xmlns:a16="http://schemas.microsoft.com/office/drawing/2014/main" id="{56674A8E-737C-3862-4B6A-42D84DFF5A20}"/>
              </a:ext>
            </a:extLst>
          </p:cNvPr>
          <p:cNvCxnSpPr>
            <a:cxnSpLocks/>
            <a:stCxn id="36" idx="3"/>
            <a:endCxn id="39" idx="1"/>
          </p:cNvCxnSpPr>
          <p:nvPr/>
        </p:nvCxnSpPr>
        <p:spPr>
          <a:xfrm>
            <a:off x="4965485" y="1365802"/>
            <a:ext cx="1849695" cy="1361209"/>
          </a:xfrm>
          <a:prstGeom prst="bentConnector3">
            <a:avLst>
              <a:gd name="adj1" fmla="val 8136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Nhóm 21">
            <a:extLst>
              <a:ext uri="{FF2B5EF4-FFF2-40B4-BE49-F238E27FC236}">
                <a16:creationId xmlns:a16="http://schemas.microsoft.com/office/drawing/2014/main" id="{30D8DF49-CFE8-B8A1-07A8-1F79AAB4A158}"/>
              </a:ext>
            </a:extLst>
          </p:cNvPr>
          <p:cNvGrpSpPr/>
          <p:nvPr/>
        </p:nvGrpSpPr>
        <p:grpSpPr>
          <a:xfrm>
            <a:off x="6767765" y="432386"/>
            <a:ext cx="4820806" cy="1043001"/>
            <a:chOff x="6801333" y="482001"/>
            <a:chExt cx="4820806" cy="1043001"/>
          </a:xfrm>
        </p:grpSpPr>
        <p:sp>
          <p:nvSpPr>
            <p:cNvPr id="6" name="Hình chữ nhật: Góc Tròn 5">
              <a:extLst>
                <a:ext uri="{FF2B5EF4-FFF2-40B4-BE49-F238E27FC236}">
                  <a16:creationId xmlns:a16="http://schemas.microsoft.com/office/drawing/2014/main" id="{722BF428-B2AE-243A-604D-E60C3CB077A0}"/>
                </a:ext>
              </a:extLst>
            </p:cNvPr>
            <p:cNvSpPr/>
            <p:nvPr/>
          </p:nvSpPr>
          <p:spPr>
            <a:xfrm>
              <a:off x="6801333" y="482001"/>
              <a:ext cx="4820806" cy="1043001"/>
            </a:xfrm>
            <a:prstGeom prst="roundRect">
              <a:avLst>
                <a:gd name="adj" fmla="val 50000"/>
              </a:avLst>
            </a:prstGeom>
            <a:gradFill>
              <a:gsLst>
                <a:gs pos="23000">
                  <a:srgbClr val="DFDA00">
                    <a:alpha val="56863"/>
                  </a:srgbClr>
                </a:gs>
                <a:gs pos="73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Nhóm 6">
              <a:extLst>
                <a:ext uri="{FF2B5EF4-FFF2-40B4-BE49-F238E27FC236}">
                  <a16:creationId xmlns:a16="http://schemas.microsoft.com/office/drawing/2014/main" id="{DC944112-1F5B-B2AD-18B1-0386710443BD}"/>
                </a:ext>
              </a:extLst>
            </p:cNvPr>
            <p:cNvGrpSpPr/>
            <p:nvPr/>
          </p:nvGrpSpPr>
          <p:grpSpPr>
            <a:xfrm>
              <a:off x="7054922" y="639572"/>
              <a:ext cx="4198367" cy="811822"/>
              <a:chOff x="7026711" y="642622"/>
              <a:chExt cx="4198367" cy="811822"/>
            </a:xfrm>
          </p:grpSpPr>
          <p:sp>
            <p:nvSpPr>
              <p:cNvPr id="50" name="Lưu đồ: Đường kết nối 49">
                <a:extLst>
                  <a:ext uri="{FF2B5EF4-FFF2-40B4-BE49-F238E27FC236}">
                    <a16:creationId xmlns:a16="http://schemas.microsoft.com/office/drawing/2014/main" id="{1B581892-3416-64A1-050A-5D321E71A4C7}"/>
                  </a:ext>
                </a:extLst>
              </p:cNvPr>
              <p:cNvSpPr/>
              <p:nvPr/>
            </p:nvSpPr>
            <p:spPr>
              <a:xfrm>
                <a:off x="7026711" y="642622"/>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Hình ảnh 53">
                <a:extLst>
                  <a:ext uri="{FF2B5EF4-FFF2-40B4-BE49-F238E27FC236}">
                    <a16:creationId xmlns:a16="http://schemas.microsoft.com/office/drawing/2014/main" id="{104A292C-0FBD-B41D-7E99-0BF69B3A7C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79826" y="696269"/>
                <a:ext cx="621681" cy="621681"/>
              </a:xfrm>
              <a:prstGeom prst="rect">
                <a:avLst/>
              </a:prstGeom>
            </p:spPr>
          </p:pic>
          <p:sp>
            <p:nvSpPr>
              <p:cNvPr id="91" name="Hộp Văn bản 90">
                <a:extLst>
                  <a:ext uri="{FF2B5EF4-FFF2-40B4-BE49-F238E27FC236}">
                    <a16:creationId xmlns:a16="http://schemas.microsoft.com/office/drawing/2014/main" id="{80DEBFCA-77F8-A074-7468-570428C766BB}"/>
                  </a:ext>
                </a:extLst>
              </p:cNvPr>
              <p:cNvSpPr txBox="1"/>
              <p:nvPr/>
            </p:nvSpPr>
            <p:spPr>
              <a:xfrm flipH="1">
                <a:off x="8001317" y="687230"/>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KHỞI ĐỘNG</a:t>
                </a:r>
              </a:p>
            </p:txBody>
          </p:sp>
        </p:grpSp>
      </p:grpSp>
      <p:grpSp>
        <p:nvGrpSpPr>
          <p:cNvPr id="16" name="Nhóm 15">
            <a:extLst>
              <a:ext uri="{FF2B5EF4-FFF2-40B4-BE49-F238E27FC236}">
                <a16:creationId xmlns:a16="http://schemas.microsoft.com/office/drawing/2014/main" id="{D6CB7138-6538-D3A7-4C98-624CEAE50031}"/>
              </a:ext>
            </a:extLst>
          </p:cNvPr>
          <p:cNvGrpSpPr/>
          <p:nvPr/>
        </p:nvGrpSpPr>
        <p:grpSpPr>
          <a:xfrm>
            <a:off x="6831332" y="3765940"/>
            <a:ext cx="4790808" cy="1043001"/>
            <a:chOff x="6831332" y="3765940"/>
            <a:chExt cx="4790808" cy="1043001"/>
          </a:xfrm>
        </p:grpSpPr>
        <p:grpSp>
          <p:nvGrpSpPr>
            <p:cNvPr id="14" name="Nhóm 13">
              <a:extLst>
                <a:ext uri="{FF2B5EF4-FFF2-40B4-BE49-F238E27FC236}">
                  <a16:creationId xmlns:a16="http://schemas.microsoft.com/office/drawing/2014/main" id="{CE5C4FF8-7614-4FAE-DAD3-C1D287B730E7}"/>
                </a:ext>
              </a:extLst>
            </p:cNvPr>
            <p:cNvGrpSpPr/>
            <p:nvPr/>
          </p:nvGrpSpPr>
          <p:grpSpPr>
            <a:xfrm>
              <a:off x="6831332" y="3765940"/>
              <a:ext cx="4790808" cy="1043001"/>
              <a:chOff x="6831332" y="3756952"/>
              <a:chExt cx="4790808" cy="1043001"/>
            </a:xfrm>
          </p:grpSpPr>
          <p:sp>
            <p:nvSpPr>
              <p:cNvPr id="40" name="Hình chữ nhật: Góc Tròn 39">
                <a:extLst>
                  <a:ext uri="{FF2B5EF4-FFF2-40B4-BE49-F238E27FC236}">
                    <a16:creationId xmlns:a16="http://schemas.microsoft.com/office/drawing/2014/main" id="{C34867B9-ADE2-757C-AE98-D8C50D26DCDE}"/>
                  </a:ext>
                </a:extLst>
              </p:cNvPr>
              <p:cNvSpPr/>
              <p:nvPr/>
            </p:nvSpPr>
            <p:spPr>
              <a:xfrm>
                <a:off x="6831332" y="3756952"/>
                <a:ext cx="4790808" cy="1043001"/>
              </a:xfrm>
              <a:prstGeom prst="roundRect">
                <a:avLst>
                  <a:gd name="adj" fmla="val 50000"/>
                </a:avLst>
              </a:prstGeom>
              <a:gradFill>
                <a:gsLst>
                  <a:gs pos="23000">
                    <a:srgbClr val="3366FF">
                      <a:alpha val="56863"/>
                    </a:srgbClr>
                  </a:gs>
                  <a:gs pos="73000">
                    <a:srgbClr val="3333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ưu đồ: Đường kết nối 45">
                <a:extLst>
                  <a:ext uri="{FF2B5EF4-FFF2-40B4-BE49-F238E27FC236}">
                    <a16:creationId xmlns:a16="http://schemas.microsoft.com/office/drawing/2014/main" id="{2C120EA7-1D39-777C-46E7-77D049592F68}"/>
                  </a:ext>
                </a:extLst>
              </p:cNvPr>
              <p:cNvSpPr/>
              <p:nvPr/>
            </p:nvSpPr>
            <p:spPr>
              <a:xfrm>
                <a:off x="7026711" y="3859800"/>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Hình ảnh 56">
                <a:extLst>
                  <a:ext uri="{FF2B5EF4-FFF2-40B4-BE49-F238E27FC236}">
                    <a16:creationId xmlns:a16="http://schemas.microsoft.com/office/drawing/2014/main" id="{901C90A3-A8D8-7E9D-0836-2FF08D8B75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22754" y="4032978"/>
                <a:ext cx="517026" cy="517026"/>
              </a:xfrm>
              <a:prstGeom prst="rect">
                <a:avLst/>
              </a:prstGeom>
            </p:spPr>
          </p:pic>
        </p:grpSp>
        <p:sp>
          <p:nvSpPr>
            <p:cNvPr id="100" name="Hộp Văn bản 99">
              <a:extLst>
                <a:ext uri="{FF2B5EF4-FFF2-40B4-BE49-F238E27FC236}">
                  <a16:creationId xmlns:a16="http://schemas.microsoft.com/office/drawing/2014/main" id="{3C32562C-77C3-BFBB-8C6C-C261125E409A}"/>
                </a:ext>
              </a:extLst>
            </p:cNvPr>
            <p:cNvSpPr txBox="1"/>
            <p:nvPr/>
          </p:nvSpPr>
          <p:spPr>
            <a:xfrm flipH="1">
              <a:off x="8001316" y="3991031"/>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LUYỆN TẬP</a:t>
              </a:r>
            </a:p>
          </p:txBody>
        </p:sp>
      </p:grpSp>
      <p:grpSp>
        <p:nvGrpSpPr>
          <p:cNvPr id="15" name="Nhóm 14">
            <a:extLst>
              <a:ext uri="{FF2B5EF4-FFF2-40B4-BE49-F238E27FC236}">
                <a16:creationId xmlns:a16="http://schemas.microsoft.com/office/drawing/2014/main" id="{1DCC09E0-A459-4C60-4FD0-E9D1A36DF9FA}"/>
              </a:ext>
            </a:extLst>
          </p:cNvPr>
          <p:cNvGrpSpPr/>
          <p:nvPr/>
        </p:nvGrpSpPr>
        <p:grpSpPr>
          <a:xfrm>
            <a:off x="6831332" y="5142211"/>
            <a:ext cx="4790807" cy="1043001"/>
            <a:chOff x="6831332" y="5142211"/>
            <a:chExt cx="4790807" cy="1043001"/>
          </a:xfrm>
        </p:grpSpPr>
        <p:sp>
          <p:nvSpPr>
            <p:cNvPr id="41" name="Hình chữ nhật: Góc Tròn 40">
              <a:extLst>
                <a:ext uri="{FF2B5EF4-FFF2-40B4-BE49-F238E27FC236}">
                  <a16:creationId xmlns:a16="http://schemas.microsoft.com/office/drawing/2014/main" id="{3023CD5B-44BE-58BD-B18A-DA302BC9E072}"/>
                </a:ext>
              </a:extLst>
            </p:cNvPr>
            <p:cNvSpPr/>
            <p:nvPr/>
          </p:nvSpPr>
          <p:spPr>
            <a:xfrm>
              <a:off x="6831332" y="5142211"/>
              <a:ext cx="4790807" cy="1043001"/>
            </a:xfrm>
            <a:prstGeom prst="roundRect">
              <a:avLst>
                <a:gd name="adj" fmla="val 50000"/>
              </a:avLst>
            </a:prstGeom>
            <a:gradFill>
              <a:gsLst>
                <a:gs pos="23000">
                  <a:srgbClr val="33CC33">
                    <a:alpha val="56863"/>
                  </a:srgbClr>
                </a:gs>
                <a:gs pos="73000">
                  <a:srgbClr val="00CC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ưu đồ: Đường kết nối 44">
              <a:extLst>
                <a:ext uri="{FF2B5EF4-FFF2-40B4-BE49-F238E27FC236}">
                  <a16:creationId xmlns:a16="http://schemas.microsoft.com/office/drawing/2014/main" id="{8DE45B2A-27BE-A814-963D-F2F1B82CCA3D}"/>
                </a:ext>
              </a:extLst>
            </p:cNvPr>
            <p:cNvSpPr/>
            <p:nvPr/>
          </p:nvSpPr>
          <p:spPr>
            <a:xfrm>
              <a:off x="7026711" y="5271567"/>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Hình ảnh 70">
              <a:extLst>
                <a:ext uri="{FF2B5EF4-FFF2-40B4-BE49-F238E27FC236}">
                  <a16:creationId xmlns:a16="http://schemas.microsoft.com/office/drawing/2014/main" id="{F927B92E-81E9-6A1D-0878-87755976AD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70427" y="5438898"/>
              <a:ext cx="621438" cy="621438"/>
            </a:xfrm>
            <a:prstGeom prst="rect">
              <a:avLst/>
            </a:prstGeom>
          </p:spPr>
        </p:pic>
        <p:sp>
          <p:nvSpPr>
            <p:cNvPr id="101" name="Hộp Văn bản 100">
              <a:extLst>
                <a:ext uri="{FF2B5EF4-FFF2-40B4-BE49-F238E27FC236}">
                  <a16:creationId xmlns:a16="http://schemas.microsoft.com/office/drawing/2014/main" id="{6DD45F76-526E-16B0-A64B-C2BE0E9F6017}"/>
                </a:ext>
              </a:extLst>
            </p:cNvPr>
            <p:cNvSpPr txBox="1"/>
            <p:nvPr/>
          </p:nvSpPr>
          <p:spPr>
            <a:xfrm flipH="1">
              <a:off x="7938053" y="5301171"/>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VẬN DỤNG</a:t>
              </a:r>
            </a:p>
          </p:txBody>
        </p:sp>
      </p:grpSp>
      <p:sp>
        <p:nvSpPr>
          <p:cNvPr id="110" name="Hộp Văn bản 109">
            <a:extLst>
              <a:ext uri="{FF2B5EF4-FFF2-40B4-BE49-F238E27FC236}">
                <a16:creationId xmlns:a16="http://schemas.microsoft.com/office/drawing/2014/main" id="{503AE699-5800-D411-E4B0-5CA8CB17E447}"/>
              </a:ext>
            </a:extLst>
          </p:cNvPr>
          <p:cNvSpPr txBox="1"/>
          <p:nvPr/>
        </p:nvSpPr>
        <p:spPr>
          <a:xfrm flipH="1">
            <a:off x="1661641" y="2166891"/>
            <a:ext cx="3107797" cy="2862322"/>
          </a:xfrm>
          <a:prstGeom prst="rect">
            <a:avLst/>
          </a:prstGeom>
          <a:noFill/>
        </p:spPr>
        <p:txBody>
          <a:bodyPr wrap="square" rtlCol="0">
            <a:spAutoFit/>
          </a:bodyPr>
          <a:lstStyle/>
          <a:p>
            <a:pPr algn="ctr"/>
            <a:r>
              <a:rPr lang="en-US" sz="4500" b="1" dirty="0" err="1">
                <a:solidFill>
                  <a:srgbClr val="33CC33"/>
                </a:solidFill>
                <a:latin typeface="Goudy Stout" panose="0202090407030B020401" pitchFamily="18" charset="0"/>
              </a:rPr>
              <a:t>Cây</a:t>
            </a:r>
            <a:r>
              <a:rPr lang="en-US" sz="4500" b="1" dirty="0">
                <a:solidFill>
                  <a:srgbClr val="33CC33"/>
                </a:solidFill>
                <a:latin typeface="Goudy Stout" panose="0202090407030B020401" pitchFamily="18" charset="0"/>
              </a:rPr>
              <a:t> </a:t>
            </a:r>
            <a:r>
              <a:rPr lang="en-US" sz="4500" b="1" dirty="0" err="1">
                <a:solidFill>
                  <a:srgbClr val="33CC33"/>
                </a:solidFill>
                <a:latin typeface="Goudy Stout" panose="0202090407030B020401" pitchFamily="18" charset="0"/>
              </a:rPr>
              <a:t>tre</a:t>
            </a:r>
            <a:r>
              <a:rPr lang="en-US" sz="4500" b="1" dirty="0">
                <a:solidFill>
                  <a:srgbClr val="33CC33"/>
                </a:solidFill>
                <a:latin typeface="Goudy Stout" panose="0202090407030B020401" pitchFamily="18" charset="0"/>
              </a:rPr>
              <a:t> </a:t>
            </a:r>
            <a:r>
              <a:rPr lang="en-US" sz="4500" b="1" dirty="0">
                <a:solidFill>
                  <a:srgbClr val="00B0F0"/>
                </a:solidFill>
                <a:latin typeface="Goudy Stout" panose="0202090407030B020401" pitchFamily="18" charset="0"/>
              </a:rPr>
              <a:t>VIỆT NAM</a:t>
            </a:r>
          </a:p>
        </p:txBody>
      </p:sp>
      <p:grpSp>
        <p:nvGrpSpPr>
          <p:cNvPr id="9" name="Nhóm 8">
            <a:extLst>
              <a:ext uri="{FF2B5EF4-FFF2-40B4-BE49-F238E27FC236}">
                <a16:creationId xmlns:a16="http://schemas.microsoft.com/office/drawing/2014/main" id="{5C24B065-1FE0-3F0F-0084-60D7B2E38001}"/>
              </a:ext>
            </a:extLst>
          </p:cNvPr>
          <p:cNvGrpSpPr/>
          <p:nvPr/>
        </p:nvGrpSpPr>
        <p:grpSpPr>
          <a:xfrm>
            <a:off x="6815180" y="2025022"/>
            <a:ext cx="4790808" cy="1403978"/>
            <a:chOff x="6801333" y="1938988"/>
            <a:chExt cx="4790808" cy="1403978"/>
          </a:xfrm>
        </p:grpSpPr>
        <p:grpSp>
          <p:nvGrpSpPr>
            <p:cNvPr id="8" name="Nhóm 7">
              <a:extLst>
                <a:ext uri="{FF2B5EF4-FFF2-40B4-BE49-F238E27FC236}">
                  <a16:creationId xmlns:a16="http://schemas.microsoft.com/office/drawing/2014/main" id="{D0CFD612-7BAA-C17E-C6D0-1B42A0E75FEC}"/>
                </a:ext>
              </a:extLst>
            </p:cNvPr>
            <p:cNvGrpSpPr/>
            <p:nvPr/>
          </p:nvGrpSpPr>
          <p:grpSpPr>
            <a:xfrm>
              <a:off x="6801333" y="1938988"/>
              <a:ext cx="4790808" cy="1403978"/>
              <a:chOff x="6831332" y="1874531"/>
              <a:chExt cx="4790808" cy="1403978"/>
            </a:xfrm>
          </p:grpSpPr>
          <p:sp>
            <p:nvSpPr>
              <p:cNvPr id="39" name="Hình chữ nhật: Góc Tròn 38">
                <a:extLst>
                  <a:ext uri="{FF2B5EF4-FFF2-40B4-BE49-F238E27FC236}">
                    <a16:creationId xmlns:a16="http://schemas.microsoft.com/office/drawing/2014/main" id="{D74668F7-169A-4B0D-D5AB-979711B67CAB}"/>
                  </a:ext>
                </a:extLst>
              </p:cNvPr>
              <p:cNvSpPr/>
              <p:nvPr/>
            </p:nvSpPr>
            <p:spPr>
              <a:xfrm>
                <a:off x="6831332" y="1874531"/>
                <a:ext cx="4790808" cy="1403978"/>
              </a:xfrm>
              <a:prstGeom prst="roundRect">
                <a:avLst>
                  <a:gd name="adj" fmla="val 50000"/>
                </a:avLst>
              </a:prstGeom>
              <a:gradFill>
                <a:gsLst>
                  <a:gs pos="23000">
                    <a:srgbClr val="EF89E3">
                      <a:alpha val="56863"/>
                    </a:srgbClr>
                  </a:gs>
                  <a:gs pos="73000">
                    <a:srgbClr val="FF33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ưu đồ: Đường kết nối 46">
                <a:extLst>
                  <a:ext uri="{FF2B5EF4-FFF2-40B4-BE49-F238E27FC236}">
                    <a16:creationId xmlns:a16="http://schemas.microsoft.com/office/drawing/2014/main" id="{E77929A3-711E-9C61-7EF2-223C9FB5C343}"/>
                  </a:ext>
                </a:extLst>
              </p:cNvPr>
              <p:cNvSpPr/>
              <p:nvPr/>
            </p:nvSpPr>
            <p:spPr>
              <a:xfrm>
                <a:off x="7002763" y="2206699"/>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ộp Văn bản 98">
                <a:extLst>
                  <a:ext uri="{FF2B5EF4-FFF2-40B4-BE49-F238E27FC236}">
                    <a16:creationId xmlns:a16="http://schemas.microsoft.com/office/drawing/2014/main" id="{6BB01C8A-A651-8D0C-AA43-CF55FEDA6BE4}"/>
                  </a:ext>
                </a:extLst>
              </p:cNvPr>
              <p:cNvSpPr txBox="1"/>
              <p:nvPr/>
            </p:nvSpPr>
            <p:spPr>
              <a:xfrm flipH="1">
                <a:off x="7875538" y="1998290"/>
                <a:ext cx="3693566" cy="1261884"/>
              </a:xfrm>
              <a:prstGeom prst="rect">
                <a:avLst/>
              </a:prstGeom>
              <a:noFill/>
            </p:spPr>
            <p:txBody>
              <a:bodyPr wrap="square" rtlCol="0">
                <a:spAutoFit/>
              </a:bodyPr>
              <a:lstStyle/>
              <a:p>
                <a:pPr algn="just"/>
                <a:r>
                  <a:rPr lang="en-US" sz="3800" b="1" dirty="0">
                    <a:solidFill>
                      <a:schemeClr val="bg1"/>
                    </a:solidFill>
                    <a:latin typeface="Cooper Black" panose="0208090404030B020404" pitchFamily="18" charset="0"/>
                  </a:rPr>
                  <a:t>HÌNH THÀNH KIẾN THỨC</a:t>
                </a:r>
              </a:p>
            </p:txBody>
          </p:sp>
        </p:grpSp>
        <p:pic>
          <p:nvPicPr>
            <p:cNvPr id="10" name="Hình ảnh 9">
              <a:extLst>
                <a:ext uri="{FF2B5EF4-FFF2-40B4-BE49-F238E27FC236}">
                  <a16:creationId xmlns:a16="http://schemas.microsoft.com/office/drawing/2014/main" id="{E58897DB-9224-74C2-5656-E92E6552FA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22754" y="2459382"/>
              <a:ext cx="435369" cy="435369"/>
            </a:xfrm>
            <a:prstGeom prst="rect">
              <a:avLst/>
            </a:prstGeom>
          </p:spPr>
        </p:pic>
      </p:grpSp>
    </p:spTree>
    <p:extLst>
      <p:ext uri="{BB962C8B-B14F-4D97-AF65-F5344CB8AC3E}">
        <p14:creationId xmlns:p14="http://schemas.microsoft.com/office/powerpoint/2010/main" val="1328120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barn(inVertical)">
                                      <p:cBhvr>
                                        <p:cTn id="15" dur="500"/>
                                        <p:tgtEl>
                                          <p:spTgt spid="7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barn(inVertical)">
                                      <p:cBhvr>
                                        <p:cTn id="31" dur="500"/>
                                        <p:tgtEl>
                                          <p:spTgt spid="74"/>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C5A5B01C-A3A8-53A7-66FB-401B2E651B03}"/>
              </a:ext>
            </a:extLst>
          </p:cNvPr>
          <p:cNvSpPr>
            <a:spLocks noChangeArrowheads="1"/>
          </p:cNvSpPr>
          <p:nvPr/>
        </p:nvSpPr>
        <p:spPr bwMode="auto">
          <a:xfrm>
            <a:off x="867457" y="2091958"/>
            <a:ext cx="2561543"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9337A751-9A3E-5070-C0A3-0DB5ED13AA6A}"/>
              </a:ext>
            </a:extLst>
          </p:cNvPr>
          <p:cNvSpPr txBox="1"/>
          <p:nvPr/>
        </p:nvSpPr>
        <p:spPr>
          <a:xfrm>
            <a:off x="774596" y="1367705"/>
            <a:ext cx="6511379"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nSpc>
                <a:spcPct val="115000"/>
              </a:lnSpc>
              <a:spcBef>
                <a:spcPts val="600"/>
              </a:spcBef>
              <a:spcAft>
                <a:spcPts val="600"/>
              </a:spcAft>
            </a:pP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cây</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tre</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khắc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họa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chân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thực</a:t>
            </a:r>
            <a:r>
              <a:rPr lang="en-US" sz="2800" b="1"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A889041A-1D06-71AE-C63F-276361DE5642}"/>
              </a:ext>
            </a:extLst>
          </p:cNvPr>
          <p:cNvSpPr>
            <a:spLocks noChangeArrowheads="1"/>
          </p:cNvSpPr>
          <p:nvPr/>
        </p:nvSpPr>
        <p:spPr bwMode="auto">
          <a:xfrm>
            <a:off x="890505" y="2636369"/>
            <a:ext cx="5537727"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dẻo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dai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4BEE3281-C9C4-9282-BD2E-E44463139009}"/>
              </a:ext>
            </a:extLst>
          </p:cNvPr>
          <p:cNvSpPr>
            <a:spLocks noChangeArrowheads="1"/>
          </p:cNvSpPr>
          <p:nvPr/>
        </p:nvSpPr>
        <p:spPr bwMode="auto">
          <a:xfrm>
            <a:off x="867457" y="3090918"/>
            <a:ext cx="9876743"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7E9CCFD6-D531-D1BA-9BA9-B611AB031DE3}"/>
              </a:ext>
            </a:extLst>
          </p:cNvPr>
          <p:cNvSpPr>
            <a:spLocks noChangeArrowheads="1"/>
          </p:cNvSpPr>
          <p:nvPr/>
        </p:nvSpPr>
        <p:spPr bwMode="auto">
          <a:xfrm>
            <a:off x="896601" y="3616487"/>
            <a:ext cx="10926591"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thắn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868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C5A5B01C-A3A8-53A7-66FB-401B2E651B03}"/>
              </a:ext>
            </a:extLst>
          </p:cNvPr>
          <p:cNvSpPr>
            <a:spLocks noChangeArrowheads="1"/>
          </p:cNvSpPr>
          <p:nvPr/>
        </p:nvSpPr>
        <p:spPr bwMode="auto">
          <a:xfrm>
            <a:off x="867457" y="2091959"/>
            <a:ext cx="2561543"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9337A751-9A3E-5070-C0A3-0DB5ED13AA6A}"/>
              </a:ext>
            </a:extLst>
          </p:cNvPr>
          <p:cNvSpPr txBox="1"/>
          <p:nvPr/>
        </p:nvSpPr>
        <p:spPr>
          <a:xfrm>
            <a:off x="774596" y="1367705"/>
            <a:ext cx="6511379"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nSpc>
                <a:spcPct val="115000"/>
              </a:lnSpc>
              <a:spcBef>
                <a:spcPts val="600"/>
              </a:spcBef>
              <a:spcAft>
                <a:spcPts val="600"/>
              </a:spcAft>
            </a:pP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cây</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tre</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khắc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họa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chân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thực</a:t>
            </a:r>
            <a:r>
              <a:rPr lang="en-US" sz="2800" b="1"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A889041A-1D06-71AE-C63F-276361DE5642}"/>
              </a:ext>
            </a:extLst>
          </p:cNvPr>
          <p:cNvSpPr>
            <a:spLocks noChangeArrowheads="1"/>
          </p:cNvSpPr>
          <p:nvPr/>
        </p:nvSpPr>
        <p:spPr bwMode="auto">
          <a:xfrm>
            <a:off x="896601" y="2676800"/>
            <a:ext cx="10283463"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dẻo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dai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7E9CCFD6-D531-D1BA-9BA9-B611AB031DE3}"/>
              </a:ext>
            </a:extLst>
          </p:cNvPr>
          <p:cNvSpPr>
            <a:spLocks noChangeArrowheads="1"/>
          </p:cNvSpPr>
          <p:nvPr/>
        </p:nvSpPr>
        <p:spPr bwMode="auto">
          <a:xfrm>
            <a:off x="896601" y="3696805"/>
            <a:ext cx="10926591"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nhũn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nhặn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52AD471-8200-5A52-DB98-AEFDC49C9717}"/>
              </a:ext>
            </a:extLst>
          </p:cNvPr>
          <p:cNvSpPr txBox="1"/>
          <p:nvPr/>
        </p:nvSpPr>
        <p:spPr>
          <a:xfrm>
            <a:off x="637520" y="4695138"/>
            <a:ext cx="11066799" cy="1384995"/>
          </a:xfrm>
          <a:prstGeom prst="rect">
            <a:avLst/>
          </a:prstGeom>
          <a:noFill/>
        </p:spPr>
        <p:txBody>
          <a:bodyPr wrap="square">
            <a:spAutoFit/>
          </a:bodyPr>
          <a:lstStyle/>
          <a:p>
            <a:r>
              <a:rPr lang="en-US" sz="2800" dirty="0">
                <a:solidFill>
                  <a:srgbClr val="0000FF"/>
                </a:solidFill>
                <a:effectLst/>
                <a:latin typeface="Times New Roman" panose="02020603050405020304" pitchFamily="18" charset="0"/>
                <a:ea typeface="Times New Roman" panose="02020603050405020304" pitchFamily="18" charset="0"/>
              </a:rPr>
              <a:t>=&gt; </a:t>
            </a:r>
            <a:r>
              <a:rPr lang="en-US" sz="2800" b="1" dirty="0" err="1">
                <a:solidFill>
                  <a:srgbClr val="0000FF"/>
                </a:solidFill>
                <a:effectLst/>
                <a:latin typeface="Times New Roman" panose="02020603050405020304" pitchFamily="18" charset="0"/>
                <a:ea typeface="Times New Roman" panose="02020603050405020304" pitchFamily="18" charset="0"/>
              </a:rPr>
              <a:t>Tác</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giả</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mượn</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hình</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ảnh</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cây</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tre</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đê</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nói</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lên</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những</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suy</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nghĩ</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cảm</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xúc</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của</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mình</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vê</a:t>
            </a:r>
            <a:r>
              <a:rPr lang="en-US" sz="2800" b="1" dirty="0">
                <a:solidFill>
                  <a:srgbClr val="0000FF"/>
                </a:solidFill>
                <a:effectLst/>
                <a:latin typeface="Times New Roman" panose="02020603050405020304" pitchFamily="18" charset="0"/>
                <a:ea typeface="Times New Roman" panose="02020603050405020304" pitchFamily="18" charset="0"/>
              </a:rPr>
              <a:t>̀ con </a:t>
            </a:r>
            <a:r>
              <a:rPr lang="en-US" sz="2800" b="1" dirty="0" err="1">
                <a:solidFill>
                  <a:srgbClr val="0000FF"/>
                </a:solidFill>
                <a:effectLst/>
                <a:latin typeface="Times New Roman" panose="02020603050405020304" pitchFamily="18" charset="0"/>
                <a:ea typeface="Times New Roman" panose="02020603050405020304" pitchFamily="18" charset="0"/>
              </a:rPr>
              <a:t>người</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Việt</a:t>
            </a:r>
            <a:r>
              <a:rPr lang="en-US" sz="2800" b="1" dirty="0">
                <a:solidFill>
                  <a:srgbClr val="0000FF"/>
                </a:solidFill>
                <a:effectLst/>
                <a:latin typeface="Times New Roman" panose="02020603050405020304" pitchFamily="18" charset="0"/>
                <a:ea typeface="Times New Roman" panose="02020603050405020304" pitchFamily="18" charset="0"/>
              </a:rPr>
              <a:t> Nam; ca </a:t>
            </a:r>
            <a:r>
              <a:rPr lang="en-US" sz="2800" b="1" dirty="0" err="1">
                <a:solidFill>
                  <a:srgbClr val="0000FF"/>
                </a:solidFill>
                <a:effectLst/>
                <a:latin typeface="Times New Roman" panose="02020603050405020304" pitchFamily="18" charset="0"/>
                <a:ea typeface="Times New Roman" panose="02020603050405020304" pitchFamily="18" charset="0"/>
              </a:rPr>
              <a:t>ngợi</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những</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phẩm</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chất</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cao</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đẹp</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anh</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dũng</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cần</a:t>
            </a:r>
            <a:r>
              <a:rPr lang="en-US" sz="2800" b="1" dirty="0">
                <a:solidFill>
                  <a:srgbClr val="0000FF"/>
                </a:solidFill>
                <a:effectLst/>
                <a:latin typeface="Times New Roman" panose="02020603050405020304" pitchFamily="18" charset="0"/>
                <a:ea typeface="Times New Roman" panose="02020603050405020304" pitchFamily="18" charset="0"/>
              </a:rPr>
              <a:t> cù, </a:t>
            </a:r>
            <a:r>
              <a:rPr lang="en-US" sz="2800" b="1" dirty="0" err="1">
                <a:solidFill>
                  <a:srgbClr val="0000FF"/>
                </a:solidFill>
                <a:effectLst/>
                <a:latin typeface="Times New Roman" panose="02020603050405020304" pitchFamily="18" charset="0"/>
                <a:ea typeface="Times New Roman" panose="02020603050405020304" pitchFamily="18" charset="0"/>
              </a:rPr>
              <a:t>bền</a:t>
            </a:r>
            <a:r>
              <a:rPr lang="en-US" sz="2800" b="1" dirty="0">
                <a:solidFill>
                  <a:srgbClr val="0000FF"/>
                </a:solidFill>
                <a:effectLst/>
                <a:latin typeface="Times New Roman" panose="02020603050405020304" pitchFamily="18" charset="0"/>
                <a:ea typeface="Times New Roman" panose="02020603050405020304" pitchFamily="18" charset="0"/>
              </a:rPr>
              <a:t> bỉ, </a:t>
            </a:r>
            <a:r>
              <a:rPr lang="en-US" sz="2800" b="1" dirty="0" err="1">
                <a:solidFill>
                  <a:srgbClr val="0000FF"/>
                </a:solidFill>
                <a:effectLst/>
                <a:latin typeface="Times New Roman" panose="02020603050405020304" pitchFamily="18" charset="0"/>
                <a:ea typeface="Times New Roman" panose="02020603050405020304" pitchFamily="18" charset="0"/>
              </a:rPr>
              <a:t>thủy</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chung</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sống</a:t>
            </a:r>
            <a:r>
              <a:rPr lang="en-US" sz="2800" b="1" dirty="0">
                <a:solidFill>
                  <a:srgbClr val="0000FF"/>
                </a:solidFill>
                <a:effectLst/>
                <a:latin typeface="Times New Roman" panose="02020603050405020304" pitchFamily="18" charset="0"/>
                <a:ea typeface="Times New Roman" panose="02020603050405020304" pitchFamily="18" charset="0"/>
              </a:rPr>
              <a:t> có </a:t>
            </a:r>
            <a:r>
              <a:rPr lang="en-US" sz="2800" b="1" dirty="0" err="1">
                <a:solidFill>
                  <a:srgbClr val="0000FF"/>
                </a:solidFill>
                <a:effectLst/>
                <a:latin typeface="Times New Roman" panose="02020603050405020304" pitchFamily="18" charset="0"/>
                <a:ea typeface="Times New Roman" panose="02020603050405020304" pitchFamily="18" charset="0"/>
              </a:rPr>
              <a:t>nghĩa</a:t>
            </a:r>
            <a:r>
              <a:rPr lang="en-US" sz="2800" b="1" dirty="0">
                <a:solidFill>
                  <a:srgbClr val="0000FF"/>
                </a:solidFill>
                <a:effectLst/>
                <a:latin typeface="Times New Roman" panose="02020603050405020304" pitchFamily="18" charset="0"/>
                <a:ea typeface="Times New Roman" panose="02020603050405020304" pitchFamily="18" charset="0"/>
              </a:rPr>
              <a:t>, có </a:t>
            </a:r>
            <a:r>
              <a:rPr lang="en-US" sz="2800" b="1" dirty="0" err="1">
                <a:solidFill>
                  <a:srgbClr val="0000FF"/>
                </a:solidFill>
                <a:effectLst/>
                <a:latin typeface="Times New Roman" panose="02020603050405020304" pitchFamily="18" charset="0"/>
                <a:ea typeface="Times New Roman" panose="02020603050405020304" pitchFamily="18" charset="0"/>
              </a:rPr>
              <a:t>tình</a:t>
            </a:r>
            <a:r>
              <a:rPr lang="en-US" sz="2800" b="1" dirty="0">
                <a:solidFill>
                  <a:srgbClr val="0000FF"/>
                </a:solidFill>
                <a:effectLst/>
                <a:latin typeface="Times New Roman" panose="02020603050405020304" pitchFamily="18" charset="0"/>
                <a:ea typeface="Times New Roman" panose="02020603050405020304" pitchFamily="18" charset="0"/>
              </a:rPr>
              <a:t>…</a:t>
            </a:r>
            <a:endParaRPr lang="en-US" sz="2800" dirty="0">
              <a:solidFill>
                <a:srgbClr val="0000FF"/>
              </a:solidFill>
            </a:endParaRPr>
          </a:p>
        </p:txBody>
      </p:sp>
    </p:spTree>
    <p:extLst>
      <p:ext uri="{BB962C8B-B14F-4D97-AF65-F5344CB8AC3E}">
        <p14:creationId xmlns:p14="http://schemas.microsoft.com/office/powerpoint/2010/main" val="1661784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7DDFAD3-8568-2443-4775-D163C359A178}"/>
              </a:ext>
            </a:extLst>
          </p:cNvPr>
          <p:cNvSpPr txBox="1"/>
          <p:nvPr/>
        </p:nvSpPr>
        <p:spPr>
          <a:xfrm>
            <a:off x="4083474" y="2699770"/>
            <a:ext cx="4211171" cy="1341656"/>
          </a:xfrm>
          <a:prstGeom prst="ellipse">
            <a:avLst/>
          </a:prstGeom>
          <a:noFill/>
          <a:ln w="57150">
            <a:solidFill>
              <a:srgbClr val="0099FF"/>
            </a:solidFill>
          </a:ln>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rPr>
              <a:t>Vòng</a:t>
            </a:r>
            <a:r>
              <a:rPr lang="en-US" sz="2800" b="1" dirty="0">
                <a:solidFill>
                  <a:srgbClr val="000000"/>
                </a:solidFill>
                <a:effectLst/>
                <a:latin typeface="Times New Roman" panose="02020603050405020304" pitchFamily="18" charset="0"/>
                <a:ea typeface="Times New Roman" panose="02020603050405020304" pitchFamily="18" charset="0"/>
              </a:rPr>
              <a:t> 1: </a:t>
            </a:r>
          </a:p>
          <a:p>
            <a:pPr algn="ctr"/>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chuyên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gia</a:t>
            </a:r>
            <a:r>
              <a:rPr lang="en-US" sz="2800" b="1" dirty="0">
                <a:effectLst/>
                <a:latin typeface="Times New Roman" panose="02020603050405020304" pitchFamily="18" charset="0"/>
                <a:ea typeface="MS Mincho" panose="02020609040205080304" pitchFamily="49" charset="-128"/>
              </a:rPr>
              <a:t> </a:t>
            </a:r>
            <a:endParaRPr lang="en-US" sz="2800" dirty="0"/>
          </a:p>
        </p:txBody>
      </p:sp>
      <p:pic>
        <p:nvPicPr>
          <p:cNvPr id="13" name="Picture 3" descr="Sách giáo khoa trực tuyến lớp 7 - 8 - 9 năm học 2021 - 2022 - Trường THCS  Nguyễn Thị Minh Khai">
            <a:extLst>
              <a:ext uri="{FF2B5EF4-FFF2-40B4-BE49-F238E27FC236}">
                <a16:creationId xmlns:a16="http://schemas.microsoft.com/office/drawing/2014/main" id="{71063D27-21B8-2F10-13B5-CAD235432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394" y="3534102"/>
            <a:ext cx="3295209" cy="24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83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7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666C0334-F8A9-E6AB-61AD-731472FB41E5}"/>
              </a:ext>
            </a:extLst>
          </p:cNvPr>
          <p:cNvSpPr txBox="1"/>
          <p:nvPr/>
        </p:nvSpPr>
        <p:spPr>
          <a:xfrm>
            <a:off x="2598860" y="2980892"/>
            <a:ext cx="1661562"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gn="ctr">
              <a:lnSpc>
                <a:spcPct val="115000"/>
              </a:lnSpc>
              <a:spcBef>
                <a:spcPts val="600"/>
              </a:spcBef>
              <a:spcAft>
                <a:spcPts val="600"/>
              </a:spcAft>
            </a:pPr>
            <a:r>
              <a:rPr lang="en-US" sz="2800" b="1" dirty="0" err="1">
                <a:solidFill>
                  <a:schemeClr val="bg1"/>
                </a:solidFill>
                <a:latin typeface="Times New Roman" panose="02020603050405020304" pitchFamily="18" charset="0"/>
                <a:ea typeface="Times New Roman" panose="02020603050405020304" pitchFamily="18" charset="0"/>
              </a:rPr>
              <a:t>Nhóm</a:t>
            </a:r>
            <a:r>
              <a:rPr lang="en-US" sz="2800" b="1" dirty="0">
                <a:solidFill>
                  <a:schemeClr val="bg1"/>
                </a:solidFill>
                <a:latin typeface="Times New Roman" panose="02020603050405020304" pitchFamily="18" charset="0"/>
                <a:ea typeface="Times New Roman" panose="02020603050405020304" pitchFamily="18" charset="0"/>
              </a:rPr>
              <a:t> 1</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5" name="Mũi tên: Phải 4">
            <a:extLst>
              <a:ext uri="{FF2B5EF4-FFF2-40B4-BE49-F238E27FC236}">
                <a16:creationId xmlns:a16="http://schemas.microsoft.com/office/drawing/2014/main" id="{F3702C8A-5EAE-BF2C-9E5F-B364D525D4C9}"/>
              </a:ext>
            </a:extLst>
          </p:cNvPr>
          <p:cNvSpPr/>
          <p:nvPr/>
        </p:nvSpPr>
        <p:spPr>
          <a:xfrm>
            <a:off x="4260422" y="3142862"/>
            <a:ext cx="655782" cy="29032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5F26B84B-9DFD-0B4D-4576-49306E9E55B6}"/>
              </a:ext>
            </a:extLst>
          </p:cNvPr>
          <p:cNvSpPr>
            <a:spLocks noChangeArrowheads="1"/>
          </p:cNvSpPr>
          <p:nvPr/>
        </p:nvSpPr>
        <p:spPr bwMode="auto">
          <a:xfrm>
            <a:off x="4916204" y="1751455"/>
            <a:ext cx="6626017" cy="3108543"/>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Tre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667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3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3825" y="1898502"/>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666C0334-F8A9-E6AB-61AD-731472FB41E5}"/>
              </a:ext>
            </a:extLst>
          </p:cNvPr>
          <p:cNvSpPr txBox="1"/>
          <p:nvPr/>
        </p:nvSpPr>
        <p:spPr>
          <a:xfrm>
            <a:off x="1394419" y="1944223"/>
            <a:ext cx="1478090"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gn="ctr">
              <a:lnSpc>
                <a:spcPct val="115000"/>
              </a:lnSpc>
              <a:spcBef>
                <a:spcPts val="600"/>
              </a:spcBef>
              <a:spcAft>
                <a:spcPts val="600"/>
              </a:spcAft>
            </a:pPr>
            <a:r>
              <a:rPr lang="en-US" sz="2800" b="1" dirty="0" err="1">
                <a:solidFill>
                  <a:schemeClr val="bg1"/>
                </a:solidFill>
                <a:latin typeface="Times New Roman" panose="02020603050405020304" pitchFamily="18" charset="0"/>
                <a:ea typeface="Times New Roman" panose="02020603050405020304" pitchFamily="18" charset="0"/>
              </a:rPr>
              <a:t>Nhóm</a:t>
            </a:r>
            <a:r>
              <a:rPr lang="en-US" sz="2800" b="1" dirty="0">
                <a:solidFill>
                  <a:schemeClr val="bg1"/>
                </a:solidFill>
                <a:latin typeface="Times New Roman" panose="02020603050405020304" pitchFamily="18" charset="0"/>
                <a:ea typeface="Times New Roman" panose="02020603050405020304" pitchFamily="18" charset="0"/>
              </a:rPr>
              <a:t> 2</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5" name="Mũi tên: Phải 4">
            <a:extLst>
              <a:ext uri="{FF2B5EF4-FFF2-40B4-BE49-F238E27FC236}">
                <a16:creationId xmlns:a16="http://schemas.microsoft.com/office/drawing/2014/main" id="{F3702C8A-5EAE-BF2C-9E5F-B364D525D4C9}"/>
              </a:ext>
            </a:extLst>
          </p:cNvPr>
          <p:cNvSpPr/>
          <p:nvPr/>
        </p:nvSpPr>
        <p:spPr>
          <a:xfrm>
            <a:off x="2910448" y="2113464"/>
            <a:ext cx="655782" cy="29032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5F26B84B-9DFD-0B4D-4576-49306E9E55B6}"/>
              </a:ext>
            </a:extLst>
          </p:cNvPr>
          <p:cNvSpPr>
            <a:spLocks noChangeArrowheads="1"/>
          </p:cNvSpPr>
          <p:nvPr/>
        </p:nvSpPr>
        <p:spPr bwMode="auto">
          <a:xfrm>
            <a:off x="3566230" y="1301024"/>
            <a:ext cx="7996703" cy="2009061"/>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92D134B-7B99-E388-69B3-E215432D2985}"/>
              </a:ext>
            </a:extLst>
          </p:cNvPr>
          <p:cNvSpPr txBox="1"/>
          <p:nvPr/>
        </p:nvSpPr>
        <p:spPr>
          <a:xfrm>
            <a:off x="1432358" y="4644810"/>
            <a:ext cx="1478090" cy="606407"/>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R="30480" algn="ctr">
              <a:lnSpc>
                <a:spcPct val="115000"/>
              </a:lnSpc>
              <a:spcBef>
                <a:spcPts val="600"/>
              </a:spcBef>
              <a:spcAft>
                <a:spcPts val="600"/>
              </a:spcAft>
            </a:pPr>
            <a:r>
              <a:rPr lang="en-US" sz="2800" b="1" dirty="0" err="1">
                <a:solidFill>
                  <a:schemeClr val="bg1"/>
                </a:solidFill>
                <a:latin typeface="Times New Roman" panose="02020603050405020304" pitchFamily="18" charset="0"/>
                <a:ea typeface="Times New Roman" panose="02020603050405020304" pitchFamily="18" charset="0"/>
              </a:rPr>
              <a:t>Nhóm</a:t>
            </a:r>
            <a:r>
              <a:rPr lang="en-US" sz="2800" b="1" dirty="0">
                <a:solidFill>
                  <a:schemeClr val="bg1"/>
                </a:solidFill>
                <a:latin typeface="Times New Roman" panose="02020603050405020304" pitchFamily="18" charset="0"/>
                <a:ea typeface="Times New Roman" panose="02020603050405020304" pitchFamily="18" charset="0"/>
              </a:rPr>
              <a:t> 3</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9" name="Mũi tên: Phải 8">
            <a:extLst>
              <a:ext uri="{FF2B5EF4-FFF2-40B4-BE49-F238E27FC236}">
                <a16:creationId xmlns:a16="http://schemas.microsoft.com/office/drawing/2014/main" id="{94154F13-672B-920D-1947-8B313D512470}"/>
              </a:ext>
            </a:extLst>
          </p:cNvPr>
          <p:cNvSpPr/>
          <p:nvPr/>
        </p:nvSpPr>
        <p:spPr>
          <a:xfrm>
            <a:off x="2910448" y="4784595"/>
            <a:ext cx="655782" cy="29032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B7AD1648-4083-092D-D4F3-CFC0DE369183}"/>
              </a:ext>
            </a:extLst>
          </p:cNvPr>
          <p:cNvSpPr>
            <a:spLocks noChangeArrowheads="1"/>
          </p:cNvSpPr>
          <p:nvPr/>
        </p:nvSpPr>
        <p:spPr bwMode="auto">
          <a:xfrm>
            <a:off x="3566230" y="3628099"/>
            <a:ext cx="7840679" cy="2485787"/>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thép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nứa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8302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6" grpId="0" animBg="1"/>
      <p:bldP spid="9"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10E18E0-AE67-AB7A-D261-6FB84C4509F3}"/>
              </a:ext>
            </a:extLst>
          </p:cNvPr>
          <p:cNvSpPr>
            <a:spLocks noChangeArrowheads="1"/>
          </p:cNvSpPr>
          <p:nvPr/>
        </p:nvSpPr>
        <p:spPr bwMode="auto">
          <a:xfrm>
            <a:off x="4087391" y="1109619"/>
            <a:ext cx="3596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05</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632CE82B-E96A-39CA-7B27-E53CDC730871}"/>
              </a:ext>
            </a:extLst>
          </p:cNvPr>
          <p:cNvGraphicFramePr>
            <a:graphicFrameLocks noGrp="1"/>
          </p:cNvGraphicFramePr>
          <p:nvPr>
            <p:extLst>
              <p:ext uri="{D42A27DB-BD31-4B8C-83A1-F6EECF244321}">
                <p14:modId xmlns:p14="http://schemas.microsoft.com/office/powerpoint/2010/main" val="1489875434"/>
              </p:ext>
            </p:extLst>
          </p:nvPr>
        </p:nvGraphicFramePr>
        <p:xfrm>
          <a:off x="480853" y="2093542"/>
          <a:ext cx="11230293" cy="4267200"/>
        </p:xfrm>
        <a:graphic>
          <a:graphicData uri="http://schemas.openxmlformats.org/drawingml/2006/table">
            <a:tbl>
              <a:tblPr firstRow="1" firstCol="1" bandRow="1">
                <a:tableStyleId>{5C22544A-7EE6-4342-B048-85BDC9FD1C3A}</a:tableStyleId>
              </a:tblPr>
              <a:tblGrid>
                <a:gridCol w="1267336">
                  <a:extLst>
                    <a:ext uri="{9D8B030D-6E8A-4147-A177-3AD203B41FA5}">
                      <a16:colId xmlns:a16="http://schemas.microsoft.com/office/drawing/2014/main" val="1843304873"/>
                    </a:ext>
                  </a:extLst>
                </a:gridCol>
                <a:gridCol w="3736330">
                  <a:extLst>
                    <a:ext uri="{9D8B030D-6E8A-4147-A177-3AD203B41FA5}">
                      <a16:colId xmlns:a16="http://schemas.microsoft.com/office/drawing/2014/main" val="2116933063"/>
                    </a:ext>
                  </a:extLst>
                </a:gridCol>
                <a:gridCol w="2693371">
                  <a:extLst>
                    <a:ext uri="{9D8B030D-6E8A-4147-A177-3AD203B41FA5}">
                      <a16:colId xmlns:a16="http://schemas.microsoft.com/office/drawing/2014/main" val="2718744439"/>
                    </a:ext>
                  </a:extLst>
                </a:gridCol>
                <a:gridCol w="2121430">
                  <a:extLst>
                    <a:ext uri="{9D8B030D-6E8A-4147-A177-3AD203B41FA5}">
                      <a16:colId xmlns:a16="http://schemas.microsoft.com/office/drawing/2014/main" val="1247782807"/>
                    </a:ext>
                  </a:extLst>
                </a:gridCol>
                <a:gridCol w="1411826">
                  <a:extLst>
                    <a:ext uri="{9D8B030D-6E8A-4147-A177-3AD203B41FA5}">
                      <a16:colId xmlns:a16="http://schemas.microsoft.com/office/drawing/2014/main" val="1914393126"/>
                    </a:ext>
                  </a:extLst>
                </a:gridCol>
              </a:tblGrid>
              <a:tr h="186974">
                <a:tc rowSpan="2">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Nhóm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gridSpan="4">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Tìm hiểu sự gắn bó của cây tre với con người Việt Nam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5483652"/>
                  </a:ext>
                </a:extLst>
              </a:tr>
              <a:tr h="721910">
                <a:tc vMerge="1">
                  <a:txBody>
                    <a:bodyPr/>
                    <a:lstStyle/>
                    <a:p>
                      <a:endParaRPr lang="en-US"/>
                    </a:p>
                  </a:txBody>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Tìm chi tiết khắc họa sự gắn bó của tre với con người Việt Nam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Yếu tố nghệ thuật đặc 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596535"/>
                  </a:ext>
                </a:extLst>
              </a:tr>
              <a:tr h="433146">
                <a:tc>
                  <a:txBody>
                    <a:bodyPr/>
                    <a:lstStyle/>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spcBef>
                          <a:spcPts val="0"/>
                        </a:spcBef>
                        <a:spcAft>
                          <a:spcPts val="0"/>
                        </a:spcAft>
                      </a:pPr>
                      <a:r>
                        <a:rPr lang="en-US" sz="2800">
                          <a:effectLst/>
                          <a:latin typeface="Times New Roman" panose="02020603050405020304" pitchFamily="18" charset="0"/>
                          <a:cs typeface="Times New Roman" panose="02020603050405020304" pitchFamily="18" charset="0"/>
                        </a:rPr>
                        <a:t>Trong lao động và cuộc sống hàng ngày (phần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3198094"/>
                  </a:ext>
                </a:extLst>
              </a:tr>
              <a:tr h="433146">
                <a:tc>
                  <a:txBody>
                    <a:bodyPr/>
                    <a:lstStyle/>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spcBef>
                          <a:spcPts val="0"/>
                        </a:spcBef>
                        <a:spcAft>
                          <a:spcPts val="0"/>
                        </a:spcAft>
                      </a:pP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946368"/>
                  </a:ext>
                </a:extLst>
              </a:tr>
              <a:tr h="288764">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spcBef>
                          <a:spcPts val="0"/>
                        </a:spcBef>
                        <a:spcAft>
                          <a:spcPts val="0"/>
                        </a:spcAft>
                      </a:pPr>
                      <a:r>
                        <a:rPr lang="en-US" sz="2800">
                          <a:effectLst/>
                          <a:latin typeface="Times New Roman" panose="02020603050405020304" pitchFamily="18" charset="0"/>
                          <a:cs typeface="Times New Roman" panose="02020603050405020304" pitchFamily="18" charset="0"/>
                        </a:rPr>
                        <a:t>Trong tương lai (phần 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008032"/>
                  </a:ext>
                </a:extLst>
              </a:tr>
            </a:tbl>
          </a:graphicData>
        </a:graphic>
      </p:graphicFrame>
      <p:pic>
        <p:nvPicPr>
          <p:cNvPr id="2" name="Picture 3" descr="Sách giáo khoa trực tuyến lớp 7 - 8 - 9 năm học 2021 - 2022 - Trường THCS  Nguyễn Thị Minh Khai">
            <a:extLst>
              <a:ext uri="{FF2B5EF4-FFF2-40B4-BE49-F238E27FC236}">
                <a16:creationId xmlns:a16="http://schemas.microsoft.com/office/drawing/2014/main" id="{670B2CCA-0353-76D6-AA49-BD1E2087C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 y="121041"/>
            <a:ext cx="2334339" cy="173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69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7DDFAD3-8568-2443-4775-D163C359A178}"/>
              </a:ext>
            </a:extLst>
          </p:cNvPr>
          <p:cNvSpPr txBox="1"/>
          <p:nvPr/>
        </p:nvSpPr>
        <p:spPr>
          <a:xfrm>
            <a:off x="3298383" y="1412430"/>
            <a:ext cx="4211171" cy="1341656"/>
          </a:xfrm>
          <a:prstGeom prst="ellipse">
            <a:avLst/>
          </a:prstGeom>
          <a:noFill/>
          <a:ln w="57150">
            <a:solidFill>
              <a:srgbClr val="0099FF"/>
            </a:solidFill>
          </a:ln>
        </p:spPr>
        <p:txBody>
          <a:bodyPr wrap="square">
            <a:spAutoFit/>
          </a:bodyPr>
          <a:lstStyle/>
          <a:p>
            <a:pPr marL="457200" indent="-457200" algn="ctr">
              <a:buFont typeface="Arial" panose="020B0604020202020204" pitchFamily="34" charset="0"/>
              <a:buChar char="•"/>
            </a:pP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p>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3" name="Picture 3" descr="Sách giáo khoa trực tuyến lớp 7 - 8 - 9 năm học 2021 - 2022 - Trường THCS  Nguyễn Thị Minh Khai">
            <a:extLst>
              <a:ext uri="{FF2B5EF4-FFF2-40B4-BE49-F238E27FC236}">
                <a16:creationId xmlns:a16="http://schemas.microsoft.com/office/drawing/2014/main" id="{71063D27-21B8-2F10-13B5-CAD235432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571" y="352524"/>
            <a:ext cx="3295209" cy="2449439"/>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D5E68AE6-51DA-F459-2A82-41B0B4ED1D46}"/>
              </a:ext>
            </a:extLst>
          </p:cNvPr>
          <p:cNvSpPr txBox="1"/>
          <p:nvPr/>
        </p:nvSpPr>
        <p:spPr>
          <a:xfrm>
            <a:off x="2204961" y="3302568"/>
            <a:ext cx="9663768" cy="1532334"/>
          </a:xfrm>
          <a:prstGeom prst="wedgeRoundRectCallout">
            <a:avLst>
              <a:gd name="adj1" fmla="val -53343"/>
              <a:gd name="adj2" fmla="val 44949"/>
              <a:gd name="adj3" fmla="val 16667"/>
            </a:avLst>
          </a:prstGeom>
          <a:noFill/>
          <a:ln w="38100">
            <a:solidFill>
              <a:srgbClr val="0066FF"/>
            </a:solidFill>
          </a:ln>
        </p:spPr>
        <p:txBody>
          <a:bodyPr wrap="square">
            <a:spAutoFit/>
          </a:bodyPr>
          <a:lstStyle/>
          <a:p>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sẻ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Vì sao tác giả có thể khẳng định "Cây tre mang những đức tính của người hiền là tượng trưng cao quý của dân tộc Việt Nam</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92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244455"/>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9E0ED424-34A7-803C-8F6B-FEE2AEBCCB42}"/>
              </a:ext>
            </a:extLst>
          </p:cNvPr>
          <p:cNvSpPr txBox="1"/>
          <p:nvPr/>
        </p:nvSpPr>
        <p:spPr>
          <a:xfrm>
            <a:off x="757937" y="2017273"/>
            <a:ext cx="610477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tabLst>
                <a:tab pos="90170" algn="l"/>
                <a:tab pos="18034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tre</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757937" y="2850118"/>
            <a:ext cx="6481848"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210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id="{5FAF39B4-F44E-5282-065F-BE6E9C1C84D3}"/>
              </a:ext>
            </a:extLst>
          </p:cNvPr>
          <p:cNvSpPr txBox="1"/>
          <p:nvPr/>
        </p:nvSpPr>
        <p:spPr>
          <a:xfrm>
            <a:off x="575037" y="226358"/>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9E0ED424-34A7-803C-8F6B-FEE2AEBCCB42}"/>
              </a:ext>
            </a:extLst>
          </p:cNvPr>
          <p:cNvSpPr txBox="1"/>
          <p:nvPr/>
        </p:nvSpPr>
        <p:spPr>
          <a:xfrm>
            <a:off x="757937" y="811841"/>
            <a:ext cx="610477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tabLst>
                <a:tab pos="90170" algn="l"/>
                <a:tab pos="18034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trò</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tre</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5" name="Rectangle 1">
            <a:extLst>
              <a:ext uri="{FF2B5EF4-FFF2-40B4-BE49-F238E27FC236}">
                <a16:creationId xmlns:a16="http://schemas.microsoft.com/office/drawing/2014/main" id="{E2FB1B38-81AE-A4D0-AA28-1E6B2F4CECC8}"/>
              </a:ext>
            </a:extLst>
          </p:cNvPr>
          <p:cNvSpPr>
            <a:spLocks noChangeArrowheads="1"/>
          </p:cNvSpPr>
          <p:nvPr/>
        </p:nvSpPr>
        <p:spPr bwMode="auto">
          <a:xfrm>
            <a:off x="757936" y="1569517"/>
            <a:ext cx="9140207"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Rectangle 1">
            <a:extLst>
              <a:ext uri="{FF2B5EF4-FFF2-40B4-BE49-F238E27FC236}">
                <a16:creationId xmlns:a16="http://schemas.microsoft.com/office/drawing/2014/main" id="{C75D57A4-5E89-A76D-57BB-9AB51D103F84}"/>
              </a:ext>
            </a:extLst>
          </p:cNvPr>
          <p:cNvSpPr>
            <a:spLocks noChangeArrowheads="1"/>
          </p:cNvSpPr>
          <p:nvPr/>
        </p:nvSpPr>
        <p:spPr bwMode="auto">
          <a:xfrm>
            <a:off x="741391" y="2205322"/>
            <a:ext cx="9140207"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kính</a:t>
            </a:r>
            <a:endParaRPr lang="en-US" sz="2400" dirty="0">
              <a:latin typeface="Times New Roman" panose="02020603050405020304" pitchFamily="18" charset="0"/>
              <a:ea typeface="Times New Roman" panose="02020603050405020304" pitchFamily="18" charset="0"/>
            </a:endParaRPr>
          </a:p>
        </p:txBody>
      </p:sp>
      <p:sp>
        <p:nvSpPr>
          <p:cNvPr id="17" name="Rectangle 1">
            <a:extLst>
              <a:ext uri="{FF2B5EF4-FFF2-40B4-BE49-F238E27FC236}">
                <a16:creationId xmlns:a16="http://schemas.microsoft.com/office/drawing/2014/main" id="{B60E1A38-E1E7-3D66-CCF5-2AC173DD43C8}"/>
              </a:ext>
            </a:extLst>
          </p:cNvPr>
          <p:cNvSpPr>
            <a:spLocks noChangeArrowheads="1"/>
          </p:cNvSpPr>
          <p:nvPr/>
        </p:nvSpPr>
        <p:spPr bwMode="auto">
          <a:xfrm>
            <a:off x="741391" y="2689375"/>
            <a:ext cx="10514213"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8" name="Rectangle 1">
            <a:extLst>
              <a:ext uri="{FF2B5EF4-FFF2-40B4-BE49-F238E27FC236}">
                <a16:creationId xmlns:a16="http://schemas.microsoft.com/office/drawing/2014/main" id="{44FABD81-86B7-365D-2280-2206AADC5B3C}"/>
              </a:ext>
            </a:extLst>
          </p:cNvPr>
          <p:cNvSpPr>
            <a:spLocks noChangeArrowheads="1"/>
          </p:cNvSpPr>
          <p:nvPr/>
        </p:nvSpPr>
        <p:spPr bwMode="auto">
          <a:xfrm>
            <a:off x="741390" y="3249078"/>
            <a:ext cx="10514213"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A102993D-EA06-B2F4-1874-81DFB15FF114}"/>
              </a:ext>
            </a:extLst>
          </p:cNvPr>
          <p:cNvSpPr>
            <a:spLocks noChangeArrowheads="1"/>
          </p:cNvSpPr>
          <p:nvPr/>
        </p:nvSpPr>
        <p:spPr bwMode="auto">
          <a:xfrm>
            <a:off x="757936" y="4162501"/>
            <a:ext cx="10514213"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8CD3E878-EAC4-63B6-C034-06EA9CDC32C5}"/>
              </a:ext>
            </a:extLst>
          </p:cNvPr>
          <p:cNvSpPr>
            <a:spLocks noChangeArrowheads="1"/>
          </p:cNvSpPr>
          <p:nvPr/>
        </p:nvSpPr>
        <p:spPr bwMode="auto">
          <a:xfrm>
            <a:off x="757936" y="5112407"/>
            <a:ext cx="8803151"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thuở</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lọt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6466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p:bldP spid="17" grpId="0"/>
      <p:bldP spid="18"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244455"/>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9E0ED424-34A7-803C-8F6B-FEE2AEBCCB42}"/>
              </a:ext>
            </a:extLst>
          </p:cNvPr>
          <p:cNvSpPr txBox="1"/>
          <p:nvPr/>
        </p:nvSpPr>
        <p:spPr>
          <a:xfrm>
            <a:off x="757937" y="1860290"/>
            <a:ext cx="2343482"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tabLst>
                <a:tab pos="90170" algn="l"/>
                <a:tab pos="18034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757937" y="2634098"/>
            <a:ext cx="10325586"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AA70605-A0D4-0AB3-709A-93B466B5FE54}"/>
              </a:ext>
            </a:extLst>
          </p:cNvPr>
          <p:cNvSpPr>
            <a:spLocks noChangeArrowheads="1"/>
          </p:cNvSpPr>
          <p:nvPr/>
        </p:nvSpPr>
        <p:spPr bwMode="auto">
          <a:xfrm>
            <a:off x="757937" y="3884632"/>
            <a:ext cx="10325586"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5541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00+ hình nền powerpoint màu xanh dương nhạt - hinhanhsieudep.net">
            <a:extLst>
              <a:ext uri="{FF2B5EF4-FFF2-40B4-BE49-F238E27FC236}">
                <a16:creationId xmlns:a16="http://schemas.microsoft.com/office/drawing/2014/main" id="{20BF6C78-97D3-4CD1-505F-207F3BAFB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Nhóm 7">
            <a:extLst>
              <a:ext uri="{FF2B5EF4-FFF2-40B4-BE49-F238E27FC236}">
                <a16:creationId xmlns:a16="http://schemas.microsoft.com/office/drawing/2014/main" id="{E0FE8BBD-8FF6-87B4-8E7B-5F84248E2787}"/>
              </a:ext>
            </a:extLst>
          </p:cNvPr>
          <p:cNvGrpSpPr/>
          <p:nvPr/>
        </p:nvGrpSpPr>
        <p:grpSpPr>
          <a:xfrm>
            <a:off x="3798422" y="143029"/>
            <a:ext cx="4820806" cy="1043001"/>
            <a:chOff x="6801333" y="482001"/>
            <a:chExt cx="4820806" cy="1043001"/>
          </a:xfrm>
        </p:grpSpPr>
        <p:sp>
          <p:nvSpPr>
            <p:cNvPr id="9" name="Hình chữ nhật: Góc Tròn 8">
              <a:extLst>
                <a:ext uri="{FF2B5EF4-FFF2-40B4-BE49-F238E27FC236}">
                  <a16:creationId xmlns:a16="http://schemas.microsoft.com/office/drawing/2014/main" id="{34DB785B-5BBB-66BB-D1B2-0B6E76CC1957}"/>
                </a:ext>
              </a:extLst>
            </p:cNvPr>
            <p:cNvSpPr/>
            <p:nvPr/>
          </p:nvSpPr>
          <p:spPr>
            <a:xfrm>
              <a:off x="6801333" y="482001"/>
              <a:ext cx="4820806" cy="1043001"/>
            </a:xfrm>
            <a:prstGeom prst="roundRect">
              <a:avLst>
                <a:gd name="adj" fmla="val 50000"/>
              </a:avLst>
            </a:prstGeom>
            <a:gradFill>
              <a:gsLst>
                <a:gs pos="23000">
                  <a:srgbClr val="DFDA00">
                    <a:alpha val="56863"/>
                  </a:srgbClr>
                </a:gs>
                <a:gs pos="73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Nhóm 9">
              <a:extLst>
                <a:ext uri="{FF2B5EF4-FFF2-40B4-BE49-F238E27FC236}">
                  <a16:creationId xmlns:a16="http://schemas.microsoft.com/office/drawing/2014/main" id="{AD9A13FB-3DAD-D372-2CC3-FBACB9E7E9EA}"/>
                </a:ext>
              </a:extLst>
            </p:cNvPr>
            <p:cNvGrpSpPr/>
            <p:nvPr/>
          </p:nvGrpSpPr>
          <p:grpSpPr>
            <a:xfrm>
              <a:off x="7054922" y="639572"/>
              <a:ext cx="4198367" cy="811822"/>
              <a:chOff x="7026711" y="642622"/>
              <a:chExt cx="4198367" cy="811822"/>
            </a:xfrm>
          </p:grpSpPr>
          <p:sp>
            <p:nvSpPr>
              <p:cNvPr id="11" name="Lưu đồ: Đường kết nối 10">
                <a:extLst>
                  <a:ext uri="{FF2B5EF4-FFF2-40B4-BE49-F238E27FC236}">
                    <a16:creationId xmlns:a16="http://schemas.microsoft.com/office/drawing/2014/main" id="{E507E250-7AAA-1644-ADE4-C4751B9F3A8A}"/>
                  </a:ext>
                </a:extLst>
              </p:cNvPr>
              <p:cNvSpPr/>
              <p:nvPr/>
            </p:nvSpPr>
            <p:spPr>
              <a:xfrm>
                <a:off x="7026711" y="642622"/>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Hình ảnh 11">
                <a:extLst>
                  <a:ext uri="{FF2B5EF4-FFF2-40B4-BE49-F238E27FC236}">
                    <a16:creationId xmlns:a16="http://schemas.microsoft.com/office/drawing/2014/main" id="{4E319240-4203-5E8A-3136-723CB413FE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79826" y="696269"/>
                <a:ext cx="621681" cy="621681"/>
              </a:xfrm>
              <a:prstGeom prst="rect">
                <a:avLst/>
              </a:prstGeom>
            </p:spPr>
          </p:pic>
          <p:sp>
            <p:nvSpPr>
              <p:cNvPr id="13" name="Hộp Văn bản 12">
                <a:extLst>
                  <a:ext uri="{FF2B5EF4-FFF2-40B4-BE49-F238E27FC236}">
                    <a16:creationId xmlns:a16="http://schemas.microsoft.com/office/drawing/2014/main" id="{5CFD90AF-A32F-A12D-D517-9F250FE80A72}"/>
                  </a:ext>
                </a:extLst>
              </p:cNvPr>
              <p:cNvSpPr txBox="1"/>
              <p:nvPr/>
            </p:nvSpPr>
            <p:spPr>
              <a:xfrm flipH="1">
                <a:off x="8001317" y="687230"/>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KHỞI ĐỘNG</a:t>
                </a:r>
              </a:p>
            </p:txBody>
          </p:sp>
        </p:grpSp>
      </p:grpSp>
      <p:sp>
        <p:nvSpPr>
          <p:cNvPr id="17" name="Hộp Văn bản 16">
            <a:extLst>
              <a:ext uri="{FF2B5EF4-FFF2-40B4-BE49-F238E27FC236}">
                <a16:creationId xmlns:a16="http://schemas.microsoft.com/office/drawing/2014/main" id="{48FB2154-E715-820F-AD86-E49BFC6A3119}"/>
              </a:ext>
            </a:extLst>
          </p:cNvPr>
          <p:cNvSpPr txBox="1"/>
          <p:nvPr/>
        </p:nvSpPr>
        <p:spPr>
          <a:xfrm>
            <a:off x="2412562" y="1298239"/>
            <a:ext cx="8451869" cy="1055608"/>
          </a:xfrm>
          <a:prstGeom prst="wedgeRoundRectCallout">
            <a:avLst>
              <a:gd name="adj1" fmla="val -54585"/>
              <a:gd name="adj2" fmla="val 47508"/>
              <a:gd name="adj3" fmla="val 16667"/>
            </a:avLst>
          </a:prstGeom>
          <a:noFill/>
          <a:ln w="38100">
            <a:solidFill>
              <a:srgbClr val="0066FF"/>
            </a:solidFill>
          </a:ln>
        </p:spPr>
        <p:txBody>
          <a:bodyPr wrap="square">
            <a:spAutoFit/>
          </a:bodyPr>
          <a:lstStyle/>
          <a:p>
            <a:pPr algn="just"/>
            <a:r>
              <a:rPr lang="en-US" sz="2800" dirty="0">
                <a:latin typeface="Times New Roman" panose="02020603050405020304" pitchFamily="18" charset="0"/>
                <a:ea typeface="Tahoma" panose="020B0604030504040204" pitchFamily="34" charset="0"/>
                <a:cs typeface="Times New Roman" panose="02020603050405020304" pitchFamily="18" charset="0"/>
              </a:rPr>
              <a:t>Qua video </a:t>
            </a:r>
            <a:r>
              <a:rPr lang="en-US" sz="2800" dirty="0" err="1">
                <a:latin typeface="Times New Roman" panose="02020603050405020304" pitchFamily="18" charset="0"/>
                <a:ea typeface="Tahoma" panose="020B0604030504040204" pitchFamily="34" charset="0"/>
                <a:cs typeface="Times New Roman" panose="02020603050405020304" pitchFamily="18" charset="0"/>
              </a:rPr>
              <a:t>vừa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xem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em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thấy</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cây</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tre</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có</a:t>
            </a:r>
            <a:r>
              <a:rPr lang="en-US" sz="2800" dirty="0">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thế</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nào</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800" dirty="0">
                <a:latin typeface="Times New Roman" panose="02020603050405020304" pitchFamily="18" charset="0"/>
                <a:ea typeface="Tahoma" panose="020B0604030504040204" pitchFamily="34" charset="0"/>
                <a:cs typeface="Times New Roman" panose="02020603050405020304" pitchFamily="18" charset="0"/>
              </a:rPr>
              <a:t> con </a:t>
            </a:r>
            <a:r>
              <a:rPr lang="en-US" sz="28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và</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cuộc</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2800" dirty="0">
                <a:latin typeface="Times New Roman" panose="02020603050405020304" pitchFamily="18" charset="0"/>
                <a:ea typeface="Tahoma" panose="020B0604030504040204" pitchFamily="34" charset="0"/>
                <a:cs typeface="Times New Roman" panose="02020603050405020304" pitchFamily="18" charset="0"/>
              </a:rPr>
              <a:t> ta </a:t>
            </a:r>
            <a:r>
              <a:rPr lang="en-US" sz="28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800" dirty="0">
                <a:latin typeface="Times New Roman" panose="02020603050405020304" pitchFamily="18" charset="0"/>
                <a:ea typeface="Tahoma" panose="020B0604030504040204" pitchFamily="34" charset="0"/>
                <a:cs typeface="Times New Roman" panose="02020603050405020304" pitchFamily="18" charset="0"/>
              </a:rPr>
              <a:t> nay?</a:t>
            </a:r>
          </a:p>
        </p:txBody>
      </p:sp>
      <p:pic>
        <p:nvPicPr>
          <p:cNvPr id="2" name="Hình ảnh 1">
            <a:extLst>
              <a:ext uri="{FF2B5EF4-FFF2-40B4-BE49-F238E27FC236}">
                <a16:creationId xmlns:a16="http://schemas.microsoft.com/office/drawing/2014/main" id="{C3B67111-E58F-3043-1AE4-73D3C8203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2481" y="1494929"/>
            <a:ext cx="5299882" cy="5306051"/>
          </a:xfrm>
          <a:prstGeom prst="rect">
            <a:avLst/>
          </a:prstGeom>
        </p:spPr>
      </p:pic>
      <p:sp>
        <p:nvSpPr>
          <p:cNvPr id="5" name="Hộp Văn bản 4">
            <a:extLst>
              <a:ext uri="{FF2B5EF4-FFF2-40B4-BE49-F238E27FC236}">
                <a16:creationId xmlns:a16="http://schemas.microsoft.com/office/drawing/2014/main" id="{112D646F-6C52-60B5-3106-3746A58FFDE2}"/>
              </a:ext>
            </a:extLst>
          </p:cNvPr>
          <p:cNvSpPr txBox="1"/>
          <p:nvPr/>
        </p:nvSpPr>
        <p:spPr>
          <a:xfrm>
            <a:off x="3065875" y="2593682"/>
            <a:ext cx="8571943" cy="3108543"/>
          </a:xfrm>
          <a:prstGeom prst="rect">
            <a:avLst/>
          </a:prstGeom>
          <a:noFill/>
          <a:ln w="28575">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 Tre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Tre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4423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244455"/>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9E0ED424-34A7-803C-8F6B-FEE2AEBCCB42}"/>
              </a:ext>
            </a:extLst>
          </p:cNvPr>
          <p:cNvSpPr txBox="1"/>
          <p:nvPr/>
        </p:nvSpPr>
        <p:spPr>
          <a:xfrm>
            <a:off x="757937" y="1860290"/>
            <a:ext cx="1928702"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tabLst>
                <a:tab pos="90170" algn="l"/>
                <a:tab pos="18034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757937" y="2634099"/>
            <a:ext cx="10978434"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AA70605-A0D4-0AB3-709A-93B466B5FE54}"/>
              </a:ext>
            </a:extLst>
          </p:cNvPr>
          <p:cNvSpPr>
            <a:spLocks noChangeArrowheads="1"/>
          </p:cNvSpPr>
          <p:nvPr/>
        </p:nvSpPr>
        <p:spPr bwMode="auto">
          <a:xfrm>
            <a:off x="757937" y="3884633"/>
            <a:ext cx="10325586"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1680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606783" y="2319434"/>
            <a:ext cx="10978434"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AA70605-A0D4-0AB3-709A-93B466B5FE54}"/>
              </a:ext>
            </a:extLst>
          </p:cNvPr>
          <p:cNvSpPr>
            <a:spLocks noChangeArrowheads="1"/>
          </p:cNvSpPr>
          <p:nvPr/>
        </p:nvSpPr>
        <p:spPr bwMode="auto">
          <a:xfrm>
            <a:off x="619442" y="3470519"/>
            <a:ext cx="704455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B89FC724-5EEC-4BB1-5B17-2439D37A0E54}"/>
              </a:ext>
            </a:extLst>
          </p:cNvPr>
          <p:cNvSpPr>
            <a:spLocks noChangeArrowheads="1"/>
          </p:cNvSpPr>
          <p:nvPr/>
        </p:nvSpPr>
        <p:spPr bwMode="auto">
          <a:xfrm>
            <a:off x="760245" y="4050925"/>
            <a:ext cx="1029739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endParaRPr lang="en-US" sz="2400" dirty="0">
              <a:latin typeface="Times New Roman" panose="02020603050405020304" pitchFamily="18" charset="0"/>
              <a:ea typeface="Times New Roman" panose="02020603050405020304" pitchFamily="18" charset="0"/>
            </a:endParaRPr>
          </a:p>
        </p:txBody>
      </p:sp>
      <p:sp>
        <p:nvSpPr>
          <p:cNvPr id="8" name="Rectangle 1">
            <a:extLst>
              <a:ext uri="{FF2B5EF4-FFF2-40B4-BE49-F238E27FC236}">
                <a16:creationId xmlns:a16="http://schemas.microsoft.com/office/drawing/2014/main" id="{9DB1F626-F2A7-8360-05BF-E69ABF3EC8EA}"/>
              </a:ext>
            </a:extLst>
          </p:cNvPr>
          <p:cNvSpPr>
            <a:spLocks noChangeArrowheads="1"/>
          </p:cNvSpPr>
          <p:nvPr/>
        </p:nvSpPr>
        <p:spPr bwMode="auto">
          <a:xfrm>
            <a:off x="760245" y="4612717"/>
            <a:ext cx="10523640"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thép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9" name="Rectangle 1">
            <a:extLst>
              <a:ext uri="{FF2B5EF4-FFF2-40B4-BE49-F238E27FC236}">
                <a16:creationId xmlns:a16="http://schemas.microsoft.com/office/drawing/2014/main" id="{BC28FBBB-F234-83D2-0326-20140B358C85}"/>
              </a:ext>
            </a:extLst>
          </p:cNvPr>
          <p:cNvSpPr>
            <a:spLocks noChangeArrowheads="1"/>
          </p:cNvSpPr>
          <p:nvPr/>
        </p:nvSpPr>
        <p:spPr bwMode="auto">
          <a:xfrm>
            <a:off x="760245" y="5675926"/>
            <a:ext cx="10523640"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760245" y="1662154"/>
            <a:ext cx="5963374"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Chi </a:t>
            </a:r>
            <a:r>
              <a:rPr lang="en-US" sz="2800" b="1" dirty="0" err="1">
                <a:solidFill>
                  <a:schemeClr val="bg1"/>
                </a:solidFill>
                <a:latin typeface="Times New Roman" panose="02020603050405020304" pitchFamily="18" charset="0"/>
                <a:cs typeface="Times New Roman" panose="02020603050405020304" pitchFamily="18" charset="0"/>
              </a:rPr>
              <a:t>tiết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khẳng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tre</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94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p:bldP spid="8" grpId="0"/>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606783" y="2319435"/>
            <a:ext cx="10978434"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5AA70605-A0D4-0AB3-709A-93B466B5FE54}"/>
              </a:ext>
            </a:extLst>
          </p:cNvPr>
          <p:cNvSpPr>
            <a:spLocks noChangeArrowheads="1"/>
          </p:cNvSpPr>
          <p:nvPr/>
        </p:nvSpPr>
        <p:spPr bwMode="auto">
          <a:xfrm>
            <a:off x="606782" y="3499477"/>
            <a:ext cx="10978433"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760245" y="1662154"/>
            <a:ext cx="2322320"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Nghệ</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thuật</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Rectangle 1">
            <a:extLst>
              <a:ext uri="{FF2B5EF4-FFF2-40B4-BE49-F238E27FC236}">
                <a16:creationId xmlns:a16="http://schemas.microsoft.com/office/drawing/2014/main" id="{B3CFAB50-B49C-7226-791E-8A31FBCE3265}"/>
              </a:ext>
            </a:extLst>
          </p:cNvPr>
          <p:cNvSpPr>
            <a:spLocks noChangeArrowheads="1"/>
          </p:cNvSpPr>
          <p:nvPr/>
        </p:nvSpPr>
        <p:spPr bwMode="auto">
          <a:xfrm>
            <a:off x="682197" y="4671142"/>
            <a:ext cx="8798812"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4560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839773" y="2677582"/>
            <a:ext cx="10978434"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809688" y="1788385"/>
            <a:ext cx="2322320"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Ý </a:t>
            </a:r>
            <a:r>
              <a:rPr lang="en-US" sz="2800" b="1" dirty="0" err="1">
                <a:solidFill>
                  <a:schemeClr val="bg1"/>
                </a:solidFill>
                <a:latin typeface="Times New Roman" panose="02020603050405020304" pitchFamily="18" charset="0"/>
                <a:cs typeface="Times New Roman" panose="02020603050405020304" pitchFamily="18" charset="0"/>
              </a:rPr>
              <a:t>nghĩa</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1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809688" y="2622075"/>
            <a:ext cx="8023227"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mát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809688" y="1788385"/>
            <a:ext cx="5911623"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Chi </a:t>
            </a:r>
            <a:r>
              <a:rPr lang="en-US" sz="2800" b="1" dirty="0" err="1">
                <a:solidFill>
                  <a:schemeClr val="bg1"/>
                </a:solidFill>
                <a:latin typeface="Times New Roman" panose="02020603050405020304" pitchFamily="18" charset="0"/>
                <a:cs typeface="Times New Roman" panose="02020603050405020304" pitchFamily="18" charset="0"/>
              </a:rPr>
              <a:t>tiết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khẳng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tre</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218615CE-5CE4-825C-50E2-77A52A572523}"/>
              </a:ext>
            </a:extLst>
          </p:cNvPr>
          <p:cNvSpPr>
            <a:spLocks noChangeArrowheads="1"/>
          </p:cNvSpPr>
          <p:nvPr/>
        </p:nvSpPr>
        <p:spPr bwMode="auto">
          <a:xfrm>
            <a:off x="896100" y="3438324"/>
            <a:ext cx="10038993"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0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2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789817" y="2686517"/>
            <a:ext cx="8023227"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nhũn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nhặn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can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hiền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809688" y="1788385"/>
            <a:ext cx="242370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Nghệ</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thuật</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218615CE-5CE4-825C-50E2-77A52A572523}"/>
              </a:ext>
            </a:extLst>
          </p:cNvPr>
          <p:cNvSpPr>
            <a:spLocks noChangeArrowheads="1"/>
          </p:cNvSpPr>
          <p:nvPr/>
        </p:nvSpPr>
        <p:spPr bwMode="auto">
          <a:xfrm>
            <a:off x="809689" y="4027281"/>
            <a:ext cx="521404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2634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2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02379"/>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640833"/>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FAF39B4-F44E-5282-065F-BE6E9C1C84D3}"/>
              </a:ext>
            </a:extLst>
          </p:cNvPr>
          <p:cNvSpPr txBox="1"/>
          <p:nvPr/>
        </p:nvSpPr>
        <p:spPr>
          <a:xfrm>
            <a:off x="575037" y="1169039"/>
            <a:ext cx="6664748" cy="523220"/>
          </a:xfrm>
          <a:prstGeom prst="rect">
            <a:avLst/>
          </a:prstGeom>
          <a:noFill/>
        </p:spPr>
        <p:txBody>
          <a:bodyPr wrap="square">
            <a:spAutoFit/>
          </a:bodyPr>
          <a:lstStyle/>
          <a:p>
            <a:pPr marL="0" marR="0">
              <a:spcBef>
                <a:spcPts val="0"/>
              </a:spcBef>
              <a:spcAft>
                <a:spcPts val="0"/>
              </a:spcAft>
              <a:tabLst>
                <a:tab pos="90170" algn="l"/>
                <a:tab pos="18034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4EA9F0E0-8B63-9E88-1877-F0BBBDADDC5B}"/>
              </a:ext>
            </a:extLst>
          </p:cNvPr>
          <p:cNvSpPr>
            <a:spLocks noChangeArrowheads="1"/>
          </p:cNvSpPr>
          <p:nvPr/>
        </p:nvSpPr>
        <p:spPr bwMode="auto">
          <a:xfrm>
            <a:off x="884085" y="2986319"/>
            <a:ext cx="10654323"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69C6191A-D033-DB48-60C6-8A339B6A40AB}"/>
              </a:ext>
            </a:extLst>
          </p:cNvPr>
          <p:cNvSpPr txBox="1"/>
          <p:nvPr/>
        </p:nvSpPr>
        <p:spPr>
          <a:xfrm>
            <a:off x="884085" y="1983509"/>
            <a:ext cx="242370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Ý </a:t>
            </a:r>
            <a:r>
              <a:rPr lang="en-US" sz="2800" b="1" dirty="0" err="1">
                <a:solidFill>
                  <a:schemeClr val="bg1"/>
                </a:solidFill>
                <a:latin typeface="Times New Roman" panose="02020603050405020304" pitchFamily="18" charset="0"/>
                <a:cs typeface="Times New Roman" panose="02020603050405020304" pitchFamily="18" charset="0"/>
              </a:rPr>
              <a:t>nghĩa</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490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pic>
        <p:nvPicPr>
          <p:cNvPr id="13" name="Picture 3" descr="Sách giáo khoa trực tuyến lớp 7 - 8 - 9 năm học 2021 - 2022 - Trường THCS  Nguyễn Thị Minh Khai">
            <a:extLst>
              <a:ext uri="{FF2B5EF4-FFF2-40B4-BE49-F238E27FC236}">
                <a16:creationId xmlns:a16="http://schemas.microsoft.com/office/drawing/2014/main" id="{71063D27-21B8-2F10-13B5-CAD235432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010" y="-512810"/>
            <a:ext cx="3295209" cy="2449439"/>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D5E68AE6-51DA-F459-2A82-41B0B4ED1D46}"/>
              </a:ext>
            </a:extLst>
          </p:cNvPr>
          <p:cNvSpPr txBox="1"/>
          <p:nvPr/>
        </p:nvSpPr>
        <p:spPr>
          <a:xfrm>
            <a:off x="2384070" y="1435275"/>
            <a:ext cx="4874569" cy="578882"/>
          </a:xfrm>
          <a:prstGeom prst="wedgeRoundRectCallout">
            <a:avLst>
              <a:gd name="adj1" fmla="val -53343"/>
              <a:gd name="adj2" fmla="val 44949"/>
              <a:gd name="adj3" fmla="val 16667"/>
            </a:avLst>
          </a:prstGeom>
          <a:noFill/>
          <a:ln w="38100">
            <a:solidFill>
              <a:srgbClr val="0066FF"/>
            </a:solidFill>
          </a:ln>
        </p:spPr>
        <p:txBody>
          <a:bodyPr wrap="square">
            <a:spAutoFit/>
          </a:bodyPr>
          <a:lstStyle/>
          <a:p>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06</a:t>
            </a:r>
            <a:endParaRPr lang="en-US" sz="2800" dirty="0">
              <a:latin typeface="Times New Roman" panose="02020603050405020304" pitchFamily="18"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9E79E9FF-2B24-B115-3945-29D324E26B77}"/>
              </a:ext>
            </a:extLst>
          </p:cNvPr>
          <p:cNvGraphicFramePr>
            <a:graphicFrameLocks noGrp="1"/>
          </p:cNvGraphicFramePr>
          <p:nvPr>
            <p:extLst>
              <p:ext uri="{D42A27DB-BD31-4B8C-83A1-F6EECF244321}">
                <p14:modId xmlns:p14="http://schemas.microsoft.com/office/powerpoint/2010/main" val="233752586"/>
              </p:ext>
            </p:extLst>
          </p:nvPr>
        </p:nvGraphicFramePr>
        <p:xfrm>
          <a:off x="2123159" y="2676899"/>
          <a:ext cx="9587060" cy="2677603"/>
        </p:xfrm>
        <a:graphic>
          <a:graphicData uri="http://schemas.openxmlformats.org/drawingml/2006/table">
            <a:tbl>
              <a:tblPr firstRow="1" firstCol="1" bandRow="1">
                <a:tableStyleId>{5C22544A-7EE6-4342-B048-85BDC9FD1C3A}</a:tableStyleId>
              </a:tblPr>
              <a:tblGrid>
                <a:gridCol w="5477455">
                  <a:extLst>
                    <a:ext uri="{9D8B030D-6E8A-4147-A177-3AD203B41FA5}">
                      <a16:colId xmlns:a16="http://schemas.microsoft.com/office/drawing/2014/main" val="4077729792"/>
                    </a:ext>
                  </a:extLst>
                </a:gridCol>
                <a:gridCol w="4109605">
                  <a:extLst>
                    <a:ext uri="{9D8B030D-6E8A-4147-A177-3AD203B41FA5}">
                      <a16:colId xmlns:a16="http://schemas.microsoft.com/office/drawing/2014/main" val="1855455098"/>
                    </a:ext>
                  </a:extLst>
                </a:gridCol>
              </a:tblGrid>
              <a:tr h="358294">
                <a:tc gridSpan="2">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Tìm hiểu về tình cảm, cảm xúc của tác giả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extLst>
                  <a:ext uri="{0D108BD9-81ED-4DB2-BD59-A6C34878D82A}">
                    <a16:rowId xmlns:a16="http://schemas.microsoft.com/office/drawing/2014/main" val="3705958096"/>
                  </a:ext>
                </a:extLst>
              </a:tr>
              <a:tr h="798539">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Khi viết về cây tre, tác giả bộc lộ những tình cảm, cảm xúc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pt-BR" sz="2800" b="1" dirty="0">
                          <a:solidFill>
                            <a:schemeClr val="bg1"/>
                          </a:solidFill>
                          <a:effectLst/>
                          <a:latin typeface="Times New Roman" panose="02020603050405020304" pitchFamily="18" charset="0"/>
                          <a:cs typeface="Times New Roman" panose="02020603050405020304" pitchFamily="18" charset="0"/>
                        </a:rPr>
                        <a:t>Chi tiết nào thể hiện tình cảm, cảm xúc của tác giả?</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68141873"/>
                  </a:ext>
                </a:extLst>
              </a:tr>
              <a:tr h="1397443">
                <a:tc>
                  <a:txBody>
                    <a:bodyPr/>
                    <a:lstStyle/>
                    <a:p>
                      <a:pPr marL="0" marR="0">
                        <a:spcBef>
                          <a:spcPts val="0"/>
                        </a:spcBef>
                        <a:spcAft>
                          <a:spcPts val="0"/>
                        </a:spcAft>
                      </a:pPr>
                      <a:r>
                        <a:rPr lang="pt-BR"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pt-BR"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pt-BR"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pt-BR"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pt-BR"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969855"/>
                  </a:ext>
                </a:extLst>
              </a:tr>
            </a:tbl>
          </a:graphicData>
        </a:graphic>
      </p:graphicFrame>
    </p:spTree>
    <p:extLst>
      <p:ext uri="{BB962C8B-B14F-4D97-AF65-F5344CB8AC3E}">
        <p14:creationId xmlns:p14="http://schemas.microsoft.com/office/powerpoint/2010/main" val="1109720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33D7F04A-EACE-8233-6CEA-412E1B29E7C6}"/>
              </a:ext>
            </a:extLst>
          </p:cNvPr>
          <p:cNvSpPr>
            <a:spLocks noChangeArrowheads="1"/>
          </p:cNvSpPr>
          <p:nvPr/>
        </p:nvSpPr>
        <p:spPr bwMode="auto">
          <a:xfrm>
            <a:off x="578936" y="2093703"/>
            <a:ext cx="6096001"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AFECCF35-DB3A-F2EB-100A-CCF43F121664}"/>
              </a:ext>
            </a:extLst>
          </p:cNvPr>
          <p:cNvSpPr txBox="1"/>
          <p:nvPr/>
        </p:nvSpPr>
        <p:spPr>
          <a:xfrm>
            <a:off x="842887" y="1348157"/>
            <a:ext cx="5496844"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lgn="just"/>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2CDA29D6-C07F-D389-37BF-FEE43CEAE56A}"/>
              </a:ext>
            </a:extLst>
          </p:cNvPr>
          <p:cNvSpPr>
            <a:spLocks noChangeArrowheads="1"/>
          </p:cNvSpPr>
          <p:nvPr/>
        </p:nvSpPr>
        <p:spPr bwMode="auto">
          <a:xfrm>
            <a:off x="578936" y="2800590"/>
            <a:ext cx="11270557"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endParaRPr lang="en-US" sz="2400" dirty="0">
              <a:latin typeface="Times New Roman" panose="02020603050405020304" pitchFamily="18" charset="0"/>
              <a:ea typeface="Times New Roman" panose="02020603050405020304" pitchFamily="18" charset="0"/>
            </a:endParaRPr>
          </a:p>
        </p:txBody>
      </p:sp>
      <p:sp>
        <p:nvSpPr>
          <p:cNvPr id="15" name="Rectangle 1">
            <a:extLst>
              <a:ext uri="{FF2B5EF4-FFF2-40B4-BE49-F238E27FC236}">
                <a16:creationId xmlns:a16="http://schemas.microsoft.com/office/drawing/2014/main" id="{B33ED487-0A5B-1DDB-8B1D-690627E76D6F}"/>
              </a:ext>
            </a:extLst>
          </p:cNvPr>
          <p:cNvSpPr>
            <a:spLocks noChangeArrowheads="1"/>
          </p:cNvSpPr>
          <p:nvPr/>
        </p:nvSpPr>
        <p:spPr bwMode="auto">
          <a:xfrm>
            <a:off x="578937" y="3593270"/>
            <a:ext cx="8140858" cy="578881"/>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154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216097D-F9FD-6C05-97BA-40867402746B}"/>
              </a:ext>
            </a:extLst>
          </p:cNvPr>
          <p:cNvSpPr txBox="1"/>
          <p:nvPr/>
        </p:nvSpPr>
        <p:spPr>
          <a:xfrm>
            <a:off x="1012052" y="6966227"/>
            <a:ext cx="6096000"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AFECCF35-DB3A-F2EB-100A-CCF43F121664}"/>
              </a:ext>
            </a:extLst>
          </p:cNvPr>
          <p:cNvSpPr txBox="1"/>
          <p:nvPr/>
        </p:nvSpPr>
        <p:spPr>
          <a:xfrm>
            <a:off x="433094" y="1386987"/>
            <a:ext cx="11534644"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spcAft>
                <a:spcPts val="90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 cảm yêu mến và tự hào của tác giả về cây tre Việt Nam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lộ</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2CDA29D6-C07F-D389-37BF-FEE43CEAE56A}"/>
              </a:ext>
            </a:extLst>
          </p:cNvPr>
          <p:cNvSpPr>
            <a:spLocks noChangeArrowheads="1"/>
          </p:cNvSpPr>
          <p:nvPr/>
        </p:nvSpPr>
        <p:spPr bwMode="auto">
          <a:xfrm>
            <a:off x="842887" y="2121083"/>
            <a:ext cx="9338062"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những đoạn ca ngợi phẩm chất cây 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D82D2CA4-C952-319A-DF03-B059F52C3103}"/>
              </a:ext>
            </a:extLst>
          </p:cNvPr>
          <p:cNvSpPr>
            <a:spLocks noChangeArrowheads="1"/>
          </p:cNvSpPr>
          <p:nvPr/>
        </p:nvSpPr>
        <p:spPr bwMode="auto">
          <a:xfrm>
            <a:off x="481781" y="2815810"/>
            <a:ext cx="1029739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 có thể mọc xanh tốt ở mọi nơi;</a:t>
            </a:r>
            <a:endParaRPr lang="en-US" sz="2400" dirty="0">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FEC09A38-1F88-FCB2-5665-03E0AE9ABE71}"/>
              </a:ext>
            </a:extLst>
          </p:cNvPr>
          <p:cNvSpPr>
            <a:spLocks noChangeArrowheads="1"/>
          </p:cNvSpPr>
          <p:nvPr/>
        </p:nvSpPr>
        <p:spPr bwMode="auto">
          <a:xfrm>
            <a:off x="5999678" y="2833420"/>
            <a:ext cx="612923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Dáng tre vươn mộc mạc và thanh cao;</a:t>
            </a:r>
            <a:endParaRPr lang="en-US" sz="2400" dirty="0">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7AF7D3EB-0A48-6488-720B-98242FA4D4D5}"/>
              </a:ext>
            </a:extLst>
          </p:cNvPr>
          <p:cNvSpPr>
            <a:spLocks noChangeArrowheads="1"/>
          </p:cNvSpPr>
          <p:nvPr/>
        </p:nvSpPr>
        <p:spPr bwMode="auto">
          <a:xfrm>
            <a:off x="481781" y="3359644"/>
            <a:ext cx="1029739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Mầm măng non mọc thẳng;</a:t>
            </a:r>
            <a:endParaRPr lang="en-US" sz="2400" dirty="0">
              <a:latin typeface="Times New Roman" panose="02020603050405020304" pitchFamily="18" charset="0"/>
              <a:ea typeface="Times New Roman" panose="02020603050405020304" pitchFamily="18" charset="0"/>
            </a:endParaRPr>
          </a:p>
        </p:txBody>
      </p:sp>
      <p:sp>
        <p:nvSpPr>
          <p:cNvPr id="8" name="Rectangle 1">
            <a:extLst>
              <a:ext uri="{FF2B5EF4-FFF2-40B4-BE49-F238E27FC236}">
                <a16:creationId xmlns:a16="http://schemas.microsoft.com/office/drawing/2014/main" id="{1003B553-93C0-5CEE-A117-A934F8224CF2}"/>
              </a:ext>
            </a:extLst>
          </p:cNvPr>
          <p:cNvSpPr>
            <a:spLocks noChangeArrowheads="1"/>
          </p:cNvSpPr>
          <p:nvPr/>
        </p:nvSpPr>
        <p:spPr bwMode="auto">
          <a:xfrm>
            <a:off x="5999678" y="3352856"/>
            <a:ext cx="1029739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Màu xanh của tre tươi mà nhã nhặn;</a:t>
            </a:r>
            <a:endParaRPr lang="en-US" sz="2400" dirty="0">
              <a:latin typeface="Times New Roman" panose="02020603050405020304" pitchFamily="18" charset="0"/>
              <a:ea typeface="Times New Roman" panose="02020603050405020304" pitchFamily="18" charset="0"/>
            </a:endParaRPr>
          </a:p>
        </p:txBody>
      </p:sp>
      <p:sp>
        <p:nvSpPr>
          <p:cNvPr id="10" name="Rectangle 1">
            <a:extLst>
              <a:ext uri="{FF2B5EF4-FFF2-40B4-BE49-F238E27FC236}">
                <a16:creationId xmlns:a16="http://schemas.microsoft.com/office/drawing/2014/main" id="{1CE380AC-6698-D2E1-125A-A7C384B4D7FD}"/>
              </a:ext>
            </a:extLst>
          </p:cNvPr>
          <p:cNvSpPr>
            <a:spLocks noChangeArrowheads="1"/>
          </p:cNvSpPr>
          <p:nvPr/>
        </p:nvSpPr>
        <p:spPr bwMode="auto">
          <a:xfrm>
            <a:off x="481781" y="3844534"/>
            <a:ext cx="1029739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cứng cáp mà lại dẻo dai, vững chắc;</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A31C33D0-2D93-B720-2234-1BED27B8B0BE}"/>
              </a:ext>
            </a:extLst>
          </p:cNvPr>
          <p:cNvSpPr>
            <a:spLocks noChangeArrowheads="1"/>
          </p:cNvSpPr>
          <p:nvPr/>
        </p:nvSpPr>
        <p:spPr bwMode="auto">
          <a:xfrm>
            <a:off x="842887" y="4541239"/>
            <a:ext cx="9338062"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R="0" lvl="0">
              <a:spcBef>
                <a:spcPts val="0"/>
              </a:spcBef>
              <a:spcAft>
                <a:spcPts val="900"/>
              </a:spcAft>
              <a:buSzPts val="1400"/>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4098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p:bldP spid="5" grpId="0"/>
      <p:bldP spid="6" grpId="0"/>
      <p:bldP spid="8"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3765755" cy="583750"/>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Giới</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thiệu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bài</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học</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3004457" y="1113182"/>
            <a:ext cx="8451869" cy="2009061"/>
          </a:xfrm>
          <a:prstGeom prst="wedgeRoundRectCallout">
            <a:avLst>
              <a:gd name="adj1" fmla="val -54585"/>
              <a:gd name="adj2" fmla="val 47508"/>
              <a:gd name="adj3" fmla="val 16667"/>
            </a:avLst>
          </a:prstGeom>
          <a:noFill/>
          <a:ln w="38100">
            <a:solidFill>
              <a:srgbClr val="0066FF"/>
            </a:solidFill>
          </a:ln>
        </p:spPr>
        <p:txBody>
          <a:bodyPr wrap="square">
            <a:spAutoFit/>
          </a:bodyPr>
          <a:lstStyle/>
          <a:p>
            <a:pPr algn="just"/>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Giới</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thiệu</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(SGK/tr.53) </a:t>
            </a:r>
            <a:r>
              <a:rPr lang="en-US" sz="28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9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đọc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VB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thuộc</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4566" y="1551949"/>
            <a:ext cx="5299882" cy="5306051"/>
          </a:xfrm>
          <a:prstGeom prst="rect">
            <a:avLst/>
          </a:prstGeom>
        </p:spPr>
      </p:pic>
    </p:spTree>
    <p:extLst>
      <p:ext uri="{BB962C8B-B14F-4D97-AF65-F5344CB8AC3E}">
        <p14:creationId xmlns:p14="http://schemas.microsoft.com/office/powerpoint/2010/main" val="337596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31" y="2001544"/>
            <a:ext cx="4990734" cy="4996543"/>
          </a:xfrm>
          <a:prstGeom prst="rect">
            <a:avLst/>
          </a:prstGeom>
        </p:spPr>
      </p:pic>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D5E68AE6-51DA-F459-2A82-41B0B4ED1D46}"/>
              </a:ext>
            </a:extLst>
          </p:cNvPr>
          <p:cNvSpPr txBox="1"/>
          <p:nvPr/>
        </p:nvSpPr>
        <p:spPr>
          <a:xfrm>
            <a:off x="2540196" y="2141631"/>
            <a:ext cx="9002448" cy="2962513"/>
          </a:xfrm>
          <a:prstGeom prst="wedgeRoundRectCallout">
            <a:avLst>
              <a:gd name="adj1" fmla="val -53343"/>
              <a:gd name="adj2" fmla="val 44949"/>
              <a:gd name="adj3" fmla="val 16667"/>
            </a:avLst>
          </a:prstGeom>
          <a:noFill/>
          <a:ln w="38100">
            <a:solidFill>
              <a:srgbClr val="0066FF"/>
            </a:solidFill>
          </a:ln>
        </p:spPr>
        <p:txBody>
          <a:bodyPr wrap="square">
            <a:spAutoFit/>
          </a:bodyPr>
          <a:lstStyle/>
          <a:p>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Thảo</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luận</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cặp</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bàn</a:t>
            </a:r>
            <a:r>
              <a:rPr lang="en-US" sz="2800" b="1" dirty="0">
                <a:solidFill>
                  <a:srgbClr val="00B0F0"/>
                </a:solidFill>
                <a:effectLst/>
                <a:latin typeface="Times New Roman" panose="02020603050405020304" pitchFamily="18" charset="0"/>
                <a:ea typeface="Tahoma" panose="020B0604030504040204" pitchFamily="34"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phép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phép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2)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4" name="Hình ảnh 13">
            <a:extLst>
              <a:ext uri="{FF2B5EF4-FFF2-40B4-BE49-F238E27FC236}">
                <a16:creationId xmlns:a16="http://schemas.microsoft.com/office/drawing/2014/main" id="{E6D73B23-355E-BCEA-85AB-CA6E53168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160" y="-371640"/>
            <a:ext cx="2925625" cy="2884911"/>
          </a:xfrm>
          <a:prstGeom prst="rect">
            <a:avLst/>
          </a:prstGeom>
        </p:spPr>
      </p:pic>
    </p:spTree>
    <p:extLst>
      <p:ext uri="{BB962C8B-B14F-4D97-AF65-F5344CB8AC3E}">
        <p14:creationId xmlns:p14="http://schemas.microsoft.com/office/powerpoint/2010/main" val="162352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3156FA1-A66F-4661-7A2C-E5472D12C1B3}"/>
              </a:ext>
            </a:extLst>
          </p:cNvPr>
          <p:cNvSpPr txBox="1"/>
          <p:nvPr/>
        </p:nvSpPr>
        <p:spPr>
          <a:xfrm>
            <a:off x="650349" y="1326778"/>
            <a:ext cx="822057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lgn="just">
              <a:tabLst>
                <a:tab pos="90170" algn="l"/>
                <a:tab pos="180340" algn="l"/>
              </a:tabLs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17CD7DBF-45F5-3655-BADC-B35CA7ACA7F6}"/>
              </a:ext>
            </a:extLst>
          </p:cNvPr>
          <p:cNvSpPr>
            <a:spLocks noChangeArrowheads="1"/>
          </p:cNvSpPr>
          <p:nvPr/>
        </p:nvSpPr>
        <p:spPr bwMode="auto">
          <a:xfrm>
            <a:off x="545690" y="2174186"/>
            <a:ext cx="11100619" cy="2962513"/>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 xung phong vào xe tăng, đại bác. Tre giữ làng, giữ nước, giữ mái nhà tranh, giữ đồng lúa chín. Tre hi sinh để bảo vệ con người. Tre, anh hùng lao động. Tre, anh hùng chiến đấu!”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Tác dụng: biểu đạt sự thân thiết, tre với người như một; tre là người và người như tre, cũng chung những hành động và phẩm chất cao đẹp như nhau;...</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112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3156FA1-A66F-4661-7A2C-E5472D12C1B3}"/>
              </a:ext>
            </a:extLst>
          </p:cNvPr>
          <p:cNvSpPr txBox="1"/>
          <p:nvPr/>
        </p:nvSpPr>
        <p:spPr>
          <a:xfrm>
            <a:off x="650349" y="1326778"/>
            <a:ext cx="822057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lgn="just">
              <a:tabLst>
                <a:tab pos="90170" algn="l"/>
                <a:tab pos="180340" algn="l"/>
              </a:tabLs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17CD7DBF-45F5-3655-BADC-B35CA7ACA7F6}"/>
              </a:ext>
            </a:extLst>
          </p:cNvPr>
          <p:cNvSpPr>
            <a:spLocks noChangeArrowheads="1"/>
          </p:cNvSpPr>
          <p:nvPr/>
        </p:nvSpPr>
        <p:spPr bwMode="auto">
          <a:xfrm>
            <a:off x="545690" y="2174186"/>
            <a:ext cx="11100619" cy="2962513"/>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Điệp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 của trúc, nhạc của tre là khúc nhạc đông quê. Nhớ buổi nào, nồm nam cơn gió thổi, khóm tre làng rung lên man mác khúc nhạc đồng quê. Diều bay, diều lá tre bay lưng trời... Sáo tre, sáo trúc vang lưng trời</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Tác dụng: tạo nên nhịp điệu bay bổng, lên xuống uyển chuyển, mềm mại không chỉ của âm thanh mà còn là hình ảnh bay lượn của những con diều sáo những trưa hè.</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96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3156FA1-A66F-4661-7A2C-E5472D12C1B3}"/>
              </a:ext>
            </a:extLst>
          </p:cNvPr>
          <p:cNvSpPr txBox="1"/>
          <p:nvPr/>
        </p:nvSpPr>
        <p:spPr>
          <a:xfrm>
            <a:off x="676853" y="1406291"/>
            <a:ext cx="8220576"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algn="just">
              <a:tabLst>
                <a:tab pos="90170" algn="l"/>
                <a:tab pos="180340" algn="l"/>
              </a:tabLs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17CD7DBF-45F5-3655-BADC-B35CA7ACA7F6}"/>
              </a:ext>
            </a:extLst>
          </p:cNvPr>
          <p:cNvSpPr>
            <a:spLocks noChangeArrowheads="1"/>
          </p:cNvSpPr>
          <p:nvPr/>
        </p:nvSpPr>
        <p:spPr bwMode="auto">
          <a:xfrm>
            <a:off x="545690" y="2650912"/>
            <a:ext cx="11100619" cy="2009061"/>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9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0153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3156FA1-A66F-4661-7A2C-E5472D12C1B3}"/>
              </a:ext>
            </a:extLst>
          </p:cNvPr>
          <p:cNvSpPr txBox="1"/>
          <p:nvPr/>
        </p:nvSpPr>
        <p:spPr>
          <a:xfrm>
            <a:off x="676853" y="1406291"/>
            <a:ext cx="6254034"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L="0" marR="0" algn="just">
              <a:spcBef>
                <a:spcPts val="0"/>
              </a:spcBef>
              <a:spcAft>
                <a:spcPts val="0"/>
              </a:spcAft>
              <a:tabLst>
                <a:tab pos="90170" algn="l"/>
                <a:tab pos="180340" algn="l"/>
              </a:tabLs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17CD7DBF-45F5-3655-BADC-B35CA7ACA7F6}"/>
              </a:ext>
            </a:extLst>
          </p:cNvPr>
          <p:cNvSpPr>
            <a:spLocks noChangeArrowheads="1"/>
          </p:cNvSpPr>
          <p:nvPr/>
        </p:nvSpPr>
        <p:spPr bwMode="auto">
          <a:xfrm>
            <a:off x="313776" y="2256181"/>
            <a:ext cx="11564445" cy="2962513"/>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ngút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spcBef>
                <a:spcPts val="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nhũn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nhặn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dẻo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6222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42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5300454"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III.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hiểu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bản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Hộp Văn bản 1">
            <a:extLst>
              <a:ext uri="{FF2B5EF4-FFF2-40B4-BE49-F238E27FC236}">
                <a16:creationId xmlns:a16="http://schemas.microsoft.com/office/drawing/2014/main" id="{F361A009-4B45-12FA-AEF6-B90DFA6C47EF}"/>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3156FA1-A66F-4661-7A2C-E5472D12C1B3}"/>
              </a:ext>
            </a:extLst>
          </p:cNvPr>
          <p:cNvSpPr txBox="1"/>
          <p:nvPr/>
        </p:nvSpPr>
        <p:spPr>
          <a:xfrm>
            <a:off x="711624" y="1301701"/>
            <a:ext cx="2039843" cy="578882"/>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pPr marL="0" marR="0" algn="just">
              <a:spcBef>
                <a:spcPts val="0"/>
              </a:spcBef>
              <a:spcAft>
                <a:spcPts val="0"/>
              </a:spcAft>
              <a:tabLst>
                <a:tab pos="90170" algn="l"/>
                <a:tab pos="180340" algn="l"/>
              </a:tabLs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17CD7DBF-45F5-3655-BADC-B35CA7ACA7F6}"/>
              </a:ext>
            </a:extLst>
          </p:cNvPr>
          <p:cNvSpPr>
            <a:spLocks noChangeArrowheads="1"/>
          </p:cNvSpPr>
          <p:nvPr/>
        </p:nvSpPr>
        <p:spPr bwMode="auto">
          <a:xfrm>
            <a:off x="623845" y="1982790"/>
            <a:ext cx="6863634"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Ngôn</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ngữ</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giàu</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hình</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ảnh</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gợi</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cảm</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xúc</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6ACA01B-946D-0EC7-E27D-2D3DB06FA7E0}"/>
              </a:ext>
            </a:extLst>
          </p:cNvPr>
          <p:cNvSpPr txBox="1"/>
          <p:nvPr/>
        </p:nvSpPr>
        <p:spPr>
          <a:xfrm>
            <a:off x="-548324" y="7008367"/>
            <a:ext cx="6096000" cy="1200329"/>
          </a:xfrm>
          <a:prstGeom prst="rect">
            <a:avLst/>
          </a:prstGeom>
          <a:noFill/>
        </p:spPr>
        <p:txBody>
          <a:bodyPr wrap="square">
            <a:spAutoFit/>
          </a:bodyPr>
          <a:lstStyle/>
          <a:p>
            <a:pPr marL="0" marR="0" algn="just">
              <a:spcBef>
                <a:spcPts val="0"/>
              </a:spcBef>
              <a:spcAft>
                <a:spcPts val="0"/>
              </a:spcAft>
              <a:tabLst>
                <a:tab pos="90170" algn="l"/>
                <a:tab pos="18034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b="1" kern="100" spc="-30" dirty="0">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1800" b="1" kern="100" spc="-30" dirty="0" err="1">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1800" b="1" kern="100" spc="-30" dirty="0">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spc="-30" dirty="0" err="1">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xét</a:t>
            </a:r>
            <a:r>
              <a:rPr lang="en-US" sz="1800" b="1" kern="100" spc="-30" dirty="0">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kern="100" spc="-30" dirty="0">
                <a:solidFill>
                  <a:srgbClr val="0D0D0D"/>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026E77F9-95A9-154C-9EA5-7065B0EF5543}"/>
              </a:ext>
            </a:extLst>
          </p:cNvPr>
          <p:cNvSpPr>
            <a:spLocks noChangeArrowheads="1"/>
          </p:cNvSpPr>
          <p:nvPr/>
        </p:nvSpPr>
        <p:spPr bwMode="auto">
          <a:xfrm>
            <a:off x="623844" y="2712039"/>
            <a:ext cx="9103252"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3" name="Rectangle 1">
            <a:extLst>
              <a:ext uri="{FF2B5EF4-FFF2-40B4-BE49-F238E27FC236}">
                <a16:creationId xmlns:a16="http://schemas.microsoft.com/office/drawing/2014/main" id="{728B7F86-C1FB-1F91-4958-8729480ABE43}"/>
              </a:ext>
            </a:extLst>
          </p:cNvPr>
          <p:cNvSpPr>
            <a:spLocks noChangeArrowheads="1"/>
          </p:cNvSpPr>
          <p:nvPr/>
        </p:nvSpPr>
        <p:spPr bwMode="auto">
          <a:xfrm>
            <a:off x="628547" y="3918014"/>
            <a:ext cx="9103252"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Giọng</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điệu</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thiết</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tha</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trò</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chuyện</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tâm</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tình</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xưng</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“ta”,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chúng</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ta”,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làng</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tôi</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gọi</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các</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spc="-30" dirty="0" err="1">
                <a:solidFill>
                  <a:srgbClr val="0D0D0D"/>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kern="100" spc="-30" dirty="0">
                <a:solidFill>
                  <a:srgbClr val="0D0D0D"/>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BFE511F6-61D2-81AF-5AE2-40B4625D7983}"/>
              </a:ext>
            </a:extLst>
          </p:cNvPr>
          <p:cNvSpPr txBox="1"/>
          <p:nvPr/>
        </p:nvSpPr>
        <p:spPr>
          <a:xfrm>
            <a:off x="711624" y="5086143"/>
            <a:ext cx="9103252" cy="1055608"/>
          </a:xfrm>
          <a:prstGeom prst="roundRect">
            <a:avLst/>
          </a:prstGeom>
          <a:gradFill>
            <a:gsLst>
              <a:gs pos="40000">
                <a:srgbClr val="00B0F0"/>
              </a:gs>
              <a:gs pos="68000">
                <a:srgbClr val="0066FF"/>
              </a:gs>
            </a:gsLst>
            <a:lin ang="5400000" scaled="1"/>
          </a:gradFill>
          <a:ln w="38100">
            <a:solidFill>
              <a:srgbClr val="00B0F0"/>
            </a:solidFill>
          </a:ln>
        </p:spPr>
        <p:txBody>
          <a:bodyPr wrap="square">
            <a:spAutoFit/>
          </a:bodyPr>
          <a:lstStyle/>
          <a:p>
            <a:r>
              <a:rPr lang="en-US" sz="2800" b="1" kern="100" spc="-30" dirty="0">
                <a:solidFill>
                  <a:schemeClr val="bg1"/>
                </a:solidFill>
                <a:latin typeface="Times New Roman" panose="02020603050405020304" pitchFamily="18" charset="0"/>
                <a:ea typeface="SimSun" panose="02010600030101010101" pitchFamily="2" charset="-122"/>
              </a:rPr>
              <a:t>*Ý </a:t>
            </a:r>
            <a:r>
              <a:rPr lang="en-US" sz="2800" b="1" kern="100" spc="-30" dirty="0" err="1">
                <a:solidFill>
                  <a:schemeClr val="bg1"/>
                </a:solidFill>
                <a:latin typeface="Times New Roman" panose="02020603050405020304" pitchFamily="18" charset="0"/>
                <a:ea typeface="SimSun" panose="02010600030101010101" pitchFamily="2" charset="-122"/>
              </a:rPr>
              <a:t>nghĩa</a:t>
            </a:r>
            <a:r>
              <a:rPr lang="en-US" sz="2800" b="1" kern="100" spc="-30" dirty="0">
                <a:solidFill>
                  <a:schemeClr val="bg1"/>
                </a:solidFill>
                <a:latin typeface="Times New Roman" panose="02020603050405020304" pitchFamily="18" charset="0"/>
                <a:ea typeface="SimSun" panose="02010600030101010101" pitchFamily="2" charset="-122"/>
              </a:rPr>
              <a:t>:</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khơi</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gợi</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tình</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cảm</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gần</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gũi</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đồng</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điệu</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trong</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tâm</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hồn</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người</a:t>
            </a:r>
            <a:r>
              <a:rPr lang="en-US" sz="2800" kern="100" spc="-30" dirty="0">
                <a:solidFill>
                  <a:schemeClr val="bg1"/>
                </a:solidFill>
                <a:latin typeface="Times New Roman" panose="02020603050405020304" pitchFamily="18" charset="0"/>
                <a:ea typeface="SimSun" panose="02010600030101010101" pitchFamily="2" charset="-122"/>
              </a:rPr>
              <a:t> </a:t>
            </a:r>
            <a:r>
              <a:rPr lang="en-US" sz="2800" kern="100" spc="-30" dirty="0" err="1">
                <a:solidFill>
                  <a:schemeClr val="bg1"/>
                </a:solidFill>
                <a:latin typeface="Times New Roman" panose="02020603050405020304" pitchFamily="18" charset="0"/>
                <a:ea typeface="SimSun" panose="02010600030101010101" pitchFamily="2" charset="-122"/>
              </a:rPr>
              <a:t>đọc</a:t>
            </a:r>
            <a:r>
              <a:rPr lang="en-US" sz="2800" kern="100" spc="-30" dirty="0">
                <a:solidFill>
                  <a:schemeClr val="bg1"/>
                </a:solidFill>
                <a:latin typeface="Times New Roman" panose="02020603050405020304" pitchFamily="18" charset="0"/>
                <a:ea typeface="SimSun" panose="02010600030101010101" pitchFamily="2" charset="-122"/>
              </a:rPr>
              <a:t>.</a:t>
            </a:r>
            <a:endParaRPr lang="en-US" sz="2800" dirty="0">
              <a:solidFill>
                <a:schemeClr val="bg1"/>
              </a:solidFill>
            </a:endParaRPr>
          </a:p>
        </p:txBody>
      </p:sp>
    </p:spTree>
    <p:extLst>
      <p:ext uri="{BB962C8B-B14F-4D97-AF65-F5344CB8AC3E}">
        <p14:creationId xmlns:p14="http://schemas.microsoft.com/office/powerpoint/2010/main" val="417902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nền powerpoint màu xanh dương nhạt - hinhanhsieudep.net">
            <a:extLst>
              <a:ext uri="{FF2B5EF4-FFF2-40B4-BE49-F238E27FC236}">
                <a16:creationId xmlns:a16="http://schemas.microsoft.com/office/drawing/2014/main" id="{F268EBDD-CECF-2C52-84F0-F5BD5C7F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712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D69F882-CAF9-2648-CBEA-C37C461259EC}"/>
              </a:ext>
            </a:extLst>
          </p:cNvPr>
          <p:cNvSpPr txBox="1"/>
          <p:nvPr/>
        </p:nvSpPr>
        <p:spPr>
          <a:xfrm>
            <a:off x="471390" y="125909"/>
            <a:ext cx="2906510"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IV.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Tổng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kết</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Bong bóng Lời nói: Hình chữ nhật với Góc Tròn 2">
            <a:extLst>
              <a:ext uri="{FF2B5EF4-FFF2-40B4-BE49-F238E27FC236}">
                <a16:creationId xmlns:a16="http://schemas.microsoft.com/office/drawing/2014/main" id="{11883AD9-0467-E7C2-F524-E5C3A854E4FB}"/>
              </a:ext>
            </a:extLst>
          </p:cNvPr>
          <p:cNvSpPr/>
          <p:nvPr/>
        </p:nvSpPr>
        <p:spPr>
          <a:xfrm>
            <a:off x="2637005" y="1550264"/>
            <a:ext cx="8865882" cy="3229125"/>
          </a:xfrm>
          <a:prstGeom prst="wedgeRoundRectCallout">
            <a:avLst>
              <a:gd name="adj1" fmla="val -55978"/>
              <a:gd name="adj2" fmla="val 49844"/>
              <a:gd name="adj3" fmla="val 16667"/>
            </a:avLst>
          </a:prstGeom>
          <a:no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Nêu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những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đặc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sắc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nghệ</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thuật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VB </a:t>
            </a:r>
            <a:r>
              <a:rPr lang="en-US" sz="2800" i="1" dirty="0" err="1">
                <a:solidFill>
                  <a:schemeClr val="tx1"/>
                </a:solidFill>
                <a:latin typeface="Times New Roman" panose="02020603050405020304" pitchFamily="18" charset="0"/>
                <a:cs typeface="Times New Roman" panose="02020603050405020304" pitchFamily="18" charset="0"/>
              </a:rPr>
              <a:t>Cây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tre</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Việt</a:t>
            </a:r>
            <a:r>
              <a:rPr lang="en-US" sz="2800" i="1" dirty="0">
                <a:solidFill>
                  <a:schemeClr val="tx1"/>
                </a:solidFill>
                <a:latin typeface="Times New Roman" panose="02020603050405020304" pitchFamily="18" charset="0"/>
                <a:cs typeface="Times New Roman" panose="02020603050405020304" pitchFamily="18" charset="0"/>
              </a:rPr>
              <a:t> Nam</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Từ</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nhận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được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vẻ</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đẹp</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tre</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a:t>
            </a:r>
            <a:r>
              <a:rPr lang="en-US" sz="2800" i="1" dirty="0">
                <a:solidFill>
                  <a:schemeClr val="tx1"/>
                </a:solidFill>
                <a:latin typeface="Times New Roman" panose="02020603050405020304" pitchFamily="18" charset="0"/>
                <a:cs typeface="Times New Roman" panose="02020603050405020304" pitchFamily="18" charset="0"/>
              </a:rPr>
              <a:t> con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Việt</a:t>
            </a:r>
            <a:r>
              <a:rPr lang="en-US" sz="2800" i="1" dirty="0">
                <a:solidFill>
                  <a:schemeClr val="tx1"/>
                </a:solidFill>
                <a:latin typeface="Times New Roman" panose="02020603050405020304" pitchFamily="18" charset="0"/>
                <a:cs typeface="Times New Roman" panose="02020603050405020304" pitchFamily="18" charset="0"/>
              </a:rPr>
              <a:t> Nam </a:t>
            </a:r>
            <a:r>
              <a:rPr lang="en-US" sz="2800" i="1" dirty="0" err="1">
                <a:solidFill>
                  <a:schemeClr val="tx1"/>
                </a:solidFill>
                <a:latin typeface="Times New Roman" panose="02020603050405020304" pitchFamily="18" charset="0"/>
                <a:cs typeface="Times New Roman" panose="02020603050405020304" pitchFamily="18" charset="0"/>
              </a:rPr>
              <a:t>như</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thế</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muốn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gửi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gắm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gì</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Hãy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rút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hiểu</a:t>
            </a:r>
            <a:r>
              <a:rPr lang="en-US" sz="2800" i="1" dirty="0">
                <a:solidFill>
                  <a:schemeClr val="tx1"/>
                </a:solidFill>
                <a:latin typeface="Times New Roman" panose="02020603050405020304" pitchFamily="18" charset="0"/>
                <a:cs typeface="Times New Roman" panose="02020603050405020304" pitchFamily="18" charset="0"/>
              </a:rPr>
              <a:t> VB </a:t>
            </a:r>
            <a:r>
              <a:rPr lang="en-US" sz="2800" i="1" dirty="0" err="1">
                <a:solidFill>
                  <a:schemeClr val="tx1"/>
                </a:solidFill>
                <a:latin typeface="Times New Roman" panose="02020603050405020304" pitchFamily="18" charset="0"/>
                <a:cs typeface="Times New Roman" panose="02020603050405020304" pitchFamily="18" charset="0"/>
              </a:rPr>
              <a:t>tùy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bút</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D316D8AF-AECF-97AC-77DE-CBE3078F9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9412" y="2968882"/>
            <a:ext cx="2517593" cy="3889118"/>
          </a:xfrm>
          <a:prstGeom prst="rect">
            <a:avLst/>
          </a:prstGeom>
        </p:spPr>
      </p:pic>
    </p:spTree>
    <p:extLst>
      <p:ext uri="{BB962C8B-B14F-4D97-AF65-F5344CB8AC3E}">
        <p14:creationId xmlns:p14="http://schemas.microsoft.com/office/powerpoint/2010/main" val="2671035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nền powerpoint màu xanh dương nhạt - hinhanhsieudep.net">
            <a:extLst>
              <a:ext uri="{FF2B5EF4-FFF2-40B4-BE49-F238E27FC236}">
                <a16:creationId xmlns:a16="http://schemas.microsoft.com/office/drawing/2014/main" id="{F268EBDD-CECF-2C52-84F0-F5BD5C7F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D69F882-CAF9-2648-CBEA-C37C461259EC}"/>
              </a:ext>
            </a:extLst>
          </p:cNvPr>
          <p:cNvSpPr txBox="1"/>
          <p:nvPr/>
        </p:nvSpPr>
        <p:spPr>
          <a:xfrm>
            <a:off x="471390" y="125909"/>
            <a:ext cx="2906510"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IV.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Tổng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kết</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Hộp Văn bản 4">
            <a:extLst>
              <a:ext uri="{FF2B5EF4-FFF2-40B4-BE49-F238E27FC236}">
                <a16:creationId xmlns:a16="http://schemas.microsoft.com/office/drawing/2014/main" id="{D1383178-7CC8-0C1A-DDCF-A5E01FEF4BA5}"/>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5B720C62-DDC3-08EB-AC2D-8EB2D39BB878}"/>
              </a:ext>
            </a:extLst>
          </p:cNvPr>
          <p:cNvSpPr>
            <a:spLocks noChangeArrowheads="1"/>
          </p:cNvSpPr>
          <p:nvPr/>
        </p:nvSpPr>
        <p:spPr bwMode="auto">
          <a:xfrm>
            <a:off x="782870" y="1488872"/>
            <a:ext cx="9103252"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Lời văn giàu hình ảnh, nhạc điệu  thấm đẫm chất trữ tình.</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BEF864-65C2-A1CF-ECE8-71DB81120B03}"/>
              </a:ext>
            </a:extLst>
          </p:cNvPr>
          <p:cNvSpPr>
            <a:spLocks noChangeArrowheads="1"/>
          </p:cNvSpPr>
          <p:nvPr/>
        </p:nvSpPr>
        <p:spPr bwMode="auto">
          <a:xfrm>
            <a:off x="782870" y="2318053"/>
            <a:ext cx="983070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Cách sử dụng các biện pháp tu từ như điệp ngữ, ẩn dụ, hoán dụ,...</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1421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nền powerpoint màu xanh dương nhạt - hinhanhsieudep.net">
            <a:extLst>
              <a:ext uri="{FF2B5EF4-FFF2-40B4-BE49-F238E27FC236}">
                <a16:creationId xmlns:a16="http://schemas.microsoft.com/office/drawing/2014/main" id="{F268EBDD-CECF-2C52-84F0-F5BD5C7F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D69F882-CAF9-2648-CBEA-C37C461259EC}"/>
              </a:ext>
            </a:extLst>
          </p:cNvPr>
          <p:cNvSpPr txBox="1"/>
          <p:nvPr/>
        </p:nvSpPr>
        <p:spPr>
          <a:xfrm>
            <a:off x="471390" y="125909"/>
            <a:ext cx="2906510"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IV.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Tổng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kết</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Hộp Văn bản 4">
            <a:extLst>
              <a:ext uri="{FF2B5EF4-FFF2-40B4-BE49-F238E27FC236}">
                <a16:creationId xmlns:a16="http://schemas.microsoft.com/office/drawing/2014/main" id="{D1383178-7CC8-0C1A-DDCF-A5E01FEF4BA5}"/>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5B720C62-DDC3-08EB-AC2D-8EB2D39BB878}"/>
              </a:ext>
            </a:extLst>
          </p:cNvPr>
          <p:cNvSpPr>
            <a:spLocks noChangeArrowheads="1"/>
          </p:cNvSpPr>
          <p:nvPr/>
        </p:nvSpPr>
        <p:spPr bwMode="auto">
          <a:xfrm>
            <a:off x="782870" y="1493108"/>
            <a:ext cx="10312482"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Ca ngợi vẻ đẹp, sự gắn bó của cây tre đối với con người, đất nước Việt Nam từ xưa đến nay.</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BEF864-65C2-A1CF-ECE8-71DB81120B03}"/>
              </a:ext>
            </a:extLst>
          </p:cNvPr>
          <p:cNvSpPr>
            <a:spLocks noChangeArrowheads="1"/>
          </p:cNvSpPr>
          <p:nvPr/>
        </p:nvSpPr>
        <p:spPr bwMode="auto">
          <a:xfrm>
            <a:off x="782870" y="2722258"/>
            <a:ext cx="9830700"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Ca ngợi những phẩm chất cao đẹp của con người Việt Nam như: anh dũng, thủy chung, cần cù, bền bỉ, sống có tình, có nghĩa, ...</a:t>
            </a:r>
            <a:endParaRPr lang="en-US" sz="2400" dirty="0">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CA57A38F-A8EA-36D5-536F-978C9DDFA9FD}"/>
              </a:ext>
            </a:extLst>
          </p:cNvPr>
          <p:cNvSpPr>
            <a:spLocks noChangeArrowheads="1"/>
          </p:cNvSpPr>
          <p:nvPr/>
        </p:nvSpPr>
        <p:spPr bwMode="auto">
          <a:xfrm>
            <a:off x="782870" y="3951408"/>
            <a:ext cx="10626260"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90170" algn="l"/>
                <a:tab pos="18034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Tình yêu quê hương, đất nước và niềm tự hào của nhà văn vẻ đẹp của thiên nhiên, con người Việt Nam và  truyền thống văn hóa dân tộc.</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542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nền powerpoint màu xanh dương nhạt - hinhanhsieudep.net">
            <a:extLst>
              <a:ext uri="{FF2B5EF4-FFF2-40B4-BE49-F238E27FC236}">
                <a16:creationId xmlns:a16="http://schemas.microsoft.com/office/drawing/2014/main" id="{F268EBDD-CECF-2C52-84F0-F5BD5C7F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D69F882-CAF9-2648-CBEA-C37C461259EC}"/>
              </a:ext>
            </a:extLst>
          </p:cNvPr>
          <p:cNvSpPr txBox="1"/>
          <p:nvPr/>
        </p:nvSpPr>
        <p:spPr>
          <a:xfrm>
            <a:off x="471390" y="125909"/>
            <a:ext cx="2906510"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IV.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Tổng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kết</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Hộp Văn bản 4">
            <a:extLst>
              <a:ext uri="{FF2B5EF4-FFF2-40B4-BE49-F238E27FC236}">
                <a16:creationId xmlns:a16="http://schemas.microsoft.com/office/drawing/2014/main" id="{D1383178-7CC8-0C1A-DDCF-A5E01FEF4BA5}"/>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VB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bút</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5B720C62-DDC3-08EB-AC2D-8EB2D39BB878}"/>
              </a:ext>
            </a:extLst>
          </p:cNvPr>
          <p:cNvSpPr>
            <a:spLocks noChangeArrowheads="1"/>
          </p:cNvSpPr>
          <p:nvPr/>
        </p:nvSpPr>
        <p:spPr bwMode="auto">
          <a:xfrm>
            <a:off x="782870" y="1358193"/>
            <a:ext cx="10312482"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1386840"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vận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tri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hiểu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loại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2EBEF864-65C2-A1CF-ECE8-71DB81120B03}"/>
              </a:ext>
            </a:extLst>
          </p:cNvPr>
          <p:cNvSpPr>
            <a:spLocks noChangeArrowheads="1"/>
          </p:cNvSpPr>
          <p:nvPr/>
        </p:nvSpPr>
        <p:spPr bwMode="auto">
          <a:xfrm>
            <a:off x="782870" y="2194454"/>
            <a:ext cx="10131789"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1386840"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Chú</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đến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con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cụ</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nhất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trở</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cớ</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bộc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lộ</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tư</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CA57A38F-A8EA-36D5-536F-978C9DDFA9FD}"/>
              </a:ext>
            </a:extLst>
          </p:cNvPr>
          <p:cNvSpPr>
            <a:spLocks noChangeArrowheads="1"/>
          </p:cNvSpPr>
          <p:nvPr/>
        </p:nvSpPr>
        <p:spPr bwMode="auto">
          <a:xfrm>
            <a:off x="782870" y="3429000"/>
            <a:ext cx="10626260"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1386840"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Phát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ra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nhìn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lí</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giải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7" name="Rectangle 1">
            <a:extLst>
              <a:ext uri="{FF2B5EF4-FFF2-40B4-BE49-F238E27FC236}">
                <a16:creationId xmlns:a16="http://schemas.microsoft.com/office/drawing/2014/main" id="{6CEF236A-1361-092D-3241-685B38AB3899}"/>
              </a:ext>
            </a:extLst>
          </p:cNvPr>
          <p:cNvSpPr>
            <a:spLocks noChangeArrowheads="1"/>
          </p:cNvSpPr>
          <p:nvPr/>
        </p:nvSpPr>
        <p:spPr bwMode="auto">
          <a:xfrm>
            <a:off x="830894" y="4615697"/>
            <a:ext cx="10626260"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tabLst>
                <a:tab pos="1386840"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Chú</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chủ</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tư</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tưởng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thông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điệp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gửi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gắm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thông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qua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nghệ</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thuật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6099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3765755" cy="583750"/>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Giới</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thiệu</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bài</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học</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
            <a:extLst>
              <a:ext uri="{FF2B5EF4-FFF2-40B4-BE49-F238E27FC236}">
                <a16:creationId xmlns:a16="http://schemas.microsoft.com/office/drawing/2014/main" id="{C9851229-D0A8-CE24-533B-74C4809AB532}"/>
              </a:ext>
            </a:extLst>
          </p:cNvPr>
          <p:cNvSpPr>
            <a:spLocks noChangeArrowheads="1"/>
          </p:cNvSpPr>
          <p:nvPr/>
        </p:nvSpPr>
        <p:spPr bwMode="auto">
          <a:xfrm>
            <a:off x="763958" y="1021546"/>
            <a:ext cx="4568082"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Thể loại: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Tùy bút và tản văn</a:t>
            </a:r>
            <a:endParaRPr lang="en-US" sz="2400" dirty="0">
              <a:latin typeface="Times New Roman" panose="02020603050405020304" pitchFamily="18" charset="0"/>
              <a:ea typeface="Times New Roman" panose="02020603050405020304" pitchFamily="18" charset="0"/>
            </a:endParaRPr>
          </a:p>
        </p:txBody>
      </p:sp>
      <p:sp>
        <p:nvSpPr>
          <p:cNvPr id="9" name="Rectangle 1">
            <a:extLst>
              <a:ext uri="{FF2B5EF4-FFF2-40B4-BE49-F238E27FC236}">
                <a16:creationId xmlns:a16="http://schemas.microsoft.com/office/drawing/2014/main" id="{14B0B8D4-240F-A472-D76F-86075C951181}"/>
              </a:ext>
            </a:extLst>
          </p:cNvPr>
          <p:cNvSpPr>
            <a:spLocks noChangeArrowheads="1"/>
          </p:cNvSpPr>
          <p:nvPr/>
        </p:nvSpPr>
        <p:spPr bwMode="auto">
          <a:xfrm>
            <a:off x="761019" y="1898137"/>
            <a:ext cx="2828327"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VB đọc chính:</a:t>
            </a:r>
            <a:endParaRPr lang="en-US" sz="2400" dirty="0">
              <a:latin typeface="Times New Roman" panose="02020603050405020304" pitchFamily="18" charset="0"/>
              <a:ea typeface="Times New Roman" panose="02020603050405020304" pitchFamily="18" charset="0"/>
            </a:endParaRPr>
          </a:p>
        </p:txBody>
      </p:sp>
      <p:sp>
        <p:nvSpPr>
          <p:cNvPr id="11" name="Rectangle 1">
            <a:extLst>
              <a:ext uri="{FF2B5EF4-FFF2-40B4-BE49-F238E27FC236}">
                <a16:creationId xmlns:a16="http://schemas.microsoft.com/office/drawing/2014/main" id="{B151E52C-778B-9377-1411-88F2B24DE07D}"/>
              </a:ext>
            </a:extLst>
          </p:cNvPr>
          <p:cNvSpPr>
            <a:spLocks noChangeArrowheads="1"/>
          </p:cNvSpPr>
          <p:nvPr/>
        </p:nvSpPr>
        <p:spPr bwMode="auto">
          <a:xfrm>
            <a:off x="761018" y="2773245"/>
            <a:ext cx="5756586"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VB1: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Cây tre Việt Nam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(Thép Mới)</a:t>
            </a:r>
            <a:endParaRPr lang="en-US" sz="2400" dirty="0">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D2CBFABB-7AB8-8034-063C-D1C13052FD34}"/>
              </a:ext>
            </a:extLst>
          </p:cNvPr>
          <p:cNvSpPr>
            <a:spLocks noChangeArrowheads="1"/>
          </p:cNvSpPr>
          <p:nvPr/>
        </p:nvSpPr>
        <p:spPr bwMode="auto">
          <a:xfrm>
            <a:off x="761018" y="3374579"/>
            <a:ext cx="9142043"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VB2: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(Huỳnh Như Phương)</a:t>
            </a:r>
            <a:endParaRPr lang="en-US" sz="2400" dirty="0">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FF8D06C7-0D3F-F0ED-746B-8CCEAD6201DD}"/>
              </a:ext>
            </a:extLst>
          </p:cNvPr>
          <p:cNvSpPr>
            <a:spLocks noChangeArrowheads="1"/>
          </p:cNvSpPr>
          <p:nvPr/>
        </p:nvSpPr>
        <p:spPr bwMode="auto">
          <a:xfrm>
            <a:off x="869876" y="4358128"/>
            <a:ext cx="7479467"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VB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Trưa tha hương</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(Trần Cư)</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9887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p:bldP spid="12" grpId="0"/>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149C7CD1-0F00-1E90-3025-BA402BF41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70494" y="2343387"/>
          <a:ext cx="914400" cy="215900"/>
        </p:xfrm>
        <a:graphic>
          <a:graphicData uri="http://schemas.openxmlformats.org/presentationml/2006/ole">
            <mc:AlternateContent xmlns:mc="http://schemas.openxmlformats.org/markup-compatibility/2006">
              <mc:Choice xmlns:v="urn:schemas-microsoft-com:vml" Requires="v">
                <p:oleObj spid="_x0000_s1027" name="Equation" r:id="rId4" imgW="914400" imgH="216000" progId="Equation.DSMT4">
                  <p:embed/>
                </p:oleObj>
              </mc:Choice>
              <mc:Fallback>
                <p:oleObj name="Equation" r:id="rId4"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5"/>
                      <a:stretch>
                        <a:fillRect/>
                      </a:stretch>
                    </p:blipFill>
                    <p:spPr>
                      <a:xfrm>
                        <a:off x="4970494" y="2343387"/>
                        <a:ext cx="914400" cy="2159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845D8CB5-3AD1-6C16-A673-477345781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5239"/>
            <a:ext cx="3053002" cy="2228431"/>
          </a:xfrm>
          <a:prstGeom prst="rect">
            <a:avLst/>
          </a:prstGeom>
        </p:spPr>
      </p:pic>
      <p:pic>
        <p:nvPicPr>
          <p:cNvPr id="5" name="Hình ảnh 4">
            <a:extLst>
              <a:ext uri="{FF2B5EF4-FFF2-40B4-BE49-F238E27FC236}">
                <a16:creationId xmlns:a16="http://schemas.microsoft.com/office/drawing/2014/main" id="{B4EB43F4-A907-DD81-6328-8897B4F02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0483" y="2439858"/>
            <a:ext cx="2650390" cy="3470762"/>
          </a:xfrm>
          <a:prstGeom prst="rect">
            <a:avLst/>
          </a:prstGeom>
        </p:spPr>
      </p:pic>
      <p:sp>
        <p:nvSpPr>
          <p:cNvPr id="10" name="Rectangle 2">
            <a:extLst>
              <a:ext uri="{FF2B5EF4-FFF2-40B4-BE49-F238E27FC236}">
                <a16:creationId xmlns:a16="http://schemas.microsoft.com/office/drawing/2014/main" id="{7F5946D7-A48B-AC4A-1D3C-E30875C803F0}"/>
              </a:ext>
            </a:extLst>
          </p:cNvPr>
          <p:cNvSpPr/>
          <p:nvPr/>
        </p:nvSpPr>
        <p:spPr>
          <a:xfrm>
            <a:off x="3104410" y="1651346"/>
            <a:ext cx="5729273" cy="1815882"/>
          </a:xfrm>
          <a:prstGeom prst="rect">
            <a:avLst/>
          </a:prstGeom>
        </p:spPr>
        <p:txBody>
          <a:bodyPr wrap="square">
            <a:spAutoFit/>
          </a:bodyPr>
          <a:lstStyle/>
          <a:p>
            <a:pPr algn="just"/>
            <a:r>
              <a:rPr lang="pt-BR" sz="2800" b="1" dirty="0">
                <a:latin typeface="Times New Roman" panose="02020603050405020304" pitchFamily="18" charset="0"/>
                <a:cs typeface="Times New Roman" panose="02020603050405020304" pitchFamily="18" charset="0"/>
              </a:rPr>
              <a:t>Bài </a:t>
            </a:r>
            <a:r>
              <a:rPr lang="pt-BR" sz="2800" b="1" dirty="0" smtClean="0">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ca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id="{9C751495-63C0-E27F-1D85-A807C976AD09}"/>
              </a:ext>
            </a:extLst>
          </p:cNvPr>
          <p:cNvSpPr/>
          <p:nvPr/>
        </p:nvSpPr>
        <p:spPr>
          <a:xfrm>
            <a:off x="2700187" y="1258379"/>
            <a:ext cx="6215975" cy="2462530"/>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id="{538F045B-4119-98CE-7876-3B8071C4D58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5400000">
            <a:off x="2327318" y="1337406"/>
            <a:ext cx="1389226" cy="1231172"/>
          </a:xfrm>
          <a:prstGeom prst="rect">
            <a:avLst/>
          </a:prstGeom>
        </p:spPr>
      </p:pic>
      <p:grpSp>
        <p:nvGrpSpPr>
          <p:cNvPr id="8" name="Nhóm 7">
            <a:extLst>
              <a:ext uri="{FF2B5EF4-FFF2-40B4-BE49-F238E27FC236}">
                <a16:creationId xmlns:a16="http://schemas.microsoft.com/office/drawing/2014/main" id="{054E1041-DE6B-421E-CBB3-32449804CCEF}"/>
              </a:ext>
            </a:extLst>
          </p:cNvPr>
          <p:cNvGrpSpPr/>
          <p:nvPr/>
        </p:nvGrpSpPr>
        <p:grpSpPr>
          <a:xfrm>
            <a:off x="3906117" y="127059"/>
            <a:ext cx="4790808" cy="1043001"/>
            <a:chOff x="6831332" y="3765940"/>
            <a:chExt cx="4790808" cy="1043001"/>
          </a:xfrm>
        </p:grpSpPr>
        <p:grpSp>
          <p:nvGrpSpPr>
            <p:cNvPr id="9" name="Nhóm 8">
              <a:extLst>
                <a:ext uri="{FF2B5EF4-FFF2-40B4-BE49-F238E27FC236}">
                  <a16:creationId xmlns:a16="http://schemas.microsoft.com/office/drawing/2014/main" id="{166C0DEC-06AB-6864-6E5E-39F429EF19A9}"/>
                </a:ext>
              </a:extLst>
            </p:cNvPr>
            <p:cNvGrpSpPr/>
            <p:nvPr/>
          </p:nvGrpSpPr>
          <p:grpSpPr>
            <a:xfrm>
              <a:off x="6831332" y="3765940"/>
              <a:ext cx="4790808" cy="1043001"/>
              <a:chOff x="6831332" y="3756952"/>
              <a:chExt cx="4790808" cy="1043001"/>
            </a:xfrm>
          </p:grpSpPr>
          <p:sp>
            <p:nvSpPr>
              <p:cNvPr id="14" name="Hình chữ nhật: Góc Tròn 13">
                <a:extLst>
                  <a:ext uri="{FF2B5EF4-FFF2-40B4-BE49-F238E27FC236}">
                    <a16:creationId xmlns:a16="http://schemas.microsoft.com/office/drawing/2014/main" id="{A52BA8E2-D317-81BD-9C3D-B7ACF051766D}"/>
                  </a:ext>
                </a:extLst>
              </p:cNvPr>
              <p:cNvSpPr/>
              <p:nvPr/>
            </p:nvSpPr>
            <p:spPr>
              <a:xfrm>
                <a:off x="6831332" y="3756952"/>
                <a:ext cx="4790808" cy="1043001"/>
              </a:xfrm>
              <a:prstGeom prst="roundRect">
                <a:avLst>
                  <a:gd name="adj" fmla="val 50000"/>
                </a:avLst>
              </a:prstGeom>
              <a:gradFill>
                <a:gsLst>
                  <a:gs pos="23000">
                    <a:srgbClr val="3366FF">
                      <a:alpha val="56863"/>
                    </a:srgbClr>
                  </a:gs>
                  <a:gs pos="73000">
                    <a:srgbClr val="3333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ưu đồ: Đường kết nối 14">
                <a:extLst>
                  <a:ext uri="{FF2B5EF4-FFF2-40B4-BE49-F238E27FC236}">
                    <a16:creationId xmlns:a16="http://schemas.microsoft.com/office/drawing/2014/main" id="{E97FFE1D-7765-6C91-D7B0-3474C2CA3BE0}"/>
                  </a:ext>
                </a:extLst>
              </p:cNvPr>
              <p:cNvSpPr/>
              <p:nvPr/>
            </p:nvSpPr>
            <p:spPr>
              <a:xfrm>
                <a:off x="7026711" y="3859800"/>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ình ảnh 15">
                <a:extLst>
                  <a:ext uri="{FF2B5EF4-FFF2-40B4-BE49-F238E27FC236}">
                    <a16:creationId xmlns:a16="http://schemas.microsoft.com/office/drawing/2014/main" id="{2399B339-0ECA-C0D0-517E-1A84ECC72FF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222754" y="4032978"/>
                <a:ext cx="517026" cy="517026"/>
              </a:xfrm>
              <a:prstGeom prst="rect">
                <a:avLst/>
              </a:prstGeom>
            </p:spPr>
          </p:pic>
        </p:grpSp>
        <p:sp>
          <p:nvSpPr>
            <p:cNvPr id="13" name="Hộp Văn bản 12">
              <a:extLst>
                <a:ext uri="{FF2B5EF4-FFF2-40B4-BE49-F238E27FC236}">
                  <a16:creationId xmlns:a16="http://schemas.microsoft.com/office/drawing/2014/main" id="{970AFD77-0BF0-19EB-CA0F-DDD15F7CA69E}"/>
                </a:ext>
              </a:extLst>
            </p:cNvPr>
            <p:cNvSpPr txBox="1"/>
            <p:nvPr/>
          </p:nvSpPr>
          <p:spPr>
            <a:xfrm flipH="1">
              <a:off x="8001316" y="3991031"/>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LUYỆN TẬP</a:t>
              </a:r>
            </a:p>
          </p:txBody>
        </p:sp>
      </p:grpSp>
    </p:spTree>
    <p:extLst>
      <p:ext uri="{BB962C8B-B14F-4D97-AF65-F5344CB8AC3E}">
        <p14:creationId xmlns:p14="http://schemas.microsoft.com/office/powerpoint/2010/main" val="694885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0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20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20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149C7CD1-0F00-1E90-3025-BA402BF41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extLst>
              <p:ext uri="{D42A27DB-BD31-4B8C-83A1-F6EECF244321}">
                <p14:modId xmlns:p14="http://schemas.microsoft.com/office/powerpoint/2010/main" val="4214134100"/>
              </p:ext>
            </p:extLst>
          </p:nvPr>
        </p:nvGraphicFramePr>
        <p:xfrm>
          <a:off x="5507210" y="1120874"/>
          <a:ext cx="914400" cy="215900"/>
        </p:xfrm>
        <a:graphic>
          <a:graphicData uri="http://schemas.openxmlformats.org/presentationml/2006/ole">
            <mc:AlternateContent xmlns:mc="http://schemas.openxmlformats.org/markup-compatibility/2006">
              <mc:Choice xmlns:v="urn:schemas-microsoft-com:vml" Requires="v">
                <p:oleObj spid="_x0000_s2051" name="Equation" r:id="rId4" imgW="914400" imgH="216000" progId="Equation.DSMT4">
                  <p:embed/>
                </p:oleObj>
              </mc:Choice>
              <mc:Fallback>
                <p:oleObj name="Equation" r:id="rId4"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5"/>
                      <a:stretch>
                        <a:fillRect/>
                      </a:stretch>
                    </p:blipFill>
                    <p:spPr>
                      <a:xfrm>
                        <a:off x="5507210" y="1120874"/>
                        <a:ext cx="914400" cy="2159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845D8CB5-3AD1-6C16-A673-477345781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87" y="-158639"/>
            <a:ext cx="3053002" cy="2228431"/>
          </a:xfrm>
          <a:prstGeom prst="rect">
            <a:avLst/>
          </a:prstGeom>
        </p:spPr>
      </p:pic>
      <p:pic>
        <p:nvPicPr>
          <p:cNvPr id="5" name="Hình ảnh 4">
            <a:extLst>
              <a:ext uri="{FF2B5EF4-FFF2-40B4-BE49-F238E27FC236}">
                <a16:creationId xmlns:a16="http://schemas.microsoft.com/office/drawing/2014/main" id="{B4EB43F4-A907-DD81-6328-8897B4F02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5891" y="2897446"/>
            <a:ext cx="2373209" cy="3107785"/>
          </a:xfrm>
          <a:prstGeom prst="rect">
            <a:avLst/>
          </a:prstGeom>
        </p:spPr>
      </p:pic>
      <p:sp>
        <p:nvSpPr>
          <p:cNvPr id="10" name="Rectangle 2">
            <a:extLst>
              <a:ext uri="{FF2B5EF4-FFF2-40B4-BE49-F238E27FC236}">
                <a16:creationId xmlns:a16="http://schemas.microsoft.com/office/drawing/2014/main" id="{7F5946D7-A48B-AC4A-1D3C-E30875C803F0}"/>
              </a:ext>
            </a:extLst>
          </p:cNvPr>
          <p:cNvSpPr/>
          <p:nvPr/>
        </p:nvSpPr>
        <p:spPr>
          <a:xfrm>
            <a:off x="3723604" y="420575"/>
            <a:ext cx="7129925" cy="1384995"/>
          </a:xfrm>
          <a:prstGeom prst="rect">
            <a:avLst/>
          </a:prstGeom>
        </p:spPr>
        <p:txBody>
          <a:bodyPr wrap="square">
            <a:spAutoFit/>
          </a:bodyPr>
          <a:lstStyle/>
          <a:p>
            <a:pPr algn="just"/>
            <a:r>
              <a:rPr lang="pt-BR" sz="2800" b="1" dirty="0">
                <a:latin typeface="Times New Roman" panose="02020603050405020304" pitchFamily="18" charset="0"/>
                <a:cs typeface="Times New Roman" panose="02020603050405020304" pitchFamily="18" charset="0"/>
              </a:rPr>
              <a:t>Bài tập 2:</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ca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id="{9C751495-63C0-E27F-1D85-A807C976AD09}"/>
              </a:ext>
            </a:extLst>
          </p:cNvPr>
          <p:cNvSpPr/>
          <p:nvPr/>
        </p:nvSpPr>
        <p:spPr>
          <a:xfrm>
            <a:off x="3236903" y="35866"/>
            <a:ext cx="7785593" cy="2140805"/>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id="{538F045B-4119-98CE-7876-3B8071C4D58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5400000">
            <a:off x="2905884" y="209957"/>
            <a:ext cx="1389226" cy="1231172"/>
          </a:xfrm>
          <a:prstGeom prst="rect">
            <a:avLst/>
          </a:prstGeom>
        </p:spPr>
      </p:pic>
      <p:sp>
        <p:nvSpPr>
          <p:cNvPr id="18" name="Hộp Văn bản 17">
            <a:extLst>
              <a:ext uri="{FF2B5EF4-FFF2-40B4-BE49-F238E27FC236}">
                <a16:creationId xmlns:a16="http://schemas.microsoft.com/office/drawing/2014/main" id="{471E7FAB-E6E0-407F-8265-20012A290CEB}"/>
              </a:ext>
            </a:extLst>
          </p:cNvPr>
          <p:cNvSpPr txBox="1"/>
          <p:nvPr/>
        </p:nvSpPr>
        <p:spPr>
          <a:xfrm>
            <a:off x="561808" y="2037073"/>
            <a:ext cx="10291721" cy="4154984"/>
          </a:xfrm>
          <a:prstGeom prst="rect">
            <a:avLst/>
          </a:prstGeom>
          <a:noFill/>
        </p:spPr>
        <p:txBody>
          <a:bodyPr wrap="square">
            <a:spAutoFit/>
          </a:bodyPr>
          <a:lstStyle/>
          <a:p>
            <a:pPr marL="0" marR="0">
              <a:spcBef>
                <a:spcPts val="0"/>
              </a:spcBef>
              <a:spcAft>
                <a:spcPts val="75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Tre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506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20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149C7CD1-0F00-1E90-3025-BA402BF41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27"/>
            <a:ext cx="12192000" cy="6937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5507210" y="1200386"/>
          <a:ext cx="914400" cy="215900"/>
        </p:xfrm>
        <a:graphic>
          <a:graphicData uri="http://schemas.openxmlformats.org/presentationml/2006/ole">
            <mc:AlternateContent xmlns:mc="http://schemas.openxmlformats.org/markup-compatibility/2006">
              <mc:Choice xmlns:v="urn:schemas-microsoft-com:vml" Requires="v">
                <p:oleObj spid="_x0000_s3075" name="Equation" r:id="rId4" imgW="914400" imgH="216000" progId="Equation.DSMT4">
                  <p:embed/>
                </p:oleObj>
              </mc:Choice>
              <mc:Fallback>
                <p:oleObj name="Equation" r:id="rId4"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5"/>
                      <a:stretch>
                        <a:fillRect/>
                      </a:stretch>
                    </p:blipFill>
                    <p:spPr>
                      <a:xfrm>
                        <a:off x="5507210" y="1200386"/>
                        <a:ext cx="914400" cy="2159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845D8CB5-3AD1-6C16-A673-477345781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87" y="-79127"/>
            <a:ext cx="3053002" cy="2228431"/>
          </a:xfrm>
          <a:prstGeom prst="rect">
            <a:avLst/>
          </a:prstGeom>
        </p:spPr>
      </p:pic>
      <p:pic>
        <p:nvPicPr>
          <p:cNvPr id="5" name="Hình ảnh 4">
            <a:extLst>
              <a:ext uri="{FF2B5EF4-FFF2-40B4-BE49-F238E27FC236}">
                <a16:creationId xmlns:a16="http://schemas.microsoft.com/office/drawing/2014/main" id="{B4EB43F4-A907-DD81-6328-8897B4F02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610" y="2866437"/>
            <a:ext cx="2650390" cy="3470762"/>
          </a:xfrm>
          <a:prstGeom prst="rect">
            <a:avLst/>
          </a:prstGeom>
        </p:spPr>
      </p:pic>
      <p:sp>
        <p:nvSpPr>
          <p:cNvPr id="10" name="Rectangle 2">
            <a:extLst>
              <a:ext uri="{FF2B5EF4-FFF2-40B4-BE49-F238E27FC236}">
                <a16:creationId xmlns:a16="http://schemas.microsoft.com/office/drawing/2014/main" id="{7F5946D7-A48B-AC4A-1D3C-E30875C803F0}"/>
              </a:ext>
            </a:extLst>
          </p:cNvPr>
          <p:cNvSpPr/>
          <p:nvPr/>
        </p:nvSpPr>
        <p:spPr>
          <a:xfrm>
            <a:off x="3723604" y="500087"/>
            <a:ext cx="7129925" cy="1384995"/>
          </a:xfrm>
          <a:prstGeom prst="rect">
            <a:avLst/>
          </a:prstGeom>
        </p:spPr>
        <p:txBody>
          <a:bodyPr wrap="square">
            <a:spAutoFit/>
          </a:bodyPr>
          <a:lstStyle/>
          <a:p>
            <a:pPr algn="just"/>
            <a:r>
              <a:rPr lang="pt-BR" sz="2800" b="1" dirty="0">
                <a:latin typeface="Times New Roman" panose="02020603050405020304" pitchFamily="18" charset="0"/>
                <a:cs typeface="Times New Roman" panose="02020603050405020304" pitchFamily="18" charset="0"/>
              </a:rPr>
              <a:t>Bài tập 2:</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ca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Cuộn: Ngang 10">
            <a:extLst>
              <a:ext uri="{FF2B5EF4-FFF2-40B4-BE49-F238E27FC236}">
                <a16:creationId xmlns:a16="http://schemas.microsoft.com/office/drawing/2014/main" id="{9C751495-63C0-E27F-1D85-A807C976AD09}"/>
              </a:ext>
            </a:extLst>
          </p:cNvPr>
          <p:cNvSpPr/>
          <p:nvPr/>
        </p:nvSpPr>
        <p:spPr>
          <a:xfrm>
            <a:off x="3236903" y="115378"/>
            <a:ext cx="7785593" cy="2140805"/>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a:extLst>
              <a:ext uri="{FF2B5EF4-FFF2-40B4-BE49-F238E27FC236}">
                <a16:creationId xmlns:a16="http://schemas.microsoft.com/office/drawing/2014/main" id="{538F045B-4119-98CE-7876-3B8071C4D58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5400000">
            <a:off x="2905884" y="289469"/>
            <a:ext cx="1389226" cy="1231172"/>
          </a:xfrm>
          <a:prstGeom prst="rect">
            <a:avLst/>
          </a:prstGeom>
        </p:spPr>
      </p:pic>
      <p:sp>
        <p:nvSpPr>
          <p:cNvPr id="18" name="Hộp Văn bản 17">
            <a:extLst>
              <a:ext uri="{FF2B5EF4-FFF2-40B4-BE49-F238E27FC236}">
                <a16:creationId xmlns:a16="http://schemas.microsoft.com/office/drawing/2014/main" id="{471E7FAB-E6E0-407F-8265-20012A290CEB}"/>
              </a:ext>
            </a:extLst>
          </p:cNvPr>
          <p:cNvSpPr txBox="1"/>
          <p:nvPr/>
        </p:nvSpPr>
        <p:spPr>
          <a:xfrm>
            <a:off x="442538" y="2534013"/>
            <a:ext cx="9615862" cy="3313728"/>
          </a:xfrm>
          <a:prstGeom prst="rect">
            <a:avLst/>
          </a:prstGeom>
          <a:noFill/>
        </p:spPr>
        <p:txBody>
          <a:bodyPr wrap="square">
            <a:spAutoFit/>
          </a:bodyPr>
          <a:lstStyle/>
          <a:p>
            <a:pPr marL="0" marR="0">
              <a:spcBef>
                <a:spcPts val="0"/>
              </a:spcBef>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Sọ Dừa: chi tiết về tiếng sáo của chàng.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97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20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 hình nền powerpoint màu xanh dương nhạt - hinhanhsieudep.net">
            <a:extLst>
              <a:ext uri="{FF2B5EF4-FFF2-40B4-BE49-F238E27FC236}">
                <a16:creationId xmlns:a16="http://schemas.microsoft.com/office/drawing/2014/main" id="{8002C659-8EDF-2BFC-877D-57B3F64E1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2"/>
            <a:ext cx="12192000" cy="6937127"/>
          </a:xfrm>
          <a:prstGeom prst="rect">
            <a:avLst/>
          </a:prstGeom>
          <a:noFill/>
          <a:extLst>
            <a:ext uri="{909E8E84-426E-40DD-AFC4-6F175D3DCCD1}">
              <a14:hiddenFill xmlns:a14="http://schemas.microsoft.com/office/drawing/2010/main">
                <a:solidFill>
                  <a:srgbClr val="FFFFFF"/>
                </a:solidFill>
              </a14:hiddenFill>
            </a:ext>
          </a:extLst>
        </p:spPr>
      </p:pic>
      <p:sp>
        <p:nvSpPr>
          <p:cNvPr id="12" name="Bong bóng Lời nói: Hình chữ nhật với Góc Tròn 11">
            <a:extLst>
              <a:ext uri="{FF2B5EF4-FFF2-40B4-BE49-F238E27FC236}">
                <a16:creationId xmlns:a16="http://schemas.microsoft.com/office/drawing/2014/main" id="{199C1731-6241-D711-96B1-82314E3B12F2}"/>
              </a:ext>
            </a:extLst>
          </p:cNvPr>
          <p:cNvSpPr/>
          <p:nvPr/>
        </p:nvSpPr>
        <p:spPr>
          <a:xfrm>
            <a:off x="2686310" y="1576590"/>
            <a:ext cx="8782601" cy="2421478"/>
          </a:xfrm>
          <a:prstGeom prst="wedgeRoundRectCallout">
            <a:avLst>
              <a:gd name="adj1" fmla="val -53807"/>
              <a:gd name="adj2" fmla="val 42279"/>
              <a:gd name="adj3" fmla="val 16667"/>
            </a:avLst>
          </a:prstGeom>
          <a:no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ộp Văn bản 12">
            <a:extLst>
              <a:ext uri="{FF2B5EF4-FFF2-40B4-BE49-F238E27FC236}">
                <a16:creationId xmlns:a16="http://schemas.microsoft.com/office/drawing/2014/main" id="{B6896D57-1E4C-7C80-05B9-AA21FDE9EF77}"/>
              </a:ext>
            </a:extLst>
          </p:cNvPr>
          <p:cNvSpPr txBox="1"/>
          <p:nvPr/>
        </p:nvSpPr>
        <p:spPr>
          <a:xfrm>
            <a:off x="2880626" y="1611579"/>
            <a:ext cx="8422913" cy="2246769"/>
          </a:xfrm>
          <a:prstGeom prst="rect">
            <a:avLst/>
          </a:prstGeom>
          <a:noFill/>
        </p:spPr>
        <p:txBody>
          <a:bodyPr wrap="square">
            <a:spAutoFit/>
          </a:bodyPr>
          <a:lstStyle/>
          <a:p>
            <a:pPr algn="just">
              <a:spcAft>
                <a:spcPts val="800"/>
              </a:spcAft>
            </a:pP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7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10 </a:t>
            </a:r>
            <a:r>
              <a:rPr lang="en-US" sz="2800" i="1" dirty="0" err="1">
                <a:latin typeface="Times New Roman" panose="02020603050405020304" pitchFamily="18" charset="0"/>
                <a:cs typeface="Times New Roman" panose="02020603050405020304" pitchFamily="18" charset="0"/>
              </a:rPr>
              <a:t>dòng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(HS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dùng</a:t>
            </a:r>
            <a:r>
              <a:rPr lang="en-US" sz="2800" i="1" dirty="0">
                <a:latin typeface="Times New Roman" panose="02020603050405020304" pitchFamily="18" charset="0"/>
                <a:cs typeface="Times New Roman" panose="02020603050405020304" pitchFamily="18" charset="0"/>
              </a:rPr>
              <a:t> clip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F3C9434-A1C9-8D38-0571-6C0AD51BD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531" y="3017716"/>
            <a:ext cx="3660846" cy="3660846"/>
          </a:xfrm>
          <a:prstGeom prst="rect">
            <a:avLst/>
          </a:prstGeom>
        </p:spPr>
      </p:pic>
      <p:pic>
        <p:nvPicPr>
          <p:cNvPr id="5" name="Hình ảnh 4">
            <a:extLst>
              <a:ext uri="{FF2B5EF4-FFF2-40B4-BE49-F238E27FC236}">
                <a16:creationId xmlns:a16="http://schemas.microsoft.com/office/drawing/2014/main" id="{F0F63469-016A-A531-62B1-725D9D352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359" y="2903580"/>
            <a:ext cx="2517593" cy="3889118"/>
          </a:xfrm>
          <a:prstGeom prst="rect">
            <a:avLst/>
          </a:prstGeom>
        </p:spPr>
      </p:pic>
      <p:grpSp>
        <p:nvGrpSpPr>
          <p:cNvPr id="6" name="Nhóm 5">
            <a:extLst>
              <a:ext uri="{FF2B5EF4-FFF2-40B4-BE49-F238E27FC236}">
                <a16:creationId xmlns:a16="http://schemas.microsoft.com/office/drawing/2014/main" id="{AEB22CAE-2A6C-61D2-F09E-24430DCBF721}"/>
              </a:ext>
            </a:extLst>
          </p:cNvPr>
          <p:cNvGrpSpPr/>
          <p:nvPr/>
        </p:nvGrpSpPr>
        <p:grpSpPr>
          <a:xfrm>
            <a:off x="4110434" y="179438"/>
            <a:ext cx="4790807" cy="1043001"/>
            <a:chOff x="6831332" y="5142211"/>
            <a:chExt cx="4790807" cy="1043001"/>
          </a:xfrm>
        </p:grpSpPr>
        <p:sp>
          <p:nvSpPr>
            <p:cNvPr id="8" name="Hình chữ nhật: Góc Tròn 7">
              <a:extLst>
                <a:ext uri="{FF2B5EF4-FFF2-40B4-BE49-F238E27FC236}">
                  <a16:creationId xmlns:a16="http://schemas.microsoft.com/office/drawing/2014/main" id="{C205A241-AE60-08CD-2DD1-42514B3758CE}"/>
                </a:ext>
              </a:extLst>
            </p:cNvPr>
            <p:cNvSpPr/>
            <p:nvPr/>
          </p:nvSpPr>
          <p:spPr>
            <a:xfrm>
              <a:off x="6831332" y="5142211"/>
              <a:ext cx="4790807" cy="1043001"/>
            </a:xfrm>
            <a:prstGeom prst="roundRect">
              <a:avLst>
                <a:gd name="adj" fmla="val 50000"/>
              </a:avLst>
            </a:prstGeom>
            <a:gradFill>
              <a:gsLst>
                <a:gs pos="23000">
                  <a:srgbClr val="33CC33">
                    <a:alpha val="56863"/>
                  </a:srgbClr>
                </a:gs>
                <a:gs pos="73000">
                  <a:srgbClr val="00CC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ưu đồ: Đường kết nối 10">
              <a:extLst>
                <a:ext uri="{FF2B5EF4-FFF2-40B4-BE49-F238E27FC236}">
                  <a16:creationId xmlns:a16="http://schemas.microsoft.com/office/drawing/2014/main" id="{B47093EC-A4C0-9309-C9C3-5ABFB6AF18A4}"/>
                </a:ext>
              </a:extLst>
            </p:cNvPr>
            <p:cNvSpPr/>
            <p:nvPr/>
          </p:nvSpPr>
          <p:spPr>
            <a:xfrm>
              <a:off x="7026711" y="5271567"/>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Hình ảnh 13">
              <a:extLst>
                <a:ext uri="{FF2B5EF4-FFF2-40B4-BE49-F238E27FC236}">
                  <a16:creationId xmlns:a16="http://schemas.microsoft.com/office/drawing/2014/main" id="{DB59A996-C678-A764-9995-04269109719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70427" y="5438898"/>
              <a:ext cx="621438" cy="621438"/>
            </a:xfrm>
            <a:prstGeom prst="rect">
              <a:avLst/>
            </a:prstGeom>
          </p:spPr>
        </p:pic>
        <p:sp>
          <p:nvSpPr>
            <p:cNvPr id="15" name="Hộp Văn bản 14">
              <a:extLst>
                <a:ext uri="{FF2B5EF4-FFF2-40B4-BE49-F238E27FC236}">
                  <a16:creationId xmlns:a16="http://schemas.microsoft.com/office/drawing/2014/main" id="{036043A1-5E32-EBD1-9069-D5325EA17FEA}"/>
                </a:ext>
              </a:extLst>
            </p:cNvPr>
            <p:cNvSpPr txBox="1"/>
            <p:nvPr/>
          </p:nvSpPr>
          <p:spPr>
            <a:xfrm flipH="1">
              <a:off x="7938053" y="5301171"/>
              <a:ext cx="3223761" cy="677108"/>
            </a:xfrm>
            <a:prstGeom prst="rect">
              <a:avLst/>
            </a:prstGeom>
            <a:noFill/>
          </p:spPr>
          <p:txBody>
            <a:bodyPr wrap="square" rtlCol="0">
              <a:spAutoFit/>
            </a:bodyPr>
            <a:lstStyle/>
            <a:p>
              <a:r>
                <a:rPr lang="en-US" sz="3800" b="1" dirty="0">
                  <a:solidFill>
                    <a:schemeClr val="bg1"/>
                  </a:solidFill>
                  <a:latin typeface="Cooper Black" panose="0208090404030B020404" pitchFamily="18" charset="0"/>
                </a:rPr>
                <a:t>VẬN DỤNG</a:t>
              </a:r>
            </a:p>
          </p:txBody>
        </p:sp>
      </p:grpSp>
    </p:spTree>
    <p:extLst>
      <p:ext uri="{BB962C8B-B14F-4D97-AF65-F5344CB8AC3E}">
        <p14:creationId xmlns:p14="http://schemas.microsoft.com/office/powerpoint/2010/main" val="249188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4590962"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Kiến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thức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ngữ</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1915884" y="851997"/>
            <a:ext cx="10069285" cy="4401205"/>
          </a:xfrm>
          <a:prstGeom prst="wedgeRectCallout">
            <a:avLst>
              <a:gd name="adj1" fmla="val -56781"/>
              <a:gd name="adj2" fmla="val -11842"/>
            </a:avLst>
          </a:prstGeom>
          <a:noFill/>
          <a:ln w="38100">
            <a:solidFill>
              <a:srgbClr val="0066FF"/>
            </a:solidFill>
          </a:ln>
        </p:spPr>
        <p:txBody>
          <a:bodyPr wrap="square">
            <a:spAutoFit/>
          </a:bodyPr>
          <a:lstStyle/>
          <a:p>
            <a:pPr algn="just"/>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SGK tr.53,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Tri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 trình bày các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a:t>
            </a:r>
            <a:r>
              <a:rPr lang="de-DE" sz="2800" b="1" dirty="0">
                <a:latin typeface="Times New Roman" panose="02020603050405020304" pitchFamily="18" charset="0"/>
                <a:cs typeface="Times New Roman" panose="02020603050405020304" pitchFamily="18" charset="0"/>
              </a:rPr>
              <a:t>hiếu học tập 01.</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6?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6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(VB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du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VB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mùa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6275" y="1931500"/>
            <a:ext cx="4990734" cy="4996543"/>
          </a:xfrm>
          <a:prstGeom prst="rect">
            <a:avLst/>
          </a:prstGeom>
        </p:spPr>
      </p:pic>
      <p:pic>
        <p:nvPicPr>
          <p:cNvPr id="3" name="Hình ảnh 2">
            <a:extLst>
              <a:ext uri="{FF2B5EF4-FFF2-40B4-BE49-F238E27FC236}">
                <a16:creationId xmlns:a16="http://schemas.microsoft.com/office/drawing/2014/main" id="{ED5FA93F-1081-DF89-EB33-A6C062C9E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116" y="5264574"/>
            <a:ext cx="1397766" cy="1589959"/>
          </a:xfrm>
          <a:prstGeom prst="rect">
            <a:avLst/>
          </a:prstGeom>
        </p:spPr>
      </p:pic>
    </p:spTree>
    <p:extLst>
      <p:ext uri="{BB962C8B-B14F-4D97-AF65-F5344CB8AC3E}">
        <p14:creationId xmlns:p14="http://schemas.microsoft.com/office/powerpoint/2010/main" val="124012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4590962"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Kiến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thức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ngữ</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Hộp Văn bản 5">
            <a:extLst>
              <a:ext uri="{FF2B5EF4-FFF2-40B4-BE49-F238E27FC236}">
                <a16:creationId xmlns:a16="http://schemas.microsoft.com/office/drawing/2014/main" id="{59334906-4BE6-8406-FCB7-8D158F546479}"/>
              </a:ext>
            </a:extLst>
          </p:cNvPr>
          <p:cNvSpPr txBox="1"/>
          <p:nvPr/>
        </p:nvSpPr>
        <p:spPr>
          <a:xfrm>
            <a:off x="2525485" y="1508903"/>
            <a:ext cx="8741230" cy="2246769"/>
          </a:xfrm>
          <a:prstGeom prst="wedgeRectCallout">
            <a:avLst>
              <a:gd name="adj1" fmla="val -56781"/>
              <a:gd name="adj2" fmla="val -11842"/>
            </a:avLst>
          </a:prstGeom>
          <a:noFill/>
          <a:ln w="38100">
            <a:solidFill>
              <a:srgbClr val="0066FF"/>
            </a:solidFill>
          </a:ln>
        </p:spPr>
        <p:txBody>
          <a:bodyPr wrap="square">
            <a:spAutoFit/>
          </a:bodyPr>
          <a:lstStyle/>
          <a:p>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Hoàn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phiếu</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02</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giàu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CE2863A5-3620-1B22-8DE1-6DA56834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6275" y="1931500"/>
            <a:ext cx="4990734" cy="4996543"/>
          </a:xfrm>
          <a:prstGeom prst="rect">
            <a:avLst/>
          </a:prstGeom>
        </p:spPr>
      </p:pic>
      <p:pic>
        <p:nvPicPr>
          <p:cNvPr id="3" name="Hình ảnh 2">
            <a:extLst>
              <a:ext uri="{FF2B5EF4-FFF2-40B4-BE49-F238E27FC236}">
                <a16:creationId xmlns:a16="http://schemas.microsoft.com/office/drawing/2014/main" id="{ED5FA93F-1081-DF89-EB33-A6C062C9E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338" y="4430486"/>
            <a:ext cx="1899315" cy="2160471"/>
          </a:xfrm>
          <a:prstGeom prst="rect">
            <a:avLst/>
          </a:prstGeom>
        </p:spPr>
      </p:pic>
    </p:spTree>
    <p:extLst>
      <p:ext uri="{BB962C8B-B14F-4D97-AF65-F5344CB8AC3E}">
        <p14:creationId xmlns:p14="http://schemas.microsoft.com/office/powerpoint/2010/main" val="69988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692A1F13-E567-5E03-B5E3-EA2F7810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4590962"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Kiến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thức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ngữ</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Hộp Văn bản 10">
            <a:extLst>
              <a:ext uri="{FF2B5EF4-FFF2-40B4-BE49-F238E27FC236}">
                <a16:creationId xmlns:a16="http://schemas.microsoft.com/office/drawing/2014/main" id="{8A4F4F2B-D6F2-6561-AACC-3CC997E11F06}"/>
              </a:ext>
            </a:extLst>
          </p:cNvPr>
          <p:cNvSpPr txBox="1"/>
          <p:nvPr/>
        </p:nvSpPr>
        <p:spPr>
          <a:xfrm>
            <a:off x="481781" y="716249"/>
            <a:ext cx="6183086" cy="584775"/>
          </a:xfrm>
          <a:prstGeom prst="rect">
            <a:avLst/>
          </a:prstGeom>
          <a:noFill/>
        </p:spPr>
        <p:txBody>
          <a:bodyPr wrap="square">
            <a:spAutoFit/>
          </a:bodyPr>
          <a:lstStyle/>
          <a:p>
            <a:pPr marL="0" marR="0">
              <a:spcBef>
                <a:spcPts val="0"/>
              </a:spcBef>
              <a:spcAft>
                <a:spcPts val="0"/>
              </a:spcAft>
            </a:pPr>
            <a:r>
              <a:rPr lang="vi-VN"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1. Tùy bút và tản văn </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3B63015D-0F9F-A3A1-DF3D-98CFC96F650B}"/>
              </a:ext>
            </a:extLst>
          </p:cNvPr>
          <p:cNvSpPr>
            <a:spLocks noChangeArrowheads="1"/>
          </p:cNvSpPr>
          <p:nvPr/>
        </p:nvSpPr>
        <p:spPr bwMode="auto">
          <a:xfrm>
            <a:off x="961860" y="1446668"/>
            <a:ext cx="10468140" cy="578882"/>
          </a:xfrm>
          <a:prstGeom prst="roundRect">
            <a:avLst/>
          </a:prstGeom>
          <a:gradFill>
            <a:gsLst>
              <a:gs pos="83000">
                <a:srgbClr val="00B0F0"/>
              </a:gs>
              <a:gs pos="100000">
                <a:srgbClr val="C7D5ED"/>
              </a:gs>
            </a:gsLst>
            <a:lin ang="5400000" scaled="1"/>
          </a:gradFill>
          <a:ln w="2857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Tùy bút và tản văn đều là thể loại kí, là văn xuôi đậm chất trữ tình.</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14" name="Rectangle 1">
            <a:extLst>
              <a:ext uri="{FF2B5EF4-FFF2-40B4-BE49-F238E27FC236}">
                <a16:creationId xmlns:a16="http://schemas.microsoft.com/office/drawing/2014/main" id="{A86E8CAB-1EAF-E7D8-4714-74578C5F4B4C}"/>
              </a:ext>
            </a:extLst>
          </p:cNvPr>
          <p:cNvSpPr>
            <a:spLocks noChangeArrowheads="1"/>
          </p:cNvSpPr>
          <p:nvPr/>
        </p:nvSpPr>
        <p:spPr bwMode="auto">
          <a:xfrm>
            <a:off x="961860" y="2244402"/>
            <a:ext cx="10468140" cy="1532334"/>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Tùy bút là thể văn xuôi trữ tình ghi chép lại một cách tự do những suy nghĩ, cảm xúc mang đậm màu sắc cá nhân của tác giả về con người và sự việc. Ngôn ngữ của tùy bút giàu chất thơ.</a:t>
            </a:r>
            <a:endParaRPr lang="en-US" sz="2400" dirty="0">
              <a:latin typeface="Times New Roman" panose="02020603050405020304" pitchFamily="18" charset="0"/>
              <a:ea typeface="Times New Roman" panose="02020603050405020304" pitchFamily="18" charset="0"/>
            </a:endParaRPr>
          </a:p>
        </p:txBody>
      </p:sp>
      <p:sp>
        <p:nvSpPr>
          <p:cNvPr id="15" name="Rectangle 1">
            <a:extLst>
              <a:ext uri="{FF2B5EF4-FFF2-40B4-BE49-F238E27FC236}">
                <a16:creationId xmlns:a16="http://schemas.microsoft.com/office/drawing/2014/main" id="{0DF73604-487D-C8F7-04CB-594F1AF3ECB6}"/>
              </a:ext>
            </a:extLst>
          </p:cNvPr>
          <p:cNvSpPr>
            <a:spLocks noChangeArrowheads="1"/>
          </p:cNvSpPr>
          <p:nvPr/>
        </p:nvSpPr>
        <p:spPr bwMode="auto">
          <a:xfrm>
            <a:off x="961860" y="4014238"/>
            <a:ext cx="10468140" cy="2009061"/>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3655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00+ hình nền powerpoint màu xanh dương nhạt - hinhanhsieudep.net">
            <a:extLst>
              <a:ext uri="{FF2B5EF4-FFF2-40B4-BE49-F238E27FC236}">
                <a16:creationId xmlns:a16="http://schemas.microsoft.com/office/drawing/2014/main" id="{B8275D01-2E22-8FC9-EFB5-B77F072CC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477447E-92A6-9F4C-69C4-7264F3CDE1A9}"/>
              </a:ext>
            </a:extLst>
          </p:cNvPr>
          <p:cNvSpPr txBox="1"/>
          <p:nvPr/>
        </p:nvSpPr>
        <p:spPr>
          <a:xfrm>
            <a:off x="481781" y="140087"/>
            <a:ext cx="4590962" cy="571823"/>
          </a:xfrm>
          <a:prstGeom prst="rect">
            <a:avLst/>
          </a:prstGeom>
          <a:solidFill>
            <a:srgbClr val="0066FF"/>
          </a:solidFill>
        </p:spPr>
        <p:txBody>
          <a:bodyPr wrap="square">
            <a:spAutoFit/>
          </a:bodyPr>
          <a:lstStyle/>
          <a:p>
            <a:pPr marL="0" marR="0" algn="just">
              <a:lnSpc>
                <a:spcPct val="107000"/>
              </a:lnSpc>
              <a:spcBef>
                <a:spcPts val="0"/>
              </a:spcBef>
              <a:spcAft>
                <a:spcPts val="800"/>
              </a:spcAft>
            </a:pP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Kiến</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thức</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ngữ</a:t>
            </a:r>
            <a:r>
              <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văn</a:t>
            </a:r>
            <a:endParaRPr lang="en-US" sz="3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Hộp Văn bản 10">
            <a:extLst>
              <a:ext uri="{FF2B5EF4-FFF2-40B4-BE49-F238E27FC236}">
                <a16:creationId xmlns:a16="http://schemas.microsoft.com/office/drawing/2014/main" id="{8A4F4F2B-D6F2-6561-AACC-3CC997E11F06}"/>
              </a:ext>
            </a:extLst>
          </p:cNvPr>
          <p:cNvSpPr txBox="1"/>
          <p:nvPr/>
        </p:nvSpPr>
        <p:spPr>
          <a:xfrm>
            <a:off x="481781" y="716249"/>
            <a:ext cx="10131790" cy="584775"/>
          </a:xfrm>
          <a:prstGeom prst="rect">
            <a:avLst/>
          </a:prstGeom>
          <a:noFill/>
        </p:spPr>
        <p:txBody>
          <a:bodyPr wrap="square">
            <a:spAutoFit/>
          </a:bodyPr>
          <a:lstStyle/>
          <a:p>
            <a:pPr marL="0" marR="0">
              <a:spcBef>
                <a:spcPts val="0"/>
              </a:spcBef>
              <a:spcAft>
                <a:spcPts val="0"/>
              </a:spcAft>
            </a:pP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b="1"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tản</a:t>
            </a:r>
            <a:r>
              <a:rPr lang="en-US" sz="3200" b="1"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văn</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3B63015D-0F9F-A3A1-DF3D-98CFC96F650B}"/>
              </a:ext>
            </a:extLst>
          </p:cNvPr>
          <p:cNvSpPr>
            <a:spLocks noChangeArrowheads="1"/>
          </p:cNvSpPr>
          <p:nvPr/>
        </p:nvSpPr>
        <p:spPr bwMode="auto">
          <a:xfrm>
            <a:off x="961860" y="1273999"/>
            <a:ext cx="10468140" cy="1532334"/>
          </a:xfrm>
          <a:prstGeom prst="roundRect">
            <a:avLst/>
          </a:prstGeom>
          <a:gradFill>
            <a:gsLst>
              <a:gs pos="24000">
                <a:srgbClr val="00B0F0">
                  <a:alpha val="76000"/>
                </a:srgbClr>
              </a:gs>
              <a:gs pos="51000">
                <a:srgbClr val="3399FF"/>
              </a:gs>
            </a:gsLst>
            <a:lin ang="5400000" scaled="1"/>
          </a:gradFill>
          <a:ln w="2857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tới</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15" name="Rectangle 1">
            <a:extLst>
              <a:ext uri="{FF2B5EF4-FFF2-40B4-BE49-F238E27FC236}">
                <a16:creationId xmlns:a16="http://schemas.microsoft.com/office/drawing/2014/main" id="{0DF73604-487D-C8F7-04CB-594F1AF3ECB6}"/>
              </a:ext>
            </a:extLst>
          </p:cNvPr>
          <p:cNvSpPr>
            <a:spLocks noChangeArrowheads="1"/>
          </p:cNvSpPr>
          <p:nvPr/>
        </p:nvSpPr>
        <p:spPr bwMode="auto">
          <a:xfrm>
            <a:off x="831233" y="4380208"/>
            <a:ext cx="5945126"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449FAF04-E9B4-560A-0BA8-376715D2D6A4}"/>
              </a:ext>
            </a:extLst>
          </p:cNvPr>
          <p:cNvSpPr>
            <a:spLocks noChangeArrowheads="1"/>
          </p:cNvSpPr>
          <p:nvPr/>
        </p:nvSpPr>
        <p:spPr bwMode="auto">
          <a:xfrm>
            <a:off x="961860" y="2935087"/>
            <a:ext cx="7120783" cy="578882"/>
          </a:xfrm>
          <a:prstGeom prst="roundRect">
            <a:avLst/>
          </a:prstGeom>
          <a:gradFill>
            <a:gsLst>
              <a:gs pos="83000">
                <a:srgbClr val="00B0F0"/>
              </a:gs>
              <a:gs pos="100000">
                <a:srgbClr val="3399FF"/>
              </a:gs>
            </a:gsLst>
            <a:lin ang="5400000" scaled="1"/>
          </a:gradFill>
          <a:ln w="2857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nét</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3" name="Rectangle 1">
            <a:extLst>
              <a:ext uri="{FF2B5EF4-FFF2-40B4-BE49-F238E27FC236}">
                <a16:creationId xmlns:a16="http://schemas.microsoft.com/office/drawing/2014/main" id="{8F22E4E4-24CC-7047-F4DB-D3C7701975FF}"/>
              </a:ext>
            </a:extLst>
          </p:cNvPr>
          <p:cNvSpPr>
            <a:spLocks noChangeArrowheads="1"/>
          </p:cNvSpPr>
          <p:nvPr/>
        </p:nvSpPr>
        <p:spPr bwMode="auto">
          <a:xfrm>
            <a:off x="952933" y="3635486"/>
            <a:ext cx="6501822" cy="578882"/>
          </a:xfrm>
          <a:prstGeom prst="roundRect">
            <a:avLst/>
          </a:prstGeom>
          <a:gradFill>
            <a:gsLst>
              <a:gs pos="24000">
                <a:srgbClr val="00B0F0">
                  <a:alpha val="76000"/>
                </a:srgbClr>
              </a:gs>
              <a:gs pos="51000">
                <a:srgbClr val="3399FF"/>
              </a:gs>
            </a:gsLst>
            <a:lin ang="5400000" scaled="1"/>
          </a:gradFill>
          <a:ln w="2857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5" name="Rectangle 1">
            <a:extLst>
              <a:ext uri="{FF2B5EF4-FFF2-40B4-BE49-F238E27FC236}">
                <a16:creationId xmlns:a16="http://schemas.microsoft.com/office/drawing/2014/main" id="{B2BC0634-99E2-F26E-A2CE-920D49B88725}"/>
              </a:ext>
            </a:extLst>
          </p:cNvPr>
          <p:cNvSpPr>
            <a:spLocks noChangeArrowheads="1"/>
          </p:cNvSpPr>
          <p:nvPr/>
        </p:nvSpPr>
        <p:spPr bwMode="auto">
          <a:xfrm>
            <a:off x="6906987" y="4380208"/>
            <a:ext cx="5134140" cy="578882"/>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6" name="Rectangle 1">
            <a:extLst>
              <a:ext uri="{FF2B5EF4-FFF2-40B4-BE49-F238E27FC236}">
                <a16:creationId xmlns:a16="http://schemas.microsoft.com/office/drawing/2014/main" id="{0B61EB3D-E587-2963-B897-643D8DF7B762}"/>
              </a:ext>
            </a:extLst>
          </p:cNvPr>
          <p:cNvSpPr>
            <a:spLocks noChangeArrowheads="1"/>
          </p:cNvSpPr>
          <p:nvPr/>
        </p:nvSpPr>
        <p:spPr bwMode="auto">
          <a:xfrm>
            <a:off x="831233" y="5080607"/>
            <a:ext cx="9978281" cy="1055608"/>
          </a:xfrm>
          <a:prstGeom prst="round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8293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2" grpId="0" animBg="1"/>
      <p:bldP spid="3" grpId="0" animBg="1"/>
      <p:bldP spid="5" grpId="0" animBg="1"/>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4490</Words>
  <Application>Microsoft Office PowerPoint</Application>
  <PresentationFormat>Widescreen</PresentationFormat>
  <Paragraphs>350</Paragraphs>
  <Slides>53</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6" baseType="lpstr">
      <vt:lpstr>SimSun</vt:lpstr>
      <vt:lpstr>Arial</vt:lpstr>
      <vt:lpstr>Broadway</vt:lpstr>
      <vt:lpstr>Calibri</vt:lpstr>
      <vt:lpstr>Calibri Light</vt:lpstr>
      <vt:lpstr>Cooper Black</vt:lpstr>
      <vt:lpstr>Goudy Stout</vt:lpstr>
      <vt:lpstr>MS Mincho</vt:lpstr>
      <vt:lpstr>Snap ITC</vt:lpstr>
      <vt:lpstr>Tahoma</vt:lpstr>
      <vt:lpstr>Times New Roman</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FPT</cp:lastModifiedBy>
  <cp:revision>129</cp:revision>
  <dcterms:created xsi:type="dcterms:W3CDTF">2022-12-25T01:43:40Z</dcterms:created>
  <dcterms:modified xsi:type="dcterms:W3CDTF">2024-05-06T09:27:49Z</dcterms:modified>
</cp:coreProperties>
</file>