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8" r:id="rId3"/>
    <p:sldId id="371" r:id="rId4"/>
    <p:sldId id="372" r:id="rId5"/>
    <p:sldId id="373" r:id="rId6"/>
    <p:sldId id="374" r:id="rId7"/>
    <p:sldId id="375"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3" r:id="rId25"/>
    <p:sldId id="394" r:id="rId26"/>
    <p:sldId id="395" r:id="rId27"/>
    <p:sldId id="392" r:id="rId28"/>
    <p:sldId id="396" r:id="rId29"/>
    <p:sldId id="397" r:id="rId30"/>
    <p:sldId id="398" r:id="rId31"/>
    <p:sldId id="399" r:id="rId32"/>
    <p:sldId id="401" r:id="rId33"/>
    <p:sldId id="400" r:id="rId34"/>
    <p:sldId id="403" r:id="rId35"/>
    <p:sldId id="404" r:id="rId36"/>
    <p:sldId id="405" r:id="rId37"/>
    <p:sldId id="40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21AB5-72BA-859A-9AE6-EF631C8977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94704E-97BD-9485-AC53-7B3DB2926E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2BFBB-C864-1A1D-E15C-D14E1B530CF1}"/>
              </a:ext>
            </a:extLst>
          </p:cNvPr>
          <p:cNvSpPr>
            <a:spLocks noGrp="1"/>
          </p:cNvSpPr>
          <p:nvPr>
            <p:ph type="dt" sz="half" idx="10"/>
          </p:nvPr>
        </p:nvSpPr>
        <p:spPr/>
        <p:txBody>
          <a:bodyPr/>
          <a:lstStyle/>
          <a:p>
            <a:fld id="{765CF8C3-3F3E-4A6E-943A-328865382A34}" type="datetimeFigureOut">
              <a:rPr lang="en-US" smtClean="0"/>
              <a:t>2/5/2024</a:t>
            </a:fld>
            <a:endParaRPr lang="en-US"/>
          </a:p>
        </p:txBody>
      </p:sp>
      <p:sp>
        <p:nvSpPr>
          <p:cNvPr id="5" name="Footer Placeholder 4">
            <a:extLst>
              <a:ext uri="{FF2B5EF4-FFF2-40B4-BE49-F238E27FC236}">
                <a16:creationId xmlns:a16="http://schemas.microsoft.com/office/drawing/2014/main" id="{ED422108-B4CB-CB3A-B1A9-5628390216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E3F02-1D5A-4E54-A7F1-F555BE8B569E}"/>
              </a:ext>
            </a:extLst>
          </p:cNvPr>
          <p:cNvSpPr>
            <a:spLocks noGrp="1"/>
          </p:cNvSpPr>
          <p:nvPr>
            <p:ph type="sldNum" sz="quarter" idx="12"/>
          </p:nvPr>
        </p:nvSpPr>
        <p:spPr/>
        <p:txBody>
          <a:bodyPr/>
          <a:lstStyle/>
          <a:p>
            <a:fld id="{D5988A40-8918-43F0-967E-8BBC3808A99C}" type="slidenum">
              <a:rPr lang="en-US" smtClean="0"/>
              <a:t>‹#›</a:t>
            </a:fld>
            <a:endParaRPr lang="en-US"/>
          </a:p>
        </p:txBody>
      </p:sp>
    </p:spTree>
    <p:extLst>
      <p:ext uri="{BB962C8B-B14F-4D97-AF65-F5344CB8AC3E}">
        <p14:creationId xmlns:p14="http://schemas.microsoft.com/office/powerpoint/2010/main" val="460130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F5E4-DD1D-065B-8F0B-B83DDC31B1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F34836-306A-8583-8D6E-9DDBDFCE10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77042-16DF-E2D6-92AF-F5F04390AD27}"/>
              </a:ext>
            </a:extLst>
          </p:cNvPr>
          <p:cNvSpPr>
            <a:spLocks noGrp="1"/>
          </p:cNvSpPr>
          <p:nvPr>
            <p:ph type="dt" sz="half" idx="10"/>
          </p:nvPr>
        </p:nvSpPr>
        <p:spPr/>
        <p:txBody>
          <a:bodyPr/>
          <a:lstStyle/>
          <a:p>
            <a:fld id="{765CF8C3-3F3E-4A6E-943A-328865382A34}" type="datetimeFigureOut">
              <a:rPr lang="en-US" smtClean="0"/>
              <a:t>2/5/2024</a:t>
            </a:fld>
            <a:endParaRPr lang="en-US"/>
          </a:p>
        </p:txBody>
      </p:sp>
      <p:sp>
        <p:nvSpPr>
          <p:cNvPr id="5" name="Footer Placeholder 4">
            <a:extLst>
              <a:ext uri="{FF2B5EF4-FFF2-40B4-BE49-F238E27FC236}">
                <a16:creationId xmlns:a16="http://schemas.microsoft.com/office/drawing/2014/main" id="{961D65F3-A75D-ACFD-31F9-D3A7A7051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B71F8-2548-F3C5-1C51-3B5654BB5B80}"/>
              </a:ext>
            </a:extLst>
          </p:cNvPr>
          <p:cNvSpPr>
            <a:spLocks noGrp="1"/>
          </p:cNvSpPr>
          <p:nvPr>
            <p:ph type="sldNum" sz="quarter" idx="12"/>
          </p:nvPr>
        </p:nvSpPr>
        <p:spPr/>
        <p:txBody>
          <a:bodyPr/>
          <a:lstStyle/>
          <a:p>
            <a:fld id="{D5988A40-8918-43F0-967E-8BBC3808A99C}" type="slidenum">
              <a:rPr lang="en-US" smtClean="0"/>
              <a:t>‹#›</a:t>
            </a:fld>
            <a:endParaRPr lang="en-US"/>
          </a:p>
        </p:txBody>
      </p:sp>
    </p:spTree>
    <p:extLst>
      <p:ext uri="{BB962C8B-B14F-4D97-AF65-F5344CB8AC3E}">
        <p14:creationId xmlns:p14="http://schemas.microsoft.com/office/powerpoint/2010/main" val="285082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4E9DA-602F-DA4F-10D3-5412F15874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82F263-7582-F9DF-F58E-6FDBE45C3D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44B13-8C09-ECFE-5B3C-CE5430190DF5}"/>
              </a:ext>
            </a:extLst>
          </p:cNvPr>
          <p:cNvSpPr>
            <a:spLocks noGrp="1"/>
          </p:cNvSpPr>
          <p:nvPr>
            <p:ph type="dt" sz="half" idx="10"/>
          </p:nvPr>
        </p:nvSpPr>
        <p:spPr/>
        <p:txBody>
          <a:bodyPr/>
          <a:lstStyle/>
          <a:p>
            <a:fld id="{765CF8C3-3F3E-4A6E-943A-328865382A34}" type="datetimeFigureOut">
              <a:rPr lang="en-US" smtClean="0"/>
              <a:t>2/5/2024</a:t>
            </a:fld>
            <a:endParaRPr lang="en-US"/>
          </a:p>
        </p:txBody>
      </p:sp>
      <p:sp>
        <p:nvSpPr>
          <p:cNvPr id="5" name="Footer Placeholder 4">
            <a:extLst>
              <a:ext uri="{FF2B5EF4-FFF2-40B4-BE49-F238E27FC236}">
                <a16:creationId xmlns:a16="http://schemas.microsoft.com/office/drawing/2014/main" id="{73967689-B465-68FE-F97B-237608032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CAD36-587F-CCB9-FA44-3A1179729D1F}"/>
              </a:ext>
            </a:extLst>
          </p:cNvPr>
          <p:cNvSpPr>
            <a:spLocks noGrp="1"/>
          </p:cNvSpPr>
          <p:nvPr>
            <p:ph type="sldNum" sz="quarter" idx="12"/>
          </p:nvPr>
        </p:nvSpPr>
        <p:spPr/>
        <p:txBody>
          <a:bodyPr/>
          <a:lstStyle/>
          <a:p>
            <a:fld id="{D5988A40-8918-43F0-967E-8BBC3808A99C}" type="slidenum">
              <a:rPr lang="en-US" smtClean="0"/>
              <a:t>‹#›</a:t>
            </a:fld>
            <a:endParaRPr lang="en-US"/>
          </a:p>
        </p:txBody>
      </p:sp>
    </p:spTree>
    <p:extLst>
      <p:ext uri="{BB962C8B-B14F-4D97-AF65-F5344CB8AC3E}">
        <p14:creationId xmlns:p14="http://schemas.microsoft.com/office/powerpoint/2010/main" val="101259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0A83E-E9D8-BAED-EFA4-CE1BD45B07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D5C4D8-5A43-92BB-1EF2-1C6092CCC2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7B49A-60D4-0480-682E-81D163CEC30B}"/>
              </a:ext>
            </a:extLst>
          </p:cNvPr>
          <p:cNvSpPr>
            <a:spLocks noGrp="1"/>
          </p:cNvSpPr>
          <p:nvPr>
            <p:ph type="dt" sz="half" idx="10"/>
          </p:nvPr>
        </p:nvSpPr>
        <p:spPr/>
        <p:txBody>
          <a:bodyPr/>
          <a:lstStyle/>
          <a:p>
            <a:fld id="{765CF8C3-3F3E-4A6E-943A-328865382A34}" type="datetimeFigureOut">
              <a:rPr lang="en-US" smtClean="0"/>
              <a:t>2/5/2024</a:t>
            </a:fld>
            <a:endParaRPr lang="en-US"/>
          </a:p>
        </p:txBody>
      </p:sp>
      <p:sp>
        <p:nvSpPr>
          <p:cNvPr id="5" name="Footer Placeholder 4">
            <a:extLst>
              <a:ext uri="{FF2B5EF4-FFF2-40B4-BE49-F238E27FC236}">
                <a16:creationId xmlns:a16="http://schemas.microsoft.com/office/drawing/2014/main" id="{09F4E5C9-5B4C-C744-FB21-D5E69FA8D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E893E-479C-F1F4-3B5E-2E9EF7D7C93C}"/>
              </a:ext>
            </a:extLst>
          </p:cNvPr>
          <p:cNvSpPr>
            <a:spLocks noGrp="1"/>
          </p:cNvSpPr>
          <p:nvPr>
            <p:ph type="sldNum" sz="quarter" idx="12"/>
          </p:nvPr>
        </p:nvSpPr>
        <p:spPr/>
        <p:txBody>
          <a:bodyPr/>
          <a:lstStyle/>
          <a:p>
            <a:fld id="{D5988A40-8918-43F0-967E-8BBC3808A99C}" type="slidenum">
              <a:rPr lang="en-US" smtClean="0"/>
              <a:t>‹#›</a:t>
            </a:fld>
            <a:endParaRPr lang="en-US"/>
          </a:p>
        </p:txBody>
      </p:sp>
    </p:spTree>
    <p:extLst>
      <p:ext uri="{BB962C8B-B14F-4D97-AF65-F5344CB8AC3E}">
        <p14:creationId xmlns:p14="http://schemas.microsoft.com/office/powerpoint/2010/main" val="280752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9495-3500-8965-629D-963CDF5B45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3EFC97-0DA0-311E-7066-ABB1B6A6B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14C527-2B9F-480F-754F-9E8C0C7A5B22}"/>
              </a:ext>
            </a:extLst>
          </p:cNvPr>
          <p:cNvSpPr>
            <a:spLocks noGrp="1"/>
          </p:cNvSpPr>
          <p:nvPr>
            <p:ph type="dt" sz="half" idx="10"/>
          </p:nvPr>
        </p:nvSpPr>
        <p:spPr/>
        <p:txBody>
          <a:bodyPr/>
          <a:lstStyle/>
          <a:p>
            <a:fld id="{765CF8C3-3F3E-4A6E-943A-328865382A34}" type="datetimeFigureOut">
              <a:rPr lang="en-US" smtClean="0"/>
              <a:t>2/5/2024</a:t>
            </a:fld>
            <a:endParaRPr lang="en-US"/>
          </a:p>
        </p:txBody>
      </p:sp>
      <p:sp>
        <p:nvSpPr>
          <p:cNvPr id="5" name="Footer Placeholder 4">
            <a:extLst>
              <a:ext uri="{FF2B5EF4-FFF2-40B4-BE49-F238E27FC236}">
                <a16:creationId xmlns:a16="http://schemas.microsoft.com/office/drawing/2014/main" id="{B5D1E926-68BC-C520-9AA9-35DD4243C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882A7-0F87-EF2A-EA43-0BF51EA565E6}"/>
              </a:ext>
            </a:extLst>
          </p:cNvPr>
          <p:cNvSpPr>
            <a:spLocks noGrp="1"/>
          </p:cNvSpPr>
          <p:nvPr>
            <p:ph type="sldNum" sz="quarter" idx="12"/>
          </p:nvPr>
        </p:nvSpPr>
        <p:spPr/>
        <p:txBody>
          <a:bodyPr/>
          <a:lstStyle/>
          <a:p>
            <a:fld id="{D5988A40-8918-43F0-967E-8BBC3808A99C}" type="slidenum">
              <a:rPr lang="en-US" smtClean="0"/>
              <a:t>‹#›</a:t>
            </a:fld>
            <a:endParaRPr lang="en-US"/>
          </a:p>
        </p:txBody>
      </p:sp>
    </p:spTree>
    <p:extLst>
      <p:ext uri="{BB962C8B-B14F-4D97-AF65-F5344CB8AC3E}">
        <p14:creationId xmlns:p14="http://schemas.microsoft.com/office/powerpoint/2010/main" val="238741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107C-DC49-E4B7-0623-DC155B9FED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AFBC6-1BF9-1BC2-43D0-F84C6A535F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5B229D-3947-C0AB-88CF-1F53754D23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636B13-3C26-E113-8E0F-7EB046B9A16A}"/>
              </a:ext>
            </a:extLst>
          </p:cNvPr>
          <p:cNvSpPr>
            <a:spLocks noGrp="1"/>
          </p:cNvSpPr>
          <p:nvPr>
            <p:ph type="dt" sz="half" idx="10"/>
          </p:nvPr>
        </p:nvSpPr>
        <p:spPr/>
        <p:txBody>
          <a:bodyPr/>
          <a:lstStyle/>
          <a:p>
            <a:fld id="{765CF8C3-3F3E-4A6E-943A-328865382A34}" type="datetimeFigureOut">
              <a:rPr lang="en-US" smtClean="0"/>
              <a:t>2/5/2024</a:t>
            </a:fld>
            <a:endParaRPr lang="en-US"/>
          </a:p>
        </p:txBody>
      </p:sp>
      <p:sp>
        <p:nvSpPr>
          <p:cNvPr id="6" name="Footer Placeholder 5">
            <a:extLst>
              <a:ext uri="{FF2B5EF4-FFF2-40B4-BE49-F238E27FC236}">
                <a16:creationId xmlns:a16="http://schemas.microsoft.com/office/drawing/2014/main" id="{DDA0E5CA-FFE9-6A8A-58DE-11B3354E6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3C2BB6-FA14-DAF7-0655-915280346193}"/>
              </a:ext>
            </a:extLst>
          </p:cNvPr>
          <p:cNvSpPr>
            <a:spLocks noGrp="1"/>
          </p:cNvSpPr>
          <p:nvPr>
            <p:ph type="sldNum" sz="quarter" idx="12"/>
          </p:nvPr>
        </p:nvSpPr>
        <p:spPr/>
        <p:txBody>
          <a:bodyPr/>
          <a:lstStyle/>
          <a:p>
            <a:fld id="{D5988A40-8918-43F0-967E-8BBC3808A99C}" type="slidenum">
              <a:rPr lang="en-US" smtClean="0"/>
              <a:t>‹#›</a:t>
            </a:fld>
            <a:endParaRPr lang="en-US"/>
          </a:p>
        </p:txBody>
      </p:sp>
    </p:spTree>
    <p:extLst>
      <p:ext uri="{BB962C8B-B14F-4D97-AF65-F5344CB8AC3E}">
        <p14:creationId xmlns:p14="http://schemas.microsoft.com/office/powerpoint/2010/main" val="349524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683E-5297-7B76-C838-C5AF028759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F7FEE2-6A69-AF67-8F8E-0641A18E31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DF2B13-6136-0460-D5E0-E1D52119A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33E1C4-B314-5C86-27B9-325B77008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EB4A95-5E2D-E3B6-0F3A-FCB9285ED9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45F7BC-B9FB-4AA7-3457-48EC8FEB1E07}"/>
              </a:ext>
            </a:extLst>
          </p:cNvPr>
          <p:cNvSpPr>
            <a:spLocks noGrp="1"/>
          </p:cNvSpPr>
          <p:nvPr>
            <p:ph type="dt" sz="half" idx="10"/>
          </p:nvPr>
        </p:nvSpPr>
        <p:spPr/>
        <p:txBody>
          <a:bodyPr/>
          <a:lstStyle/>
          <a:p>
            <a:fld id="{765CF8C3-3F3E-4A6E-943A-328865382A34}" type="datetimeFigureOut">
              <a:rPr lang="en-US" smtClean="0"/>
              <a:t>2/5/2024</a:t>
            </a:fld>
            <a:endParaRPr lang="en-US"/>
          </a:p>
        </p:txBody>
      </p:sp>
      <p:sp>
        <p:nvSpPr>
          <p:cNvPr id="8" name="Footer Placeholder 7">
            <a:extLst>
              <a:ext uri="{FF2B5EF4-FFF2-40B4-BE49-F238E27FC236}">
                <a16:creationId xmlns:a16="http://schemas.microsoft.com/office/drawing/2014/main" id="{F3BD3B8C-3081-5ADC-95AE-B4DDEDF3E7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C444AF-FD3F-8941-864E-4C7C0D1E3A9E}"/>
              </a:ext>
            </a:extLst>
          </p:cNvPr>
          <p:cNvSpPr>
            <a:spLocks noGrp="1"/>
          </p:cNvSpPr>
          <p:nvPr>
            <p:ph type="sldNum" sz="quarter" idx="12"/>
          </p:nvPr>
        </p:nvSpPr>
        <p:spPr/>
        <p:txBody>
          <a:bodyPr/>
          <a:lstStyle/>
          <a:p>
            <a:fld id="{D5988A40-8918-43F0-967E-8BBC3808A99C}" type="slidenum">
              <a:rPr lang="en-US" smtClean="0"/>
              <a:t>‹#›</a:t>
            </a:fld>
            <a:endParaRPr lang="en-US"/>
          </a:p>
        </p:txBody>
      </p:sp>
    </p:spTree>
    <p:extLst>
      <p:ext uri="{BB962C8B-B14F-4D97-AF65-F5344CB8AC3E}">
        <p14:creationId xmlns:p14="http://schemas.microsoft.com/office/powerpoint/2010/main" val="369210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1073-AFC8-25EB-A960-4231256D7F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BC7D73-A757-C421-BD18-06B818124979}"/>
              </a:ext>
            </a:extLst>
          </p:cNvPr>
          <p:cNvSpPr>
            <a:spLocks noGrp="1"/>
          </p:cNvSpPr>
          <p:nvPr>
            <p:ph type="dt" sz="half" idx="10"/>
          </p:nvPr>
        </p:nvSpPr>
        <p:spPr/>
        <p:txBody>
          <a:bodyPr/>
          <a:lstStyle/>
          <a:p>
            <a:fld id="{765CF8C3-3F3E-4A6E-943A-328865382A34}" type="datetimeFigureOut">
              <a:rPr lang="en-US" smtClean="0"/>
              <a:t>2/5/2024</a:t>
            </a:fld>
            <a:endParaRPr lang="en-US"/>
          </a:p>
        </p:txBody>
      </p:sp>
      <p:sp>
        <p:nvSpPr>
          <p:cNvPr id="4" name="Footer Placeholder 3">
            <a:extLst>
              <a:ext uri="{FF2B5EF4-FFF2-40B4-BE49-F238E27FC236}">
                <a16:creationId xmlns:a16="http://schemas.microsoft.com/office/drawing/2014/main" id="{B71D6276-E050-2BFE-157D-F4AAC52E61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A7FD90-C8E2-2B6F-D3FE-587E51F2D81D}"/>
              </a:ext>
            </a:extLst>
          </p:cNvPr>
          <p:cNvSpPr>
            <a:spLocks noGrp="1"/>
          </p:cNvSpPr>
          <p:nvPr>
            <p:ph type="sldNum" sz="quarter" idx="12"/>
          </p:nvPr>
        </p:nvSpPr>
        <p:spPr/>
        <p:txBody>
          <a:bodyPr/>
          <a:lstStyle/>
          <a:p>
            <a:fld id="{D5988A40-8918-43F0-967E-8BBC3808A99C}" type="slidenum">
              <a:rPr lang="en-US" smtClean="0"/>
              <a:t>‹#›</a:t>
            </a:fld>
            <a:endParaRPr lang="en-US"/>
          </a:p>
        </p:txBody>
      </p:sp>
    </p:spTree>
    <p:extLst>
      <p:ext uri="{BB962C8B-B14F-4D97-AF65-F5344CB8AC3E}">
        <p14:creationId xmlns:p14="http://schemas.microsoft.com/office/powerpoint/2010/main" val="159224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0E0CF-F67E-518D-617F-1E5BCD3FADA0}"/>
              </a:ext>
            </a:extLst>
          </p:cNvPr>
          <p:cNvSpPr>
            <a:spLocks noGrp="1"/>
          </p:cNvSpPr>
          <p:nvPr>
            <p:ph type="dt" sz="half" idx="10"/>
          </p:nvPr>
        </p:nvSpPr>
        <p:spPr/>
        <p:txBody>
          <a:bodyPr/>
          <a:lstStyle/>
          <a:p>
            <a:fld id="{765CF8C3-3F3E-4A6E-943A-328865382A34}" type="datetimeFigureOut">
              <a:rPr lang="en-US" smtClean="0"/>
              <a:t>2/5/2024</a:t>
            </a:fld>
            <a:endParaRPr lang="en-US"/>
          </a:p>
        </p:txBody>
      </p:sp>
      <p:sp>
        <p:nvSpPr>
          <p:cNvPr id="3" name="Footer Placeholder 2">
            <a:extLst>
              <a:ext uri="{FF2B5EF4-FFF2-40B4-BE49-F238E27FC236}">
                <a16:creationId xmlns:a16="http://schemas.microsoft.com/office/drawing/2014/main" id="{B39A26D9-DC14-FFE1-1DD3-B7E69A16D1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001D16-77B6-EA07-CD40-964D5AE244FB}"/>
              </a:ext>
            </a:extLst>
          </p:cNvPr>
          <p:cNvSpPr>
            <a:spLocks noGrp="1"/>
          </p:cNvSpPr>
          <p:nvPr>
            <p:ph type="sldNum" sz="quarter" idx="12"/>
          </p:nvPr>
        </p:nvSpPr>
        <p:spPr/>
        <p:txBody>
          <a:bodyPr/>
          <a:lstStyle/>
          <a:p>
            <a:fld id="{D5988A40-8918-43F0-967E-8BBC3808A99C}" type="slidenum">
              <a:rPr lang="en-US" smtClean="0"/>
              <a:t>‹#›</a:t>
            </a:fld>
            <a:endParaRPr lang="en-US"/>
          </a:p>
        </p:txBody>
      </p:sp>
    </p:spTree>
    <p:extLst>
      <p:ext uri="{BB962C8B-B14F-4D97-AF65-F5344CB8AC3E}">
        <p14:creationId xmlns:p14="http://schemas.microsoft.com/office/powerpoint/2010/main" val="15278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603B-E382-4692-310D-BA5A53729D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A50CCF-9B5C-BB07-F9FD-705F568B8E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5DA603-E8BF-DAFC-85C2-59C5B44AB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EF264-2BAF-A4FA-17A7-C349403B4C08}"/>
              </a:ext>
            </a:extLst>
          </p:cNvPr>
          <p:cNvSpPr>
            <a:spLocks noGrp="1"/>
          </p:cNvSpPr>
          <p:nvPr>
            <p:ph type="dt" sz="half" idx="10"/>
          </p:nvPr>
        </p:nvSpPr>
        <p:spPr/>
        <p:txBody>
          <a:bodyPr/>
          <a:lstStyle/>
          <a:p>
            <a:fld id="{765CF8C3-3F3E-4A6E-943A-328865382A34}" type="datetimeFigureOut">
              <a:rPr lang="en-US" smtClean="0"/>
              <a:t>2/5/2024</a:t>
            </a:fld>
            <a:endParaRPr lang="en-US"/>
          </a:p>
        </p:txBody>
      </p:sp>
      <p:sp>
        <p:nvSpPr>
          <p:cNvPr id="6" name="Footer Placeholder 5">
            <a:extLst>
              <a:ext uri="{FF2B5EF4-FFF2-40B4-BE49-F238E27FC236}">
                <a16:creationId xmlns:a16="http://schemas.microsoft.com/office/drawing/2014/main" id="{ECE9F309-DC12-E631-D9B8-82881E195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30D4D6-71E9-C9EC-FEE6-CC4BB94FDA27}"/>
              </a:ext>
            </a:extLst>
          </p:cNvPr>
          <p:cNvSpPr>
            <a:spLocks noGrp="1"/>
          </p:cNvSpPr>
          <p:nvPr>
            <p:ph type="sldNum" sz="quarter" idx="12"/>
          </p:nvPr>
        </p:nvSpPr>
        <p:spPr/>
        <p:txBody>
          <a:bodyPr/>
          <a:lstStyle/>
          <a:p>
            <a:fld id="{D5988A40-8918-43F0-967E-8BBC3808A99C}" type="slidenum">
              <a:rPr lang="en-US" smtClean="0"/>
              <a:t>‹#›</a:t>
            </a:fld>
            <a:endParaRPr lang="en-US"/>
          </a:p>
        </p:txBody>
      </p:sp>
    </p:spTree>
    <p:extLst>
      <p:ext uri="{BB962C8B-B14F-4D97-AF65-F5344CB8AC3E}">
        <p14:creationId xmlns:p14="http://schemas.microsoft.com/office/powerpoint/2010/main" val="339438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77FA-2350-FB01-FEC8-52F44263D2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F53B3-AD35-2E4E-B4BD-44D37D0F8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0B4A8A-94F2-2128-A708-156496D6C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1E587-5F09-95CD-F4FD-377B97873445}"/>
              </a:ext>
            </a:extLst>
          </p:cNvPr>
          <p:cNvSpPr>
            <a:spLocks noGrp="1"/>
          </p:cNvSpPr>
          <p:nvPr>
            <p:ph type="dt" sz="half" idx="10"/>
          </p:nvPr>
        </p:nvSpPr>
        <p:spPr/>
        <p:txBody>
          <a:bodyPr/>
          <a:lstStyle/>
          <a:p>
            <a:fld id="{765CF8C3-3F3E-4A6E-943A-328865382A34}" type="datetimeFigureOut">
              <a:rPr lang="en-US" smtClean="0"/>
              <a:t>2/5/2024</a:t>
            </a:fld>
            <a:endParaRPr lang="en-US"/>
          </a:p>
        </p:txBody>
      </p:sp>
      <p:sp>
        <p:nvSpPr>
          <p:cNvPr id="6" name="Footer Placeholder 5">
            <a:extLst>
              <a:ext uri="{FF2B5EF4-FFF2-40B4-BE49-F238E27FC236}">
                <a16:creationId xmlns:a16="http://schemas.microsoft.com/office/drawing/2014/main" id="{4E881922-9C0D-5379-73AF-C6179796F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A7399-FF63-F488-8F10-F699CD88ACAF}"/>
              </a:ext>
            </a:extLst>
          </p:cNvPr>
          <p:cNvSpPr>
            <a:spLocks noGrp="1"/>
          </p:cNvSpPr>
          <p:nvPr>
            <p:ph type="sldNum" sz="quarter" idx="12"/>
          </p:nvPr>
        </p:nvSpPr>
        <p:spPr/>
        <p:txBody>
          <a:bodyPr/>
          <a:lstStyle/>
          <a:p>
            <a:fld id="{D5988A40-8918-43F0-967E-8BBC3808A99C}" type="slidenum">
              <a:rPr lang="en-US" smtClean="0"/>
              <a:t>‹#›</a:t>
            </a:fld>
            <a:endParaRPr lang="en-US"/>
          </a:p>
        </p:txBody>
      </p:sp>
    </p:spTree>
    <p:extLst>
      <p:ext uri="{BB962C8B-B14F-4D97-AF65-F5344CB8AC3E}">
        <p14:creationId xmlns:p14="http://schemas.microsoft.com/office/powerpoint/2010/main" val="346956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563F67-94F0-BA51-3120-9F238AA601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7212D0-4104-D032-90A7-7D962558C8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58FE7-6A32-A6C0-0267-FF163BBAB6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CF8C3-3F3E-4A6E-943A-328865382A34}" type="datetimeFigureOut">
              <a:rPr lang="en-US" smtClean="0"/>
              <a:t>2/5/2024</a:t>
            </a:fld>
            <a:endParaRPr lang="en-US"/>
          </a:p>
        </p:txBody>
      </p:sp>
      <p:sp>
        <p:nvSpPr>
          <p:cNvPr id="5" name="Footer Placeholder 4">
            <a:extLst>
              <a:ext uri="{FF2B5EF4-FFF2-40B4-BE49-F238E27FC236}">
                <a16:creationId xmlns:a16="http://schemas.microsoft.com/office/drawing/2014/main" id="{B5BF7F0D-21F2-048F-E52A-99EF99748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8D9F07-5F98-B1EC-A1A1-67F4D37316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88A40-8918-43F0-967E-8BBC3808A99C}" type="slidenum">
              <a:rPr lang="en-US" smtClean="0"/>
              <a:t>‹#›</a:t>
            </a:fld>
            <a:endParaRPr lang="en-US"/>
          </a:p>
        </p:txBody>
      </p:sp>
    </p:spTree>
    <p:extLst>
      <p:ext uri="{BB962C8B-B14F-4D97-AF65-F5344CB8AC3E}">
        <p14:creationId xmlns:p14="http://schemas.microsoft.com/office/powerpoint/2010/main" val="106945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97735-28BC-19C0-E15F-8B20DFF2B84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FE17A75-2CD4-C59F-ABFA-18502C8F2885}"/>
              </a:ext>
            </a:extLst>
          </p:cNvPr>
          <p:cNvSpPr>
            <a:spLocks noGrp="1"/>
          </p:cNvSpPr>
          <p:nvPr>
            <p:ph type="subTitle" idx="1"/>
          </p:nvPr>
        </p:nvSpPr>
        <p:spPr/>
        <p:txBody>
          <a:bodyPr/>
          <a:lstStyle/>
          <a:p>
            <a:endParaRPr lang="en-US"/>
          </a:p>
        </p:txBody>
      </p:sp>
      <p:sp>
        <p:nvSpPr>
          <p:cNvPr id="5" name="TextBox 4">
            <a:extLst>
              <a:ext uri="{FF2B5EF4-FFF2-40B4-BE49-F238E27FC236}">
                <a16:creationId xmlns:a16="http://schemas.microsoft.com/office/drawing/2014/main" id="{DC3F2C49-B442-7E6E-F72C-E141E0230833}"/>
              </a:ext>
            </a:extLst>
          </p:cNvPr>
          <p:cNvSpPr txBox="1"/>
          <p:nvPr/>
        </p:nvSpPr>
        <p:spPr>
          <a:xfrm>
            <a:off x="161364" y="2316163"/>
            <a:ext cx="12192000" cy="2155526"/>
          </a:xfrm>
          <a:prstGeom prst="rect">
            <a:avLst/>
          </a:prstGeom>
          <a:noFill/>
        </p:spPr>
        <p:txBody>
          <a:bodyPr wrap="square">
            <a:spAutoFit/>
          </a:bodyPr>
          <a:lstStyle/>
          <a:p>
            <a:pPr algn="ctr" eaLnBrk="0" fontAlgn="base" hangingPunct="0">
              <a:lnSpc>
                <a:spcPct val="115000"/>
              </a:lnSpc>
            </a:pPr>
            <a:r>
              <a:rPr lang="en-US" sz="6000" b="1" dirty="0" err="1">
                <a:solidFill>
                  <a:srgbClr val="FF0000"/>
                </a:solidFill>
                <a:latin typeface="Baguet Script" panose="00000500000000000000" pitchFamily="2" charset="0"/>
                <a:cs typeface="Times New Roman" panose="02020603050405020304" pitchFamily="18" charset="0"/>
              </a:rPr>
              <a:t>TÓM</a:t>
            </a:r>
            <a:r>
              <a:rPr lang="en-US" sz="6000" b="1" dirty="0">
                <a:solidFill>
                  <a:srgbClr val="FF0000"/>
                </a:solidFill>
                <a:latin typeface="Baguet Script" panose="00000500000000000000" pitchFamily="2" charset="0"/>
                <a:cs typeface="Times New Roman" panose="02020603050405020304" pitchFamily="18" charset="0"/>
              </a:rPr>
              <a:t> </a:t>
            </a:r>
            <a:r>
              <a:rPr lang="en-US" sz="6000" b="1" dirty="0" err="1">
                <a:solidFill>
                  <a:srgbClr val="FF0000"/>
                </a:solidFill>
                <a:latin typeface="Baguet Script" panose="00000500000000000000" pitchFamily="2" charset="0"/>
                <a:cs typeface="Times New Roman" panose="02020603050405020304" pitchFamily="18" charset="0"/>
              </a:rPr>
              <a:t>TẮT</a:t>
            </a:r>
            <a:r>
              <a:rPr lang="en-US" sz="6000" b="1" dirty="0">
                <a:solidFill>
                  <a:srgbClr val="FF0000"/>
                </a:solidFill>
                <a:latin typeface="Baguet Script" panose="00000500000000000000" pitchFamily="2" charset="0"/>
                <a:cs typeface="Times New Roman" panose="02020603050405020304" pitchFamily="18" charset="0"/>
              </a:rPr>
              <a:t> VĂN </a:t>
            </a:r>
            <a:r>
              <a:rPr lang="en-US" sz="6000" b="1" dirty="0" err="1">
                <a:solidFill>
                  <a:srgbClr val="FF0000"/>
                </a:solidFill>
                <a:latin typeface="Baguet Script" panose="00000500000000000000" pitchFamily="2" charset="0"/>
                <a:cs typeface="Times New Roman" panose="02020603050405020304" pitchFamily="18" charset="0"/>
              </a:rPr>
              <a:t>BẢN</a:t>
            </a:r>
            <a:r>
              <a:rPr lang="en-US" sz="6000" b="1" dirty="0">
                <a:solidFill>
                  <a:srgbClr val="FF0000"/>
                </a:solidFill>
                <a:latin typeface="Baguet Script" panose="00000500000000000000" pitchFamily="2" charset="0"/>
                <a:cs typeface="Times New Roman" panose="02020603050405020304" pitchFamily="18" charset="0"/>
              </a:rPr>
              <a:t> </a:t>
            </a:r>
            <a:r>
              <a:rPr lang="en-US" sz="6000" b="1" dirty="0" err="1">
                <a:solidFill>
                  <a:srgbClr val="FF0000"/>
                </a:solidFill>
                <a:latin typeface="Baguet Script" panose="00000500000000000000" pitchFamily="2" charset="0"/>
                <a:cs typeface="Times New Roman" panose="02020603050405020304" pitchFamily="18" charset="0"/>
              </a:rPr>
              <a:t>THUYẾT</a:t>
            </a:r>
            <a:r>
              <a:rPr lang="en-US" sz="6000" b="1" dirty="0">
                <a:solidFill>
                  <a:srgbClr val="FF0000"/>
                </a:solidFill>
                <a:latin typeface="Baguet Script" panose="00000500000000000000" pitchFamily="2" charset="0"/>
                <a:cs typeface="Times New Roman" panose="02020603050405020304" pitchFamily="18" charset="0"/>
              </a:rPr>
              <a:t> MINH – </a:t>
            </a:r>
            <a:r>
              <a:rPr lang="en-US" sz="6000" b="1" dirty="0" err="1">
                <a:solidFill>
                  <a:srgbClr val="FF0000"/>
                </a:solidFill>
                <a:latin typeface="Baguet Script" panose="00000500000000000000" pitchFamily="2" charset="0"/>
                <a:cs typeface="Times New Roman" panose="02020603050405020304" pitchFamily="18" charset="0"/>
              </a:rPr>
              <a:t>VIẾT</a:t>
            </a:r>
            <a:r>
              <a:rPr lang="en-US" sz="6000" b="1" dirty="0">
                <a:solidFill>
                  <a:srgbClr val="FF0000"/>
                </a:solidFill>
                <a:latin typeface="Baguet Script" panose="00000500000000000000" pitchFamily="2" charset="0"/>
                <a:cs typeface="Times New Roman" panose="02020603050405020304" pitchFamily="18" charset="0"/>
              </a:rPr>
              <a:t> </a:t>
            </a:r>
            <a:r>
              <a:rPr lang="en-US" sz="6000" b="1" dirty="0" err="1">
                <a:solidFill>
                  <a:srgbClr val="FF0000"/>
                </a:solidFill>
                <a:latin typeface="Baguet Script" panose="00000500000000000000" pitchFamily="2" charset="0"/>
                <a:cs typeface="Times New Roman" panose="02020603050405020304" pitchFamily="18" charset="0"/>
              </a:rPr>
              <a:t>BIÊN</a:t>
            </a:r>
            <a:r>
              <a:rPr lang="en-US" sz="6000" b="1" dirty="0">
                <a:solidFill>
                  <a:srgbClr val="FF0000"/>
                </a:solidFill>
                <a:latin typeface="Baguet Script" panose="00000500000000000000" pitchFamily="2" charset="0"/>
                <a:cs typeface="Times New Roman" panose="02020603050405020304" pitchFamily="18" charset="0"/>
              </a:rPr>
              <a:t> </a:t>
            </a:r>
            <a:r>
              <a:rPr lang="en-US" sz="6000" b="1" dirty="0" err="1">
                <a:solidFill>
                  <a:srgbClr val="FF0000"/>
                </a:solidFill>
                <a:latin typeface="Baguet Script" panose="00000500000000000000" pitchFamily="2" charset="0"/>
                <a:cs typeface="Times New Roman" panose="02020603050405020304" pitchFamily="18" charset="0"/>
              </a:rPr>
              <a:t>BẢN</a:t>
            </a:r>
            <a:endParaRPr lang="en-US" sz="6000" dirty="0">
              <a:effectLst/>
              <a:latin typeface="Baguet Script" panose="000005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7B8BFE55-F554-946A-A2CE-FB61A397A49C}"/>
              </a:ext>
            </a:extLst>
          </p:cNvPr>
          <p:cNvSpPr txBox="1"/>
          <p:nvPr/>
        </p:nvSpPr>
        <p:spPr>
          <a:xfrm>
            <a:off x="470647" y="927847"/>
            <a:ext cx="1899879" cy="1015663"/>
          </a:xfrm>
          <a:prstGeom prst="rect">
            <a:avLst/>
          </a:prstGeom>
          <a:noFill/>
        </p:spPr>
        <p:txBody>
          <a:bodyPr wrap="none" rtlCol="0">
            <a:spAutoFit/>
          </a:bodyPr>
          <a:lstStyle/>
          <a:p>
            <a:r>
              <a:rPr lang="en-US" sz="6000" dirty="0" err="1">
                <a:solidFill>
                  <a:srgbClr val="00B0F0"/>
                </a:solidFill>
                <a:latin typeface="Baguet Script" panose="00000500000000000000" pitchFamily="2" charset="0"/>
              </a:rPr>
              <a:t>VIẾT</a:t>
            </a:r>
            <a:endParaRPr lang="en-US" sz="6000" dirty="0">
              <a:solidFill>
                <a:srgbClr val="00B0F0"/>
              </a:solidFill>
              <a:latin typeface="Baguet Script" panose="00000500000000000000" pitchFamily="2" charset="0"/>
            </a:endParaRPr>
          </a:p>
        </p:txBody>
      </p:sp>
      <p:pic>
        <p:nvPicPr>
          <p:cNvPr id="1026" name="Picture 2" descr="Male Teacher PNG Transparent Images Free Download | Vector Files | Pngtree">
            <a:extLst>
              <a:ext uri="{FF2B5EF4-FFF2-40B4-BE49-F238E27FC236}">
                <a16:creationId xmlns:a16="http://schemas.microsoft.com/office/drawing/2014/main" id="{83D88B15-D871-13F1-6959-2E818411E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64" y="3393926"/>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746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tóm</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tắt</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văn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629196" y="1033632"/>
            <a:ext cx="2361544" cy="559640"/>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II.Thực</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ectangle 5"/>
          <p:cNvSpPr/>
          <p:nvPr/>
        </p:nvSpPr>
        <p:spPr>
          <a:xfrm>
            <a:off x="507555" y="1621485"/>
            <a:ext cx="2751074" cy="560218"/>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2</a:t>
            </a:r>
            <a:r>
              <a:rPr kumimoji="0" lang="en-US" sz="2800" b="0"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MS Mincho"/>
                <a:cs typeface="+mn-cs"/>
              </a:rPr>
              <a:t>B</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ước 2:</a:t>
            </a:r>
            <a:r>
              <a:rPr kumimoji="0" lang="vi-VN" sz="2800" b="0"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Tìm ý </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graphicFrame>
        <p:nvGraphicFramePr>
          <p:cNvPr id="10" name="Table 9"/>
          <p:cNvGraphicFramePr>
            <a:graphicFrameLocks noGrp="1"/>
          </p:cNvGraphicFramePr>
          <p:nvPr/>
        </p:nvGraphicFramePr>
        <p:xfrm>
          <a:off x="638104" y="2316751"/>
          <a:ext cx="10858499" cy="3383217"/>
        </p:xfrm>
        <a:graphic>
          <a:graphicData uri="http://schemas.openxmlformats.org/drawingml/2006/table">
            <a:tbl>
              <a:tblPr firstRow="1" firstCol="1" bandRow="1"/>
              <a:tblGrid>
                <a:gridCol w="2896286">
                  <a:extLst>
                    <a:ext uri="{9D8B030D-6E8A-4147-A177-3AD203B41FA5}">
                      <a16:colId xmlns:a16="http://schemas.microsoft.com/office/drawing/2014/main" val="174826417"/>
                    </a:ext>
                  </a:extLst>
                </a:gridCol>
                <a:gridCol w="4090831">
                  <a:extLst>
                    <a:ext uri="{9D8B030D-6E8A-4147-A177-3AD203B41FA5}">
                      <a16:colId xmlns:a16="http://schemas.microsoft.com/office/drawing/2014/main" val="2663248180"/>
                    </a:ext>
                  </a:extLst>
                </a:gridCol>
                <a:gridCol w="3871382">
                  <a:extLst>
                    <a:ext uri="{9D8B030D-6E8A-4147-A177-3AD203B41FA5}">
                      <a16:colId xmlns:a16="http://schemas.microsoft.com/office/drawing/2014/main" val="3763833267"/>
                    </a:ext>
                  </a:extLst>
                </a:gridCol>
              </a:tblGrid>
              <a:tr h="40076">
                <a:tc>
                  <a:txBody>
                    <a:bodyPr/>
                    <a:lstStyle/>
                    <a:p>
                      <a:pPr algn="ctr">
                        <a:lnSpc>
                          <a:spcPct val="115000"/>
                        </a:lnSpc>
                        <a:spcAft>
                          <a:spcPts val="0"/>
                        </a:spcAft>
                      </a:pPr>
                      <a:r>
                        <a:rPr lang="en-US" sz="28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Tên</a:t>
                      </a:r>
                      <a:r>
                        <a:rPr lang="en-US" sz="28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8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phát</a:t>
                      </a:r>
                      <a:r>
                        <a:rPr lang="en-US" sz="28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8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minh</a:t>
                      </a:r>
                      <a:r>
                        <a:rPr lang="en-US" sz="28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 </a:t>
                      </a:r>
                      <a:r>
                        <a:rPr lang="en-US" sz="28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Nhà</a:t>
                      </a:r>
                      <a:r>
                        <a:rPr lang="en-US" sz="28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8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phát</a:t>
                      </a:r>
                      <a:r>
                        <a:rPr lang="en-US" sz="28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8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minh</a:t>
                      </a:r>
                      <a:endParaRPr lang="en-US" sz="28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tc>
                  <a:txBody>
                    <a:bodyPr/>
                    <a:lstStyle/>
                    <a:p>
                      <a:pPr algn="ctr">
                        <a:lnSpc>
                          <a:spcPct val="115000"/>
                        </a:lnSpc>
                        <a:spcAft>
                          <a:spcPts val="0"/>
                        </a:spcAft>
                      </a:pPr>
                      <a:r>
                        <a:rPr lang="en-US" sz="28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Nguyên</a:t>
                      </a:r>
                      <a:r>
                        <a:rPr lang="en-US" sz="28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8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nhân</a:t>
                      </a:r>
                      <a:endParaRPr lang="en-US" sz="28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tc>
                  <a:txBody>
                    <a:bodyPr/>
                    <a:lstStyle/>
                    <a:p>
                      <a:pPr algn="ctr">
                        <a:lnSpc>
                          <a:spcPct val="115000"/>
                        </a:lnSpc>
                        <a:spcAft>
                          <a:spcPts val="0"/>
                        </a:spcAft>
                      </a:pPr>
                      <a:r>
                        <a:rPr lang="en-US" sz="28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Kết</a:t>
                      </a:r>
                      <a:r>
                        <a:rPr lang="en-US" sz="28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8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quả</a:t>
                      </a:r>
                      <a:endParaRPr lang="en-US" sz="28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extLst>
                  <a:ext uri="{0D108BD9-81ED-4DB2-BD59-A6C34878D82A}">
                    <a16:rowId xmlns:a16="http://schemas.microsoft.com/office/drawing/2014/main" val="2190591619"/>
                  </a:ext>
                </a:extLst>
              </a:tr>
              <a:tr h="90172">
                <a:tc>
                  <a:txBody>
                    <a:bodyPr/>
                    <a:lstStyle/>
                    <a:p>
                      <a:pPr>
                        <a:lnSpc>
                          <a:spcPct val="115000"/>
                        </a:lnSpc>
                        <a:spcAft>
                          <a:spcPts val="0"/>
                        </a:spcAft>
                      </a:pPr>
                      <a:r>
                        <a:rPr lang="pt-BR" sz="2800" dirty="0">
                          <a:effectLst/>
                          <a:latin typeface="Baguet Script" panose="00000500000000000000" pitchFamily="2" charset="0"/>
                          <a:ea typeface="Times New Roman" panose="02020603050405020304" pitchFamily="18" charset="0"/>
                          <a:cs typeface="Times New Roman" panose="02020603050405020304" pitchFamily="18" charset="0"/>
                        </a:rPr>
                        <a:t>2. Kem que </a:t>
                      </a:r>
                      <a:br>
                        <a:rPr lang="pt-BR" sz="2800" dirty="0">
                          <a:effectLst/>
                          <a:latin typeface="Baguet Script" panose="00000500000000000000" pitchFamily="2" charset="0"/>
                          <a:ea typeface="Times New Roman" panose="02020603050405020304" pitchFamily="18" charset="0"/>
                          <a:cs typeface="Times New Roman" panose="02020603050405020304" pitchFamily="18" charset="0"/>
                        </a:rPr>
                      </a:br>
                      <a:r>
                        <a:rPr lang="pt-BR" sz="2800" dirty="0">
                          <a:effectLst/>
                          <a:latin typeface="Baguet Script" panose="00000500000000000000" pitchFamily="2" charset="0"/>
                          <a:ea typeface="Times New Roman" panose="02020603050405020304" pitchFamily="18" charset="0"/>
                          <a:cs typeface="Times New Roman" panose="02020603050405020304" pitchFamily="18" charset="0"/>
                        </a:rPr>
                        <a:t>(Ep-po-xơn).</a:t>
                      </a:r>
                      <a:endParaRPr lang="en-US" sz="28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800" dirty="0">
                          <a:effectLst/>
                          <a:latin typeface="Baguet Script" panose="00000500000000000000" pitchFamily="2" charset="0"/>
                          <a:ea typeface="Times New Roman" panose="02020603050405020304" pitchFamily="18" charset="0"/>
                          <a:cs typeface="Times New Roman" panose="02020603050405020304" pitchFamily="18" charset="0"/>
                        </a:rPr>
                        <a:t>- Ep-po-xơn vô tình dùng chiếc que trộn bột soda khô và nước lại với nhau trong một cái cốc để đùa nghịch và để quên ngoài trời.</a:t>
                      </a:r>
                      <a:endParaRPr lang="en-US" sz="28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800" dirty="0">
                          <a:effectLst/>
                          <a:latin typeface="Baguet Script" panose="00000500000000000000" pitchFamily="2" charset="0"/>
                          <a:ea typeface="Times New Roman" panose="02020603050405020304" pitchFamily="18" charset="0"/>
                          <a:cs typeface="Times New Roman" panose="02020603050405020304" pitchFamily="18" charset="0"/>
                        </a:rPr>
                        <a:t>- Kem que ra đời, trở thành sản phẩm bán chạy nhất mọi thời đại khi hè đến.</a:t>
                      </a:r>
                      <a:endParaRPr lang="en-US" sz="28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043659"/>
                  </a:ext>
                </a:extLst>
              </a:tr>
            </a:tbl>
          </a:graphicData>
        </a:graphic>
      </p:graphicFrame>
    </p:spTree>
    <p:extLst>
      <p:ext uri="{BB962C8B-B14F-4D97-AF65-F5344CB8AC3E}">
        <p14:creationId xmlns:p14="http://schemas.microsoft.com/office/powerpoint/2010/main" val="110920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tóm</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tắt</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văn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629196" y="1033632"/>
            <a:ext cx="2361544" cy="559640"/>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II.Thực</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ectangle 5"/>
          <p:cNvSpPr/>
          <p:nvPr/>
        </p:nvSpPr>
        <p:spPr>
          <a:xfrm>
            <a:off x="507555" y="1621485"/>
            <a:ext cx="2751074" cy="560218"/>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2</a:t>
            </a:r>
            <a:r>
              <a:rPr kumimoji="0" lang="en-US" sz="2800" b="0"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MS Mincho"/>
                <a:cs typeface="+mn-cs"/>
              </a:rPr>
              <a:t>B</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ước 2:</a:t>
            </a:r>
            <a:r>
              <a:rPr kumimoji="0" lang="vi-VN" sz="2800" b="0"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Tìm ý </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graphicFrame>
        <p:nvGraphicFramePr>
          <p:cNvPr id="10" name="Table 9"/>
          <p:cNvGraphicFramePr>
            <a:graphicFrameLocks noGrp="1"/>
          </p:cNvGraphicFramePr>
          <p:nvPr/>
        </p:nvGraphicFramePr>
        <p:xfrm>
          <a:off x="638104" y="2245102"/>
          <a:ext cx="10858499" cy="4161727"/>
        </p:xfrm>
        <a:graphic>
          <a:graphicData uri="http://schemas.openxmlformats.org/drawingml/2006/table">
            <a:tbl>
              <a:tblPr firstRow="1" firstCol="1" bandRow="1"/>
              <a:tblGrid>
                <a:gridCol w="2896286">
                  <a:extLst>
                    <a:ext uri="{9D8B030D-6E8A-4147-A177-3AD203B41FA5}">
                      <a16:colId xmlns:a16="http://schemas.microsoft.com/office/drawing/2014/main" val="174826417"/>
                    </a:ext>
                  </a:extLst>
                </a:gridCol>
                <a:gridCol w="4090831">
                  <a:extLst>
                    <a:ext uri="{9D8B030D-6E8A-4147-A177-3AD203B41FA5}">
                      <a16:colId xmlns:a16="http://schemas.microsoft.com/office/drawing/2014/main" val="2663248180"/>
                    </a:ext>
                  </a:extLst>
                </a:gridCol>
                <a:gridCol w="3871382">
                  <a:extLst>
                    <a:ext uri="{9D8B030D-6E8A-4147-A177-3AD203B41FA5}">
                      <a16:colId xmlns:a16="http://schemas.microsoft.com/office/drawing/2014/main" val="3763833267"/>
                    </a:ext>
                  </a:extLst>
                </a:gridCol>
              </a:tblGrid>
              <a:tr h="40076">
                <a:tc>
                  <a:txBody>
                    <a:bodyPr/>
                    <a:lstStyle/>
                    <a:p>
                      <a:pPr algn="ctr">
                        <a:lnSpc>
                          <a:spcPct val="115000"/>
                        </a:lnSpc>
                        <a:spcAft>
                          <a:spcPts val="0"/>
                        </a:spcAft>
                      </a:pP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Tên</a:t>
                      </a:r>
                      <a:r>
                        <a:rPr lang="en-US" sz="24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phát</a:t>
                      </a:r>
                      <a:r>
                        <a:rPr lang="en-US" sz="24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minh</a:t>
                      </a:r>
                      <a:r>
                        <a:rPr lang="en-US" sz="24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 </a:t>
                      </a: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Nhà</a:t>
                      </a:r>
                      <a:r>
                        <a:rPr lang="en-US" sz="24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phát</a:t>
                      </a:r>
                      <a:r>
                        <a:rPr lang="en-US" sz="24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minh</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tc>
                  <a:txBody>
                    <a:bodyPr/>
                    <a:lstStyle/>
                    <a:p>
                      <a:pPr algn="ctr">
                        <a:lnSpc>
                          <a:spcPct val="115000"/>
                        </a:lnSpc>
                        <a:spcAft>
                          <a:spcPts val="0"/>
                        </a:spcAft>
                      </a:pP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Nguyên</a:t>
                      </a:r>
                      <a:r>
                        <a:rPr lang="en-US" sz="24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nhân</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tc>
                  <a:txBody>
                    <a:bodyPr/>
                    <a:lstStyle/>
                    <a:p>
                      <a:pPr algn="ctr">
                        <a:lnSpc>
                          <a:spcPct val="115000"/>
                        </a:lnSpc>
                        <a:spcAft>
                          <a:spcPts val="0"/>
                        </a:spcAft>
                      </a:pP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Kết</a:t>
                      </a:r>
                      <a:r>
                        <a:rPr lang="en-US" sz="24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quả</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extLst>
                  <a:ext uri="{0D108BD9-81ED-4DB2-BD59-A6C34878D82A}">
                    <a16:rowId xmlns:a16="http://schemas.microsoft.com/office/drawing/2014/main" val="2190591619"/>
                  </a:ext>
                </a:extLst>
              </a:tr>
              <a:tr h="140268">
                <a:tc>
                  <a:txBody>
                    <a:bodyPr/>
                    <a:lstStyle/>
                    <a:p>
                      <a:pPr>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3.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Lát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khoai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tây</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chiên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(Cram).</a:t>
                      </a: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Khách</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hàng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liên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tục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gửi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trả</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lại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món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ăn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đã</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phục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vụ</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yêu</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cầu</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phải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thái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lát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mỏng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và</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giòn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hơn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nữa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a:t>
                      </a:r>
                    </a:p>
                    <a:p>
                      <a:pPr algn="just">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Cram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đã</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mất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bình</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tĩnh</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cắt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lát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khoai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mỏng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đến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nỗi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không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thể</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mỏng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hơn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và</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chiên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chúng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khô</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cứng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a:t>
                      </a: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Lát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khoai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tây</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chiên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ra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đời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được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nhiều</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người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yêu</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thích</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đặt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mua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a:t>
                      </a: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962302"/>
                  </a:ext>
                </a:extLst>
              </a:tr>
            </a:tbl>
          </a:graphicData>
        </a:graphic>
      </p:graphicFrame>
    </p:spTree>
    <p:extLst>
      <p:ext uri="{BB962C8B-B14F-4D97-AF65-F5344CB8AC3E}">
        <p14:creationId xmlns:p14="http://schemas.microsoft.com/office/powerpoint/2010/main" val="135550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tóm</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tắt</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văn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629196" y="1033632"/>
            <a:ext cx="2361544" cy="559640"/>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II.Thực</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ectangle 5"/>
          <p:cNvSpPr/>
          <p:nvPr/>
        </p:nvSpPr>
        <p:spPr>
          <a:xfrm>
            <a:off x="507555" y="1621485"/>
            <a:ext cx="2751074" cy="560218"/>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2</a:t>
            </a:r>
            <a:r>
              <a:rPr kumimoji="0" lang="en-US" sz="2800" b="0"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MS Mincho"/>
                <a:cs typeface="+mn-cs"/>
              </a:rPr>
              <a:t>B</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ước 2:</a:t>
            </a:r>
            <a:r>
              <a:rPr kumimoji="0" lang="vi-VN" sz="2800" b="0"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Tìm ý </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graphicFrame>
        <p:nvGraphicFramePr>
          <p:cNvPr id="7" name="Table 6"/>
          <p:cNvGraphicFramePr>
            <a:graphicFrameLocks noGrp="1"/>
          </p:cNvGraphicFramePr>
          <p:nvPr/>
        </p:nvGraphicFramePr>
        <p:xfrm>
          <a:off x="573952" y="2230697"/>
          <a:ext cx="10858499" cy="4053333"/>
        </p:xfrm>
        <a:graphic>
          <a:graphicData uri="http://schemas.openxmlformats.org/drawingml/2006/table">
            <a:tbl>
              <a:tblPr firstRow="1" firstCol="1" bandRow="1"/>
              <a:tblGrid>
                <a:gridCol w="2896286">
                  <a:extLst>
                    <a:ext uri="{9D8B030D-6E8A-4147-A177-3AD203B41FA5}">
                      <a16:colId xmlns:a16="http://schemas.microsoft.com/office/drawing/2014/main" val="1969150762"/>
                    </a:ext>
                  </a:extLst>
                </a:gridCol>
                <a:gridCol w="5054974">
                  <a:extLst>
                    <a:ext uri="{9D8B030D-6E8A-4147-A177-3AD203B41FA5}">
                      <a16:colId xmlns:a16="http://schemas.microsoft.com/office/drawing/2014/main" val="2392811979"/>
                    </a:ext>
                  </a:extLst>
                </a:gridCol>
                <a:gridCol w="2907239">
                  <a:extLst>
                    <a:ext uri="{9D8B030D-6E8A-4147-A177-3AD203B41FA5}">
                      <a16:colId xmlns:a16="http://schemas.microsoft.com/office/drawing/2014/main" val="3886701747"/>
                    </a:ext>
                  </a:extLst>
                </a:gridCol>
              </a:tblGrid>
              <a:tr h="45526">
                <a:tc>
                  <a:txBody>
                    <a:bodyPr/>
                    <a:lstStyle/>
                    <a:p>
                      <a:pPr algn="ctr">
                        <a:lnSpc>
                          <a:spcPct val="115000"/>
                        </a:lnSpc>
                        <a:spcAft>
                          <a:spcPts val="0"/>
                        </a:spcAft>
                      </a:pPr>
                      <a:r>
                        <a:rPr lang="en-US" sz="26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Tên</a:t>
                      </a:r>
                      <a:r>
                        <a:rPr lang="en-US" sz="26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phát</a:t>
                      </a:r>
                      <a:r>
                        <a:rPr lang="en-US" sz="26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minh – </a:t>
                      </a:r>
                      <a:r>
                        <a:rPr lang="en-US" sz="26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Nhà</a:t>
                      </a:r>
                      <a:r>
                        <a:rPr lang="en-US" sz="26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phát</a:t>
                      </a:r>
                      <a:r>
                        <a:rPr lang="en-US" sz="26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minh</a:t>
                      </a:r>
                      <a:endParaRPr lang="en-US" sz="26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tc>
                  <a:txBody>
                    <a:bodyPr/>
                    <a:lstStyle/>
                    <a:p>
                      <a:pPr algn="ctr">
                        <a:lnSpc>
                          <a:spcPct val="115000"/>
                        </a:lnSpc>
                        <a:spcAft>
                          <a:spcPts val="0"/>
                        </a:spcAft>
                      </a:pPr>
                      <a:r>
                        <a:rPr lang="en-US" sz="26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Nguyên</a:t>
                      </a:r>
                      <a:r>
                        <a:rPr lang="en-US" sz="26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nhân</a:t>
                      </a:r>
                      <a:endParaRPr lang="en-US" sz="26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tc>
                  <a:txBody>
                    <a:bodyPr/>
                    <a:lstStyle/>
                    <a:p>
                      <a:pPr algn="ctr">
                        <a:lnSpc>
                          <a:spcPct val="115000"/>
                        </a:lnSpc>
                        <a:spcAft>
                          <a:spcPts val="0"/>
                        </a:spcAft>
                      </a:pPr>
                      <a:r>
                        <a:rPr lang="en-US" sz="26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Kết</a:t>
                      </a:r>
                      <a:r>
                        <a:rPr lang="en-US" sz="26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quả</a:t>
                      </a:r>
                      <a:endParaRPr lang="en-US" sz="26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extLst>
                  <a:ext uri="{0D108BD9-81ED-4DB2-BD59-A6C34878D82A}">
                    <a16:rowId xmlns:a16="http://schemas.microsoft.com/office/drawing/2014/main" val="1052967044"/>
                  </a:ext>
                </a:extLst>
              </a:tr>
              <a:tr h="170721">
                <a:tc>
                  <a:txBody>
                    <a:bodyPr/>
                    <a:lstStyle/>
                    <a:p>
                      <a:pPr>
                        <a:lnSpc>
                          <a:spcPct val="115000"/>
                        </a:lnSpc>
                        <a:spcAft>
                          <a:spcPts val="0"/>
                        </a:spcAft>
                      </a:pP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4.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Giấy</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nhớ</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(Xin-</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vơ</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a:t>
                      </a: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Xin-</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vơ</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tạo</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ra</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một</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chất</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dính</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tạm</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trong</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phòng</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thí</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nghiệm</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nhưng</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không</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biết</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ứng</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dụng</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a:t>
                      </a:r>
                    </a:p>
                    <a:p>
                      <a:pPr algn="just">
                        <a:lnSpc>
                          <a:spcPct val="115000"/>
                        </a:lnSpc>
                        <a:spcAft>
                          <a:spcPts val="0"/>
                        </a:spcAft>
                      </a:pP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 Đ</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ồng nghiệp của </a:t>
                      </a:r>
                      <a:r>
                        <a:rPr lang="en-US" sz="2600" dirty="0">
                          <a:effectLst/>
                          <a:latin typeface="Baguet Script" panose="00000500000000000000" pitchFamily="2" charset="0"/>
                          <a:ea typeface="Times New Roman" panose="02020603050405020304" pitchFamily="18" charset="0"/>
                          <a:cs typeface="Times New Roman" panose="02020603050405020304" pitchFamily="18" charset="0"/>
                        </a:rPr>
                        <a:t>Xin-</a:t>
                      </a:r>
                      <a:r>
                        <a:rPr lang="en-US" sz="2600" dirty="0" err="1">
                          <a:effectLst/>
                          <a:latin typeface="Baguet Script" panose="00000500000000000000" pitchFamily="2" charset="0"/>
                          <a:ea typeface="Times New Roman" panose="02020603050405020304" pitchFamily="18" charset="0"/>
                          <a:cs typeface="Times New Roman" panose="02020603050405020304" pitchFamily="18" charset="0"/>
                        </a:rPr>
                        <a:t>vơ</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không tìm ra cách gì để dán một số giấy tờ lên cuốn sách hợp ca.</a:t>
                      </a:r>
                      <a:endParaRPr lang="en-US" sz="26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Hai ý tưởng lớn gặp nhau.</a:t>
                      </a:r>
                      <a:endParaRPr lang="en-US" sz="26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600" dirty="0">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Giấy</a:t>
                      </a:r>
                      <a:r>
                        <a:rPr lang="en-US" sz="2600" dirty="0">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nhớ</a:t>
                      </a:r>
                      <a:r>
                        <a:rPr lang="en-US" sz="2600" dirty="0">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ra</a:t>
                      </a:r>
                      <a:r>
                        <a:rPr lang="en-US" sz="2600" dirty="0">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đời</a:t>
                      </a:r>
                      <a:endParaRPr lang="en-US" sz="26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600" dirty="0">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Năm</a:t>
                      </a:r>
                      <a:r>
                        <a:rPr lang="en-US" sz="2600" dirty="0">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 1980 </a:t>
                      </a:r>
                      <a:r>
                        <a:rPr lang="en-US" sz="2600" dirty="0" err="1">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trở</a:t>
                      </a:r>
                      <a:r>
                        <a:rPr lang="en-US" sz="2600" dirty="0">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nên</a:t>
                      </a:r>
                      <a:r>
                        <a:rPr lang="en-US" sz="2600" dirty="0">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phổ</a:t>
                      </a:r>
                      <a:r>
                        <a:rPr lang="en-US" sz="2600" dirty="0">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biến</a:t>
                      </a:r>
                      <a:r>
                        <a:rPr lang="en-US" sz="2600" dirty="0">
                          <a:solidFill>
                            <a:srgbClr val="000000"/>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6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033281"/>
                  </a:ext>
                </a:extLst>
              </a:tr>
            </a:tbl>
          </a:graphicData>
        </a:graphic>
      </p:graphicFrame>
    </p:spTree>
    <p:extLst>
      <p:ext uri="{BB962C8B-B14F-4D97-AF65-F5344CB8AC3E}">
        <p14:creationId xmlns:p14="http://schemas.microsoft.com/office/powerpoint/2010/main" val="3417787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tóm</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tắt</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văn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467517" y="1023801"/>
            <a:ext cx="2480231" cy="559640"/>
          </a:xfrm>
          <a:prstGeom prst="rect">
            <a:avLst/>
          </a:prstGeom>
        </p:spPr>
        <p:txBody>
          <a:bodyPr wrap="none">
            <a:spAutoFit/>
          </a:bodyPr>
          <a:lstStyle/>
          <a:p>
            <a:pPr>
              <a:lnSpc>
                <a:spcPct val="115000"/>
              </a:lnSpc>
            </a:pPr>
            <a:r>
              <a:rPr lang="en-US" sz="2800" b="1" dirty="0">
                <a:solidFill>
                  <a:srgbClr val="7030A0"/>
                </a:solidFill>
                <a:latin typeface="Baguet Script" panose="00000500000000000000" pitchFamily="2" charset="0"/>
                <a:ea typeface="Times New Roman" panose="02020603050405020304" pitchFamily="18" charset="0"/>
              </a:rPr>
              <a:t>3. </a:t>
            </a:r>
            <a:r>
              <a:rPr lang="en-US" sz="2800" b="1" dirty="0" err="1">
                <a:solidFill>
                  <a:srgbClr val="7030A0"/>
                </a:solidFill>
                <a:latin typeface="Baguet Script" panose="00000500000000000000" pitchFamily="2" charset="0"/>
                <a:ea typeface="Times New Roman" panose="02020603050405020304" pitchFamily="18" charset="0"/>
              </a:rPr>
              <a:t>Bước</a:t>
            </a:r>
            <a:r>
              <a:rPr lang="en-US" sz="2800" b="1" dirty="0">
                <a:solidFill>
                  <a:srgbClr val="7030A0"/>
                </a:solidFill>
                <a:latin typeface="Baguet Script" panose="00000500000000000000" pitchFamily="2" charset="0"/>
                <a:ea typeface="Times New Roman" panose="02020603050405020304" pitchFamily="18" charset="0"/>
              </a:rPr>
              <a:t> 3: </a:t>
            </a:r>
            <a:r>
              <a:rPr lang="vi-VN" sz="2800" b="1" dirty="0">
                <a:solidFill>
                  <a:srgbClr val="7030A0"/>
                </a:solidFill>
                <a:latin typeface="Times New Roman" panose="02020603050405020304" pitchFamily="18" charset="0"/>
                <a:ea typeface="Times New Roman" panose="02020603050405020304" pitchFamily="18" charset="0"/>
              </a:rPr>
              <a:t>Viết</a:t>
            </a:r>
            <a:endParaRPr lang="en-US" sz="2800" dirty="0">
              <a:effectLst/>
              <a:latin typeface="Baguet Script" panose="00000500000000000000" pitchFamily="2" charset="0"/>
              <a:ea typeface="Times New Roman" panose="02020603050405020304" pitchFamily="18" charset="0"/>
            </a:endParaRPr>
          </a:p>
        </p:txBody>
      </p:sp>
      <p:sp>
        <p:nvSpPr>
          <p:cNvPr id="11" name="Rectangle 10"/>
          <p:cNvSpPr/>
          <p:nvPr/>
        </p:nvSpPr>
        <p:spPr>
          <a:xfrm>
            <a:off x="4871412" y="1361942"/>
            <a:ext cx="2329484" cy="523220"/>
          </a:xfrm>
          <a:prstGeom prst="rect">
            <a:avLst/>
          </a:prstGeom>
        </p:spPr>
        <p:txBody>
          <a:bodyPr wrap="none">
            <a:spAutoFit/>
          </a:bodyPr>
          <a:lstStyle/>
          <a:p>
            <a:pPr marL="457200" indent="-457200">
              <a:buFont typeface="Wingdings" panose="05000000000000000000" pitchFamily="2" charset="2"/>
              <a:buChar char="v"/>
            </a:pPr>
            <a:r>
              <a:rPr lang="en-US" sz="2800" b="1" dirty="0" err="1">
                <a:solidFill>
                  <a:srgbClr val="4A4A4A"/>
                </a:solidFill>
                <a:latin typeface="Baguet Script" panose="00000500000000000000" pitchFamily="2" charset="0"/>
                <a:ea typeface="Times New Roman" panose="02020603050405020304" pitchFamily="18" charset="0"/>
              </a:rPr>
              <a:t>Hình</a:t>
            </a:r>
            <a:r>
              <a:rPr lang="en-US" sz="2800" b="1" dirty="0">
                <a:solidFill>
                  <a:srgbClr val="4A4A4A"/>
                </a:solidFill>
                <a:latin typeface="Baguet Script" panose="00000500000000000000" pitchFamily="2" charset="0"/>
                <a:ea typeface="Times New Roman" panose="02020603050405020304" pitchFamily="18" charset="0"/>
              </a:rPr>
              <a:t> </a:t>
            </a:r>
            <a:r>
              <a:rPr lang="en-US" sz="2800" b="1" dirty="0" err="1">
                <a:solidFill>
                  <a:srgbClr val="4A4A4A"/>
                </a:solidFill>
                <a:latin typeface="Baguet Script" panose="00000500000000000000" pitchFamily="2" charset="0"/>
                <a:ea typeface="Times New Roman" panose="02020603050405020304" pitchFamily="18" charset="0"/>
              </a:rPr>
              <a:t>thức</a:t>
            </a:r>
            <a:r>
              <a:rPr lang="en-US" sz="2800" b="1" dirty="0">
                <a:solidFill>
                  <a:srgbClr val="4A4A4A"/>
                </a:solidFill>
                <a:latin typeface="Baguet Script" panose="00000500000000000000" pitchFamily="2" charset="0"/>
                <a:ea typeface="Times New Roman" panose="02020603050405020304" pitchFamily="18" charset="0"/>
              </a:rPr>
              <a:t>:</a:t>
            </a:r>
            <a:endParaRPr lang="en-US" sz="2800" dirty="0"/>
          </a:p>
        </p:txBody>
      </p:sp>
      <p:sp>
        <p:nvSpPr>
          <p:cNvPr id="6" name="Rectangle 5"/>
          <p:cNvSpPr/>
          <p:nvPr/>
        </p:nvSpPr>
        <p:spPr>
          <a:xfrm>
            <a:off x="635794" y="1858743"/>
            <a:ext cx="10858500" cy="3868751"/>
          </a:xfrm>
          <a:prstGeom prst="rect">
            <a:avLst/>
          </a:prstGeom>
        </p:spPr>
        <p:txBody>
          <a:bodyPr>
            <a:spAutoFit/>
          </a:bodyPr>
          <a:lstStyle/>
          <a:p>
            <a:pPr marL="457200" indent="-457200">
              <a:lnSpc>
                <a:spcPct val="115000"/>
              </a:lnSpc>
              <a:spcAft>
                <a:spcPts val="1200"/>
              </a:spcAft>
              <a:buFont typeface="Wingdings" panose="05000000000000000000" pitchFamily="2" charset="2"/>
              <a:buChar char="ü"/>
            </a:pPr>
            <a:r>
              <a:rPr lang="en-US" sz="2800" b="1" dirty="0" err="1">
                <a:solidFill>
                  <a:srgbClr val="4A4A4A"/>
                </a:solidFill>
                <a:latin typeface="Baguet Script" panose="00000500000000000000" pitchFamily="2" charset="0"/>
                <a:ea typeface="Times New Roman" panose="02020603050405020304" pitchFamily="18" charset="0"/>
              </a:rPr>
              <a:t>Cách</a:t>
            </a:r>
            <a:r>
              <a:rPr lang="en-US" sz="2800" b="1" dirty="0">
                <a:solidFill>
                  <a:srgbClr val="4A4A4A"/>
                </a:solidFill>
                <a:latin typeface="Baguet Script" panose="00000500000000000000" pitchFamily="2" charset="0"/>
                <a:ea typeface="Times New Roman" panose="02020603050405020304" pitchFamily="18" charset="0"/>
              </a:rPr>
              <a:t> 1</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Cách</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thông</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dụng</a:t>
            </a:r>
            <a:r>
              <a:rPr lang="en-US" sz="2800" dirty="0">
                <a:solidFill>
                  <a:srgbClr val="4A4A4A"/>
                </a:solidFill>
                <a:latin typeface="Baguet Script" panose="00000500000000000000" pitchFamily="2" charset="0"/>
                <a:ea typeface="Times New Roman" panose="02020603050405020304" pitchFamily="18" charset="0"/>
              </a:rPr>
              <a:t>): </a:t>
            </a:r>
            <a:r>
              <a:rPr lang="vi-VN" sz="2800" dirty="0">
                <a:solidFill>
                  <a:srgbClr val="4A4A4A"/>
                </a:solidFill>
                <a:latin typeface="Times New Roman" panose="02020603050405020304" pitchFamily="18" charset="0"/>
                <a:ea typeface="Times New Roman" panose="02020603050405020304" pitchFamily="18" charset="0"/>
              </a:rPr>
              <a:t>Có thể viết bản tóm tắt thành một đoạn văn, trong đó dùng lời văn của em kết hợp với việc sử dụng các từ ngữ chỉ thứ tự hoặc từ nối để kết nối các thông tin cụ thể</a:t>
            </a:r>
            <a:r>
              <a:rPr lang="en-US" sz="2800" dirty="0">
                <a:solidFill>
                  <a:srgbClr val="4A4A4A"/>
                </a:solidFill>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marL="457200" indent="-457200">
              <a:lnSpc>
                <a:spcPct val="115000"/>
              </a:lnSpc>
              <a:spcAft>
                <a:spcPts val="1200"/>
              </a:spcAft>
              <a:buFont typeface="Wingdings" panose="05000000000000000000" pitchFamily="2" charset="2"/>
              <a:buChar char="ü"/>
            </a:pPr>
            <a:r>
              <a:rPr lang="en-US" sz="2800" b="1" dirty="0" err="1">
                <a:solidFill>
                  <a:srgbClr val="4A4A4A"/>
                </a:solidFill>
                <a:latin typeface="Baguet Script" panose="00000500000000000000" pitchFamily="2" charset="0"/>
                <a:ea typeface="Times New Roman" panose="02020603050405020304" pitchFamily="18" charset="0"/>
              </a:rPr>
              <a:t>Cách</a:t>
            </a:r>
            <a:r>
              <a:rPr lang="en-US" sz="2800" b="1" dirty="0">
                <a:solidFill>
                  <a:srgbClr val="4A4A4A"/>
                </a:solidFill>
                <a:latin typeface="Baguet Script" panose="00000500000000000000" pitchFamily="2" charset="0"/>
                <a:ea typeface="Times New Roman" panose="02020603050405020304" pitchFamily="18" charset="0"/>
              </a:rPr>
              <a:t> 2:</a:t>
            </a:r>
            <a:r>
              <a:rPr lang="en-US" sz="2800" dirty="0">
                <a:solidFill>
                  <a:srgbClr val="4A4A4A"/>
                </a:solidFill>
                <a:latin typeface="Baguet Script" panose="00000500000000000000" pitchFamily="2" charset="0"/>
                <a:ea typeface="Times New Roman" panose="02020603050405020304" pitchFamily="18" charset="0"/>
              </a:rPr>
              <a:t> </a:t>
            </a:r>
            <a:r>
              <a:rPr lang="vi-VN" sz="2800" dirty="0">
                <a:solidFill>
                  <a:srgbClr val="4A4A4A"/>
                </a:solidFill>
                <a:latin typeface="Times New Roman" panose="02020603050405020304" pitchFamily="18" charset="0"/>
                <a:ea typeface="Times New Roman" panose="02020603050405020304" pitchFamily="18" charset="0"/>
              </a:rPr>
              <a:t>Có thể trình bày các thông tin chính </a:t>
            </a:r>
            <a:r>
              <a:rPr lang="vi-VN" sz="2800" b="1" dirty="0">
                <a:solidFill>
                  <a:srgbClr val="4A4A4A"/>
                </a:solidFill>
                <a:latin typeface="Times New Roman" panose="02020603050405020304" pitchFamily="18" charset="0"/>
                <a:ea typeface="Times New Roman" panose="02020603050405020304" pitchFamily="18" charset="0"/>
              </a:rPr>
              <a:t>của văn bản theo một sơ đồ nhất định.</a:t>
            </a:r>
            <a:endParaRPr lang="en-US" sz="2800" dirty="0">
              <a:latin typeface="Baguet Script" panose="00000500000000000000" pitchFamily="2" charset="0"/>
              <a:ea typeface="Times New Roman" panose="02020603050405020304" pitchFamily="18" charset="0"/>
            </a:endParaRPr>
          </a:p>
          <a:p>
            <a:pPr marL="457200" indent="-457200">
              <a:lnSpc>
                <a:spcPct val="115000"/>
              </a:lnSpc>
              <a:spcAft>
                <a:spcPts val="1200"/>
              </a:spcAft>
              <a:buFont typeface="Wingdings" panose="05000000000000000000" pitchFamily="2" charset="2"/>
              <a:buChar char="v"/>
            </a:pPr>
            <a:r>
              <a:rPr lang="en-US" sz="2800" b="1" dirty="0" err="1">
                <a:solidFill>
                  <a:srgbClr val="4A4A4A"/>
                </a:solidFill>
                <a:latin typeface="Baguet Script" panose="00000500000000000000" pitchFamily="2" charset="0"/>
                <a:ea typeface="Times New Roman" panose="02020603050405020304" pitchFamily="18" charset="0"/>
              </a:rPr>
              <a:t>Nội</a:t>
            </a:r>
            <a:r>
              <a:rPr lang="en-US" sz="2800" b="1" dirty="0">
                <a:solidFill>
                  <a:srgbClr val="4A4A4A"/>
                </a:solidFill>
                <a:latin typeface="Baguet Script" panose="00000500000000000000" pitchFamily="2" charset="0"/>
                <a:ea typeface="Times New Roman" panose="02020603050405020304" pitchFamily="18" charset="0"/>
              </a:rPr>
              <a:t> dung:</a:t>
            </a:r>
            <a:r>
              <a:rPr lang="en-US" sz="2800" dirty="0">
                <a:solidFill>
                  <a:srgbClr val="4A4A4A"/>
                </a:solidFill>
                <a:latin typeface="Baguet Script" panose="00000500000000000000" pitchFamily="2" charset="0"/>
                <a:ea typeface="Times New Roman" panose="02020603050405020304" pitchFamily="18" charset="0"/>
              </a:rPr>
              <a:t> </a:t>
            </a:r>
            <a:r>
              <a:rPr lang="vi-VN" sz="2800" dirty="0">
                <a:solidFill>
                  <a:srgbClr val="4A4A4A"/>
                </a:solidFill>
                <a:latin typeface="Times New Roman" panose="02020603050405020304" pitchFamily="18" charset="0"/>
                <a:ea typeface="Times New Roman" panose="02020603050405020304" pitchFamily="18" charset="0"/>
              </a:rPr>
              <a:t>Bản tóm tắt phải có đầy đủ các thông tin về nguyên nhân và kết quả của sự kiện.</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411886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down)">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down)">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tóm</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tắt</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văn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573951" y="1031258"/>
            <a:ext cx="10858500" cy="5355312"/>
          </a:xfrm>
          <a:prstGeom prst="rect">
            <a:avLst/>
          </a:prstGeom>
        </p:spPr>
        <p:txBody>
          <a:bodyPr>
            <a:spAutoFit/>
          </a:bodyPr>
          <a:lstStyle/>
          <a:p>
            <a:pPr>
              <a:lnSpc>
                <a:spcPct val="115000"/>
              </a:lnSpc>
              <a:spcAft>
                <a:spcPts val="1200"/>
              </a:spcAft>
            </a:pPr>
            <a:r>
              <a:rPr lang="en-US" sz="2800" b="1" dirty="0">
                <a:solidFill>
                  <a:srgbClr val="7030A0"/>
                </a:solidFill>
                <a:latin typeface="Baguet Script" panose="00000500000000000000" pitchFamily="2" charset="0"/>
                <a:ea typeface="Times New Roman" panose="02020603050405020304" pitchFamily="18" charset="0"/>
              </a:rPr>
              <a:t>4. </a:t>
            </a:r>
            <a:r>
              <a:rPr lang="vi-VN" sz="2800" b="1" dirty="0">
                <a:solidFill>
                  <a:srgbClr val="7030A0"/>
                </a:solidFill>
                <a:latin typeface="Times New Roman" panose="02020603050405020304" pitchFamily="18" charset="0"/>
                <a:ea typeface="Times New Roman" panose="02020603050405020304" pitchFamily="18" charset="0"/>
              </a:rPr>
              <a:t>Bước 4: Kiểm tra và chỉnh sửa</a:t>
            </a:r>
            <a:endParaRPr lang="en-US" sz="2800" dirty="0">
              <a:latin typeface="Baguet Script" panose="00000500000000000000" pitchFamily="2" charset="0"/>
              <a:ea typeface="Times New Roman" panose="02020603050405020304" pitchFamily="18" charset="0"/>
            </a:endParaRPr>
          </a:p>
          <a:p>
            <a:pPr marL="457200" indent="-457200">
              <a:lnSpc>
                <a:spcPct val="115000"/>
              </a:lnSpc>
              <a:spcAft>
                <a:spcPts val="1200"/>
              </a:spcAft>
              <a:buFont typeface="Wingdings" panose="05000000000000000000" pitchFamily="2" charset="2"/>
              <a:buChar char="v"/>
            </a:pPr>
            <a:r>
              <a:rPr lang="vi-VN" sz="2800" dirty="0">
                <a:solidFill>
                  <a:srgbClr val="0D0D0D"/>
                </a:solidFill>
                <a:latin typeface="Times New Roman" panose="02020603050405020304" pitchFamily="18" charset="0"/>
                <a:ea typeface="Times New Roman" panose="02020603050405020304" pitchFamily="18" charset="0"/>
              </a:rPr>
              <a:t>Đọc lại bản tóm tắt.</a:t>
            </a:r>
            <a:endParaRPr lang="en-US" sz="2800" dirty="0">
              <a:latin typeface="Baguet Script" panose="00000500000000000000" pitchFamily="2" charset="0"/>
              <a:ea typeface="Times New Roman" panose="02020603050405020304" pitchFamily="18" charset="0"/>
            </a:endParaRPr>
          </a:p>
          <a:p>
            <a:pPr marL="457200" indent="-457200">
              <a:lnSpc>
                <a:spcPct val="115000"/>
              </a:lnSpc>
              <a:spcAft>
                <a:spcPts val="0"/>
              </a:spcAft>
              <a:buFont typeface="Wingdings" panose="05000000000000000000" pitchFamily="2" charset="2"/>
              <a:buChar char="v"/>
              <a:tabLst>
                <a:tab pos="1386840" algn="l"/>
              </a:tabLst>
            </a:pPr>
            <a:r>
              <a:rPr lang="en-US" sz="2800" dirty="0" err="1">
                <a:solidFill>
                  <a:srgbClr val="0D0D0D"/>
                </a:solidFill>
                <a:latin typeface="Baguet Script" panose="00000500000000000000" pitchFamily="2" charset="0"/>
                <a:ea typeface="Times New Roman" panose="02020603050405020304" pitchFamily="18" charset="0"/>
              </a:rPr>
              <a:t>Xem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xét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phát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hiện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sửa</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các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lỗi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về</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nội</a:t>
            </a:r>
            <a:r>
              <a:rPr lang="en-US" sz="2800" dirty="0">
                <a:solidFill>
                  <a:srgbClr val="0D0D0D"/>
                </a:solidFill>
                <a:latin typeface="Baguet Script" panose="00000500000000000000" pitchFamily="2" charset="0"/>
                <a:ea typeface="Times New Roman" panose="02020603050405020304" pitchFamily="18" charset="0"/>
              </a:rPr>
              <a:t> dung </a:t>
            </a:r>
            <a:r>
              <a:rPr lang="en-US" sz="2800" dirty="0" err="1">
                <a:solidFill>
                  <a:srgbClr val="0D0D0D"/>
                </a:solidFill>
                <a:latin typeface="Baguet Script" panose="00000500000000000000" pitchFamily="2" charset="0"/>
                <a:ea typeface="Times New Roman" panose="02020603050405020304" pitchFamily="18" charset="0"/>
              </a:rPr>
              <a:t>và</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hình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thức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của</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bản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tóm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tắt</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marL="457200" indent="-457200">
              <a:lnSpc>
                <a:spcPct val="115000"/>
              </a:lnSpc>
              <a:spcAft>
                <a:spcPts val="0"/>
              </a:spcAft>
              <a:buFont typeface="Wingdings" panose="05000000000000000000" pitchFamily="2" charset="2"/>
              <a:buChar char="ü"/>
              <a:tabLst>
                <a:tab pos="1386840" algn="l"/>
              </a:tabLst>
            </a:pPr>
            <a:r>
              <a:rPr lang="en-US" sz="2800" dirty="0" err="1">
                <a:solidFill>
                  <a:srgbClr val="0D0D0D"/>
                </a:solidFill>
                <a:latin typeface="Baguet Script" panose="00000500000000000000" pitchFamily="2" charset="0"/>
                <a:ea typeface="MS Mincho"/>
              </a:rPr>
              <a:t>Đọc</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kĩ</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bài</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viết</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của</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mình</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và</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khoanh</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tròn</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những</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lỗi</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chính</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tả</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lỗi</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sử</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dụng</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từ</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ngữ</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nếu</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có</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Sau</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đó</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sửa</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lại</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các</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lỗi</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đó</a:t>
            </a:r>
            <a:r>
              <a:rPr lang="en-US" sz="2800" dirty="0">
                <a:solidFill>
                  <a:srgbClr val="0D0D0D"/>
                </a:solidFill>
                <a:latin typeface="Baguet Script" panose="00000500000000000000" pitchFamily="2" charset="0"/>
                <a:ea typeface="MS Mincho"/>
              </a:rPr>
              <a:t>.</a:t>
            </a:r>
            <a:endParaRPr lang="en-US" sz="2800" dirty="0">
              <a:latin typeface="Baguet Script" panose="00000500000000000000" pitchFamily="2" charset="0"/>
              <a:ea typeface="Times New Roman" panose="02020603050405020304" pitchFamily="18" charset="0"/>
            </a:endParaRPr>
          </a:p>
          <a:p>
            <a:pPr marL="457200" indent="-457200">
              <a:lnSpc>
                <a:spcPct val="115000"/>
              </a:lnSpc>
              <a:spcAft>
                <a:spcPts val="0"/>
              </a:spcAft>
              <a:buFont typeface="Wingdings" panose="05000000000000000000" pitchFamily="2" charset="2"/>
              <a:buChar char="ü"/>
              <a:tabLst>
                <a:tab pos="1386840" algn="l"/>
              </a:tabLst>
            </a:pPr>
            <a:r>
              <a:rPr lang="en-US" sz="2800" dirty="0" err="1">
                <a:solidFill>
                  <a:srgbClr val="0D0D0D"/>
                </a:solidFill>
                <a:latin typeface="Baguet Script" panose="00000500000000000000" pitchFamily="2" charset="0"/>
                <a:ea typeface="MS Mincho"/>
              </a:rPr>
              <a:t>Gạch</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chân</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những</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câu</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sai</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ngữ</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pháp</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bằng</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cách</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phân</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tích</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cấu</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trúc</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ngữ</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pháp</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và</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sửa</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lại</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cho</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đúng</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nếu</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có</a:t>
            </a:r>
            <a:r>
              <a:rPr lang="en-US" sz="2800" dirty="0">
                <a:solidFill>
                  <a:srgbClr val="0D0D0D"/>
                </a:solidFill>
                <a:latin typeface="Baguet Script" panose="00000500000000000000" pitchFamily="2" charset="0"/>
                <a:ea typeface="MS Mincho"/>
              </a:rPr>
              <a:t>).</a:t>
            </a:r>
            <a:endParaRPr lang="en-US" sz="2800" dirty="0">
              <a:latin typeface="Baguet Script" panose="00000500000000000000" pitchFamily="2" charset="0"/>
              <a:ea typeface="Times New Roman" panose="02020603050405020304" pitchFamily="18" charset="0"/>
            </a:endParaRPr>
          </a:p>
          <a:p>
            <a:pPr marL="457200" indent="-457200">
              <a:lnSpc>
                <a:spcPct val="115000"/>
              </a:lnSpc>
              <a:spcAft>
                <a:spcPts val="0"/>
              </a:spcAft>
              <a:buFont typeface="Wingdings" panose="05000000000000000000" pitchFamily="2" charset="2"/>
              <a:buChar char="ü"/>
              <a:tabLst>
                <a:tab pos="1386840" algn="l"/>
              </a:tabLst>
            </a:pPr>
            <a:r>
              <a:rPr lang="en-US" sz="2800" dirty="0" err="1">
                <a:solidFill>
                  <a:srgbClr val="0D0D0D"/>
                </a:solidFill>
                <a:latin typeface="Baguet Script" panose="00000500000000000000" pitchFamily="2" charset="0"/>
                <a:ea typeface="MS Mincho"/>
              </a:rPr>
              <a:t>Xem</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lại</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xem</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các</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thông</a:t>
            </a:r>
            <a:r>
              <a:rPr lang="en-US" sz="2800" dirty="0">
                <a:solidFill>
                  <a:srgbClr val="0D0D0D"/>
                </a:solidFill>
                <a:latin typeface="Baguet Script" panose="00000500000000000000" pitchFamily="2" charset="0"/>
                <a:ea typeface="MS Mincho"/>
              </a:rPr>
              <a:t> tin </a:t>
            </a:r>
            <a:r>
              <a:rPr lang="en-US" sz="2800" dirty="0" err="1">
                <a:solidFill>
                  <a:srgbClr val="0D0D0D"/>
                </a:solidFill>
                <a:latin typeface="Baguet Script" panose="00000500000000000000" pitchFamily="2" charset="0"/>
                <a:ea typeface="MS Mincho"/>
              </a:rPr>
              <a:t>chính</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đã</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đầy</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đủ</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và</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đã</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sắp</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xếp</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theo</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mối</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quan</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hệ</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nhân</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quả</a:t>
            </a:r>
            <a:r>
              <a:rPr lang="en-US" sz="2800" dirty="0">
                <a:solidFill>
                  <a:srgbClr val="0D0D0D"/>
                </a:solidFill>
                <a:latin typeface="Baguet Script" panose="00000500000000000000" pitchFamily="2" charset="0"/>
                <a:ea typeface="MS Mincho"/>
              </a:rPr>
              <a:t> </a:t>
            </a:r>
            <a:r>
              <a:rPr lang="en-US" sz="2800" dirty="0" err="1">
                <a:solidFill>
                  <a:srgbClr val="0D0D0D"/>
                </a:solidFill>
                <a:latin typeface="Baguet Script" panose="00000500000000000000" pitchFamily="2" charset="0"/>
                <a:ea typeface="MS Mincho"/>
              </a:rPr>
              <a:t>chưa</a:t>
            </a:r>
            <a:r>
              <a:rPr lang="en-US" sz="2800" dirty="0">
                <a:solidFill>
                  <a:srgbClr val="0D0D0D"/>
                </a:solidFill>
                <a:latin typeface="Baguet Script" panose="00000500000000000000" pitchFamily="2" charset="0"/>
                <a:ea typeface="MS Mincho"/>
              </a:rPr>
              <a:t>.</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39791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tóm</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tắt</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văn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2691123" y="1161922"/>
            <a:ext cx="6904454" cy="559640"/>
          </a:xfrm>
          <a:prstGeom prst="rect">
            <a:avLst/>
          </a:prstGeom>
        </p:spPr>
        <p:txBody>
          <a:bodyPr wrap="none">
            <a:spAutoFit/>
          </a:bodyPr>
          <a:lstStyle/>
          <a:p>
            <a:pPr>
              <a:lnSpc>
                <a:spcPct val="115000"/>
              </a:lnSpc>
              <a:spcAft>
                <a:spcPts val="1200"/>
              </a:spcAft>
            </a:pPr>
            <a:r>
              <a:rPr lang="en-US" sz="2800" b="1" i="1" dirty="0" err="1">
                <a:solidFill>
                  <a:srgbClr val="0070C0"/>
                </a:solidFill>
                <a:latin typeface="Baguet Script" panose="00000500000000000000" pitchFamily="2" charset="0"/>
                <a:ea typeface="Times New Roman" panose="02020603050405020304" pitchFamily="18" charset="0"/>
              </a:rPr>
              <a:t>Bảng</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kiểm</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về</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bản</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tóm</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tắt</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văn</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bản</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thông</a:t>
            </a:r>
            <a:r>
              <a:rPr lang="en-US" sz="2800" b="1" i="1" dirty="0">
                <a:solidFill>
                  <a:srgbClr val="0070C0"/>
                </a:solidFill>
                <a:latin typeface="Baguet Script" panose="00000500000000000000" pitchFamily="2" charset="0"/>
                <a:ea typeface="Times New Roman" panose="02020603050405020304" pitchFamily="18" charset="0"/>
              </a:rPr>
              <a:t> tin:</a:t>
            </a:r>
            <a:endParaRPr lang="en-US" sz="2800" dirty="0">
              <a:effectLst/>
              <a:latin typeface="Baguet Script" panose="00000500000000000000" pitchFamily="2" charset="0"/>
              <a:ea typeface="Times New Roman" panose="02020603050405020304" pitchFamily="18" charset="0"/>
            </a:endParaRPr>
          </a:p>
        </p:txBody>
      </p:sp>
      <p:graphicFrame>
        <p:nvGraphicFramePr>
          <p:cNvPr id="7" name="Table 6"/>
          <p:cNvGraphicFramePr>
            <a:graphicFrameLocks noGrp="1"/>
          </p:cNvGraphicFramePr>
          <p:nvPr/>
        </p:nvGraphicFramePr>
        <p:xfrm>
          <a:off x="660400" y="1740979"/>
          <a:ext cx="10858501" cy="4848989"/>
        </p:xfrm>
        <a:graphic>
          <a:graphicData uri="http://schemas.openxmlformats.org/drawingml/2006/table">
            <a:tbl>
              <a:tblPr/>
              <a:tblGrid>
                <a:gridCol w="8513580">
                  <a:extLst>
                    <a:ext uri="{9D8B030D-6E8A-4147-A177-3AD203B41FA5}">
                      <a16:colId xmlns:a16="http://schemas.microsoft.com/office/drawing/2014/main" val="785431211"/>
                    </a:ext>
                  </a:extLst>
                </a:gridCol>
                <a:gridCol w="2344921">
                  <a:extLst>
                    <a:ext uri="{9D8B030D-6E8A-4147-A177-3AD203B41FA5}">
                      <a16:colId xmlns:a16="http://schemas.microsoft.com/office/drawing/2014/main" val="356299961"/>
                    </a:ext>
                  </a:extLst>
                </a:gridCol>
              </a:tblGrid>
              <a:tr h="0">
                <a:tc>
                  <a:txBody>
                    <a:bodyPr/>
                    <a:lstStyle/>
                    <a:p>
                      <a:pPr algn="ctr">
                        <a:lnSpc>
                          <a:spcPct val="115000"/>
                        </a:lnSpc>
                        <a:spcAft>
                          <a:spcPts val="0"/>
                        </a:spcAft>
                      </a:pP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Yêu</a:t>
                      </a: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cầu</a:t>
                      </a: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đối</a:t>
                      </a: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với</a:t>
                      </a: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biên</a:t>
                      </a: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bản</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Aft>
                          <a:spcPts val="0"/>
                        </a:spcAft>
                      </a:pP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Đạt</a:t>
                      </a: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Chưa</a:t>
                      </a: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đạt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83104031"/>
                  </a:ext>
                </a:extLst>
              </a:tr>
              <a:tr h="0">
                <a:tc>
                  <a:txBody>
                    <a:bodyPr/>
                    <a:lstStyle/>
                    <a:p>
                      <a:pPr>
                        <a:lnSpc>
                          <a:spcPct val="115000"/>
                        </a:lnSpc>
                        <a:spcAft>
                          <a:spcPts val="0"/>
                        </a:spcAft>
                      </a:pP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tóm</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tắt</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chọn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trình</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bày</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hoặc</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sơ</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đồ</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Aft>
                          <a:spcPts val="0"/>
                        </a:spcAft>
                      </a:pP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0291801"/>
                  </a:ext>
                </a:extLst>
              </a:tr>
              <a:tr h="0">
                <a:tc>
                  <a:txBody>
                    <a:bodyPr/>
                    <a:lstStyle/>
                    <a:p>
                      <a:pPr>
                        <a:lnSpc>
                          <a:spcPct val="115000"/>
                        </a:lnSpc>
                        <a:spcAft>
                          <a:spcPts val="0"/>
                        </a:spcAft>
                      </a:pP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tin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tóm</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tắt</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sắp</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xếp</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theo</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trình</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thích</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hợp</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09802762"/>
                  </a:ext>
                </a:extLst>
              </a:tr>
              <a:tr h="0">
                <a:tc>
                  <a:txBody>
                    <a:bodyPr/>
                    <a:lstStyle/>
                    <a:p>
                      <a:pPr>
                        <a:lnSpc>
                          <a:spcPct val="115000"/>
                        </a:lnSpc>
                        <a:spcAft>
                          <a:spcPts val="0"/>
                        </a:spcAft>
                      </a:pP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tóm</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tắt</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chứa</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hoặc</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nối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đối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chứa</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vẽ</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chứa</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khoá</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kết</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nối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bằng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mũi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tên</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đường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cong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nét</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thẳng</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đối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sơ</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đồ</a:t>
                      </a:r>
                      <a:r>
                        <a:rPr lang="en-US" sz="2400"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39745100"/>
                  </a:ext>
                </a:extLst>
              </a:tr>
              <a:tr h="0">
                <a:tc>
                  <a:txBody>
                    <a:bodyPr/>
                    <a:lstStyle/>
                    <a:p>
                      <a:pPr>
                        <a:lnSpc>
                          <a:spcPct val="115000"/>
                        </a:lnSpc>
                        <a:spcAft>
                          <a:spcPts val="1200"/>
                        </a:spcAft>
                      </a:pPr>
                      <a:r>
                        <a:rPr lang="vi-VN"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 tóm tắt phải có đầy đủ các thông tin về nguyên nhân và kết quả của sự kiện.</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404188576"/>
                  </a:ext>
                </a:extLst>
              </a:tr>
            </a:tbl>
          </a:graphicData>
        </a:graphic>
      </p:graphicFrame>
    </p:spTree>
    <p:extLst>
      <p:ext uri="{BB962C8B-B14F-4D97-AF65-F5344CB8AC3E}">
        <p14:creationId xmlns:p14="http://schemas.microsoft.com/office/powerpoint/2010/main" val="3726315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tóm</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tắt</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văn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489673" y="1153349"/>
            <a:ext cx="9199954" cy="523220"/>
          </a:xfrm>
          <a:prstGeom prst="rect">
            <a:avLst/>
          </a:prstGeom>
        </p:spPr>
        <p:txBody>
          <a:bodyPr wrap="none">
            <a:spAutoFit/>
          </a:bodyPr>
          <a:lstStyle/>
          <a:p>
            <a:r>
              <a:rPr lang="en-US" sz="2800" b="1" dirty="0" err="1">
                <a:solidFill>
                  <a:srgbClr val="0070C0"/>
                </a:solidFill>
                <a:latin typeface="Baguet Script" panose="00000500000000000000" pitchFamily="2" charset="0"/>
                <a:ea typeface="Times New Roman" panose="02020603050405020304" pitchFamily="18" charset="0"/>
              </a:rPr>
              <a:t>Bài</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tóm</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tắt</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văn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bản</a:t>
            </a:r>
            <a:r>
              <a:rPr lang="en-US" sz="2800" b="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Những</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phát</a:t>
            </a:r>
            <a:r>
              <a:rPr lang="en-US" sz="2800" b="1" i="1" dirty="0">
                <a:solidFill>
                  <a:srgbClr val="0070C0"/>
                </a:solidFill>
                <a:latin typeface="Baguet Script" panose="00000500000000000000" pitchFamily="2" charset="0"/>
                <a:ea typeface="Times New Roman" panose="02020603050405020304" pitchFamily="18" charset="0"/>
              </a:rPr>
              <a:t> minh “</a:t>
            </a:r>
            <a:r>
              <a:rPr lang="en-US" sz="2800" b="1" i="1" dirty="0" err="1">
                <a:solidFill>
                  <a:srgbClr val="0070C0"/>
                </a:solidFill>
                <a:latin typeface="Baguet Script" panose="00000500000000000000" pitchFamily="2" charset="0"/>
                <a:ea typeface="Times New Roman" panose="02020603050405020304" pitchFamily="18" charset="0"/>
              </a:rPr>
              <a:t>tình</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cờ</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và</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bất</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ngờ</a:t>
            </a:r>
            <a:r>
              <a:rPr lang="en-US" sz="2800" b="1" i="1" dirty="0">
                <a:solidFill>
                  <a:srgbClr val="0070C0"/>
                </a:solidFill>
                <a:latin typeface="Baguet Script" panose="00000500000000000000" pitchFamily="2" charset="0"/>
                <a:ea typeface="Times New Roman" panose="02020603050405020304" pitchFamily="18" charset="0"/>
              </a:rPr>
              <a:t>” </a:t>
            </a:r>
            <a:endParaRPr lang="en-US" sz="2800" dirty="0"/>
          </a:p>
        </p:txBody>
      </p:sp>
      <p:sp>
        <p:nvSpPr>
          <p:cNvPr id="10" name="Rectangle 9"/>
          <p:cNvSpPr/>
          <p:nvPr/>
        </p:nvSpPr>
        <p:spPr>
          <a:xfrm>
            <a:off x="638103" y="1609785"/>
            <a:ext cx="10858500" cy="4524315"/>
          </a:xfrm>
          <a:prstGeom prst="rect">
            <a:avLst/>
          </a:prstGeom>
        </p:spPr>
        <p:txBody>
          <a:bodyPr>
            <a:spAutoFit/>
          </a:bodyPr>
          <a:lstStyle/>
          <a:p>
            <a:r>
              <a:rPr lang="en-US" sz="3200" dirty="0" err="1">
                <a:solidFill>
                  <a:srgbClr val="0D0D0D"/>
                </a:solidFill>
                <a:latin typeface="Baguet Script" panose="00000500000000000000" pitchFamily="2" charset="0"/>
                <a:ea typeface="Times New Roman" panose="02020603050405020304" pitchFamily="18" charset="0"/>
              </a:rPr>
              <a:t>Có</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không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ít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những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phát</a:t>
            </a:r>
            <a:r>
              <a:rPr lang="en-US" sz="3200" dirty="0">
                <a:solidFill>
                  <a:srgbClr val="0D0D0D"/>
                </a:solidFill>
                <a:latin typeface="Baguet Script" panose="00000500000000000000" pitchFamily="2" charset="0"/>
                <a:ea typeface="Times New Roman" panose="02020603050405020304" pitchFamily="18" charset="0"/>
              </a:rPr>
              <a:t> minh </a:t>
            </a:r>
            <a:r>
              <a:rPr lang="en-US" sz="3200" dirty="0" err="1">
                <a:solidFill>
                  <a:srgbClr val="0D0D0D"/>
                </a:solidFill>
                <a:latin typeface="Baguet Script" panose="00000500000000000000" pitchFamily="2" charset="0"/>
                <a:ea typeface="Times New Roman" panose="02020603050405020304" pitchFamily="18" charset="0"/>
              </a:rPr>
              <a:t>ra</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đời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một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cách</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tình</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cờ</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nhưng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lại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trở</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thành</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những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huyền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thoại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vẫn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còn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được</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sử</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dụng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rộng</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rãi</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ngày</a:t>
            </a:r>
            <a:r>
              <a:rPr lang="en-US" sz="3200" dirty="0">
                <a:solidFill>
                  <a:srgbClr val="0D0D0D"/>
                </a:solidFill>
                <a:latin typeface="Baguet Script" panose="00000500000000000000" pitchFamily="2" charset="0"/>
                <a:ea typeface="Times New Roman" panose="02020603050405020304" pitchFamily="18" charset="0"/>
              </a:rPr>
              <a:t> nay. </a:t>
            </a:r>
            <a:r>
              <a:rPr lang="en-US" sz="3200" dirty="0" err="1">
                <a:solidFill>
                  <a:srgbClr val="0D0D0D"/>
                </a:solidFill>
                <a:latin typeface="Baguet Script" panose="00000500000000000000" pitchFamily="2" charset="0"/>
                <a:ea typeface="Times New Roman" panose="02020603050405020304" pitchFamily="18" charset="0"/>
              </a:rPr>
              <a:t>Trước</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tiên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có</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thể</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kể</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đến</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solidFill>
                  <a:srgbClr val="0D0D0D"/>
                </a:solidFill>
                <a:latin typeface="Baguet Script" panose="00000500000000000000" pitchFamily="2" charset="0"/>
                <a:ea typeface="Times New Roman" panose="02020603050405020304" pitchFamily="18" charset="0"/>
              </a:rPr>
              <a:t>phát</a:t>
            </a:r>
            <a:r>
              <a:rPr lang="en-US" sz="3200" dirty="0">
                <a:solidFill>
                  <a:srgbClr val="0D0D0D"/>
                </a:solidFill>
                <a:latin typeface="Baguet Script" panose="00000500000000000000" pitchFamily="2" charset="0"/>
                <a:ea typeface="Times New Roman" panose="02020603050405020304" pitchFamily="18" charset="0"/>
              </a:rPr>
              <a:t> minh </a:t>
            </a:r>
            <a:r>
              <a:rPr lang="en-US" sz="3200" dirty="0" err="1">
                <a:solidFill>
                  <a:srgbClr val="0D0D0D"/>
                </a:solidFill>
                <a:latin typeface="Baguet Script" panose="00000500000000000000" pitchFamily="2" charset="0"/>
                <a:ea typeface="Times New Roman" panose="02020603050405020304" pitchFamily="18" charset="0"/>
              </a:rPr>
              <a:t>đất</a:t>
            </a:r>
            <a:r>
              <a:rPr lang="en-US" sz="3200" dirty="0">
                <a:solidFill>
                  <a:srgbClr val="0D0D0D"/>
                </a:solidFill>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nặn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của</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Giô-sép</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Mác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Vích-cơ</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là</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nhờ</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ông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áp</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dụng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bài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bài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học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về</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cách</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sử</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dụng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bột</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nhão</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mô</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phỏng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độ</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dẻo</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của</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đất</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sét</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từ</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đó</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tạo</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ra</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loại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đồ</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chơi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cho</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trẻ</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em</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với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nhiều</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màu</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sắc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hấp</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dẫn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Thứ</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hai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sự</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ra</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đời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của</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kem</a:t>
            </a:r>
            <a:r>
              <a:rPr lang="en-US" sz="3200" dirty="0">
                <a:latin typeface="Baguet Script" panose="00000500000000000000" pitchFamily="2" charset="0"/>
                <a:ea typeface="Times New Roman" panose="02020603050405020304" pitchFamily="18" charset="0"/>
              </a:rPr>
              <a:t> que </a:t>
            </a:r>
            <a:r>
              <a:rPr lang="en-US" sz="3200" dirty="0" err="1">
                <a:latin typeface="Baguet Script" panose="00000500000000000000" pitchFamily="2" charset="0"/>
                <a:ea typeface="Times New Roman" panose="02020603050405020304" pitchFamily="18" charset="0"/>
              </a:rPr>
              <a:t>là</a:t>
            </a:r>
            <a:r>
              <a:rPr lang="en-US" sz="3200" dirty="0">
                <a:latin typeface="Baguet Script" panose="00000500000000000000" pitchFamily="2" charset="0"/>
                <a:ea typeface="Times New Roman" panose="02020603050405020304" pitchFamily="18" charset="0"/>
              </a:rPr>
              <a:t> do </a:t>
            </a:r>
            <a:r>
              <a:rPr lang="en-US" sz="3200" dirty="0" err="1">
                <a:latin typeface="Baguet Script" panose="00000500000000000000" pitchFamily="2" charset="0"/>
                <a:ea typeface="Times New Roman" panose="02020603050405020304" pitchFamily="18" charset="0"/>
              </a:rPr>
              <a:t>Ép-pơ-xơn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khi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đó</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mới</a:t>
            </a:r>
            <a:r>
              <a:rPr lang="en-US" sz="3200" dirty="0">
                <a:latin typeface="Baguet Script" panose="00000500000000000000" pitchFamily="2" charset="0"/>
                <a:ea typeface="Times New Roman" panose="02020603050405020304" pitchFamily="18" charset="0"/>
              </a:rPr>
              <a:t> 11 </a:t>
            </a:r>
            <a:r>
              <a:rPr lang="en-US" sz="3200" dirty="0" err="1">
                <a:latin typeface="Baguet Script" panose="00000500000000000000" pitchFamily="2" charset="0"/>
                <a:ea typeface="Times New Roman" panose="02020603050405020304" pitchFamily="18" charset="0"/>
              </a:rPr>
              <a:t>tuổi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đã</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vô</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tình</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dùng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chiếc</a:t>
            </a:r>
            <a:r>
              <a:rPr lang="en-US" sz="3200" dirty="0">
                <a:latin typeface="Baguet Script" panose="00000500000000000000" pitchFamily="2" charset="0"/>
                <a:ea typeface="Times New Roman" panose="02020603050405020304" pitchFamily="18" charset="0"/>
              </a:rPr>
              <a:t> que </a:t>
            </a:r>
            <a:r>
              <a:rPr lang="en-US" sz="3200" dirty="0" err="1">
                <a:latin typeface="Baguet Script" panose="00000500000000000000" pitchFamily="2" charset="0"/>
                <a:ea typeface="Times New Roman" panose="02020603050405020304" pitchFamily="18" charset="0"/>
              </a:rPr>
              <a:t>trộn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bột</a:t>
            </a:r>
            <a:r>
              <a:rPr lang="en-US" sz="3200" dirty="0">
                <a:latin typeface="Baguet Script" panose="00000500000000000000" pitchFamily="2" charset="0"/>
                <a:ea typeface="Times New Roman" panose="02020603050405020304" pitchFamily="18" charset="0"/>
              </a:rPr>
              <a:t> soda </a:t>
            </a:r>
            <a:r>
              <a:rPr lang="en-US" sz="3200" dirty="0" err="1">
                <a:latin typeface="Baguet Script" panose="00000500000000000000" pitchFamily="2" charset="0"/>
                <a:ea typeface="Times New Roman" panose="02020603050405020304" pitchFamily="18" charset="0"/>
              </a:rPr>
              <a:t>khô</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và</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nước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lại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với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nhau</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trong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một</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cái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cốc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để</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đùa</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nghịch</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và</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để</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quên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ngoài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trời</a:t>
            </a:r>
            <a:r>
              <a:rPr lang="en-US" sz="3200" dirty="0">
                <a:latin typeface="Baguet Script" panose="00000500000000000000" pitchFamily="2"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3915739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tóm</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tắt</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văn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73951" y="1348140"/>
            <a:ext cx="10858500" cy="5047536"/>
          </a:xfrm>
          <a:prstGeom prst="rect">
            <a:avLst/>
          </a:prstGeom>
        </p:spPr>
        <p:txBody>
          <a:bodyPr>
            <a:spAutoFit/>
          </a:bodyPr>
          <a:lstStyle/>
          <a:p>
            <a:pPr algn="just">
              <a:lnSpc>
                <a:spcPct val="115000"/>
              </a:lnSpc>
              <a:spcAft>
                <a:spcPts val="0"/>
              </a:spcAft>
            </a:pPr>
            <a:r>
              <a:rPr lang="en-US" sz="2800" dirty="0" err="1">
                <a:latin typeface="Baguet Script" panose="00000500000000000000" pitchFamily="2" charset="0"/>
                <a:ea typeface="Times New Roman" panose="02020603050405020304" pitchFamily="18" charset="0"/>
              </a:rPr>
              <a:t>Điều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đó</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vô</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tình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tạo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ra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một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sản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phẩm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bán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chạy</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nhất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mọi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thời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đại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khi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hè</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đến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Thứ</a:t>
            </a:r>
            <a:r>
              <a:rPr lang="en-US" sz="2800" dirty="0">
                <a:latin typeface="Baguet Script" panose="00000500000000000000" pitchFamily="2" charset="0"/>
                <a:ea typeface="Times New Roman" panose="02020603050405020304" pitchFamily="18" charset="0"/>
              </a:rPr>
              <a:t> 3, </a:t>
            </a:r>
            <a:r>
              <a:rPr lang="en-US" sz="2800" dirty="0" err="1">
                <a:latin typeface="Baguet Script" panose="00000500000000000000" pitchFamily="2" charset="0"/>
                <a:ea typeface="Times New Roman" panose="02020603050405020304" pitchFamily="18" charset="0"/>
              </a:rPr>
              <a:t>sản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phẩm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khoai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tây</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chiên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được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đầu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bếp</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Crăm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vô</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tình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tạo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ra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trong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một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lần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mất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bình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tĩnh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khi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khách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hàng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liên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tục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gửi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lại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món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ăn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ông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cắt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khoai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mỏng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đến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nỗi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không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thể</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mỏng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hơn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chiên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chúng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khô</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cứng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Món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ăn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sau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đó</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được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nhiều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người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thích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đặt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mua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Thứ</a:t>
            </a:r>
            <a:r>
              <a:rPr lang="en-US" sz="2800" dirty="0">
                <a:latin typeface="Baguet Script" panose="00000500000000000000" pitchFamily="2" charset="0"/>
                <a:ea typeface="Times New Roman" panose="02020603050405020304" pitchFamily="18" charset="0"/>
              </a:rPr>
              <a:t> 4, </a:t>
            </a:r>
            <a:r>
              <a:rPr lang="en-US" sz="2800" dirty="0" err="1">
                <a:latin typeface="Baguet Script" panose="00000500000000000000" pitchFamily="2" charset="0"/>
                <a:ea typeface="Times New Roman" panose="02020603050405020304" pitchFamily="18" charset="0"/>
              </a:rPr>
              <a:t>sự</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ra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đời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của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giấy</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nhớ</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cũng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khá</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tình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cờ</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khi</a:t>
            </a:r>
            <a:r>
              <a:rPr lang="en-US" sz="2800" dirty="0">
                <a:latin typeface="Baguet Script" panose="00000500000000000000" pitchFamily="2" charset="0"/>
                <a:ea typeface="Times New Roman" panose="02020603050405020304" pitchFamily="18" charset="0"/>
              </a:rPr>
              <a:t> Xin-</a:t>
            </a:r>
            <a:r>
              <a:rPr lang="en-US" sz="2800" dirty="0" err="1">
                <a:latin typeface="Baguet Script" panose="00000500000000000000" pitchFamily="2" charset="0"/>
                <a:ea typeface="Times New Roman" panose="02020603050405020304" pitchFamily="18" charset="0"/>
              </a:rPr>
              <a:t>vơ</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tạo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ra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một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chất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dính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tạm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trong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phòng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thí</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nghiệm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nhưng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không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biết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ứng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dụng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để</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làm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gì.Vài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năm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sau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đồng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nghiệp</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của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ông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Phrai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sử</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dụng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chất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dính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đó</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để</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dán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một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số</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giấy</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tờ</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lên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cuốn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sách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hợp</a:t>
            </a:r>
            <a:r>
              <a:rPr lang="en-US" sz="2800" dirty="0">
                <a:latin typeface="Baguet Script" panose="00000500000000000000" pitchFamily="2" charset="0"/>
                <a:ea typeface="Times New Roman" panose="02020603050405020304" pitchFamily="18" charset="0"/>
              </a:rPr>
              <a:t> ca </a:t>
            </a:r>
            <a:r>
              <a:rPr lang="en-US" sz="2800" dirty="0" err="1">
                <a:latin typeface="Baguet Script" panose="00000500000000000000" pitchFamily="2" charset="0"/>
                <a:ea typeface="Times New Roman" panose="02020603050405020304" pitchFamily="18" charset="0"/>
              </a:rPr>
              <a:t>của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mình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tại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thờ</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từ</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đó</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hai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người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đã</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ra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đời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giấy</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nhớ</a:t>
            </a:r>
            <a:r>
              <a:rPr lang="en-US" sz="2800" dirty="0">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65527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r>
              <a:rPr lang="en-US" sz="2400" b="1" dirty="0" err="1">
                <a:solidFill>
                  <a:srgbClr val="7030A0"/>
                </a:solidFill>
                <a:latin typeface="Baguet Script" panose="00000500000000000000" pitchFamily="2" charset="0"/>
                <a:ea typeface="Times New Roman" panose="02020603050405020304" pitchFamily="18" charset="0"/>
              </a:rPr>
              <a:t>Hướng</a:t>
            </a:r>
            <a:r>
              <a:rPr lang="en-US" sz="2400" b="1" dirty="0">
                <a:solidFill>
                  <a:srgbClr val="7030A0"/>
                </a:solidFill>
                <a:latin typeface="Baguet Script" panose="00000500000000000000" pitchFamily="2" charset="0"/>
                <a:ea typeface="Times New Roman" panose="02020603050405020304" pitchFamily="18" charset="0"/>
              </a:rPr>
              <a:t> </a:t>
            </a:r>
            <a:r>
              <a:rPr lang="en-US" sz="2400" b="1" dirty="0" err="1">
                <a:solidFill>
                  <a:srgbClr val="7030A0"/>
                </a:solidFill>
                <a:latin typeface="Baguet Script" panose="00000500000000000000" pitchFamily="2" charset="0"/>
                <a:ea typeface="Times New Roman" panose="02020603050405020304" pitchFamily="18" charset="0"/>
              </a:rPr>
              <a:t>dẫn</a:t>
            </a:r>
            <a:r>
              <a:rPr lang="en-US" sz="2400" b="1" dirty="0">
                <a:solidFill>
                  <a:srgbClr val="7030A0"/>
                </a:solidFill>
                <a:latin typeface="Baguet Script" panose="00000500000000000000" pitchFamily="2" charset="0"/>
                <a:ea typeface="Times New Roman" panose="02020603050405020304" pitchFamily="18" charset="0"/>
              </a:rPr>
              <a:t> </a:t>
            </a:r>
            <a:r>
              <a:rPr lang="en-US" sz="2400" b="1" dirty="0" err="1">
                <a:solidFill>
                  <a:srgbClr val="7030A0"/>
                </a:solidFill>
                <a:latin typeface="Baguet Script" panose="00000500000000000000" pitchFamily="2" charset="0"/>
                <a:ea typeface="Times New Roman" panose="02020603050405020304" pitchFamily="18" charset="0"/>
              </a:rPr>
              <a:t>cách</a:t>
            </a:r>
            <a:r>
              <a:rPr lang="en-US" sz="2400" b="1" dirty="0">
                <a:solidFill>
                  <a:srgbClr val="7030A0"/>
                </a:solidFill>
                <a:latin typeface="Baguet Script" panose="00000500000000000000" pitchFamily="2" charset="0"/>
                <a:ea typeface="Times New Roman" panose="02020603050405020304" pitchFamily="18" charset="0"/>
              </a:rPr>
              <a:t> </a:t>
            </a:r>
            <a:r>
              <a:rPr lang="en-US" sz="2400" b="1" dirty="0" err="1">
                <a:solidFill>
                  <a:srgbClr val="7030A0"/>
                </a:solidFill>
                <a:latin typeface="Baguet Script" panose="00000500000000000000" pitchFamily="2" charset="0"/>
                <a:ea typeface="Times New Roman" panose="02020603050405020304" pitchFamily="18" charset="0"/>
              </a:rPr>
              <a:t>viết</a:t>
            </a:r>
            <a:r>
              <a:rPr lang="en-US" sz="2400" b="1" dirty="0">
                <a:solidFill>
                  <a:srgbClr val="7030A0"/>
                </a:solidFill>
                <a:latin typeface="Baguet Script" panose="00000500000000000000" pitchFamily="2" charset="0"/>
                <a:ea typeface="Times New Roman" panose="02020603050405020304" pitchFamily="18" charset="0"/>
              </a:rPr>
              <a:t> </a:t>
            </a:r>
            <a:r>
              <a:rPr lang="en-US" sz="2400" b="1" dirty="0" err="1">
                <a:solidFill>
                  <a:srgbClr val="7030A0"/>
                </a:solidFill>
                <a:latin typeface="Baguet Script" panose="00000500000000000000" pitchFamily="2" charset="0"/>
                <a:ea typeface="Times New Roman" panose="02020603050405020304" pitchFamily="18" charset="0"/>
              </a:rPr>
              <a:t>biên</a:t>
            </a:r>
            <a:r>
              <a:rPr lang="en-US" sz="2400" b="1" dirty="0">
                <a:solidFill>
                  <a:srgbClr val="7030A0"/>
                </a:solidFill>
                <a:latin typeface="Baguet Script" panose="00000500000000000000" pitchFamily="2" charset="0"/>
                <a:ea typeface="Times New Roman" panose="02020603050405020304" pitchFamily="18" charset="0"/>
              </a:rPr>
              <a:t> </a:t>
            </a:r>
            <a:r>
              <a:rPr lang="en-US" sz="2400" b="1" dirty="0" err="1">
                <a:solidFill>
                  <a:srgbClr val="7030A0"/>
                </a:solidFill>
                <a:latin typeface="Baguet Script" panose="00000500000000000000" pitchFamily="2" charset="0"/>
                <a:ea typeface="Times New Roman" panose="02020603050405020304" pitchFamily="18" charset="0"/>
              </a:rPr>
              <a:t>bản</a:t>
            </a:r>
            <a:endParaRPr lang="en-US" sz="2400" dirty="0"/>
          </a:p>
        </p:txBody>
      </p:sp>
      <p:sp>
        <p:nvSpPr>
          <p:cNvPr id="10" name="Rectangle 9"/>
          <p:cNvSpPr/>
          <p:nvPr/>
        </p:nvSpPr>
        <p:spPr>
          <a:xfrm>
            <a:off x="573951" y="1001919"/>
            <a:ext cx="10858500" cy="1846916"/>
          </a:xfrm>
          <a:prstGeom prst="rect">
            <a:avLst/>
          </a:prstGeom>
        </p:spPr>
        <p:txBody>
          <a:bodyPr>
            <a:spAutoFit/>
          </a:bodyPr>
          <a:lstStyle/>
          <a:p>
            <a:pPr>
              <a:lnSpc>
                <a:spcPct val="115000"/>
              </a:lnSpc>
              <a:spcAft>
                <a:spcPts val="1200"/>
              </a:spcAft>
            </a:pPr>
            <a:r>
              <a:rPr lang="en-US" sz="2800" b="1" dirty="0">
                <a:solidFill>
                  <a:srgbClr val="FF0000"/>
                </a:solidFill>
                <a:latin typeface="Baguet Script" panose="00000500000000000000" pitchFamily="2" charset="0"/>
                <a:ea typeface="Times New Roman" panose="02020603050405020304" pitchFamily="18" charset="0"/>
              </a:rPr>
              <a:t>B. </a:t>
            </a:r>
            <a:r>
              <a:rPr lang="en-US" sz="2800" b="1" dirty="0" err="1">
                <a:solidFill>
                  <a:srgbClr val="FF0000"/>
                </a:solidFill>
                <a:latin typeface="Baguet Script" panose="00000500000000000000" pitchFamily="2" charset="0"/>
                <a:ea typeface="Times New Roman" panose="02020603050405020304" pitchFamily="18" charset="0"/>
              </a:rPr>
              <a:t>Viết</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biên</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bản</a:t>
            </a:r>
            <a:endParaRPr lang="en-US" sz="2800" dirty="0">
              <a:latin typeface="Baguet Script" panose="00000500000000000000" pitchFamily="2" charset="0"/>
              <a:ea typeface="Times New Roman" panose="02020603050405020304" pitchFamily="18" charset="0"/>
            </a:endParaRPr>
          </a:p>
          <a:p>
            <a:pPr>
              <a:lnSpc>
                <a:spcPct val="115000"/>
              </a:lnSpc>
              <a:spcAft>
                <a:spcPts val="1200"/>
              </a:spcAft>
            </a:pPr>
            <a:r>
              <a:rPr lang="en-US" sz="2800" b="1" dirty="0">
                <a:solidFill>
                  <a:srgbClr val="0070C0"/>
                </a:solidFill>
                <a:latin typeface="Baguet Script" panose="00000500000000000000" pitchFamily="2" charset="0"/>
                <a:ea typeface="Times New Roman" panose="02020603050405020304" pitchFamily="18" charset="0"/>
              </a:rPr>
              <a:t>I. </a:t>
            </a:r>
            <a:r>
              <a:rPr lang="en-US" sz="2800" b="1" dirty="0" err="1">
                <a:solidFill>
                  <a:srgbClr val="0070C0"/>
                </a:solidFill>
                <a:latin typeface="Baguet Script" panose="00000500000000000000" pitchFamily="2" charset="0"/>
                <a:ea typeface="Times New Roman" panose="02020603050405020304" pitchFamily="18" charset="0"/>
              </a:rPr>
              <a:t>Cách</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viết</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biên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bản</a:t>
            </a:r>
            <a:endParaRPr lang="en-US" sz="2800" dirty="0">
              <a:latin typeface="Baguet Script" panose="00000500000000000000" pitchFamily="2" charset="0"/>
              <a:ea typeface="Times New Roman" panose="02020603050405020304" pitchFamily="18" charset="0"/>
            </a:endParaRPr>
          </a:p>
          <a:p>
            <a:pPr>
              <a:lnSpc>
                <a:spcPct val="115000"/>
              </a:lnSpc>
              <a:spcAft>
                <a:spcPts val="1200"/>
              </a:spcAft>
            </a:pPr>
            <a:r>
              <a:rPr lang="en-US" sz="2800" b="1" dirty="0">
                <a:solidFill>
                  <a:srgbClr val="7030A0"/>
                </a:solidFill>
                <a:latin typeface="Baguet Script" panose="00000500000000000000" pitchFamily="2" charset="0"/>
                <a:ea typeface="Times New Roman" panose="02020603050405020304" pitchFamily="18" charset="0"/>
              </a:rPr>
              <a:t>a) </a:t>
            </a:r>
            <a:r>
              <a:rPr lang="en-US" sz="2800" b="1" dirty="0" err="1">
                <a:solidFill>
                  <a:srgbClr val="7030A0"/>
                </a:solidFill>
                <a:latin typeface="Baguet Script" panose="00000500000000000000" pitchFamily="2" charset="0"/>
                <a:ea typeface="Times New Roman" panose="02020603050405020304" pitchFamily="18" charset="0"/>
              </a:rPr>
              <a:t>Xét</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ví</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dụ</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Biên</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bản</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Sinh</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hoạt</a:t>
            </a:r>
            <a:r>
              <a:rPr lang="en-US" sz="2800" b="1" dirty="0">
                <a:solidFill>
                  <a:srgbClr val="7030A0"/>
                </a:solidFill>
                <a:latin typeface="Baguet Script" panose="00000500000000000000" pitchFamily="2" charset="0"/>
                <a:ea typeface="Times New Roman" panose="02020603050405020304" pitchFamily="18" charset="0"/>
              </a:rPr>
              <a:t> chi </a:t>
            </a:r>
            <a:r>
              <a:rPr lang="en-US" sz="2800" b="1" dirty="0" err="1">
                <a:solidFill>
                  <a:srgbClr val="7030A0"/>
                </a:solidFill>
                <a:latin typeface="Baguet Script" panose="00000500000000000000" pitchFamily="2" charset="0"/>
                <a:ea typeface="Times New Roman" panose="02020603050405020304" pitchFamily="18" charset="0"/>
              </a:rPr>
              <a:t>đội</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tuần</a:t>
            </a:r>
            <a:r>
              <a:rPr lang="en-US" sz="2800" b="1" dirty="0">
                <a:solidFill>
                  <a:srgbClr val="7030A0"/>
                </a:solidFill>
                <a:latin typeface="Baguet Script" panose="00000500000000000000" pitchFamily="2" charset="0"/>
                <a:ea typeface="Times New Roman" panose="02020603050405020304" pitchFamily="18" charset="0"/>
              </a:rPr>
              <a:t> 9 (SGK/</a:t>
            </a:r>
            <a:r>
              <a:rPr lang="en-US" sz="2800" b="1" dirty="0" err="1">
                <a:solidFill>
                  <a:srgbClr val="7030A0"/>
                </a:solidFill>
                <a:latin typeface="Baguet Script" panose="00000500000000000000" pitchFamily="2" charset="0"/>
                <a:ea typeface="Times New Roman" panose="02020603050405020304" pitchFamily="18" charset="0"/>
              </a:rPr>
              <a:t>Tr</a:t>
            </a:r>
            <a:r>
              <a:rPr lang="en-US" sz="2800" b="1" dirty="0">
                <a:solidFill>
                  <a:srgbClr val="7030A0"/>
                </a:solidFill>
                <a:latin typeface="Baguet Script" panose="00000500000000000000" pitchFamily="2" charset="0"/>
                <a:ea typeface="Times New Roman" panose="02020603050405020304" pitchFamily="18" charset="0"/>
              </a:rPr>
              <a:t> 105-106)</a:t>
            </a:r>
            <a:endParaRPr lang="en-US" sz="2800" dirty="0">
              <a:effectLst/>
              <a:latin typeface="Baguet Script" panose="00000500000000000000" pitchFamily="2" charset="0"/>
              <a:ea typeface="Times New Roman" panose="02020603050405020304" pitchFamily="18" charset="0"/>
            </a:endParaRPr>
          </a:p>
        </p:txBody>
      </p:sp>
      <p:sp>
        <p:nvSpPr>
          <p:cNvPr id="12" name="Rounded Rectangle 11"/>
          <p:cNvSpPr/>
          <p:nvPr/>
        </p:nvSpPr>
        <p:spPr>
          <a:xfrm>
            <a:off x="6790543" y="2908092"/>
            <a:ext cx="4706059" cy="3302208"/>
          </a:xfrm>
          <a:prstGeom prst="roundRect">
            <a:avLst/>
          </a:prstGeom>
          <a:solidFill>
            <a:schemeClr val="accent4">
              <a:lumMod val="20000"/>
              <a:lumOff val="80000"/>
            </a:schemeClr>
          </a:solidFill>
          <a:ln w="28575">
            <a:solidFill>
              <a:schemeClr val="accent4">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tabLst>
                <a:tab pos="1386840" algn="l"/>
              </a:tabLst>
            </a:pPr>
            <a:r>
              <a:rPr lang="en-US" sz="3200"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Mục</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đích</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của</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biên</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bản</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trên</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là</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gì</a:t>
            </a:r>
            <a:r>
              <a:rPr lang="en-US" sz="3200" i="1" dirty="0">
                <a:solidFill>
                  <a:schemeClr val="accent5">
                    <a:lumMod val="50000"/>
                  </a:schemeClr>
                </a:solidFill>
                <a:latin typeface="Baguet Script" panose="00000500000000000000" pitchFamily="2" charset="0"/>
                <a:ea typeface="MS Mincho"/>
              </a:rPr>
              <a:t>? </a:t>
            </a:r>
            <a:endParaRPr lang="en-US" sz="3200" dirty="0">
              <a:solidFill>
                <a:schemeClr val="accent5">
                  <a:lumMod val="50000"/>
                </a:schemeClr>
              </a:solidFill>
              <a:latin typeface="Baguet Script" panose="00000500000000000000" pitchFamily="2" charset="0"/>
              <a:ea typeface="Times New Roman" panose="02020603050405020304" pitchFamily="18" charset="0"/>
            </a:endParaRPr>
          </a:p>
          <a:p>
            <a:pPr>
              <a:lnSpc>
                <a:spcPct val="115000"/>
              </a:lnSpc>
              <a:spcAft>
                <a:spcPts val="0"/>
              </a:spcAft>
              <a:tabLst>
                <a:tab pos="1386840" algn="l"/>
              </a:tabLst>
            </a:pP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Biên</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bản</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trên</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có</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bố</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cục</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gồm</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mấy</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phần</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Nội</a:t>
            </a:r>
            <a:r>
              <a:rPr lang="en-US" sz="3200" i="1" dirty="0">
                <a:solidFill>
                  <a:schemeClr val="accent5">
                    <a:lumMod val="50000"/>
                  </a:schemeClr>
                </a:solidFill>
                <a:latin typeface="Baguet Script" panose="00000500000000000000" pitchFamily="2" charset="0"/>
                <a:ea typeface="MS Mincho"/>
              </a:rPr>
              <a:t> dung </a:t>
            </a:r>
            <a:r>
              <a:rPr lang="en-US" sz="3200" i="1" dirty="0" err="1">
                <a:solidFill>
                  <a:schemeClr val="accent5">
                    <a:lumMod val="50000"/>
                  </a:schemeClr>
                </a:solidFill>
                <a:latin typeface="Baguet Script" panose="00000500000000000000" pitchFamily="2" charset="0"/>
                <a:ea typeface="MS Mincho"/>
              </a:rPr>
              <a:t>chính</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của</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mỗi</a:t>
            </a:r>
            <a:r>
              <a:rPr lang="en-US" sz="3200" i="1" dirty="0">
                <a:solidFill>
                  <a:schemeClr val="accent5">
                    <a:lumMod val="50000"/>
                  </a:schemeClr>
                </a:solidFill>
                <a:latin typeface="Baguet Script" panose="00000500000000000000" pitchFamily="2" charset="0"/>
                <a:ea typeface="MS Mincho"/>
              </a:rPr>
              <a:t> </a:t>
            </a:r>
            <a:r>
              <a:rPr lang="en-US" sz="3200" i="1" dirty="0" err="1">
                <a:solidFill>
                  <a:schemeClr val="accent5">
                    <a:lumMod val="50000"/>
                  </a:schemeClr>
                </a:solidFill>
                <a:latin typeface="Baguet Script" panose="00000500000000000000" pitchFamily="2" charset="0"/>
                <a:ea typeface="MS Mincho"/>
              </a:rPr>
              <a:t>phần</a:t>
            </a:r>
            <a:r>
              <a:rPr lang="en-US" sz="3200" i="1" dirty="0">
                <a:solidFill>
                  <a:schemeClr val="accent5">
                    <a:lumMod val="50000"/>
                  </a:schemeClr>
                </a:solidFill>
                <a:latin typeface="Baguet Script" panose="00000500000000000000" pitchFamily="2" charset="0"/>
                <a:ea typeface="MS Mincho"/>
              </a:rPr>
              <a:t>.</a:t>
            </a:r>
            <a:endParaRPr lang="en-US" sz="3200" dirty="0">
              <a:solidFill>
                <a:schemeClr val="accent5">
                  <a:lumMod val="50000"/>
                </a:schemeClr>
              </a:solidFill>
              <a:effectLst/>
              <a:latin typeface="Baguet Script" panose="00000500000000000000" pitchFamily="2" charset="0"/>
              <a:ea typeface="Times New Roman" panose="02020603050405020304" pitchFamily="18" charset="0"/>
            </a:endParaRPr>
          </a:p>
        </p:txBody>
      </p:sp>
      <p:sp>
        <p:nvSpPr>
          <p:cNvPr id="16" name="Right Arrow Callout 15"/>
          <p:cNvSpPr/>
          <p:nvPr/>
        </p:nvSpPr>
        <p:spPr>
          <a:xfrm>
            <a:off x="3372787" y="2908092"/>
            <a:ext cx="3417756" cy="3226008"/>
          </a:xfrm>
          <a:prstGeom prst="rightArrowCallout">
            <a:avLst>
              <a:gd name="adj1" fmla="val 45422"/>
              <a:gd name="adj2" fmla="val 35721"/>
              <a:gd name="adj3" fmla="val 22958"/>
              <a:gd name="adj4" fmla="val 64977"/>
            </a:avLst>
          </a:prstGeom>
          <a:solidFill>
            <a:schemeClr val="accent2">
              <a:lumMod val="20000"/>
              <a:lumOff val="80000"/>
            </a:schemeClr>
          </a:solidFill>
          <a:ln w="28575">
            <a:solidFill>
              <a:schemeClr val="accent4">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tabLst>
                <a:tab pos="1386840" algn="l"/>
              </a:tabLst>
            </a:pPr>
            <a:r>
              <a:rPr lang="en-US" sz="2800" dirty="0" err="1">
                <a:solidFill>
                  <a:schemeClr val="accent5">
                    <a:lumMod val="50000"/>
                  </a:schemeClr>
                </a:solidFill>
                <a:latin typeface="Baguet Script" panose="00000500000000000000" pitchFamily="2" charset="0"/>
                <a:ea typeface="MS Mincho"/>
              </a:rPr>
              <a:t>Đọc</a:t>
            </a:r>
            <a:r>
              <a:rPr lang="en-US" sz="2800" dirty="0">
                <a:solidFill>
                  <a:schemeClr val="accent5">
                    <a:lumMod val="50000"/>
                  </a:schemeClr>
                </a:solidFill>
                <a:latin typeface="Baguet Script" panose="00000500000000000000" pitchFamily="2" charset="0"/>
                <a:ea typeface="MS Mincho"/>
              </a:rPr>
              <a:t> </a:t>
            </a:r>
            <a:r>
              <a:rPr lang="en-US" sz="2800" dirty="0" err="1">
                <a:solidFill>
                  <a:schemeClr val="accent5">
                    <a:lumMod val="50000"/>
                  </a:schemeClr>
                </a:solidFill>
                <a:latin typeface="Baguet Script" panose="00000500000000000000" pitchFamily="2" charset="0"/>
                <a:ea typeface="MS Mincho"/>
              </a:rPr>
              <a:t>biên</a:t>
            </a:r>
            <a:r>
              <a:rPr lang="en-US" sz="2800" dirty="0">
                <a:solidFill>
                  <a:schemeClr val="accent5">
                    <a:lumMod val="50000"/>
                  </a:schemeClr>
                </a:solidFill>
                <a:latin typeface="Baguet Script" panose="00000500000000000000" pitchFamily="2" charset="0"/>
                <a:ea typeface="MS Mincho"/>
              </a:rPr>
              <a:t> </a:t>
            </a:r>
            <a:r>
              <a:rPr lang="en-US" sz="2800" dirty="0" err="1">
                <a:solidFill>
                  <a:schemeClr val="accent5">
                    <a:lumMod val="50000"/>
                  </a:schemeClr>
                </a:solidFill>
                <a:latin typeface="Baguet Script" panose="00000500000000000000" pitchFamily="2" charset="0"/>
                <a:ea typeface="MS Mincho"/>
              </a:rPr>
              <a:t>bản</a:t>
            </a:r>
            <a:r>
              <a:rPr lang="en-US" sz="2800" dirty="0">
                <a:solidFill>
                  <a:schemeClr val="accent5">
                    <a:lumMod val="50000"/>
                  </a:schemeClr>
                </a:solidFill>
                <a:latin typeface="Baguet Script" panose="00000500000000000000" pitchFamily="2" charset="0"/>
                <a:ea typeface="MS Mincho"/>
              </a:rPr>
              <a:t> “</a:t>
            </a:r>
            <a:r>
              <a:rPr lang="en-US" sz="2800" dirty="0" err="1">
                <a:solidFill>
                  <a:schemeClr val="accent5">
                    <a:lumMod val="50000"/>
                  </a:schemeClr>
                </a:solidFill>
                <a:latin typeface="Baguet Script" panose="00000500000000000000" pitchFamily="2" charset="0"/>
                <a:ea typeface="MS Mincho"/>
              </a:rPr>
              <a:t>Sinh</a:t>
            </a:r>
            <a:r>
              <a:rPr lang="en-US" sz="2800" dirty="0">
                <a:solidFill>
                  <a:schemeClr val="accent5">
                    <a:lumMod val="50000"/>
                  </a:schemeClr>
                </a:solidFill>
                <a:latin typeface="Baguet Script" panose="00000500000000000000" pitchFamily="2" charset="0"/>
                <a:ea typeface="MS Mincho"/>
              </a:rPr>
              <a:t> </a:t>
            </a:r>
            <a:r>
              <a:rPr lang="en-US" sz="2800" dirty="0" err="1">
                <a:solidFill>
                  <a:schemeClr val="accent5">
                    <a:lumMod val="50000"/>
                  </a:schemeClr>
                </a:solidFill>
                <a:latin typeface="Baguet Script" panose="00000500000000000000" pitchFamily="2" charset="0"/>
                <a:ea typeface="MS Mincho"/>
              </a:rPr>
              <a:t>hoạt</a:t>
            </a:r>
            <a:r>
              <a:rPr lang="en-US" sz="2800" dirty="0">
                <a:solidFill>
                  <a:schemeClr val="accent5">
                    <a:lumMod val="50000"/>
                  </a:schemeClr>
                </a:solidFill>
                <a:latin typeface="Baguet Script" panose="00000500000000000000" pitchFamily="2" charset="0"/>
                <a:ea typeface="MS Mincho"/>
              </a:rPr>
              <a:t> chi </a:t>
            </a:r>
            <a:r>
              <a:rPr lang="en-US" sz="2800" dirty="0" err="1">
                <a:solidFill>
                  <a:schemeClr val="accent5">
                    <a:lumMod val="50000"/>
                  </a:schemeClr>
                </a:solidFill>
                <a:latin typeface="Baguet Script" panose="00000500000000000000" pitchFamily="2" charset="0"/>
                <a:ea typeface="MS Mincho"/>
              </a:rPr>
              <a:t>đội</a:t>
            </a:r>
            <a:r>
              <a:rPr lang="en-US" sz="2800" dirty="0">
                <a:solidFill>
                  <a:schemeClr val="accent5">
                    <a:lumMod val="50000"/>
                  </a:schemeClr>
                </a:solidFill>
                <a:latin typeface="Baguet Script" panose="00000500000000000000" pitchFamily="2" charset="0"/>
                <a:ea typeface="MS Mincho"/>
              </a:rPr>
              <a:t> </a:t>
            </a:r>
            <a:r>
              <a:rPr lang="en-US" sz="2800" dirty="0" err="1">
                <a:solidFill>
                  <a:schemeClr val="accent5">
                    <a:lumMod val="50000"/>
                  </a:schemeClr>
                </a:solidFill>
                <a:latin typeface="Baguet Script" panose="00000500000000000000" pitchFamily="2" charset="0"/>
                <a:ea typeface="MS Mincho"/>
              </a:rPr>
              <a:t>tuần</a:t>
            </a:r>
            <a:r>
              <a:rPr lang="en-US" sz="2800" dirty="0">
                <a:solidFill>
                  <a:schemeClr val="accent5">
                    <a:lumMod val="50000"/>
                  </a:schemeClr>
                </a:solidFill>
                <a:latin typeface="Baguet Script" panose="00000500000000000000" pitchFamily="2" charset="0"/>
                <a:ea typeface="MS Mincho"/>
              </a:rPr>
              <a:t> 9” (SGK/</a:t>
            </a:r>
            <a:r>
              <a:rPr lang="en-US" sz="2800" dirty="0" err="1">
                <a:solidFill>
                  <a:schemeClr val="accent5">
                    <a:lumMod val="50000"/>
                  </a:schemeClr>
                </a:solidFill>
                <a:latin typeface="Baguet Script" panose="00000500000000000000" pitchFamily="2" charset="0"/>
                <a:ea typeface="MS Mincho"/>
              </a:rPr>
              <a:t>Tr</a:t>
            </a:r>
            <a:r>
              <a:rPr lang="en-US" sz="2800" dirty="0">
                <a:solidFill>
                  <a:schemeClr val="accent5">
                    <a:lumMod val="50000"/>
                  </a:schemeClr>
                </a:solidFill>
                <a:latin typeface="Baguet Script" panose="00000500000000000000" pitchFamily="2" charset="0"/>
                <a:ea typeface="MS Mincho"/>
              </a:rPr>
              <a:t> 105-106) </a:t>
            </a:r>
            <a:r>
              <a:rPr lang="en-US" sz="2800" dirty="0" err="1">
                <a:solidFill>
                  <a:schemeClr val="accent5">
                    <a:lumMod val="50000"/>
                  </a:schemeClr>
                </a:solidFill>
                <a:latin typeface="Baguet Script" panose="00000500000000000000" pitchFamily="2" charset="0"/>
                <a:ea typeface="MS Mincho"/>
              </a:rPr>
              <a:t>và</a:t>
            </a:r>
            <a:r>
              <a:rPr lang="en-US" sz="2800" dirty="0">
                <a:solidFill>
                  <a:schemeClr val="accent5">
                    <a:lumMod val="50000"/>
                  </a:schemeClr>
                </a:solidFill>
                <a:latin typeface="Baguet Script" panose="00000500000000000000" pitchFamily="2" charset="0"/>
                <a:ea typeface="MS Mincho"/>
              </a:rPr>
              <a:t> </a:t>
            </a:r>
            <a:r>
              <a:rPr lang="en-US" sz="2800" dirty="0" err="1">
                <a:solidFill>
                  <a:schemeClr val="accent5">
                    <a:lumMod val="50000"/>
                  </a:schemeClr>
                </a:solidFill>
                <a:latin typeface="Baguet Script" panose="00000500000000000000" pitchFamily="2" charset="0"/>
                <a:ea typeface="MS Mincho"/>
              </a:rPr>
              <a:t>trả</a:t>
            </a:r>
            <a:r>
              <a:rPr lang="en-US" sz="2800" dirty="0">
                <a:solidFill>
                  <a:schemeClr val="accent5">
                    <a:lumMod val="50000"/>
                  </a:schemeClr>
                </a:solidFill>
                <a:latin typeface="Baguet Script" panose="00000500000000000000" pitchFamily="2" charset="0"/>
                <a:ea typeface="MS Mincho"/>
              </a:rPr>
              <a:t> </a:t>
            </a:r>
            <a:r>
              <a:rPr lang="en-US" sz="2800" dirty="0" err="1">
                <a:solidFill>
                  <a:schemeClr val="accent5">
                    <a:lumMod val="50000"/>
                  </a:schemeClr>
                </a:solidFill>
                <a:latin typeface="Baguet Script" panose="00000500000000000000" pitchFamily="2" charset="0"/>
                <a:ea typeface="MS Mincho"/>
              </a:rPr>
              <a:t>lời</a:t>
            </a:r>
            <a:r>
              <a:rPr lang="en-US" sz="2800" dirty="0">
                <a:solidFill>
                  <a:schemeClr val="accent5">
                    <a:lumMod val="50000"/>
                  </a:schemeClr>
                </a:solidFill>
                <a:latin typeface="Baguet Script" panose="00000500000000000000" pitchFamily="2" charset="0"/>
                <a:ea typeface="MS Mincho"/>
              </a:rPr>
              <a:t> </a:t>
            </a:r>
            <a:r>
              <a:rPr lang="en-US" sz="2800" dirty="0" err="1">
                <a:solidFill>
                  <a:schemeClr val="accent5">
                    <a:lumMod val="50000"/>
                  </a:schemeClr>
                </a:solidFill>
                <a:latin typeface="Baguet Script" panose="00000500000000000000" pitchFamily="2" charset="0"/>
                <a:ea typeface="MS Mincho"/>
              </a:rPr>
              <a:t>câu</a:t>
            </a:r>
            <a:r>
              <a:rPr lang="en-US" sz="2800" dirty="0">
                <a:solidFill>
                  <a:schemeClr val="accent5">
                    <a:lumMod val="50000"/>
                  </a:schemeClr>
                </a:solidFill>
                <a:latin typeface="Baguet Script" panose="00000500000000000000" pitchFamily="2" charset="0"/>
                <a:ea typeface="MS Mincho"/>
              </a:rPr>
              <a:t> </a:t>
            </a:r>
            <a:r>
              <a:rPr lang="en-US" sz="2800" dirty="0" err="1">
                <a:solidFill>
                  <a:schemeClr val="accent5">
                    <a:lumMod val="50000"/>
                  </a:schemeClr>
                </a:solidFill>
                <a:latin typeface="Baguet Script" panose="00000500000000000000" pitchFamily="2" charset="0"/>
                <a:ea typeface="MS Mincho"/>
              </a:rPr>
              <a:t>hỏi</a:t>
            </a:r>
            <a:r>
              <a:rPr lang="en-US" sz="2800" dirty="0">
                <a:solidFill>
                  <a:schemeClr val="accent5">
                    <a:lumMod val="50000"/>
                  </a:schemeClr>
                </a:solidFill>
                <a:latin typeface="Baguet Script" panose="00000500000000000000" pitchFamily="2" charset="0"/>
                <a:ea typeface="MS Mincho"/>
              </a:rPr>
              <a:t>:</a:t>
            </a:r>
            <a:endParaRPr lang="en-US" sz="2800" dirty="0">
              <a:solidFill>
                <a:schemeClr val="accent5">
                  <a:lumMod val="50000"/>
                </a:schemeClr>
              </a:solidFill>
              <a:effectLst/>
              <a:latin typeface="Baguet Script" panose="00000500000000000000" pitchFamily="2" charset="0"/>
              <a:ea typeface="Times New Roman" panose="02020603050405020304" pitchFamily="18" charset="0"/>
            </a:endParaRPr>
          </a:p>
        </p:txBody>
      </p:sp>
      <p:sp>
        <p:nvSpPr>
          <p:cNvPr id="21" name="Right Arrow 20"/>
          <p:cNvSpPr/>
          <p:nvPr/>
        </p:nvSpPr>
        <p:spPr>
          <a:xfrm>
            <a:off x="306140" y="3661171"/>
            <a:ext cx="3368429" cy="1947254"/>
          </a:xfrm>
          <a:prstGeom prst="rightArrow">
            <a:avLst>
              <a:gd name="adj1" fmla="val 59238"/>
              <a:gd name="adj2" fmla="val 46921"/>
            </a:avLst>
          </a:prstGeom>
          <a:blipFill>
            <a:blip r:embed="rId5"/>
            <a:tile tx="0" ty="0" sx="100000" sy="100000" flip="none" algn="tl"/>
          </a:blip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aguet Script" panose="00000500000000000000" pitchFamily="2" charset="0"/>
                <a:cs typeface="Times New Roman" panose="02020603050405020304" pitchFamily="18" charset="0"/>
              </a:rPr>
              <a:t>THẢO LUẬN CẶP ĐÔI</a:t>
            </a:r>
          </a:p>
        </p:txBody>
      </p:sp>
    </p:spTree>
    <p:extLst>
      <p:ext uri="{BB962C8B-B14F-4D97-AF65-F5344CB8AC3E}">
        <p14:creationId xmlns:p14="http://schemas.microsoft.com/office/powerpoint/2010/main" val="15168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507555" y="1214434"/>
            <a:ext cx="10858500" cy="560218"/>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a)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Xét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ví</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dụ</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Sinh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hoạt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chi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đội</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tuần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9 (SGK/</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Tr</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105-106)</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grpSp>
        <p:nvGrpSpPr>
          <p:cNvPr id="11" name="Group 10"/>
          <p:cNvGrpSpPr/>
          <p:nvPr/>
        </p:nvGrpSpPr>
        <p:grpSpPr>
          <a:xfrm>
            <a:off x="2267071" y="2262388"/>
            <a:ext cx="7645158" cy="3447737"/>
            <a:chOff x="1794910" y="1923529"/>
            <a:chExt cx="7645158" cy="3447737"/>
          </a:xfrm>
        </p:grpSpPr>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8587" t="15840" r="8136" b="13993"/>
            <a:stretch/>
          </p:blipFill>
          <p:spPr>
            <a:xfrm>
              <a:off x="1794910" y="1923529"/>
              <a:ext cx="7645158" cy="3447737"/>
            </a:xfrm>
            <a:prstGeom prst="rect">
              <a:avLst/>
            </a:prstGeom>
          </p:spPr>
        </p:pic>
        <p:sp>
          <p:nvSpPr>
            <p:cNvPr id="7" name="Rectangle 6"/>
            <p:cNvSpPr/>
            <p:nvPr/>
          </p:nvSpPr>
          <p:spPr>
            <a:xfrm>
              <a:off x="2454564" y="2771860"/>
              <a:ext cx="6325849" cy="1791260"/>
            </a:xfrm>
            <a:prstGeom prst="rect">
              <a:avLst/>
            </a:prstGeom>
          </p:spPr>
          <p:txBody>
            <a:bodyPr wrap="square">
              <a:spAutoFit/>
            </a:bodyPr>
            <a:lstStyle/>
            <a:p>
              <a:pPr>
                <a:lnSpc>
                  <a:spcPct val="115000"/>
                </a:lnSpc>
                <a:spcAft>
                  <a:spcPts val="1200"/>
                </a:spcAft>
              </a:pPr>
              <a:r>
                <a:rPr lang="en-US" sz="3200" b="1" dirty="0" err="1">
                  <a:solidFill>
                    <a:srgbClr val="0D0D0D"/>
                  </a:solidFill>
                  <a:latin typeface="Baguet Script" panose="00000500000000000000" pitchFamily="2" charset="0"/>
                  <a:ea typeface="Times New Roman" panose="02020603050405020304" pitchFamily="18" charset="0"/>
                </a:rPr>
                <a:t>Ghi</a:t>
              </a:r>
              <a:r>
                <a:rPr lang="en-US" sz="3200" b="1" dirty="0">
                  <a:solidFill>
                    <a:srgbClr val="0D0D0D"/>
                  </a:solidFill>
                  <a:latin typeface="Baguet Script" panose="00000500000000000000" pitchFamily="2" charset="0"/>
                  <a:ea typeface="Times New Roman" panose="02020603050405020304" pitchFamily="18" charset="0"/>
                </a:rPr>
                <a:t> </a:t>
              </a:r>
              <a:r>
                <a:rPr lang="en-US" sz="3200" b="1" dirty="0" err="1">
                  <a:solidFill>
                    <a:srgbClr val="0D0D0D"/>
                  </a:solidFill>
                  <a:latin typeface="Baguet Script" panose="00000500000000000000" pitchFamily="2" charset="0"/>
                  <a:ea typeface="Times New Roman" panose="02020603050405020304" pitchFamily="18" charset="0"/>
                </a:rPr>
                <a:t>lại</a:t>
              </a:r>
              <a:r>
                <a:rPr lang="en-US" sz="3200" b="1" dirty="0">
                  <a:solidFill>
                    <a:srgbClr val="0D0D0D"/>
                  </a:solidFill>
                  <a:latin typeface="Baguet Script" panose="00000500000000000000" pitchFamily="2" charset="0"/>
                  <a:ea typeface="Times New Roman" panose="02020603050405020304" pitchFamily="18" charset="0"/>
                </a:rPr>
                <a:t> </a:t>
              </a:r>
              <a:r>
                <a:rPr lang="en-US" sz="3200" b="1" dirty="0" err="1">
                  <a:solidFill>
                    <a:srgbClr val="0D0D0D"/>
                  </a:solidFill>
                  <a:latin typeface="Baguet Script" panose="00000500000000000000" pitchFamily="2" charset="0"/>
                  <a:ea typeface="Times New Roman" panose="02020603050405020304" pitchFamily="18" charset="0"/>
                </a:rPr>
                <a:t>tiến</a:t>
              </a:r>
              <a:r>
                <a:rPr lang="en-US" sz="3200" b="1" dirty="0">
                  <a:solidFill>
                    <a:srgbClr val="0D0D0D"/>
                  </a:solidFill>
                  <a:latin typeface="Baguet Script" panose="00000500000000000000" pitchFamily="2" charset="0"/>
                  <a:ea typeface="Times New Roman" panose="02020603050405020304" pitchFamily="18" charset="0"/>
                </a:rPr>
                <a:t> </a:t>
              </a:r>
              <a:r>
                <a:rPr lang="en-US" sz="3200" b="1" dirty="0" err="1">
                  <a:solidFill>
                    <a:srgbClr val="0D0D0D"/>
                  </a:solidFill>
                  <a:latin typeface="Baguet Script" panose="00000500000000000000" pitchFamily="2" charset="0"/>
                  <a:ea typeface="Times New Roman" panose="02020603050405020304" pitchFamily="18" charset="0"/>
                </a:rPr>
                <a:t>trình</a:t>
              </a:r>
              <a:r>
                <a:rPr lang="en-US" sz="3200" b="1" dirty="0">
                  <a:solidFill>
                    <a:srgbClr val="0D0D0D"/>
                  </a:solidFill>
                  <a:latin typeface="Baguet Script" panose="00000500000000000000" pitchFamily="2" charset="0"/>
                  <a:ea typeface="Times New Roman" panose="02020603050405020304" pitchFamily="18" charset="0"/>
                </a:rPr>
                <a:t> </a:t>
              </a:r>
              <a:r>
                <a:rPr lang="en-US" sz="3200" b="1" dirty="0" err="1">
                  <a:solidFill>
                    <a:srgbClr val="0D0D0D"/>
                  </a:solidFill>
                  <a:latin typeface="Baguet Script" panose="00000500000000000000" pitchFamily="2" charset="0"/>
                  <a:ea typeface="Times New Roman" panose="02020603050405020304" pitchFamily="18" charset="0"/>
                </a:rPr>
                <a:t>của</a:t>
              </a:r>
              <a:r>
                <a:rPr lang="en-US" sz="3200" b="1" dirty="0">
                  <a:solidFill>
                    <a:srgbClr val="0D0D0D"/>
                  </a:solidFill>
                  <a:latin typeface="Baguet Script" panose="00000500000000000000" pitchFamily="2" charset="0"/>
                  <a:ea typeface="Times New Roman" panose="02020603050405020304" pitchFamily="18" charset="0"/>
                </a:rPr>
                <a:t> </a:t>
              </a:r>
              <a:r>
                <a:rPr lang="en-US" sz="3200" b="1" dirty="0" err="1">
                  <a:solidFill>
                    <a:srgbClr val="0D0D0D"/>
                  </a:solidFill>
                  <a:latin typeface="Baguet Script" panose="00000500000000000000" pitchFamily="2" charset="0"/>
                  <a:ea typeface="Times New Roman" panose="02020603050405020304" pitchFamily="18" charset="0"/>
                </a:rPr>
                <a:t>cuộc</a:t>
              </a:r>
              <a:r>
                <a:rPr lang="en-US" sz="3200" b="1" dirty="0">
                  <a:solidFill>
                    <a:srgbClr val="0D0D0D"/>
                  </a:solidFill>
                  <a:latin typeface="Baguet Script" panose="00000500000000000000" pitchFamily="2" charset="0"/>
                  <a:ea typeface="Times New Roman" panose="02020603050405020304" pitchFamily="18" charset="0"/>
                </a:rPr>
                <a:t> </a:t>
              </a:r>
              <a:r>
                <a:rPr lang="en-US" sz="3200" b="1" dirty="0" err="1">
                  <a:solidFill>
                    <a:srgbClr val="0D0D0D"/>
                  </a:solidFill>
                  <a:latin typeface="Baguet Script" panose="00000500000000000000" pitchFamily="2" charset="0"/>
                  <a:ea typeface="Times New Roman" panose="02020603050405020304" pitchFamily="18" charset="0"/>
                </a:rPr>
                <a:t>họp</a:t>
              </a:r>
              <a:r>
                <a:rPr lang="en-US" sz="3200" b="1" dirty="0">
                  <a:solidFill>
                    <a:srgbClr val="0D0D0D"/>
                  </a:solidFill>
                  <a:latin typeface="Baguet Script" panose="00000500000000000000" pitchFamily="2" charset="0"/>
                  <a:ea typeface="Times New Roman" panose="02020603050405020304" pitchFamily="18" charset="0"/>
                </a:rPr>
                <a:t> </a:t>
              </a:r>
              <a:r>
                <a:rPr lang="en-US" sz="3200" b="1" dirty="0" err="1">
                  <a:solidFill>
                    <a:srgbClr val="0D0D0D"/>
                  </a:solidFill>
                  <a:latin typeface="Baguet Script" panose="00000500000000000000" pitchFamily="2" charset="0"/>
                  <a:ea typeface="Times New Roman" panose="02020603050405020304" pitchFamily="18" charset="0"/>
                </a:rPr>
                <a:t>sinh</a:t>
              </a:r>
              <a:r>
                <a:rPr lang="en-US" sz="3200" b="1" dirty="0">
                  <a:solidFill>
                    <a:srgbClr val="0D0D0D"/>
                  </a:solidFill>
                  <a:latin typeface="Baguet Script" panose="00000500000000000000" pitchFamily="2" charset="0"/>
                  <a:ea typeface="Times New Roman" panose="02020603050405020304" pitchFamily="18" charset="0"/>
                </a:rPr>
                <a:t> </a:t>
              </a:r>
              <a:r>
                <a:rPr lang="en-US" sz="3200" b="1" dirty="0" err="1">
                  <a:solidFill>
                    <a:srgbClr val="0D0D0D"/>
                  </a:solidFill>
                  <a:latin typeface="Baguet Script" panose="00000500000000000000" pitchFamily="2" charset="0"/>
                  <a:ea typeface="Times New Roman" panose="02020603050405020304" pitchFamily="18" charset="0"/>
                </a:rPr>
                <a:t>hoạt</a:t>
              </a:r>
              <a:r>
                <a:rPr lang="en-US" sz="3200" b="1" dirty="0">
                  <a:solidFill>
                    <a:srgbClr val="0D0D0D"/>
                  </a:solidFill>
                  <a:latin typeface="Baguet Script" panose="00000500000000000000" pitchFamily="2" charset="0"/>
                  <a:ea typeface="Times New Roman" panose="02020603050405020304" pitchFamily="18" charset="0"/>
                </a:rPr>
                <a:t> </a:t>
              </a:r>
              <a:r>
                <a:rPr lang="en-US" sz="3200" b="1" dirty="0" err="1">
                  <a:solidFill>
                    <a:srgbClr val="0D0D0D"/>
                  </a:solidFill>
                  <a:latin typeface="Baguet Script" panose="00000500000000000000" pitchFamily="2" charset="0"/>
                  <a:ea typeface="Times New Roman" panose="02020603050405020304" pitchFamily="18" charset="0"/>
                </a:rPr>
                <a:t>tuần</a:t>
              </a:r>
              <a:r>
                <a:rPr lang="en-US" sz="3200" b="1" dirty="0">
                  <a:solidFill>
                    <a:srgbClr val="0D0D0D"/>
                  </a:solidFill>
                  <a:latin typeface="Baguet Script" panose="00000500000000000000" pitchFamily="2" charset="0"/>
                  <a:ea typeface="Times New Roman" panose="02020603050405020304" pitchFamily="18" charset="0"/>
                </a:rPr>
                <a:t> 9 </a:t>
              </a:r>
              <a:r>
                <a:rPr lang="en-US" sz="3200" b="1" dirty="0" err="1">
                  <a:solidFill>
                    <a:srgbClr val="0D0D0D"/>
                  </a:solidFill>
                  <a:latin typeface="Baguet Script" panose="00000500000000000000" pitchFamily="2" charset="0"/>
                  <a:ea typeface="Times New Roman" panose="02020603050405020304" pitchFamily="18" charset="0"/>
                </a:rPr>
                <a:t>của</a:t>
              </a:r>
              <a:r>
                <a:rPr lang="en-US" sz="3200" b="1" dirty="0">
                  <a:solidFill>
                    <a:srgbClr val="0D0D0D"/>
                  </a:solidFill>
                  <a:latin typeface="Baguet Script" panose="00000500000000000000" pitchFamily="2" charset="0"/>
                  <a:ea typeface="Times New Roman" panose="02020603050405020304" pitchFamily="18" charset="0"/>
                </a:rPr>
                <a:t> chi </a:t>
              </a:r>
              <a:r>
                <a:rPr lang="en-US" sz="3200" b="1" dirty="0" err="1">
                  <a:solidFill>
                    <a:srgbClr val="0D0D0D"/>
                  </a:solidFill>
                  <a:latin typeface="Baguet Script" panose="00000500000000000000" pitchFamily="2" charset="0"/>
                  <a:ea typeface="Times New Roman" panose="02020603050405020304" pitchFamily="18" charset="0"/>
                </a:rPr>
                <a:t>đội</a:t>
              </a:r>
              <a:r>
                <a:rPr lang="en-US" sz="3200" b="1" dirty="0">
                  <a:solidFill>
                    <a:srgbClr val="0D0D0D"/>
                  </a:solidFill>
                  <a:latin typeface="Baguet Script" panose="00000500000000000000" pitchFamily="2" charset="0"/>
                  <a:ea typeface="Times New Roman" panose="02020603050405020304" pitchFamily="18" charset="0"/>
                </a:rPr>
                <a:t> 6A , </a:t>
              </a:r>
              <a:r>
                <a:rPr lang="en-US" sz="3200" b="1" dirty="0" err="1">
                  <a:solidFill>
                    <a:srgbClr val="0D0D0D"/>
                  </a:solidFill>
                  <a:latin typeface="Baguet Script" panose="00000500000000000000" pitchFamily="2" charset="0"/>
                  <a:ea typeface="Times New Roman" panose="02020603050405020304" pitchFamily="18" charset="0"/>
                </a:rPr>
                <a:t>trường</a:t>
              </a:r>
              <a:r>
                <a:rPr lang="en-US" sz="3200" b="1" dirty="0">
                  <a:solidFill>
                    <a:srgbClr val="0D0D0D"/>
                  </a:solidFill>
                  <a:latin typeface="Baguet Script" panose="00000500000000000000" pitchFamily="2" charset="0"/>
                  <a:ea typeface="Times New Roman" panose="02020603050405020304" pitchFamily="18" charset="0"/>
                </a:rPr>
                <a:t> THCS </a:t>
              </a:r>
              <a:r>
                <a:rPr lang="en-US" sz="3200" b="1" dirty="0" err="1">
                  <a:solidFill>
                    <a:srgbClr val="0D0D0D"/>
                  </a:solidFill>
                  <a:latin typeface="Baguet Script" panose="00000500000000000000" pitchFamily="2" charset="0"/>
                  <a:ea typeface="Times New Roman" panose="02020603050405020304" pitchFamily="18" charset="0"/>
                </a:rPr>
                <a:t>Lê</a:t>
              </a:r>
              <a:r>
                <a:rPr lang="en-US" sz="3200" b="1" dirty="0">
                  <a:solidFill>
                    <a:srgbClr val="0D0D0D"/>
                  </a:solidFill>
                  <a:latin typeface="Baguet Script" panose="00000500000000000000" pitchFamily="2" charset="0"/>
                  <a:ea typeface="Times New Roman" panose="02020603050405020304" pitchFamily="18" charset="0"/>
                </a:rPr>
                <a:t> </a:t>
              </a:r>
              <a:r>
                <a:rPr lang="en-US" sz="3200" b="1" dirty="0" err="1">
                  <a:solidFill>
                    <a:srgbClr val="0D0D0D"/>
                  </a:solidFill>
                  <a:latin typeface="Baguet Script" panose="00000500000000000000" pitchFamily="2" charset="0"/>
                  <a:ea typeface="Times New Roman" panose="02020603050405020304" pitchFamily="18" charset="0"/>
                </a:rPr>
                <a:t>Quý</a:t>
              </a:r>
              <a:r>
                <a:rPr lang="en-US" sz="3200" b="1" dirty="0">
                  <a:solidFill>
                    <a:srgbClr val="0D0D0D"/>
                  </a:solidFill>
                  <a:latin typeface="Baguet Script" panose="00000500000000000000" pitchFamily="2" charset="0"/>
                  <a:ea typeface="Times New Roman" panose="02020603050405020304" pitchFamily="18" charset="0"/>
                </a:rPr>
                <a:t> </a:t>
              </a:r>
              <a:r>
                <a:rPr lang="en-US" sz="3200" b="1" dirty="0" err="1">
                  <a:solidFill>
                    <a:srgbClr val="0D0D0D"/>
                  </a:solidFill>
                  <a:latin typeface="Baguet Script" panose="00000500000000000000" pitchFamily="2" charset="0"/>
                  <a:ea typeface="Times New Roman" panose="02020603050405020304" pitchFamily="18" charset="0"/>
                </a:rPr>
                <a:t>Đôn</a:t>
              </a:r>
              <a:r>
                <a:rPr lang="en-US" sz="3200" b="1" dirty="0">
                  <a:solidFill>
                    <a:srgbClr val="0D0D0D"/>
                  </a:solidFill>
                  <a:latin typeface="Baguet Script" panose="00000500000000000000" pitchFamily="2" charset="0"/>
                  <a:ea typeface="Times New Roman" panose="02020603050405020304" pitchFamily="18" charset="0"/>
                </a:rPr>
                <a:t>, TP HCM.</a:t>
              </a:r>
              <a:endParaRPr lang="en-US" sz="3200" dirty="0">
                <a:effectLst/>
                <a:latin typeface="Baguet Script" panose="00000500000000000000" pitchFamily="2" charset="0"/>
                <a:ea typeface="Times New Roman" panose="02020603050405020304" pitchFamily="18" charset="0"/>
              </a:endParaRPr>
            </a:p>
          </p:txBody>
        </p:sp>
      </p:grpSp>
      <p:sp>
        <p:nvSpPr>
          <p:cNvPr id="17" name="Teardrop 16"/>
          <p:cNvSpPr/>
          <p:nvPr/>
        </p:nvSpPr>
        <p:spPr>
          <a:xfrm>
            <a:off x="1421955" y="2083633"/>
            <a:ext cx="3204787" cy="1027086"/>
          </a:xfrm>
          <a:prstGeom prst="teardrop">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Mục</a:t>
            </a:r>
            <a:r>
              <a:rPr lang="en-US" sz="3200" b="1"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a:t>
            </a:r>
            <a:r>
              <a:rPr lang="en-US" sz="3200" b="1"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đích</a:t>
            </a:r>
            <a:endParaRPr lang="en-US" sz="3200" dirty="0">
              <a:latin typeface="Baguet Script"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149676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algn="ctr" eaLnBrk="0" fontAlgn="base" hangingPunct="0">
              <a:lnSpc>
                <a:spcPct val="115000"/>
              </a:lnSpc>
            </a:pPr>
            <a:r>
              <a:rPr lang="en-US" sz="2800" b="1" dirty="0">
                <a:solidFill>
                  <a:srgbClr val="FF0000"/>
                </a:solidFill>
                <a:latin typeface="Baguet Script" panose="00000500000000000000" pitchFamily="2" charset="0"/>
                <a:cs typeface="Times New Roman" panose="02020603050405020304" pitchFamily="18" charset="0"/>
              </a:rPr>
              <a:t>TÓM TẮT VĂN BẢN THUYẾT MINH – VIẾT BIÊN BẢN</a:t>
            </a:r>
            <a:endParaRPr lang="en-US" sz="2800" dirty="0">
              <a:effectLst/>
              <a:latin typeface="Baguet Script" panose="00000500000000000000" pitchFamily="2" charset="0"/>
              <a:cs typeface="Times New Roman" panose="02020603050405020304" pitchFamily="18" charset="0"/>
            </a:endParaRPr>
          </a:p>
        </p:txBody>
      </p:sp>
      <p:sp>
        <p:nvSpPr>
          <p:cNvPr id="10" name="Rectangle 9"/>
          <p:cNvSpPr/>
          <p:nvPr/>
        </p:nvSpPr>
        <p:spPr>
          <a:xfrm>
            <a:off x="5183793" y="698013"/>
            <a:ext cx="1811714" cy="523220"/>
          </a:xfrm>
          <a:prstGeom prst="rect">
            <a:avLst/>
          </a:prstGeom>
        </p:spPr>
        <p:txBody>
          <a:bodyPr wrap="none">
            <a:spAutoFit/>
          </a:bodyPr>
          <a:lstStyle/>
          <a:p>
            <a:r>
              <a:rPr lang="pt-BR" sz="2800" b="1" dirty="0">
                <a:solidFill>
                  <a:srgbClr val="7030A0"/>
                </a:solidFill>
                <a:latin typeface="Baguet Script" panose="00000500000000000000" pitchFamily="2" charset="0"/>
                <a:ea typeface="Times New Roman" panose="02020603050405020304" pitchFamily="18" charset="0"/>
              </a:rPr>
              <a:t>Khởi động</a:t>
            </a:r>
            <a:endParaRPr lang="en-US" sz="2800" dirty="0"/>
          </a:p>
        </p:txBody>
      </p:sp>
      <p:grpSp>
        <p:nvGrpSpPr>
          <p:cNvPr id="16" name="Group 15"/>
          <p:cNvGrpSpPr/>
          <p:nvPr/>
        </p:nvGrpSpPr>
        <p:grpSpPr>
          <a:xfrm>
            <a:off x="915875" y="1430417"/>
            <a:ext cx="9161687" cy="4783057"/>
            <a:chOff x="1466339" y="1256953"/>
            <a:chExt cx="9161687" cy="4783057"/>
          </a:xfrm>
        </p:grpSpPr>
        <p:sp>
          <p:nvSpPr>
            <p:cNvPr id="17" name="Up Arrow 16"/>
            <p:cNvSpPr/>
            <p:nvPr/>
          </p:nvSpPr>
          <p:spPr>
            <a:xfrm>
              <a:off x="1466339" y="1763621"/>
              <a:ext cx="2172401" cy="1726172"/>
            </a:xfrm>
            <a:prstGeom prst="up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0" name="Freeform 19"/>
            <p:cNvSpPr/>
            <p:nvPr/>
          </p:nvSpPr>
          <p:spPr>
            <a:xfrm>
              <a:off x="3638740" y="1256953"/>
              <a:ext cx="6989286" cy="2343129"/>
            </a:xfrm>
            <a:custGeom>
              <a:avLst/>
              <a:gdLst>
                <a:gd name="connsiteX0" fmla="*/ 0 w 4551680"/>
                <a:gd name="connsiteY0" fmla="*/ 0 h 2343129"/>
                <a:gd name="connsiteX1" fmla="*/ 4551680 w 4551680"/>
                <a:gd name="connsiteY1" fmla="*/ 0 h 2343129"/>
                <a:gd name="connsiteX2" fmla="*/ 4551680 w 4551680"/>
                <a:gd name="connsiteY2" fmla="*/ 2343129 h 2343129"/>
                <a:gd name="connsiteX3" fmla="*/ 0 w 4551680"/>
                <a:gd name="connsiteY3" fmla="*/ 2343129 h 2343129"/>
                <a:gd name="connsiteX4" fmla="*/ 0 w 4551680"/>
                <a:gd name="connsiteY4" fmla="*/ 0 h 23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2343129">
                  <a:moveTo>
                    <a:pt x="0" y="0"/>
                  </a:moveTo>
                  <a:lnTo>
                    <a:pt x="4551680" y="0"/>
                  </a:lnTo>
                  <a:lnTo>
                    <a:pt x="4551680" y="2343129"/>
                  </a:lnTo>
                  <a:lnTo>
                    <a:pt x="0" y="23431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0" rIns="177800" bIns="177800" numCol="1" spcCol="1270" anchor="ctr" anchorCtr="0">
              <a:noAutofit/>
            </a:bodyPr>
            <a:lstStyle/>
            <a:p>
              <a:pPr lvl="0" algn="l" defTabSz="1111250">
                <a:lnSpc>
                  <a:spcPct val="90000"/>
                </a:lnSpc>
                <a:spcBef>
                  <a:spcPct val="0"/>
                </a:spcBef>
                <a:spcAft>
                  <a:spcPct val="35000"/>
                </a:spcAft>
              </a:pP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Em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kể</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tên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của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những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văn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bản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thông</a:t>
              </a:r>
              <a:r>
                <a:rPr lang="en-US" sz="2800" kern="1200" dirty="0">
                  <a:latin typeface="Baguet Script" panose="00000500000000000000" pitchFamily="2" charset="0"/>
                  <a:cs typeface="Times New Roman" panose="02020603050405020304" pitchFamily="18" charset="0"/>
                </a:rPr>
                <a:t> tin </a:t>
              </a:r>
              <a:r>
                <a:rPr lang="en-US" sz="2800" kern="1200" dirty="0" err="1">
                  <a:latin typeface="Baguet Script" panose="00000500000000000000" pitchFamily="2" charset="0"/>
                  <a:cs typeface="Times New Roman" panose="02020603050405020304" pitchFamily="18" charset="0"/>
                </a:rPr>
                <a:t>mà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em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đã</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được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đọc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đã</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được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học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Để</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truyền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đạt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nhanh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những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thông</a:t>
              </a:r>
              <a:r>
                <a:rPr lang="en-US" sz="2800" kern="1200" dirty="0">
                  <a:latin typeface="Baguet Script" panose="00000500000000000000" pitchFamily="2" charset="0"/>
                  <a:cs typeface="Times New Roman" panose="02020603050405020304" pitchFamily="18" charset="0"/>
                </a:rPr>
                <a:t> tin </a:t>
              </a:r>
              <a:r>
                <a:rPr lang="en-US" sz="2800" kern="1200" dirty="0" err="1">
                  <a:latin typeface="Baguet Script" panose="00000500000000000000" pitchFamily="2" charset="0"/>
                  <a:cs typeface="Times New Roman" panose="02020603050405020304" pitchFamily="18" charset="0"/>
                </a:rPr>
                <a:t>của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văn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bản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đó</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cho</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một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người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khác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em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cần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sử</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dụng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thao</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tác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nào</a:t>
              </a:r>
              <a:r>
                <a:rPr lang="en-US" sz="2800" kern="1200" dirty="0">
                  <a:latin typeface="Baguet Script" panose="00000500000000000000" pitchFamily="2" charset="0"/>
                  <a:cs typeface="Times New Roman" panose="02020603050405020304" pitchFamily="18" charset="0"/>
                </a:rPr>
                <a:t>?</a:t>
              </a:r>
            </a:p>
          </p:txBody>
        </p:sp>
        <p:sp>
          <p:nvSpPr>
            <p:cNvPr id="23" name="Down Arrow 22"/>
            <p:cNvSpPr/>
            <p:nvPr/>
          </p:nvSpPr>
          <p:spPr>
            <a:xfrm>
              <a:off x="2271011" y="4021217"/>
              <a:ext cx="2172401" cy="1726172"/>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a:p>
          </p:txBody>
        </p:sp>
        <p:sp>
          <p:nvSpPr>
            <p:cNvPr id="24" name="Freeform 23"/>
            <p:cNvSpPr/>
            <p:nvPr/>
          </p:nvSpPr>
          <p:spPr>
            <a:xfrm>
              <a:off x="4577010" y="3696881"/>
              <a:ext cx="5951095" cy="2343129"/>
            </a:xfrm>
            <a:custGeom>
              <a:avLst/>
              <a:gdLst>
                <a:gd name="connsiteX0" fmla="*/ 0 w 4551680"/>
                <a:gd name="connsiteY0" fmla="*/ 0 h 2343129"/>
                <a:gd name="connsiteX1" fmla="*/ 4551680 w 4551680"/>
                <a:gd name="connsiteY1" fmla="*/ 0 h 2343129"/>
                <a:gd name="connsiteX2" fmla="*/ 4551680 w 4551680"/>
                <a:gd name="connsiteY2" fmla="*/ 2343129 h 2343129"/>
                <a:gd name="connsiteX3" fmla="*/ 0 w 4551680"/>
                <a:gd name="connsiteY3" fmla="*/ 2343129 h 2343129"/>
                <a:gd name="connsiteX4" fmla="*/ 0 w 4551680"/>
                <a:gd name="connsiteY4" fmla="*/ 0 h 2343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2343129">
                  <a:moveTo>
                    <a:pt x="0" y="0"/>
                  </a:moveTo>
                  <a:lnTo>
                    <a:pt x="4551680" y="0"/>
                  </a:lnTo>
                  <a:lnTo>
                    <a:pt x="4551680" y="2343129"/>
                  </a:lnTo>
                  <a:lnTo>
                    <a:pt x="0" y="23431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0" rIns="177800" bIns="177800" numCol="1" spcCol="1270" anchor="ctr" anchorCtr="0">
              <a:noAutofit/>
            </a:bodyPr>
            <a:lstStyle/>
            <a:p>
              <a:pPr lvl="0" algn="l" defTabSz="1111250">
                <a:lnSpc>
                  <a:spcPct val="90000"/>
                </a:lnSpc>
                <a:spcBef>
                  <a:spcPct val="0"/>
                </a:spcBef>
                <a:spcAft>
                  <a:spcPct val="35000"/>
                </a:spcAft>
              </a:pP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Nhớ</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lại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một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cuộc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họp</a:t>
              </a:r>
              <a:r>
                <a:rPr lang="en-US" sz="2800" kern="1200" dirty="0">
                  <a:latin typeface="Baguet Script" panose="00000500000000000000" pitchFamily="2" charset="0"/>
                  <a:cs typeface="Times New Roman" panose="02020603050405020304" pitchFamily="18" charset="0"/>
                </a:rPr>
                <a:t>, hay </a:t>
              </a:r>
              <a:r>
                <a:rPr lang="en-US" sz="2800" kern="1200" dirty="0" err="1">
                  <a:latin typeface="Baguet Script" panose="00000500000000000000" pitchFamily="2" charset="0"/>
                  <a:cs typeface="Times New Roman" panose="02020603050405020304" pitchFamily="18" charset="0"/>
                </a:rPr>
                <a:t>một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cuộc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thảo</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luận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một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vụ</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việc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các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em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đã</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từng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tham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gia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chứng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kiến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Em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hãy</a:t>
              </a:r>
              <a:r>
                <a:rPr lang="en-US" sz="2800" kern="1200" dirty="0">
                  <a:latin typeface="Baguet Script" panose="00000500000000000000" pitchFamily="2" charset="0"/>
                  <a:cs typeface="Times New Roman" panose="02020603050405020304" pitchFamily="18" charset="0"/>
                </a:rPr>
                <a:t> chia </a:t>
              </a:r>
              <a:r>
                <a:rPr lang="en-US" sz="2800" kern="1200" dirty="0" err="1">
                  <a:latin typeface="Baguet Script" panose="00000500000000000000" pitchFamily="2" charset="0"/>
                  <a:cs typeface="Times New Roman" panose="02020603050405020304" pitchFamily="18" charset="0"/>
                </a:rPr>
                <a:t>sẻ</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đôi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nét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về</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sự</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kiện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đó</a:t>
              </a:r>
              <a:r>
                <a:rPr lang="en-US" sz="2800" kern="1200" dirty="0">
                  <a:latin typeface="Baguet Script" panose="00000500000000000000" pitchFamily="2" charset="0"/>
                  <a:cs typeface="Times New Roman" panose="02020603050405020304" pitchFamily="18" charset="0"/>
                </a:rPr>
                <a:t>?</a:t>
              </a:r>
            </a:p>
          </p:txBody>
        </p:sp>
      </p:grpSp>
    </p:spTree>
    <p:extLst>
      <p:ext uri="{BB962C8B-B14F-4D97-AF65-F5344CB8AC3E}">
        <p14:creationId xmlns:p14="http://schemas.microsoft.com/office/powerpoint/2010/main" val="2694219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507555" y="1214434"/>
            <a:ext cx="10858500" cy="560218"/>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a)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Xét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ví</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dụ</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Sinh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hoạt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chi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đội</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tuần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9 (SGK/</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Tr</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105-106)</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grpSp>
        <p:nvGrpSpPr>
          <p:cNvPr id="12" name="Group 11"/>
          <p:cNvGrpSpPr/>
          <p:nvPr/>
        </p:nvGrpSpPr>
        <p:grpSpPr>
          <a:xfrm>
            <a:off x="2239149" y="2093789"/>
            <a:ext cx="7701003" cy="3955548"/>
            <a:chOff x="2245498" y="721547"/>
            <a:chExt cx="7701003" cy="5414904"/>
          </a:xfrm>
        </p:grpSpPr>
        <p:sp>
          <p:nvSpPr>
            <p:cNvPr id="16" name="Freeform 15"/>
            <p:cNvSpPr/>
            <p:nvPr/>
          </p:nvSpPr>
          <p:spPr>
            <a:xfrm>
              <a:off x="4906010" y="3756471"/>
              <a:ext cx="2379980" cy="2379980"/>
            </a:xfrm>
            <a:custGeom>
              <a:avLst/>
              <a:gdLst>
                <a:gd name="connsiteX0" fmla="*/ 0 w 2379980"/>
                <a:gd name="connsiteY0" fmla="*/ 1189990 h 2379980"/>
                <a:gd name="connsiteX1" fmla="*/ 1189990 w 2379980"/>
                <a:gd name="connsiteY1" fmla="*/ 0 h 2379980"/>
                <a:gd name="connsiteX2" fmla="*/ 2379980 w 2379980"/>
                <a:gd name="connsiteY2" fmla="*/ 1189990 h 2379980"/>
                <a:gd name="connsiteX3" fmla="*/ 1189990 w 2379980"/>
                <a:gd name="connsiteY3" fmla="*/ 2379980 h 2379980"/>
                <a:gd name="connsiteX4" fmla="*/ 0 w 2379980"/>
                <a:gd name="connsiteY4" fmla="*/ 1189990 h 2379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980" h="2379980">
                  <a:moveTo>
                    <a:pt x="0" y="1189990"/>
                  </a:moveTo>
                  <a:cubicBezTo>
                    <a:pt x="0" y="532777"/>
                    <a:pt x="532777" y="0"/>
                    <a:pt x="1189990" y="0"/>
                  </a:cubicBezTo>
                  <a:cubicBezTo>
                    <a:pt x="1847203" y="0"/>
                    <a:pt x="2379980" y="532777"/>
                    <a:pt x="2379980" y="1189990"/>
                  </a:cubicBezTo>
                  <a:cubicBezTo>
                    <a:pt x="2379980" y="1847203"/>
                    <a:pt x="1847203" y="2379980"/>
                    <a:pt x="1189990" y="2379980"/>
                  </a:cubicBezTo>
                  <a:cubicBezTo>
                    <a:pt x="532777" y="2379980"/>
                    <a:pt x="0" y="1847203"/>
                    <a:pt x="0" y="1189990"/>
                  </a:cubicBez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8860" tIns="368860" rIns="368860" bIns="368860" numCol="1" spcCol="1270" anchor="ctr" anchorCtr="0">
              <a:noAutofit/>
            </a:bodyPr>
            <a:lstStyle/>
            <a:p>
              <a:pPr lvl="0" algn="ctr" defTabSz="1422400">
                <a:lnSpc>
                  <a:spcPct val="90000"/>
                </a:lnSpc>
                <a:spcBef>
                  <a:spcPct val="0"/>
                </a:spcBef>
                <a:spcAft>
                  <a:spcPct val="35000"/>
                </a:spcAft>
              </a:pPr>
              <a:r>
                <a:rPr lang="en-US" sz="3200" kern="1200" dirty="0" err="1">
                  <a:latin typeface="Baguet Script" panose="00000500000000000000" pitchFamily="2" charset="0"/>
                  <a:cs typeface="Times New Roman" panose="02020603050405020304" pitchFamily="18" charset="0"/>
                </a:rPr>
                <a:t>Bố</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cục</a:t>
              </a:r>
              <a:endParaRPr lang="en-US" sz="3200" kern="1200" dirty="0">
                <a:latin typeface="Baguet Script" panose="00000500000000000000" pitchFamily="2" charset="0"/>
                <a:cs typeface="Times New Roman" panose="02020603050405020304" pitchFamily="18" charset="0"/>
              </a:endParaRPr>
            </a:p>
          </p:txBody>
        </p:sp>
        <p:sp>
          <p:nvSpPr>
            <p:cNvPr id="18" name="Left Arrow 17"/>
            <p:cNvSpPr/>
            <p:nvPr/>
          </p:nvSpPr>
          <p:spPr>
            <a:xfrm rot="12900000">
              <a:off x="3193933" y="3280147"/>
              <a:ext cx="2013351" cy="678294"/>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9" name="Freeform 18"/>
            <p:cNvSpPr/>
            <p:nvPr/>
          </p:nvSpPr>
          <p:spPr>
            <a:xfrm>
              <a:off x="2245498" y="2137496"/>
              <a:ext cx="2260981" cy="1808784"/>
            </a:xfrm>
            <a:custGeom>
              <a:avLst/>
              <a:gdLst>
                <a:gd name="connsiteX0" fmla="*/ 0 w 2260981"/>
                <a:gd name="connsiteY0" fmla="*/ 180878 h 1808784"/>
                <a:gd name="connsiteX1" fmla="*/ 180878 w 2260981"/>
                <a:gd name="connsiteY1" fmla="*/ 0 h 1808784"/>
                <a:gd name="connsiteX2" fmla="*/ 2080103 w 2260981"/>
                <a:gd name="connsiteY2" fmla="*/ 0 h 1808784"/>
                <a:gd name="connsiteX3" fmla="*/ 2260981 w 2260981"/>
                <a:gd name="connsiteY3" fmla="*/ 180878 h 1808784"/>
                <a:gd name="connsiteX4" fmla="*/ 2260981 w 2260981"/>
                <a:gd name="connsiteY4" fmla="*/ 1627906 h 1808784"/>
                <a:gd name="connsiteX5" fmla="*/ 2080103 w 2260981"/>
                <a:gd name="connsiteY5" fmla="*/ 1808784 h 1808784"/>
                <a:gd name="connsiteX6" fmla="*/ 180878 w 2260981"/>
                <a:gd name="connsiteY6" fmla="*/ 1808784 h 1808784"/>
                <a:gd name="connsiteX7" fmla="*/ 0 w 2260981"/>
                <a:gd name="connsiteY7" fmla="*/ 1627906 h 1808784"/>
                <a:gd name="connsiteX8" fmla="*/ 0 w 2260981"/>
                <a:gd name="connsiteY8" fmla="*/ 180878 h 18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981" h="1808784">
                  <a:moveTo>
                    <a:pt x="0" y="180878"/>
                  </a:moveTo>
                  <a:cubicBezTo>
                    <a:pt x="0" y="80982"/>
                    <a:pt x="80982" y="0"/>
                    <a:pt x="180878" y="0"/>
                  </a:cubicBezTo>
                  <a:lnTo>
                    <a:pt x="2080103" y="0"/>
                  </a:lnTo>
                  <a:cubicBezTo>
                    <a:pt x="2179999" y="0"/>
                    <a:pt x="2260981" y="80982"/>
                    <a:pt x="2260981" y="180878"/>
                  </a:cubicBezTo>
                  <a:lnTo>
                    <a:pt x="2260981" y="1627906"/>
                  </a:lnTo>
                  <a:cubicBezTo>
                    <a:pt x="2260981" y="1727802"/>
                    <a:pt x="2179999" y="1808784"/>
                    <a:pt x="2080103" y="1808784"/>
                  </a:cubicBezTo>
                  <a:lnTo>
                    <a:pt x="180878" y="1808784"/>
                  </a:lnTo>
                  <a:cubicBezTo>
                    <a:pt x="80982" y="1808784"/>
                    <a:pt x="0" y="1727802"/>
                    <a:pt x="0" y="1627906"/>
                  </a:cubicBezTo>
                  <a:lnTo>
                    <a:pt x="0" y="180878"/>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3937" tIns="113937" rIns="113937" bIns="113937" numCol="1" spcCol="1270" anchor="ctr" anchorCtr="0">
              <a:noAutofit/>
            </a:bodyPr>
            <a:lstStyle/>
            <a:p>
              <a:pPr lvl="0" algn="ctr" defTabSz="1422400">
                <a:lnSpc>
                  <a:spcPct val="90000"/>
                </a:lnSpc>
                <a:spcBef>
                  <a:spcPct val="0"/>
                </a:spcBef>
                <a:spcAft>
                  <a:spcPct val="35000"/>
                </a:spcAft>
              </a:pPr>
              <a:r>
                <a:rPr lang="en-US" sz="3200" kern="1200" dirty="0" err="1">
                  <a:latin typeface="Baguet Script" panose="00000500000000000000" pitchFamily="2" charset="0"/>
                  <a:cs typeface="Times New Roman" panose="02020603050405020304" pitchFamily="18" charset="0"/>
                </a:rPr>
                <a:t>Phần</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đầu</a:t>
              </a:r>
              <a:endParaRPr lang="en-US" sz="3200" kern="1200" dirty="0">
                <a:latin typeface="Baguet Script" panose="00000500000000000000" pitchFamily="2" charset="0"/>
                <a:cs typeface="Times New Roman" panose="02020603050405020304" pitchFamily="18" charset="0"/>
              </a:endParaRPr>
            </a:p>
          </p:txBody>
        </p:sp>
        <p:sp>
          <p:nvSpPr>
            <p:cNvPr id="20" name="Left Arrow 19"/>
            <p:cNvSpPr/>
            <p:nvPr/>
          </p:nvSpPr>
          <p:spPr>
            <a:xfrm rot="16200000">
              <a:off x="5089324" y="2293468"/>
              <a:ext cx="2013351" cy="678294"/>
            </a:xfrm>
            <a:prstGeom prst="leftArrow">
              <a:avLst>
                <a:gd name="adj1" fmla="val 60000"/>
                <a:gd name="adj2" fmla="val 50000"/>
              </a:avLst>
            </a:prstGeom>
          </p:spPr>
          <p:style>
            <a:lnRef idx="0">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hueOff val="0"/>
                <a:satOff val="0"/>
                <a:lumOff val="0"/>
                <a:alphaOff val="0"/>
              </a:schemeClr>
            </a:fontRef>
          </p:style>
          <p:txBody>
            <a:bodyPr/>
            <a:lstStyle/>
            <a:p>
              <a:endParaRPr lang="en-US"/>
            </a:p>
          </p:txBody>
        </p:sp>
        <p:sp>
          <p:nvSpPr>
            <p:cNvPr id="21" name="Freeform 20"/>
            <p:cNvSpPr/>
            <p:nvPr/>
          </p:nvSpPr>
          <p:spPr>
            <a:xfrm>
              <a:off x="4965509" y="721547"/>
              <a:ext cx="2260981" cy="1808784"/>
            </a:xfrm>
            <a:custGeom>
              <a:avLst/>
              <a:gdLst>
                <a:gd name="connsiteX0" fmla="*/ 0 w 2260981"/>
                <a:gd name="connsiteY0" fmla="*/ 180878 h 1808784"/>
                <a:gd name="connsiteX1" fmla="*/ 180878 w 2260981"/>
                <a:gd name="connsiteY1" fmla="*/ 0 h 1808784"/>
                <a:gd name="connsiteX2" fmla="*/ 2080103 w 2260981"/>
                <a:gd name="connsiteY2" fmla="*/ 0 h 1808784"/>
                <a:gd name="connsiteX3" fmla="*/ 2260981 w 2260981"/>
                <a:gd name="connsiteY3" fmla="*/ 180878 h 1808784"/>
                <a:gd name="connsiteX4" fmla="*/ 2260981 w 2260981"/>
                <a:gd name="connsiteY4" fmla="*/ 1627906 h 1808784"/>
                <a:gd name="connsiteX5" fmla="*/ 2080103 w 2260981"/>
                <a:gd name="connsiteY5" fmla="*/ 1808784 h 1808784"/>
                <a:gd name="connsiteX6" fmla="*/ 180878 w 2260981"/>
                <a:gd name="connsiteY6" fmla="*/ 1808784 h 1808784"/>
                <a:gd name="connsiteX7" fmla="*/ 0 w 2260981"/>
                <a:gd name="connsiteY7" fmla="*/ 1627906 h 1808784"/>
                <a:gd name="connsiteX8" fmla="*/ 0 w 2260981"/>
                <a:gd name="connsiteY8" fmla="*/ 180878 h 18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981" h="1808784">
                  <a:moveTo>
                    <a:pt x="0" y="180878"/>
                  </a:moveTo>
                  <a:cubicBezTo>
                    <a:pt x="0" y="80982"/>
                    <a:pt x="80982" y="0"/>
                    <a:pt x="180878" y="0"/>
                  </a:cubicBezTo>
                  <a:lnTo>
                    <a:pt x="2080103" y="0"/>
                  </a:lnTo>
                  <a:cubicBezTo>
                    <a:pt x="2179999" y="0"/>
                    <a:pt x="2260981" y="80982"/>
                    <a:pt x="2260981" y="180878"/>
                  </a:cubicBezTo>
                  <a:lnTo>
                    <a:pt x="2260981" y="1627906"/>
                  </a:lnTo>
                  <a:cubicBezTo>
                    <a:pt x="2260981" y="1727802"/>
                    <a:pt x="2179999" y="1808784"/>
                    <a:pt x="2080103" y="1808784"/>
                  </a:cubicBezTo>
                  <a:lnTo>
                    <a:pt x="180878" y="1808784"/>
                  </a:lnTo>
                  <a:cubicBezTo>
                    <a:pt x="80982" y="1808784"/>
                    <a:pt x="0" y="1727802"/>
                    <a:pt x="0" y="1627906"/>
                  </a:cubicBezTo>
                  <a:lnTo>
                    <a:pt x="0" y="180878"/>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113937" tIns="113937" rIns="113937" bIns="113937" numCol="1" spcCol="1270" anchor="ctr" anchorCtr="0">
              <a:noAutofit/>
            </a:bodyPr>
            <a:lstStyle/>
            <a:p>
              <a:pPr lvl="0" algn="ctr" defTabSz="1422400">
                <a:lnSpc>
                  <a:spcPct val="90000"/>
                </a:lnSpc>
                <a:spcBef>
                  <a:spcPct val="0"/>
                </a:spcBef>
                <a:spcAft>
                  <a:spcPct val="35000"/>
                </a:spcAft>
              </a:pPr>
              <a:r>
                <a:rPr lang="en-US" sz="3200" kern="1200" dirty="0" err="1">
                  <a:latin typeface="Baguet Script" panose="00000500000000000000" pitchFamily="2" charset="0"/>
                  <a:cs typeface="Times New Roman" panose="02020603050405020304" pitchFamily="18" charset="0"/>
                </a:rPr>
                <a:t>Phần</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chính</a:t>
              </a:r>
              <a:endParaRPr lang="en-US" sz="3200" kern="1200" dirty="0">
                <a:latin typeface="Baguet Script" panose="00000500000000000000" pitchFamily="2" charset="0"/>
                <a:cs typeface="Times New Roman" panose="02020603050405020304" pitchFamily="18" charset="0"/>
              </a:endParaRPr>
            </a:p>
          </p:txBody>
        </p:sp>
        <p:sp>
          <p:nvSpPr>
            <p:cNvPr id="23" name="Left Arrow 22"/>
            <p:cNvSpPr/>
            <p:nvPr/>
          </p:nvSpPr>
          <p:spPr>
            <a:xfrm rot="19500000">
              <a:off x="6984715" y="3280147"/>
              <a:ext cx="2013351" cy="678294"/>
            </a:xfrm>
            <a:prstGeom prst="leftArrow">
              <a:avLst>
                <a:gd name="adj1" fmla="val 60000"/>
                <a:gd name="adj2" fmla="val 50000"/>
              </a:avLst>
            </a:prstGeom>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hueOff val="0"/>
                <a:satOff val="0"/>
                <a:lumOff val="0"/>
                <a:alphaOff val="0"/>
              </a:schemeClr>
            </a:fontRef>
          </p:style>
          <p:txBody>
            <a:bodyPr/>
            <a:lstStyle/>
            <a:p>
              <a:endParaRPr lang="en-US"/>
            </a:p>
          </p:txBody>
        </p:sp>
        <p:sp>
          <p:nvSpPr>
            <p:cNvPr id="24" name="Freeform 23"/>
            <p:cNvSpPr/>
            <p:nvPr/>
          </p:nvSpPr>
          <p:spPr>
            <a:xfrm>
              <a:off x="7685520" y="2137496"/>
              <a:ext cx="2260981" cy="1808784"/>
            </a:xfrm>
            <a:custGeom>
              <a:avLst/>
              <a:gdLst>
                <a:gd name="connsiteX0" fmla="*/ 0 w 2260981"/>
                <a:gd name="connsiteY0" fmla="*/ 180878 h 1808784"/>
                <a:gd name="connsiteX1" fmla="*/ 180878 w 2260981"/>
                <a:gd name="connsiteY1" fmla="*/ 0 h 1808784"/>
                <a:gd name="connsiteX2" fmla="*/ 2080103 w 2260981"/>
                <a:gd name="connsiteY2" fmla="*/ 0 h 1808784"/>
                <a:gd name="connsiteX3" fmla="*/ 2260981 w 2260981"/>
                <a:gd name="connsiteY3" fmla="*/ 180878 h 1808784"/>
                <a:gd name="connsiteX4" fmla="*/ 2260981 w 2260981"/>
                <a:gd name="connsiteY4" fmla="*/ 1627906 h 1808784"/>
                <a:gd name="connsiteX5" fmla="*/ 2080103 w 2260981"/>
                <a:gd name="connsiteY5" fmla="*/ 1808784 h 1808784"/>
                <a:gd name="connsiteX6" fmla="*/ 180878 w 2260981"/>
                <a:gd name="connsiteY6" fmla="*/ 1808784 h 1808784"/>
                <a:gd name="connsiteX7" fmla="*/ 0 w 2260981"/>
                <a:gd name="connsiteY7" fmla="*/ 1627906 h 1808784"/>
                <a:gd name="connsiteX8" fmla="*/ 0 w 2260981"/>
                <a:gd name="connsiteY8" fmla="*/ 180878 h 18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981" h="1808784">
                  <a:moveTo>
                    <a:pt x="0" y="180878"/>
                  </a:moveTo>
                  <a:cubicBezTo>
                    <a:pt x="0" y="80982"/>
                    <a:pt x="80982" y="0"/>
                    <a:pt x="180878" y="0"/>
                  </a:cubicBezTo>
                  <a:lnTo>
                    <a:pt x="2080103" y="0"/>
                  </a:lnTo>
                  <a:cubicBezTo>
                    <a:pt x="2179999" y="0"/>
                    <a:pt x="2260981" y="80982"/>
                    <a:pt x="2260981" y="180878"/>
                  </a:cubicBezTo>
                  <a:lnTo>
                    <a:pt x="2260981" y="1627906"/>
                  </a:lnTo>
                  <a:cubicBezTo>
                    <a:pt x="2260981" y="1727802"/>
                    <a:pt x="2179999" y="1808784"/>
                    <a:pt x="2080103" y="1808784"/>
                  </a:cubicBezTo>
                  <a:lnTo>
                    <a:pt x="180878" y="1808784"/>
                  </a:lnTo>
                  <a:cubicBezTo>
                    <a:pt x="80982" y="1808784"/>
                    <a:pt x="0" y="1727802"/>
                    <a:pt x="0" y="1627906"/>
                  </a:cubicBezTo>
                  <a:lnTo>
                    <a:pt x="0" y="180878"/>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13937" tIns="113937" rIns="113937" bIns="113937" numCol="1" spcCol="1270" anchor="ctr" anchorCtr="0">
              <a:noAutofit/>
            </a:bodyPr>
            <a:lstStyle/>
            <a:p>
              <a:pPr lvl="0" algn="ctr" defTabSz="1422400">
                <a:lnSpc>
                  <a:spcPct val="90000"/>
                </a:lnSpc>
                <a:spcBef>
                  <a:spcPct val="0"/>
                </a:spcBef>
                <a:spcAft>
                  <a:spcPct val="35000"/>
                </a:spcAft>
              </a:pPr>
              <a:r>
                <a:rPr lang="en-US" sz="3200" kern="1200" dirty="0" err="1">
                  <a:latin typeface="Baguet Script" panose="00000500000000000000" pitchFamily="2" charset="0"/>
                  <a:cs typeface="Times New Roman" panose="02020603050405020304" pitchFamily="18" charset="0"/>
                </a:rPr>
                <a:t>Phần</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kết</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thúc</a:t>
              </a:r>
              <a:endParaRPr lang="en-US" sz="3200" kern="1200" dirty="0">
                <a:latin typeface="Baguet Script" panose="00000500000000000000" pitchFamily="2" charset="0"/>
                <a:cs typeface="Times New Roman" panose="02020603050405020304" pitchFamily="18" charset="0"/>
              </a:endParaRPr>
            </a:p>
          </p:txBody>
        </p:sp>
      </p:grpSp>
    </p:spTree>
    <p:extLst>
      <p:ext uri="{BB962C8B-B14F-4D97-AF65-F5344CB8AC3E}">
        <p14:creationId xmlns:p14="http://schemas.microsoft.com/office/powerpoint/2010/main" val="3524461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507555" y="1214434"/>
            <a:ext cx="10858500" cy="560218"/>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a)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Xét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ví</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dụ</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Sinh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hoạt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chi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đội</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tuần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9 (SGK/</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Tr</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105-106)</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Oval 5"/>
          <p:cNvSpPr/>
          <p:nvPr/>
        </p:nvSpPr>
        <p:spPr>
          <a:xfrm>
            <a:off x="660400" y="2589374"/>
            <a:ext cx="2427574" cy="2143593"/>
          </a:xfrm>
          <a:prstGeom prst="ellipse">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latin typeface="Baguet Script" panose="00000500000000000000" pitchFamily="2" charset="0"/>
                <a:ea typeface="Times New Roman" panose="02020603050405020304" pitchFamily="18" charset="0"/>
              </a:rPr>
              <a:t>Phần</a:t>
            </a:r>
            <a:r>
              <a:rPr lang="en-US" sz="3200" b="1" dirty="0">
                <a:solidFill>
                  <a:srgbClr val="000000"/>
                </a:solidFill>
                <a:latin typeface="Baguet Script" panose="00000500000000000000" pitchFamily="2" charset="0"/>
                <a:ea typeface="Times New Roman" panose="02020603050405020304" pitchFamily="18" charset="0"/>
              </a:rPr>
              <a:t> </a:t>
            </a:r>
            <a:r>
              <a:rPr lang="en-US" sz="3200" b="1" dirty="0" err="1">
                <a:solidFill>
                  <a:srgbClr val="000000"/>
                </a:solidFill>
                <a:latin typeface="Baguet Script" panose="00000500000000000000" pitchFamily="2" charset="0"/>
                <a:ea typeface="Times New Roman" panose="02020603050405020304" pitchFamily="18" charset="0"/>
              </a:rPr>
              <a:t>đầu</a:t>
            </a:r>
            <a:r>
              <a:rPr lang="en-US" sz="3200" dirty="0">
                <a:solidFill>
                  <a:srgbClr val="000000"/>
                </a:solidFill>
                <a:latin typeface="Baguet Script" panose="00000500000000000000" pitchFamily="2" charset="0"/>
                <a:ea typeface="Times New Roman" panose="02020603050405020304" pitchFamily="18" charset="0"/>
              </a:rPr>
              <a:t> </a:t>
            </a:r>
            <a:endParaRPr lang="en-US" sz="3200" dirty="0"/>
          </a:p>
        </p:txBody>
      </p:sp>
      <p:sp>
        <p:nvSpPr>
          <p:cNvPr id="7" name="Chevron 6"/>
          <p:cNvSpPr/>
          <p:nvPr/>
        </p:nvSpPr>
        <p:spPr>
          <a:xfrm>
            <a:off x="2942653" y="2784245"/>
            <a:ext cx="1154242" cy="1753849"/>
          </a:xfrm>
          <a:prstGeom prst="chevron">
            <a:avLst>
              <a:gd name="adj" fmla="val 6168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laque 10"/>
          <p:cNvSpPr/>
          <p:nvPr/>
        </p:nvSpPr>
        <p:spPr>
          <a:xfrm>
            <a:off x="4257815" y="2180903"/>
            <a:ext cx="7335556" cy="3012800"/>
          </a:xfrm>
          <a:prstGeom prst="plaque">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0000"/>
                </a:solidFill>
                <a:latin typeface="Baguet Script" panose="00000500000000000000" pitchFamily="2" charset="0"/>
                <a:ea typeface="Times New Roman" panose="02020603050405020304" pitchFamily="18" charset="0"/>
              </a:rPr>
              <a:t>Quốc</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hiệu</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tiêu</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ngữ</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tên</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cơ</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quan</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quản</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lí</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tên</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biên</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bản</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địa</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điểm</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thời</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gian</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xảy</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ra</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sự</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việc</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thành</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phần</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tham</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dự</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và</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chức</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trách</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từng</a:t>
            </a:r>
            <a:r>
              <a:rPr lang="en-US" sz="3200" dirty="0">
                <a:solidFill>
                  <a:srgbClr val="000000"/>
                </a:solidFill>
                <a:latin typeface="Baguet Script" panose="00000500000000000000" pitchFamily="2" charset="0"/>
                <a:ea typeface="Times New Roman" panose="02020603050405020304" pitchFamily="18" charset="0"/>
              </a:rPr>
              <a:t> </a:t>
            </a:r>
            <a:r>
              <a:rPr lang="en-US" sz="3200" dirty="0" err="1">
                <a:solidFill>
                  <a:srgbClr val="000000"/>
                </a:solidFill>
                <a:latin typeface="Baguet Script" panose="00000500000000000000" pitchFamily="2" charset="0"/>
                <a:ea typeface="Times New Roman" panose="02020603050405020304" pitchFamily="18" charset="0"/>
              </a:rPr>
              <a:t>người</a:t>
            </a:r>
            <a:r>
              <a:rPr lang="en-US" sz="3200" dirty="0">
                <a:solidFill>
                  <a:srgbClr val="000000"/>
                </a:solidFill>
                <a:latin typeface="Baguet Script" panose="00000500000000000000" pitchFamily="2"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410995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507555" y="1214434"/>
            <a:ext cx="10858500" cy="560218"/>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a)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Xét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ví</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dụ</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Sinh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hoạt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chi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đội</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tuần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9 (SGK/</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Tr</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105-106)</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16" name="Freeform 15"/>
          <p:cNvSpPr/>
          <p:nvPr/>
        </p:nvSpPr>
        <p:spPr>
          <a:xfrm rot="18000000">
            <a:off x="599619" y="3444400"/>
            <a:ext cx="2071687" cy="1893484"/>
          </a:xfrm>
          <a:custGeom>
            <a:avLst/>
            <a:gdLst>
              <a:gd name="connsiteX0" fmla="*/ 224437 w 2071687"/>
              <a:gd name="connsiteY0" fmla="*/ 0 h 1346596"/>
              <a:gd name="connsiteX1" fmla="*/ 1847250 w 2071687"/>
              <a:gd name="connsiteY1" fmla="*/ 0 h 1346596"/>
              <a:gd name="connsiteX2" fmla="*/ 2071687 w 2071687"/>
              <a:gd name="connsiteY2" fmla="*/ 224437 h 1346596"/>
              <a:gd name="connsiteX3" fmla="*/ 2071687 w 2071687"/>
              <a:gd name="connsiteY3" fmla="*/ 1346596 h 1346596"/>
              <a:gd name="connsiteX4" fmla="*/ 2071687 w 2071687"/>
              <a:gd name="connsiteY4" fmla="*/ 1346596 h 1346596"/>
              <a:gd name="connsiteX5" fmla="*/ 0 w 2071687"/>
              <a:gd name="connsiteY5" fmla="*/ 1346596 h 1346596"/>
              <a:gd name="connsiteX6" fmla="*/ 0 w 2071687"/>
              <a:gd name="connsiteY6" fmla="*/ 1346596 h 1346596"/>
              <a:gd name="connsiteX7" fmla="*/ 0 w 2071687"/>
              <a:gd name="connsiteY7" fmla="*/ 224437 h 1346596"/>
              <a:gd name="connsiteX8" fmla="*/ 224437 w 2071687"/>
              <a:gd name="connsiteY8" fmla="*/ 0 h 134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687" h="1346596">
                <a:moveTo>
                  <a:pt x="224437" y="0"/>
                </a:moveTo>
                <a:lnTo>
                  <a:pt x="1847250" y="0"/>
                </a:lnTo>
                <a:cubicBezTo>
                  <a:pt x="1971203" y="0"/>
                  <a:pt x="2071687" y="100484"/>
                  <a:pt x="2071687" y="224437"/>
                </a:cubicBezTo>
                <a:lnTo>
                  <a:pt x="2071687" y="1346596"/>
                </a:lnTo>
                <a:lnTo>
                  <a:pt x="2071687" y="1346596"/>
                </a:lnTo>
                <a:lnTo>
                  <a:pt x="0" y="1346596"/>
                </a:lnTo>
                <a:lnTo>
                  <a:pt x="0" y="1346596"/>
                </a:lnTo>
                <a:lnTo>
                  <a:pt x="0" y="224437"/>
                </a:lnTo>
                <a:cubicBezTo>
                  <a:pt x="0" y="100484"/>
                  <a:pt x="100484" y="0"/>
                  <a:pt x="224437"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2414" tIns="101295" rIns="172415" bIns="35559" numCol="1" spcCol="1270" anchor="ctr" anchorCtr="0">
            <a:noAutofit/>
          </a:bodyPr>
          <a:lstStyle/>
          <a:p>
            <a:pPr lvl="0" algn="ctr" defTabSz="12446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Đánh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giá</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hoạt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động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của</a:t>
            </a:r>
            <a:r>
              <a:rPr lang="en-US" sz="2800" kern="1200" dirty="0">
                <a:latin typeface="Baguet Script" panose="00000500000000000000" pitchFamily="2" charset="0"/>
                <a:cs typeface="Times New Roman" panose="02020603050405020304" pitchFamily="18" charset="0"/>
              </a:rPr>
              <a:t> chi </a:t>
            </a:r>
            <a:r>
              <a:rPr lang="en-US" sz="2800" kern="1200" dirty="0" err="1">
                <a:latin typeface="Baguet Script" panose="00000500000000000000" pitchFamily="2" charset="0"/>
                <a:cs typeface="Times New Roman" panose="02020603050405020304" pitchFamily="18" charset="0"/>
              </a:rPr>
              <a:t>đội</a:t>
            </a:r>
            <a:r>
              <a:rPr lang="en-US" sz="2800" kern="1200" dirty="0">
                <a:latin typeface="Baguet Script" panose="00000500000000000000" pitchFamily="2" charset="0"/>
                <a:cs typeface="Times New Roman" panose="02020603050405020304" pitchFamily="18" charset="0"/>
              </a:rPr>
              <a:t>.</a:t>
            </a:r>
          </a:p>
        </p:txBody>
      </p:sp>
      <p:sp>
        <p:nvSpPr>
          <p:cNvPr id="17" name="Freeform 16"/>
          <p:cNvSpPr/>
          <p:nvPr/>
        </p:nvSpPr>
        <p:spPr>
          <a:xfrm rot="20400000">
            <a:off x="2754473" y="2180903"/>
            <a:ext cx="2913054" cy="1346596"/>
          </a:xfrm>
          <a:custGeom>
            <a:avLst/>
            <a:gdLst>
              <a:gd name="connsiteX0" fmla="*/ 224437 w 2071687"/>
              <a:gd name="connsiteY0" fmla="*/ 0 h 1346596"/>
              <a:gd name="connsiteX1" fmla="*/ 1847250 w 2071687"/>
              <a:gd name="connsiteY1" fmla="*/ 0 h 1346596"/>
              <a:gd name="connsiteX2" fmla="*/ 2071687 w 2071687"/>
              <a:gd name="connsiteY2" fmla="*/ 224437 h 1346596"/>
              <a:gd name="connsiteX3" fmla="*/ 2071687 w 2071687"/>
              <a:gd name="connsiteY3" fmla="*/ 1346596 h 1346596"/>
              <a:gd name="connsiteX4" fmla="*/ 2071687 w 2071687"/>
              <a:gd name="connsiteY4" fmla="*/ 1346596 h 1346596"/>
              <a:gd name="connsiteX5" fmla="*/ 0 w 2071687"/>
              <a:gd name="connsiteY5" fmla="*/ 1346596 h 1346596"/>
              <a:gd name="connsiteX6" fmla="*/ 0 w 2071687"/>
              <a:gd name="connsiteY6" fmla="*/ 1346596 h 1346596"/>
              <a:gd name="connsiteX7" fmla="*/ 0 w 2071687"/>
              <a:gd name="connsiteY7" fmla="*/ 224437 h 1346596"/>
              <a:gd name="connsiteX8" fmla="*/ 224437 w 2071687"/>
              <a:gd name="connsiteY8" fmla="*/ 0 h 134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687" h="1346596">
                <a:moveTo>
                  <a:pt x="224437" y="0"/>
                </a:moveTo>
                <a:lnTo>
                  <a:pt x="1847250" y="0"/>
                </a:lnTo>
                <a:cubicBezTo>
                  <a:pt x="1971203" y="0"/>
                  <a:pt x="2071687" y="100484"/>
                  <a:pt x="2071687" y="224437"/>
                </a:cubicBezTo>
                <a:lnTo>
                  <a:pt x="2071687" y="1346596"/>
                </a:lnTo>
                <a:lnTo>
                  <a:pt x="2071687" y="1346596"/>
                </a:lnTo>
                <a:lnTo>
                  <a:pt x="0" y="1346596"/>
                </a:lnTo>
                <a:lnTo>
                  <a:pt x="0" y="1346596"/>
                </a:lnTo>
                <a:lnTo>
                  <a:pt x="0" y="224437"/>
                </a:lnTo>
                <a:cubicBezTo>
                  <a:pt x="0" y="100484"/>
                  <a:pt x="100484" y="0"/>
                  <a:pt x="224437"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172414" tIns="101295" rIns="172415" bIns="35559" numCol="1" spcCol="1270" anchor="ctr" anchorCtr="0">
            <a:noAutofit/>
          </a:bodyPr>
          <a:lstStyle/>
          <a:p>
            <a:pPr lvl="0" algn="ctr" defTabSz="1244600">
              <a:lnSpc>
                <a:spcPct val="90000"/>
              </a:lnSpc>
              <a:spcBef>
                <a:spcPct val="0"/>
              </a:spcBef>
              <a:spcAft>
                <a:spcPct val="35000"/>
              </a:spcAft>
            </a:pPr>
            <a:r>
              <a:rPr lang="en-US" sz="2800" kern="1200" dirty="0">
                <a:latin typeface="Baguet Script" panose="00000500000000000000" pitchFamily="2" charset="0"/>
                <a:cs typeface="Times New Roman" panose="02020603050405020304" pitchFamily="18" charset="0"/>
              </a:rPr>
              <a:t>Ý </a:t>
            </a:r>
            <a:r>
              <a:rPr lang="en-US" sz="2800" kern="1200" dirty="0" err="1">
                <a:latin typeface="Baguet Script" panose="00000500000000000000" pitchFamily="2" charset="0"/>
                <a:cs typeface="Times New Roman" panose="02020603050405020304" pitchFamily="18" charset="0"/>
              </a:rPr>
              <a:t>kiến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của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một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số</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đội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viên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trong</a:t>
            </a:r>
            <a:r>
              <a:rPr lang="en-US" sz="2800" kern="1200" dirty="0">
                <a:latin typeface="Baguet Script" panose="00000500000000000000" pitchFamily="2" charset="0"/>
                <a:cs typeface="Times New Roman" panose="02020603050405020304" pitchFamily="18" charset="0"/>
              </a:rPr>
              <a:t> chi </a:t>
            </a:r>
            <a:r>
              <a:rPr lang="en-US" sz="2800" kern="1200" dirty="0" err="1">
                <a:latin typeface="Baguet Script" panose="00000500000000000000" pitchFamily="2" charset="0"/>
                <a:cs typeface="Times New Roman" panose="02020603050405020304" pitchFamily="18" charset="0"/>
              </a:rPr>
              <a:t>đội</a:t>
            </a:r>
            <a:endParaRPr lang="en-US" sz="2800" kern="1200" dirty="0">
              <a:latin typeface="Baguet Script" panose="00000500000000000000" pitchFamily="2" charset="0"/>
              <a:cs typeface="Times New Roman" panose="02020603050405020304" pitchFamily="18" charset="0"/>
            </a:endParaRPr>
          </a:p>
        </p:txBody>
      </p:sp>
      <p:sp>
        <p:nvSpPr>
          <p:cNvPr id="18" name="Freeform 17"/>
          <p:cNvSpPr/>
          <p:nvPr/>
        </p:nvSpPr>
        <p:spPr>
          <a:xfrm rot="1200000">
            <a:off x="6116599" y="2180903"/>
            <a:ext cx="2913054" cy="1346596"/>
          </a:xfrm>
          <a:custGeom>
            <a:avLst/>
            <a:gdLst>
              <a:gd name="connsiteX0" fmla="*/ 224437 w 2071687"/>
              <a:gd name="connsiteY0" fmla="*/ 0 h 1346596"/>
              <a:gd name="connsiteX1" fmla="*/ 1847250 w 2071687"/>
              <a:gd name="connsiteY1" fmla="*/ 0 h 1346596"/>
              <a:gd name="connsiteX2" fmla="*/ 2071687 w 2071687"/>
              <a:gd name="connsiteY2" fmla="*/ 224437 h 1346596"/>
              <a:gd name="connsiteX3" fmla="*/ 2071687 w 2071687"/>
              <a:gd name="connsiteY3" fmla="*/ 1346596 h 1346596"/>
              <a:gd name="connsiteX4" fmla="*/ 2071687 w 2071687"/>
              <a:gd name="connsiteY4" fmla="*/ 1346596 h 1346596"/>
              <a:gd name="connsiteX5" fmla="*/ 0 w 2071687"/>
              <a:gd name="connsiteY5" fmla="*/ 1346596 h 1346596"/>
              <a:gd name="connsiteX6" fmla="*/ 0 w 2071687"/>
              <a:gd name="connsiteY6" fmla="*/ 1346596 h 1346596"/>
              <a:gd name="connsiteX7" fmla="*/ 0 w 2071687"/>
              <a:gd name="connsiteY7" fmla="*/ 224437 h 1346596"/>
              <a:gd name="connsiteX8" fmla="*/ 224437 w 2071687"/>
              <a:gd name="connsiteY8" fmla="*/ 0 h 134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687" h="1346596">
                <a:moveTo>
                  <a:pt x="224437" y="0"/>
                </a:moveTo>
                <a:lnTo>
                  <a:pt x="1847250" y="0"/>
                </a:lnTo>
                <a:cubicBezTo>
                  <a:pt x="1971203" y="0"/>
                  <a:pt x="2071687" y="100484"/>
                  <a:pt x="2071687" y="224437"/>
                </a:cubicBezTo>
                <a:lnTo>
                  <a:pt x="2071687" y="1346596"/>
                </a:lnTo>
                <a:lnTo>
                  <a:pt x="2071687" y="1346596"/>
                </a:lnTo>
                <a:lnTo>
                  <a:pt x="0" y="1346596"/>
                </a:lnTo>
                <a:lnTo>
                  <a:pt x="0" y="1346596"/>
                </a:lnTo>
                <a:lnTo>
                  <a:pt x="0" y="224437"/>
                </a:lnTo>
                <a:cubicBezTo>
                  <a:pt x="0" y="100484"/>
                  <a:pt x="100484" y="0"/>
                  <a:pt x="224437"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172415" tIns="101294" rIns="172414" bIns="35560" numCol="1" spcCol="1270" anchor="ctr" anchorCtr="0">
            <a:noAutofit/>
          </a:bodyPr>
          <a:lstStyle/>
          <a:p>
            <a:pPr lvl="0" algn="ctr" defTabSz="12446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Phát</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biểu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của</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đại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biểu</a:t>
            </a:r>
            <a:endParaRPr lang="en-US" sz="2800" kern="1200" dirty="0">
              <a:latin typeface="Baguet Script" panose="00000500000000000000" pitchFamily="2" charset="0"/>
              <a:cs typeface="Times New Roman" panose="02020603050405020304" pitchFamily="18" charset="0"/>
            </a:endParaRPr>
          </a:p>
        </p:txBody>
      </p:sp>
      <p:sp>
        <p:nvSpPr>
          <p:cNvPr id="19" name="Freeform 18"/>
          <p:cNvSpPr/>
          <p:nvPr/>
        </p:nvSpPr>
        <p:spPr>
          <a:xfrm rot="3600000">
            <a:off x="9112820" y="3444400"/>
            <a:ext cx="2071687" cy="1893484"/>
          </a:xfrm>
          <a:custGeom>
            <a:avLst/>
            <a:gdLst>
              <a:gd name="connsiteX0" fmla="*/ 224437 w 2071687"/>
              <a:gd name="connsiteY0" fmla="*/ 0 h 1346596"/>
              <a:gd name="connsiteX1" fmla="*/ 1847250 w 2071687"/>
              <a:gd name="connsiteY1" fmla="*/ 0 h 1346596"/>
              <a:gd name="connsiteX2" fmla="*/ 2071687 w 2071687"/>
              <a:gd name="connsiteY2" fmla="*/ 224437 h 1346596"/>
              <a:gd name="connsiteX3" fmla="*/ 2071687 w 2071687"/>
              <a:gd name="connsiteY3" fmla="*/ 1346596 h 1346596"/>
              <a:gd name="connsiteX4" fmla="*/ 2071687 w 2071687"/>
              <a:gd name="connsiteY4" fmla="*/ 1346596 h 1346596"/>
              <a:gd name="connsiteX5" fmla="*/ 0 w 2071687"/>
              <a:gd name="connsiteY5" fmla="*/ 1346596 h 1346596"/>
              <a:gd name="connsiteX6" fmla="*/ 0 w 2071687"/>
              <a:gd name="connsiteY6" fmla="*/ 1346596 h 1346596"/>
              <a:gd name="connsiteX7" fmla="*/ 0 w 2071687"/>
              <a:gd name="connsiteY7" fmla="*/ 224437 h 1346596"/>
              <a:gd name="connsiteX8" fmla="*/ 224437 w 2071687"/>
              <a:gd name="connsiteY8" fmla="*/ 0 h 134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687" h="1346596">
                <a:moveTo>
                  <a:pt x="224437" y="0"/>
                </a:moveTo>
                <a:lnTo>
                  <a:pt x="1847250" y="0"/>
                </a:lnTo>
                <a:cubicBezTo>
                  <a:pt x="1971203" y="0"/>
                  <a:pt x="2071687" y="100484"/>
                  <a:pt x="2071687" y="224437"/>
                </a:cubicBezTo>
                <a:lnTo>
                  <a:pt x="2071687" y="1346596"/>
                </a:lnTo>
                <a:lnTo>
                  <a:pt x="2071687" y="1346596"/>
                </a:lnTo>
                <a:lnTo>
                  <a:pt x="0" y="1346596"/>
                </a:lnTo>
                <a:lnTo>
                  <a:pt x="0" y="1346596"/>
                </a:lnTo>
                <a:lnTo>
                  <a:pt x="0" y="224437"/>
                </a:lnTo>
                <a:cubicBezTo>
                  <a:pt x="0" y="100484"/>
                  <a:pt x="100484" y="0"/>
                  <a:pt x="224437"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72414" tIns="101294" rIns="172415" bIns="35560" numCol="1" spcCol="1270" anchor="ctr" anchorCtr="0">
            <a:noAutofit/>
          </a:bodyPr>
          <a:lstStyle/>
          <a:p>
            <a:pPr lvl="0" algn="ctr" defTabSz="124460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Phổ</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biến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công</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tác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Đội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tuần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mới</a:t>
            </a:r>
            <a:endParaRPr lang="en-US" sz="2800" kern="1200" dirty="0">
              <a:latin typeface="Baguet Script" panose="00000500000000000000" pitchFamily="2" charset="0"/>
              <a:cs typeface="Times New Roman" panose="02020603050405020304" pitchFamily="18" charset="0"/>
            </a:endParaRPr>
          </a:p>
        </p:txBody>
      </p:sp>
      <p:sp>
        <p:nvSpPr>
          <p:cNvPr id="20" name="Diamond 19"/>
          <p:cNvSpPr/>
          <p:nvPr/>
        </p:nvSpPr>
        <p:spPr>
          <a:xfrm>
            <a:off x="3865863" y="3698505"/>
            <a:ext cx="4398361" cy="1590925"/>
          </a:xfrm>
          <a:prstGeom prst="diamond">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Baguet Script" panose="00000500000000000000" pitchFamily="2" charset="0"/>
                <a:cs typeface="Times New Roman" panose="02020603050405020304" pitchFamily="18" charset="0"/>
              </a:rPr>
              <a:t>Phần</a:t>
            </a:r>
            <a:r>
              <a:rPr lang="en-US" sz="3200" b="1" dirty="0">
                <a:latin typeface="Baguet Script" panose="00000500000000000000" pitchFamily="2" charset="0"/>
                <a:cs typeface="Times New Roman" panose="02020603050405020304" pitchFamily="18" charset="0"/>
              </a:rPr>
              <a:t> </a:t>
            </a:r>
            <a:r>
              <a:rPr lang="en-US" sz="3200" b="1" dirty="0" err="1">
                <a:latin typeface="Baguet Script" panose="00000500000000000000" pitchFamily="2" charset="0"/>
                <a:cs typeface="Times New Roman" panose="02020603050405020304" pitchFamily="18" charset="0"/>
              </a:rPr>
              <a:t>chính</a:t>
            </a:r>
            <a:endParaRPr lang="en-US" sz="3200" b="1" dirty="0">
              <a:latin typeface="Baguet Script"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189332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507555" y="1214434"/>
            <a:ext cx="10858500" cy="560218"/>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a)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Xét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ví</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dụ</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Sinh</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hoạt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chi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đội</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tuần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9 (SGK/</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Tr</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105-106)</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Oval 5"/>
          <p:cNvSpPr/>
          <p:nvPr/>
        </p:nvSpPr>
        <p:spPr>
          <a:xfrm>
            <a:off x="660400" y="2589374"/>
            <a:ext cx="2427574" cy="2143593"/>
          </a:xfrm>
          <a:prstGeom prst="ellipse">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000000"/>
                </a:solidFill>
                <a:latin typeface="Baguet Script" panose="00000500000000000000" pitchFamily="2" charset="0"/>
                <a:ea typeface="Times New Roman" panose="02020603050405020304" pitchFamily="18" charset="0"/>
              </a:rPr>
              <a:t>Phần</a:t>
            </a:r>
            <a:r>
              <a:rPr lang="en-US" sz="3200" b="1" dirty="0">
                <a:solidFill>
                  <a:srgbClr val="000000"/>
                </a:solidFill>
                <a:latin typeface="Baguet Script" panose="00000500000000000000" pitchFamily="2" charset="0"/>
                <a:ea typeface="Times New Roman" panose="02020603050405020304" pitchFamily="18" charset="0"/>
              </a:rPr>
              <a:t> </a:t>
            </a:r>
            <a:r>
              <a:rPr lang="en-US" sz="3200" b="1" dirty="0" err="1">
                <a:solidFill>
                  <a:srgbClr val="000000"/>
                </a:solidFill>
                <a:latin typeface="Baguet Script" panose="00000500000000000000" pitchFamily="2" charset="0"/>
                <a:ea typeface="Times New Roman" panose="02020603050405020304" pitchFamily="18" charset="0"/>
              </a:rPr>
              <a:t>kết</a:t>
            </a:r>
            <a:r>
              <a:rPr lang="en-US" sz="3200" b="1" dirty="0">
                <a:solidFill>
                  <a:srgbClr val="000000"/>
                </a:solidFill>
                <a:latin typeface="Baguet Script" panose="00000500000000000000" pitchFamily="2" charset="0"/>
                <a:ea typeface="Times New Roman" panose="02020603050405020304" pitchFamily="18" charset="0"/>
              </a:rPr>
              <a:t> </a:t>
            </a:r>
            <a:r>
              <a:rPr lang="en-US" sz="3200" b="1" dirty="0" err="1">
                <a:solidFill>
                  <a:srgbClr val="000000"/>
                </a:solidFill>
                <a:latin typeface="Baguet Script" panose="00000500000000000000" pitchFamily="2" charset="0"/>
                <a:ea typeface="Times New Roman" panose="02020603050405020304" pitchFamily="18" charset="0"/>
              </a:rPr>
              <a:t>thúc</a:t>
            </a:r>
            <a:r>
              <a:rPr lang="en-US" sz="3200" dirty="0">
                <a:solidFill>
                  <a:srgbClr val="000000"/>
                </a:solidFill>
                <a:latin typeface="Baguet Script" panose="00000500000000000000" pitchFamily="2" charset="0"/>
                <a:ea typeface="Times New Roman" panose="02020603050405020304" pitchFamily="18" charset="0"/>
              </a:rPr>
              <a:t> </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hevron 6"/>
          <p:cNvSpPr/>
          <p:nvPr/>
        </p:nvSpPr>
        <p:spPr>
          <a:xfrm>
            <a:off x="2942653" y="2784245"/>
            <a:ext cx="1154242" cy="1753849"/>
          </a:xfrm>
          <a:prstGeom prst="chevron">
            <a:avLst>
              <a:gd name="adj" fmla="val 6168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Plaque 10"/>
          <p:cNvSpPr/>
          <p:nvPr/>
        </p:nvSpPr>
        <p:spPr>
          <a:xfrm>
            <a:off x="4257815" y="2180903"/>
            <a:ext cx="7335556" cy="3012800"/>
          </a:xfrm>
          <a:prstGeom prst="plaque">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900"/>
              </a:spcAft>
            </a:pPr>
            <a:r>
              <a:rPr lang="en-US" sz="3200" dirty="0">
                <a:solidFill>
                  <a:srgbClr val="000000"/>
                </a:solidFill>
                <a:latin typeface="Baguet Script" panose="00000500000000000000" pitchFamily="2" charset="0"/>
                <a:ea typeface="Times New Roman" panose="02020603050405020304" pitchFamily="18" charset="0"/>
              </a:rPr>
              <a:t>V</a:t>
            </a:r>
            <a:r>
              <a:rPr lang="vi-VN" sz="3200" dirty="0">
                <a:solidFill>
                  <a:srgbClr val="000000"/>
                </a:solidFill>
                <a:latin typeface="Times New Roman" panose="02020603050405020304" pitchFamily="18" charset="0"/>
                <a:ea typeface="Times New Roman" panose="02020603050405020304" pitchFamily="18" charset="0"/>
              </a:rPr>
              <a:t>ăn bản cần có chữ kí của các thành viên thư kí, chủ toạ và mục ghi chú nơi nhận văn bản.</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14204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val 5"/>
          <p:cNvSpPr/>
          <p:nvPr/>
        </p:nvSpPr>
        <p:spPr>
          <a:xfrm>
            <a:off x="660400" y="2589374"/>
            <a:ext cx="2427574" cy="2143593"/>
          </a:xfrm>
          <a:prstGeom prst="ellipse">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chemeClr val="accent5">
                    <a:lumMod val="50000"/>
                  </a:schemeClr>
                </a:solidFill>
                <a:latin typeface="Baguet Script" panose="00000500000000000000" pitchFamily="2" charset="0"/>
                <a:ea typeface="Calibri" panose="020F0502020204030204" pitchFamily="34" charset="0"/>
              </a:rPr>
              <a:t>Khái</a:t>
            </a:r>
            <a:r>
              <a:rPr lang="en-US" sz="3200" b="1" dirty="0">
                <a:solidFill>
                  <a:schemeClr val="accent5">
                    <a:lumMod val="50000"/>
                  </a:schemeClr>
                </a:solidFill>
                <a:latin typeface="Baguet Script" panose="00000500000000000000" pitchFamily="2" charset="0"/>
                <a:ea typeface="Calibri" panose="020F0502020204030204" pitchFamily="34" charset="0"/>
              </a:rPr>
              <a:t> </a:t>
            </a:r>
            <a:r>
              <a:rPr lang="en-US" sz="3200" b="1" dirty="0" err="1">
                <a:solidFill>
                  <a:schemeClr val="accent5">
                    <a:lumMod val="50000"/>
                  </a:schemeClr>
                </a:solidFill>
                <a:latin typeface="Baguet Script" panose="00000500000000000000" pitchFamily="2" charset="0"/>
                <a:ea typeface="Calibri" panose="020F0502020204030204" pitchFamily="34" charset="0"/>
              </a:rPr>
              <a:t>niệm</a:t>
            </a:r>
            <a:endParaRPr kumimoji="0" lang="en-US" sz="3200" b="0" i="0" u="none" strike="noStrike" kern="1200" cap="none" spc="0" normalizeH="0" baseline="0" noProof="0" dirty="0">
              <a:ln>
                <a:noFill/>
              </a:ln>
              <a:solidFill>
                <a:schemeClr val="accent5">
                  <a:lumMod val="50000"/>
                </a:schemeClr>
              </a:solidFill>
              <a:effectLst/>
              <a:uLnTx/>
              <a:uFillTx/>
              <a:latin typeface="Calibri" panose="020F0502020204030204"/>
            </a:endParaRPr>
          </a:p>
        </p:txBody>
      </p:sp>
      <p:sp>
        <p:nvSpPr>
          <p:cNvPr id="7" name="Chevron 6"/>
          <p:cNvSpPr/>
          <p:nvPr/>
        </p:nvSpPr>
        <p:spPr>
          <a:xfrm>
            <a:off x="2942653" y="2784245"/>
            <a:ext cx="1154242" cy="1753849"/>
          </a:xfrm>
          <a:prstGeom prst="chevron">
            <a:avLst>
              <a:gd name="adj" fmla="val 6168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Plaque 10"/>
          <p:cNvSpPr/>
          <p:nvPr/>
        </p:nvSpPr>
        <p:spPr>
          <a:xfrm>
            <a:off x="4257815" y="2180903"/>
            <a:ext cx="7335556" cy="3012800"/>
          </a:xfrm>
          <a:prstGeom prst="plaque">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3200" dirty="0" err="1">
                <a:solidFill>
                  <a:schemeClr val="accent5">
                    <a:lumMod val="50000"/>
                  </a:schemeClr>
                </a:solidFill>
                <a:latin typeface="Baguet Script" panose="00000500000000000000" pitchFamily="2" charset="0"/>
                <a:ea typeface="Calibri" panose="020F0502020204030204" pitchFamily="34" charset="0"/>
              </a:rPr>
              <a:t>Biên</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bản</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là</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văn</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bản</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ghi</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lại</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những</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gì</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thực</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tế</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đã</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và</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đang</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xảy</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ra</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để</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làm</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chứng</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cứ</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làm</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căn</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cứ</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hoặc</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là</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bản</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ghi</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lại</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tiến</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trình</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nội</a:t>
            </a:r>
            <a:r>
              <a:rPr lang="en-US" sz="3200" dirty="0">
                <a:solidFill>
                  <a:schemeClr val="accent5">
                    <a:lumMod val="50000"/>
                  </a:schemeClr>
                </a:solidFill>
                <a:latin typeface="Baguet Script" panose="00000500000000000000" pitchFamily="2" charset="0"/>
                <a:ea typeface="Calibri" panose="020F0502020204030204" pitchFamily="34" charset="0"/>
              </a:rPr>
              <a:t> dung, </a:t>
            </a:r>
            <a:r>
              <a:rPr lang="en-US" sz="3200" dirty="0" err="1">
                <a:solidFill>
                  <a:schemeClr val="accent5">
                    <a:lumMod val="50000"/>
                  </a:schemeClr>
                </a:solidFill>
                <a:latin typeface="Baguet Script" panose="00000500000000000000" pitchFamily="2" charset="0"/>
                <a:ea typeface="Calibri" panose="020F0502020204030204" pitchFamily="34" charset="0"/>
              </a:rPr>
              <a:t>kết</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quả</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thảo</a:t>
            </a:r>
            <a:r>
              <a:rPr lang="en-US" sz="3200" dirty="0">
                <a:solidFill>
                  <a:schemeClr val="accent5">
                    <a:lumMod val="50000"/>
                  </a:schemeClr>
                </a:solidFill>
                <a:latin typeface="Baguet Script" panose="00000500000000000000" pitchFamily="2" charset="0"/>
                <a:ea typeface="Calibri" panose="020F0502020204030204" pitchFamily="34" charset="0"/>
              </a:rPr>
              <a:t> </a:t>
            </a:r>
            <a:r>
              <a:rPr lang="en-US" sz="3200" dirty="0" err="1">
                <a:solidFill>
                  <a:schemeClr val="accent5">
                    <a:lumMod val="50000"/>
                  </a:schemeClr>
                </a:solidFill>
                <a:latin typeface="Baguet Script" panose="00000500000000000000" pitchFamily="2" charset="0"/>
                <a:ea typeface="Calibri" panose="020F0502020204030204" pitchFamily="34" charset="0"/>
              </a:rPr>
              <a:t>luận</a:t>
            </a:r>
            <a:r>
              <a:rPr lang="en-US" sz="3200" dirty="0">
                <a:solidFill>
                  <a:schemeClr val="accent5">
                    <a:lumMod val="50000"/>
                  </a:schemeClr>
                </a:solidFill>
                <a:latin typeface="Baguet Script" panose="00000500000000000000" pitchFamily="2" charset="0"/>
                <a:ea typeface="Calibri" panose="020F0502020204030204" pitchFamily="34" charset="0"/>
              </a:rPr>
              <a:t>...</a:t>
            </a:r>
            <a:endParaRPr lang="en-US" sz="3200" dirty="0">
              <a:solidFill>
                <a:schemeClr val="accent5">
                  <a:lumMod val="50000"/>
                </a:schemeClr>
              </a:solidFill>
              <a:effectLst/>
              <a:latin typeface="Baguet Script" panose="00000500000000000000" pitchFamily="2" charset="0"/>
              <a:ea typeface="Times New Roman" panose="02020603050405020304" pitchFamily="18" charset="0"/>
            </a:endParaRPr>
          </a:p>
        </p:txBody>
      </p:sp>
      <p:sp>
        <p:nvSpPr>
          <p:cNvPr id="3" name="Rectangle 2"/>
          <p:cNvSpPr/>
          <p:nvPr/>
        </p:nvSpPr>
        <p:spPr>
          <a:xfrm>
            <a:off x="565542" y="1176183"/>
            <a:ext cx="1891865" cy="559640"/>
          </a:xfrm>
          <a:prstGeom prst="rect">
            <a:avLst/>
          </a:prstGeom>
        </p:spPr>
        <p:txBody>
          <a:bodyPr wrap="none">
            <a:spAutoFit/>
          </a:bodyPr>
          <a:lstStyle/>
          <a:p>
            <a:pPr algn="just">
              <a:lnSpc>
                <a:spcPct val="115000"/>
              </a:lnSpc>
              <a:spcAft>
                <a:spcPts val="0"/>
              </a:spcAft>
            </a:pPr>
            <a:r>
              <a:rPr lang="en-US" sz="2800" b="1" dirty="0">
                <a:solidFill>
                  <a:srgbClr val="7030A0"/>
                </a:solidFill>
                <a:latin typeface="Baguet Script" panose="00000500000000000000" pitchFamily="2" charset="0"/>
                <a:ea typeface="Times New Roman" panose="02020603050405020304" pitchFamily="18" charset="0"/>
              </a:rPr>
              <a:t>b. </a:t>
            </a:r>
            <a:r>
              <a:rPr lang="en-US" sz="2800" b="1" dirty="0" err="1">
                <a:solidFill>
                  <a:srgbClr val="7030A0"/>
                </a:solidFill>
                <a:latin typeface="Baguet Script" panose="00000500000000000000" pitchFamily="2" charset="0"/>
                <a:ea typeface="Times New Roman" panose="02020603050405020304" pitchFamily="18" charset="0"/>
              </a:rPr>
              <a:t>Kết</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luận</a:t>
            </a:r>
            <a:r>
              <a:rPr lang="en-US" sz="2800" b="1" dirty="0">
                <a:solidFill>
                  <a:srgbClr val="7030A0"/>
                </a:solidFill>
                <a:latin typeface="Baguet Script" panose="00000500000000000000" pitchFamily="2" charset="0"/>
                <a:ea typeface="Times New Roman" panose="02020603050405020304" pitchFamily="18" charset="0"/>
              </a:rPr>
              <a:t> </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158037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val 5"/>
          <p:cNvSpPr/>
          <p:nvPr/>
        </p:nvSpPr>
        <p:spPr>
          <a:xfrm>
            <a:off x="660400" y="2589374"/>
            <a:ext cx="2427574" cy="2143593"/>
          </a:xfrm>
          <a:prstGeom prst="ellipse">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chemeClr val="accent5">
                    <a:lumMod val="50000"/>
                  </a:schemeClr>
                </a:solidFill>
                <a:latin typeface="Baguet Script" panose="00000500000000000000" pitchFamily="2" charset="0"/>
                <a:ea typeface="Calibri" panose="020F0502020204030204" pitchFamily="34" charset="0"/>
              </a:rPr>
              <a:t>Phân</a:t>
            </a:r>
            <a:r>
              <a:rPr lang="en-US" sz="3200" b="1" dirty="0">
                <a:solidFill>
                  <a:schemeClr val="accent5">
                    <a:lumMod val="50000"/>
                  </a:schemeClr>
                </a:solidFill>
                <a:latin typeface="Baguet Script" panose="00000500000000000000" pitchFamily="2" charset="0"/>
                <a:ea typeface="Calibri" panose="020F0502020204030204" pitchFamily="34" charset="0"/>
              </a:rPr>
              <a:t> </a:t>
            </a:r>
            <a:r>
              <a:rPr lang="en-US" sz="3200" b="1" dirty="0" err="1">
                <a:solidFill>
                  <a:schemeClr val="accent5">
                    <a:lumMod val="50000"/>
                  </a:schemeClr>
                </a:solidFill>
                <a:latin typeface="Baguet Script" panose="00000500000000000000" pitchFamily="2" charset="0"/>
                <a:ea typeface="Calibri" panose="020F0502020204030204" pitchFamily="34" charset="0"/>
              </a:rPr>
              <a:t>loại</a:t>
            </a:r>
            <a:r>
              <a:rPr lang="en-US" sz="3200" b="1" dirty="0">
                <a:solidFill>
                  <a:schemeClr val="accent5">
                    <a:lumMod val="50000"/>
                  </a:schemeClr>
                </a:solidFill>
                <a:latin typeface="Baguet Script" panose="00000500000000000000" pitchFamily="2" charset="0"/>
                <a:ea typeface="Calibri" panose="020F0502020204030204" pitchFamily="34" charset="0"/>
              </a:rPr>
              <a:t>:</a:t>
            </a:r>
            <a:r>
              <a:rPr lang="en-US" sz="3200" dirty="0">
                <a:solidFill>
                  <a:schemeClr val="accent5">
                    <a:lumMod val="50000"/>
                  </a:schemeClr>
                </a:solidFill>
                <a:latin typeface="Baguet Script" panose="00000500000000000000" pitchFamily="2" charset="0"/>
                <a:ea typeface="Calibri" panose="020F0502020204030204" pitchFamily="34" charset="0"/>
              </a:rPr>
              <a:t> </a:t>
            </a:r>
            <a:endParaRPr kumimoji="0" lang="en-US" sz="3200" b="0" i="0" u="none" strike="noStrike" kern="1200" cap="none" spc="0" normalizeH="0" baseline="0" noProof="0" dirty="0">
              <a:ln>
                <a:noFill/>
              </a:ln>
              <a:solidFill>
                <a:schemeClr val="accent5">
                  <a:lumMod val="50000"/>
                </a:schemeClr>
              </a:solidFill>
              <a:effectLst/>
              <a:uLnTx/>
              <a:uFillTx/>
              <a:latin typeface="Calibri" panose="020F0502020204030204"/>
            </a:endParaRPr>
          </a:p>
        </p:txBody>
      </p:sp>
      <p:sp>
        <p:nvSpPr>
          <p:cNvPr id="7" name="Chevron 6"/>
          <p:cNvSpPr/>
          <p:nvPr/>
        </p:nvSpPr>
        <p:spPr>
          <a:xfrm>
            <a:off x="2942653" y="2784245"/>
            <a:ext cx="1154242" cy="1753849"/>
          </a:xfrm>
          <a:prstGeom prst="chevron">
            <a:avLst>
              <a:gd name="adj" fmla="val 6168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Plaque 10"/>
          <p:cNvSpPr/>
          <p:nvPr/>
        </p:nvSpPr>
        <p:spPr>
          <a:xfrm>
            <a:off x="4257815" y="2180903"/>
            <a:ext cx="7335556" cy="3012800"/>
          </a:xfrm>
          <a:prstGeom prst="plaque">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3600" dirty="0" err="1">
                <a:solidFill>
                  <a:schemeClr val="accent5">
                    <a:lumMod val="50000"/>
                  </a:schemeClr>
                </a:solidFill>
                <a:latin typeface="Baguet Script" panose="00000500000000000000" pitchFamily="2" charset="0"/>
                <a:ea typeface="Calibri" panose="020F0502020204030204" pitchFamily="34" charset="0"/>
              </a:rPr>
              <a:t>Dựa</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vào</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nội</a:t>
            </a:r>
            <a:r>
              <a:rPr lang="en-US" sz="3600" dirty="0">
                <a:solidFill>
                  <a:schemeClr val="accent5">
                    <a:lumMod val="50000"/>
                  </a:schemeClr>
                </a:solidFill>
                <a:latin typeface="Baguet Script" panose="00000500000000000000" pitchFamily="2" charset="0"/>
                <a:ea typeface="Calibri" panose="020F0502020204030204" pitchFamily="34" charset="0"/>
              </a:rPr>
              <a:t> dung </a:t>
            </a:r>
            <a:r>
              <a:rPr lang="en-US" sz="3600" dirty="0" err="1">
                <a:solidFill>
                  <a:schemeClr val="accent5">
                    <a:lumMod val="50000"/>
                  </a:schemeClr>
                </a:solidFill>
                <a:latin typeface="Baguet Script" panose="00000500000000000000" pitchFamily="2" charset="0"/>
                <a:ea typeface="Calibri" panose="020F0502020204030204" pitchFamily="34" charset="0"/>
              </a:rPr>
              <a:t>của</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từng</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vụ</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viêc</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để</a:t>
            </a:r>
            <a:r>
              <a:rPr lang="en-US" sz="3600" dirty="0">
                <a:solidFill>
                  <a:schemeClr val="accent5">
                    <a:lumMod val="50000"/>
                  </a:schemeClr>
                </a:solidFill>
                <a:latin typeface="Baguet Script" panose="00000500000000000000" pitchFamily="2" charset="0"/>
                <a:ea typeface="Calibri" panose="020F0502020204030204" pitchFamily="34" charset="0"/>
              </a:rPr>
              <a:t> chia </a:t>
            </a:r>
            <a:r>
              <a:rPr lang="en-US" sz="3600" dirty="0" err="1">
                <a:solidFill>
                  <a:schemeClr val="accent5">
                    <a:lumMod val="50000"/>
                  </a:schemeClr>
                </a:solidFill>
                <a:latin typeface="Baguet Script" panose="00000500000000000000" pitchFamily="2" charset="0"/>
                <a:ea typeface="Calibri" panose="020F0502020204030204" pitchFamily="34" charset="0"/>
              </a:rPr>
              <a:t>biên</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bản</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ra</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nhiều</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loại</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khác</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nhau</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Bản</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ghi</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chép</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về</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một</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vụ</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việc</a:t>
            </a:r>
            <a:r>
              <a:rPr lang="en-US" sz="3600" dirty="0">
                <a:solidFill>
                  <a:schemeClr val="accent5">
                    <a:lumMod val="50000"/>
                  </a:schemeClr>
                </a:solidFill>
                <a:latin typeface="Baguet Script" panose="00000500000000000000" pitchFamily="2" charset="0"/>
                <a:ea typeface="Calibri" panose="020F0502020204030204" pitchFamily="34" charset="0"/>
              </a:rPr>
              <a:t> hay </a:t>
            </a:r>
            <a:r>
              <a:rPr lang="en-US" sz="3600" dirty="0" err="1">
                <a:solidFill>
                  <a:schemeClr val="accent5">
                    <a:lumMod val="50000"/>
                  </a:schemeClr>
                </a:solidFill>
                <a:latin typeface="Baguet Script" panose="00000500000000000000" pitchFamily="2" charset="0"/>
                <a:ea typeface="Calibri" panose="020F0502020204030204" pitchFamily="34" charset="0"/>
              </a:rPr>
              <a:t>một</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cuộc</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họp</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thảo</a:t>
            </a:r>
            <a:r>
              <a:rPr lang="en-US" sz="3600" dirty="0">
                <a:solidFill>
                  <a:schemeClr val="accent5">
                    <a:lumMod val="50000"/>
                  </a:schemeClr>
                </a:solidFill>
                <a:latin typeface="Baguet Script" panose="00000500000000000000" pitchFamily="2" charset="0"/>
                <a:ea typeface="Calibri" panose="020F0502020204030204" pitchFamily="34" charset="0"/>
              </a:rPr>
              <a:t> </a:t>
            </a:r>
            <a:r>
              <a:rPr lang="en-US" sz="3600" dirty="0" err="1">
                <a:solidFill>
                  <a:schemeClr val="accent5">
                    <a:lumMod val="50000"/>
                  </a:schemeClr>
                </a:solidFill>
                <a:latin typeface="Baguet Script" panose="00000500000000000000" pitchFamily="2" charset="0"/>
                <a:ea typeface="Calibri" panose="020F0502020204030204" pitchFamily="34" charset="0"/>
              </a:rPr>
              <a:t>luận</a:t>
            </a:r>
            <a:r>
              <a:rPr lang="en-US" sz="3600" dirty="0">
                <a:solidFill>
                  <a:schemeClr val="accent5">
                    <a:lumMod val="50000"/>
                  </a:schemeClr>
                </a:solidFill>
                <a:latin typeface="Baguet Script" panose="00000500000000000000" pitchFamily="2" charset="0"/>
                <a:ea typeface="Calibri" panose="020F0502020204030204" pitchFamily="34" charset="0"/>
              </a:rPr>
              <a:t>…</a:t>
            </a:r>
            <a:endParaRPr lang="en-US" sz="3600" dirty="0">
              <a:solidFill>
                <a:schemeClr val="accent5">
                  <a:lumMod val="50000"/>
                </a:schemeClr>
              </a:solidFill>
              <a:effectLst/>
              <a:latin typeface="Baguet Script" panose="00000500000000000000" pitchFamily="2" charset="0"/>
              <a:ea typeface="Times New Roman" panose="02020603050405020304" pitchFamily="18" charset="0"/>
            </a:endParaRPr>
          </a:p>
        </p:txBody>
      </p:sp>
      <p:sp>
        <p:nvSpPr>
          <p:cNvPr id="3" name="Rectangle 2"/>
          <p:cNvSpPr/>
          <p:nvPr/>
        </p:nvSpPr>
        <p:spPr>
          <a:xfrm>
            <a:off x="565542" y="1176183"/>
            <a:ext cx="1891865" cy="559640"/>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b.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Kết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luận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Tree>
    <p:extLst>
      <p:ext uri="{BB962C8B-B14F-4D97-AF65-F5344CB8AC3E}">
        <p14:creationId xmlns:p14="http://schemas.microsoft.com/office/powerpoint/2010/main" val="16990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val 5"/>
          <p:cNvSpPr/>
          <p:nvPr/>
        </p:nvSpPr>
        <p:spPr>
          <a:xfrm>
            <a:off x="660400" y="2589374"/>
            <a:ext cx="2427574" cy="2143593"/>
          </a:xfrm>
          <a:prstGeom prst="ellipse">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chemeClr val="accent5">
                    <a:lumMod val="50000"/>
                  </a:schemeClr>
                </a:solidFill>
                <a:latin typeface="Baguet Script" panose="00000500000000000000" pitchFamily="2" charset="0"/>
                <a:ea typeface="Calibri" panose="020F0502020204030204" pitchFamily="34" charset="0"/>
              </a:rPr>
              <a:t>Yêu</a:t>
            </a:r>
            <a:r>
              <a:rPr lang="en-US" sz="3200" b="1" dirty="0">
                <a:solidFill>
                  <a:schemeClr val="accent5">
                    <a:lumMod val="50000"/>
                  </a:schemeClr>
                </a:solidFill>
                <a:latin typeface="Baguet Script" panose="00000500000000000000" pitchFamily="2" charset="0"/>
                <a:ea typeface="Calibri" panose="020F0502020204030204" pitchFamily="34" charset="0"/>
              </a:rPr>
              <a:t> </a:t>
            </a:r>
            <a:r>
              <a:rPr lang="en-US" sz="3200" b="1" dirty="0" err="1">
                <a:solidFill>
                  <a:schemeClr val="accent5">
                    <a:lumMod val="50000"/>
                  </a:schemeClr>
                </a:solidFill>
                <a:latin typeface="Baguet Script" panose="00000500000000000000" pitchFamily="2" charset="0"/>
                <a:ea typeface="Calibri" panose="020F0502020204030204" pitchFamily="34" charset="0"/>
              </a:rPr>
              <a:t>cầu</a:t>
            </a:r>
            <a:r>
              <a:rPr lang="en-US" sz="3200" b="1" dirty="0">
                <a:solidFill>
                  <a:schemeClr val="accent5">
                    <a:lumMod val="50000"/>
                  </a:schemeClr>
                </a:solidFill>
                <a:latin typeface="Baguet Script" panose="00000500000000000000" pitchFamily="2" charset="0"/>
                <a:ea typeface="Calibri" panose="020F0502020204030204" pitchFamily="34" charset="0"/>
              </a:rPr>
              <a:t> </a:t>
            </a:r>
            <a:r>
              <a:rPr lang="en-US" sz="3200" b="1" dirty="0" err="1">
                <a:solidFill>
                  <a:schemeClr val="accent5">
                    <a:lumMod val="50000"/>
                  </a:schemeClr>
                </a:solidFill>
                <a:latin typeface="Baguet Script" panose="00000500000000000000" pitchFamily="2" charset="0"/>
                <a:ea typeface="Calibri" panose="020F0502020204030204" pitchFamily="34" charset="0"/>
              </a:rPr>
              <a:t>chung</a:t>
            </a:r>
            <a:endParaRPr kumimoji="0" lang="en-US" sz="3200" b="0" i="0" u="none" strike="noStrike" kern="1200" cap="none" spc="0" normalizeH="0" baseline="0" noProof="0" dirty="0">
              <a:ln>
                <a:noFill/>
              </a:ln>
              <a:solidFill>
                <a:schemeClr val="accent5">
                  <a:lumMod val="50000"/>
                </a:schemeClr>
              </a:solidFill>
              <a:effectLst/>
              <a:uLnTx/>
              <a:uFillTx/>
              <a:latin typeface="Calibri" panose="020F0502020204030204"/>
            </a:endParaRPr>
          </a:p>
        </p:txBody>
      </p:sp>
      <p:sp>
        <p:nvSpPr>
          <p:cNvPr id="7" name="Chevron 6"/>
          <p:cNvSpPr/>
          <p:nvPr/>
        </p:nvSpPr>
        <p:spPr>
          <a:xfrm>
            <a:off x="2942653" y="2784245"/>
            <a:ext cx="1154242" cy="1753849"/>
          </a:xfrm>
          <a:prstGeom prst="chevron">
            <a:avLst>
              <a:gd name="adj" fmla="val 6168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Plaque 10"/>
          <p:cNvSpPr/>
          <p:nvPr/>
        </p:nvSpPr>
        <p:spPr>
          <a:xfrm>
            <a:off x="4257815" y="2180903"/>
            <a:ext cx="7335556" cy="3012800"/>
          </a:xfrm>
          <a:prstGeom prst="plaque">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3600" dirty="0" err="1">
                <a:solidFill>
                  <a:srgbClr val="000000"/>
                </a:solidFill>
                <a:latin typeface="Baguet Script" panose="00000500000000000000" pitchFamily="2" charset="0"/>
                <a:ea typeface="Times New Roman" panose="02020603050405020304" pitchFamily="18" charset="0"/>
              </a:rPr>
              <a:t>Biên</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bản</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cần</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bảo</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đảm</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tính</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chính</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xác</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trung</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thực</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đầy</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đủ</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về</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nội</a:t>
            </a:r>
            <a:r>
              <a:rPr lang="en-US" sz="3600" dirty="0">
                <a:solidFill>
                  <a:srgbClr val="000000"/>
                </a:solidFill>
                <a:latin typeface="Baguet Script" panose="00000500000000000000" pitchFamily="2" charset="0"/>
                <a:ea typeface="Times New Roman" panose="02020603050405020304" pitchFamily="18" charset="0"/>
              </a:rPr>
              <a:t> dung, </a:t>
            </a:r>
            <a:r>
              <a:rPr lang="en-US" sz="3600" dirty="0" err="1">
                <a:solidFill>
                  <a:srgbClr val="000000"/>
                </a:solidFill>
                <a:latin typeface="Baguet Script" panose="00000500000000000000" pitchFamily="2" charset="0"/>
                <a:ea typeface="Times New Roman" panose="02020603050405020304" pitchFamily="18" charset="0"/>
              </a:rPr>
              <a:t>ngắn</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gọn</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rõ</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ràng</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về</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hình</a:t>
            </a:r>
            <a:r>
              <a:rPr lang="en-US" sz="3600" dirty="0">
                <a:solidFill>
                  <a:srgbClr val="000000"/>
                </a:solidFill>
                <a:latin typeface="Baguet Script" panose="00000500000000000000" pitchFamily="2" charset="0"/>
                <a:ea typeface="Times New Roman" panose="02020603050405020304" pitchFamily="18" charset="0"/>
              </a:rPr>
              <a:t> </a:t>
            </a:r>
            <a:r>
              <a:rPr lang="en-US" sz="3600" dirty="0" err="1">
                <a:solidFill>
                  <a:srgbClr val="000000"/>
                </a:solidFill>
                <a:latin typeface="Baguet Script" panose="00000500000000000000" pitchFamily="2" charset="0"/>
                <a:ea typeface="Times New Roman" panose="02020603050405020304" pitchFamily="18" charset="0"/>
              </a:rPr>
              <a:t>thức</a:t>
            </a:r>
            <a:r>
              <a:rPr lang="en-US" sz="3600" dirty="0">
                <a:solidFill>
                  <a:srgbClr val="000000"/>
                </a:solidFill>
                <a:latin typeface="Baguet Script" panose="00000500000000000000" pitchFamily="2" charset="0"/>
                <a:ea typeface="Times New Roman" panose="02020603050405020304" pitchFamily="18" charset="0"/>
              </a:rPr>
              <a:t>.</a:t>
            </a:r>
            <a:endParaRPr lang="en-US" sz="3200" dirty="0">
              <a:effectLst/>
              <a:latin typeface="Baguet Script" panose="00000500000000000000" pitchFamily="2" charset="0"/>
              <a:ea typeface="Times New Roman" panose="02020603050405020304" pitchFamily="18" charset="0"/>
            </a:endParaRPr>
          </a:p>
        </p:txBody>
      </p:sp>
      <p:sp>
        <p:nvSpPr>
          <p:cNvPr id="3" name="Rectangle 2"/>
          <p:cNvSpPr/>
          <p:nvPr/>
        </p:nvSpPr>
        <p:spPr>
          <a:xfrm>
            <a:off x="565542" y="1176183"/>
            <a:ext cx="1891865" cy="559640"/>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b.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Kết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luận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Tree>
    <p:extLst>
      <p:ext uri="{BB962C8B-B14F-4D97-AF65-F5344CB8AC3E}">
        <p14:creationId xmlns:p14="http://schemas.microsoft.com/office/powerpoint/2010/main" val="47626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632836" y="1011352"/>
            <a:ext cx="1891865" cy="559640"/>
          </a:xfrm>
          <a:prstGeom prst="rect">
            <a:avLst/>
          </a:prstGeom>
        </p:spPr>
        <p:txBody>
          <a:bodyPr wrap="none">
            <a:spAutoFit/>
          </a:bodyPr>
          <a:lstStyle/>
          <a:p>
            <a:pPr algn="just">
              <a:lnSpc>
                <a:spcPct val="115000"/>
              </a:lnSpc>
              <a:spcAft>
                <a:spcPts val="0"/>
              </a:spcAft>
            </a:pPr>
            <a:r>
              <a:rPr lang="en-US" sz="2800" b="1" dirty="0">
                <a:solidFill>
                  <a:srgbClr val="7030A0"/>
                </a:solidFill>
                <a:latin typeface="Baguet Script" panose="00000500000000000000" pitchFamily="2" charset="0"/>
                <a:ea typeface="Times New Roman" panose="02020603050405020304" pitchFamily="18" charset="0"/>
              </a:rPr>
              <a:t>b. </a:t>
            </a:r>
            <a:r>
              <a:rPr lang="en-US" sz="2800" b="1" dirty="0" err="1">
                <a:solidFill>
                  <a:srgbClr val="7030A0"/>
                </a:solidFill>
                <a:latin typeface="Baguet Script" panose="00000500000000000000" pitchFamily="2" charset="0"/>
                <a:ea typeface="Times New Roman" panose="02020603050405020304" pitchFamily="18" charset="0"/>
              </a:rPr>
              <a:t>Kết</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luận</a:t>
            </a:r>
            <a:r>
              <a:rPr lang="en-US" sz="2800" b="1" dirty="0">
                <a:solidFill>
                  <a:srgbClr val="7030A0"/>
                </a:solidFill>
                <a:latin typeface="Baguet Script" panose="00000500000000000000" pitchFamily="2" charset="0"/>
                <a:ea typeface="Times New Roman" panose="02020603050405020304" pitchFamily="18" charset="0"/>
              </a:rPr>
              <a:t> </a:t>
            </a:r>
            <a:endParaRPr lang="en-US" sz="2800" dirty="0">
              <a:effectLst/>
              <a:latin typeface="Baguet Script" panose="00000500000000000000" pitchFamily="2" charset="0"/>
              <a:ea typeface="Times New Roman" panose="02020603050405020304" pitchFamily="18" charset="0"/>
            </a:endParaRPr>
          </a:p>
        </p:txBody>
      </p:sp>
      <p:sp>
        <p:nvSpPr>
          <p:cNvPr id="12" name="Rectangle 11"/>
          <p:cNvSpPr/>
          <p:nvPr/>
        </p:nvSpPr>
        <p:spPr>
          <a:xfrm>
            <a:off x="3670571" y="1440523"/>
            <a:ext cx="5070619" cy="584775"/>
          </a:xfrm>
          <a:prstGeom prst="rect">
            <a:avLst/>
          </a:prstGeom>
        </p:spPr>
        <p:txBody>
          <a:bodyPr wrap="none">
            <a:spAutoFit/>
          </a:bodyPr>
          <a:lstStyle/>
          <a:p>
            <a:r>
              <a:rPr lang="en-US" sz="3200" b="1" dirty="0" err="1">
                <a:solidFill>
                  <a:srgbClr val="0D0D0D"/>
                </a:solidFill>
                <a:latin typeface="Baguet Script" panose="00000500000000000000" pitchFamily="2" charset="0"/>
                <a:ea typeface="MS Mincho"/>
              </a:rPr>
              <a:t>Quy</a:t>
            </a:r>
            <a:r>
              <a:rPr lang="en-US" sz="3200" b="1" dirty="0">
                <a:solidFill>
                  <a:srgbClr val="0D0D0D"/>
                </a:solidFill>
                <a:latin typeface="Baguet Script" panose="00000500000000000000" pitchFamily="2" charset="0"/>
                <a:ea typeface="MS Mincho"/>
              </a:rPr>
              <a:t> </a:t>
            </a:r>
            <a:r>
              <a:rPr lang="en-US" sz="3200" b="1" dirty="0" err="1">
                <a:solidFill>
                  <a:srgbClr val="0D0D0D"/>
                </a:solidFill>
                <a:latin typeface="Baguet Script" panose="00000500000000000000" pitchFamily="2" charset="0"/>
                <a:ea typeface="MS Mincho"/>
              </a:rPr>
              <a:t>trình</a:t>
            </a:r>
            <a:r>
              <a:rPr lang="en-US" sz="3200" b="1" dirty="0">
                <a:solidFill>
                  <a:srgbClr val="0D0D0D"/>
                </a:solidFill>
                <a:latin typeface="Baguet Script" panose="00000500000000000000" pitchFamily="2" charset="0"/>
                <a:ea typeface="MS Mincho"/>
              </a:rPr>
              <a:t> </a:t>
            </a:r>
            <a:r>
              <a:rPr lang="en-US" sz="3200" b="1" dirty="0" err="1">
                <a:solidFill>
                  <a:srgbClr val="0D0D0D"/>
                </a:solidFill>
                <a:latin typeface="Baguet Script" panose="00000500000000000000" pitchFamily="2" charset="0"/>
                <a:ea typeface="MS Mincho"/>
              </a:rPr>
              <a:t>viết</a:t>
            </a:r>
            <a:r>
              <a:rPr lang="en-US" sz="3200" b="1" dirty="0">
                <a:solidFill>
                  <a:srgbClr val="0D0D0D"/>
                </a:solidFill>
                <a:latin typeface="Baguet Script" panose="00000500000000000000" pitchFamily="2" charset="0"/>
                <a:ea typeface="MS Mincho"/>
              </a:rPr>
              <a:t> </a:t>
            </a:r>
            <a:r>
              <a:rPr lang="en-US" sz="3200" b="1" dirty="0" err="1">
                <a:solidFill>
                  <a:srgbClr val="0D0D0D"/>
                </a:solidFill>
                <a:latin typeface="Baguet Script" panose="00000500000000000000" pitchFamily="2" charset="0"/>
                <a:ea typeface="MS Mincho"/>
              </a:rPr>
              <a:t>một</a:t>
            </a:r>
            <a:r>
              <a:rPr lang="en-US" sz="3200" b="1" dirty="0">
                <a:solidFill>
                  <a:srgbClr val="0D0D0D"/>
                </a:solidFill>
                <a:latin typeface="Baguet Script" panose="00000500000000000000" pitchFamily="2" charset="0"/>
                <a:ea typeface="MS Mincho"/>
              </a:rPr>
              <a:t> </a:t>
            </a:r>
            <a:r>
              <a:rPr lang="en-US" sz="3200" b="1" dirty="0" err="1">
                <a:solidFill>
                  <a:srgbClr val="0D0D0D"/>
                </a:solidFill>
                <a:latin typeface="Baguet Script" panose="00000500000000000000" pitchFamily="2" charset="0"/>
                <a:ea typeface="MS Mincho"/>
              </a:rPr>
              <a:t>biên</a:t>
            </a:r>
            <a:r>
              <a:rPr lang="en-US" sz="3200" b="1" dirty="0">
                <a:solidFill>
                  <a:srgbClr val="0D0D0D"/>
                </a:solidFill>
                <a:latin typeface="Baguet Script" panose="00000500000000000000" pitchFamily="2" charset="0"/>
                <a:ea typeface="MS Mincho"/>
              </a:rPr>
              <a:t> </a:t>
            </a:r>
            <a:r>
              <a:rPr lang="en-US" sz="3200" b="1" dirty="0" err="1">
                <a:solidFill>
                  <a:srgbClr val="0D0D0D"/>
                </a:solidFill>
                <a:latin typeface="Baguet Script" panose="00000500000000000000" pitchFamily="2" charset="0"/>
                <a:ea typeface="MS Mincho"/>
              </a:rPr>
              <a:t>bản</a:t>
            </a:r>
            <a:endParaRPr lang="en-US" sz="3200" dirty="0"/>
          </a:p>
        </p:txBody>
      </p:sp>
      <p:sp>
        <p:nvSpPr>
          <p:cNvPr id="18" name="Freeform 17"/>
          <p:cNvSpPr/>
          <p:nvPr/>
        </p:nvSpPr>
        <p:spPr>
          <a:xfrm>
            <a:off x="4075392" y="2189287"/>
            <a:ext cx="2782093" cy="1485310"/>
          </a:xfrm>
          <a:custGeom>
            <a:avLst/>
            <a:gdLst>
              <a:gd name="connsiteX0" fmla="*/ 0 w 2782093"/>
              <a:gd name="connsiteY0" fmla="*/ 166926 h 1669256"/>
              <a:gd name="connsiteX1" fmla="*/ 166926 w 2782093"/>
              <a:gd name="connsiteY1" fmla="*/ 0 h 1669256"/>
              <a:gd name="connsiteX2" fmla="*/ 2615167 w 2782093"/>
              <a:gd name="connsiteY2" fmla="*/ 0 h 1669256"/>
              <a:gd name="connsiteX3" fmla="*/ 2782093 w 2782093"/>
              <a:gd name="connsiteY3" fmla="*/ 166926 h 1669256"/>
              <a:gd name="connsiteX4" fmla="*/ 2782093 w 2782093"/>
              <a:gd name="connsiteY4" fmla="*/ 1502330 h 1669256"/>
              <a:gd name="connsiteX5" fmla="*/ 2615167 w 2782093"/>
              <a:gd name="connsiteY5" fmla="*/ 1669256 h 1669256"/>
              <a:gd name="connsiteX6" fmla="*/ 166926 w 2782093"/>
              <a:gd name="connsiteY6" fmla="*/ 1669256 h 1669256"/>
              <a:gd name="connsiteX7" fmla="*/ 0 w 2782093"/>
              <a:gd name="connsiteY7" fmla="*/ 1502330 h 1669256"/>
              <a:gd name="connsiteX8" fmla="*/ 0 w 2782093"/>
              <a:gd name="connsiteY8" fmla="*/ 166926 h 166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093" h="1669256">
                <a:moveTo>
                  <a:pt x="0" y="166926"/>
                </a:moveTo>
                <a:cubicBezTo>
                  <a:pt x="0" y="74735"/>
                  <a:pt x="74735" y="0"/>
                  <a:pt x="166926" y="0"/>
                </a:cubicBezTo>
                <a:lnTo>
                  <a:pt x="2615167" y="0"/>
                </a:lnTo>
                <a:cubicBezTo>
                  <a:pt x="2707358" y="0"/>
                  <a:pt x="2782093" y="74735"/>
                  <a:pt x="2782093" y="166926"/>
                </a:cubicBezTo>
                <a:lnTo>
                  <a:pt x="2782093" y="1502330"/>
                </a:lnTo>
                <a:cubicBezTo>
                  <a:pt x="2782093" y="1594521"/>
                  <a:pt x="2707358" y="1669256"/>
                  <a:pt x="2615167" y="1669256"/>
                </a:cubicBezTo>
                <a:lnTo>
                  <a:pt x="166926" y="1669256"/>
                </a:lnTo>
                <a:cubicBezTo>
                  <a:pt x="74735" y="1669256"/>
                  <a:pt x="0" y="1594521"/>
                  <a:pt x="0" y="1502330"/>
                </a:cubicBezTo>
                <a:lnTo>
                  <a:pt x="0" y="166926"/>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7001" tIns="167001" rIns="167001" bIns="167001" numCol="1" spcCol="1270" anchor="ctr" anchorCtr="0">
            <a:noAutofit/>
          </a:bodyPr>
          <a:lstStyle/>
          <a:p>
            <a:pPr lvl="0" algn="ctr" defTabSz="1377950">
              <a:lnSpc>
                <a:spcPct val="90000"/>
              </a:lnSpc>
              <a:spcBef>
                <a:spcPct val="0"/>
              </a:spcBef>
              <a:spcAft>
                <a:spcPct val="35000"/>
              </a:spcAft>
            </a:pPr>
            <a:r>
              <a:rPr lang="en-US" sz="3200" kern="1200" dirty="0" err="1">
                <a:latin typeface="Baguet Script" panose="00000500000000000000" pitchFamily="2" charset="0"/>
                <a:cs typeface="Times New Roman" panose="02020603050405020304" pitchFamily="18" charset="0"/>
              </a:rPr>
              <a:t>Xác</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định</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nội</a:t>
            </a:r>
            <a:r>
              <a:rPr lang="en-US" sz="3200" kern="1200" dirty="0">
                <a:latin typeface="Baguet Script" panose="00000500000000000000" pitchFamily="2" charset="0"/>
                <a:cs typeface="Times New Roman" panose="02020603050405020304" pitchFamily="18" charset="0"/>
              </a:rPr>
              <a:t> dung </a:t>
            </a:r>
            <a:r>
              <a:rPr lang="en-US" sz="3200" kern="1200" dirty="0" err="1">
                <a:latin typeface="Baguet Script" panose="00000500000000000000" pitchFamily="2" charset="0"/>
                <a:cs typeface="Times New Roman" panose="02020603050405020304" pitchFamily="18" charset="0"/>
              </a:rPr>
              <a:t>của</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biên</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bản</a:t>
            </a:r>
            <a:endParaRPr lang="en-US" sz="3200" kern="1200" dirty="0">
              <a:latin typeface="Baguet Script" panose="00000500000000000000" pitchFamily="2" charset="0"/>
              <a:cs typeface="Times New Roman" panose="02020603050405020304" pitchFamily="18" charset="0"/>
            </a:endParaRPr>
          </a:p>
        </p:txBody>
      </p:sp>
      <p:sp>
        <p:nvSpPr>
          <p:cNvPr id="19" name="Freeform 18"/>
          <p:cNvSpPr/>
          <p:nvPr/>
        </p:nvSpPr>
        <p:spPr>
          <a:xfrm>
            <a:off x="7102309" y="2624978"/>
            <a:ext cx="589803" cy="613928"/>
          </a:xfrm>
          <a:custGeom>
            <a:avLst/>
            <a:gdLst>
              <a:gd name="connsiteX0" fmla="*/ 0 w 589803"/>
              <a:gd name="connsiteY0" fmla="*/ 137992 h 689959"/>
              <a:gd name="connsiteX1" fmla="*/ 294902 w 589803"/>
              <a:gd name="connsiteY1" fmla="*/ 137992 h 689959"/>
              <a:gd name="connsiteX2" fmla="*/ 294902 w 589803"/>
              <a:gd name="connsiteY2" fmla="*/ 0 h 689959"/>
              <a:gd name="connsiteX3" fmla="*/ 589803 w 589803"/>
              <a:gd name="connsiteY3" fmla="*/ 344980 h 689959"/>
              <a:gd name="connsiteX4" fmla="*/ 294902 w 589803"/>
              <a:gd name="connsiteY4" fmla="*/ 689959 h 689959"/>
              <a:gd name="connsiteX5" fmla="*/ 294902 w 589803"/>
              <a:gd name="connsiteY5" fmla="*/ 551967 h 689959"/>
              <a:gd name="connsiteX6" fmla="*/ 0 w 589803"/>
              <a:gd name="connsiteY6" fmla="*/ 551967 h 689959"/>
              <a:gd name="connsiteX7" fmla="*/ 0 w 589803"/>
              <a:gd name="connsiteY7" fmla="*/ 137992 h 68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03" h="689959">
                <a:moveTo>
                  <a:pt x="0" y="137992"/>
                </a:moveTo>
                <a:lnTo>
                  <a:pt x="294902" y="137992"/>
                </a:lnTo>
                <a:lnTo>
                  <a:pt x="294902" y="0"/>
                </a:lnTo>
                <a:lnTo>
                  <a:pt x="589803" y="344980"/>
                </a:lnTo>
                <a:lnTo>
                  <a:pt x="294902" y="689959"/>
                </a:lnTo>
                <a:lnTo>
                  <a:pt x="294902" y="551967"/>
                </a:lnTo>
                <a:lnTo>
                  <a:pt x="0" y="551967"/>
                </a:lnTo>
                <a:lnTo>
                  <a:pt x="0" y="13799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137992" rIns="176941" bIns="137992" numCol="1" spcCol="1270" anchor="ctr" anchorCtr="0">
            <a:noAutofit/>
          </a:bodyPr>
          <a:lstStyle/>
          <a:p>
            <a:pPr lvl="0" algn="ctr" defTabSz="1111250">
              <a:lnSpc>
                <a:spcPct val="90000"/>
              </a:lnSpc>
              <a:spcBef>
                <a:spcPct val="0"/>
              </a:spcBef>
              <a:spcAft>
                <a:spcPct val="35000"/>
              </a:spcAft>
            </a:pPr>
            <a:endParaRPr lang="en-US" sz="2500" kern="1200"/>
          </a:p>
        </p:txBody>
      </p:sp>
      <p:sp>
        <p:nvSpPr>
          <p:cNvPr id="20" name="Freeform 19"/>
          <p:cNvSpPr/>
          <p:nvPr/>
        </p:nvSpPr>
        <p:spPr>
          <a:xfrm>
            <a:off x="7970323" y="2189287"/>
            <a:ext cx="2782093" cy="1485310"/>
          </a:xfrm>
          <a:custGeom>
            <a:avLst/>
            <a:gdLst>
              <a:gd name="connsiteX0" fmla="*/ 0 w 2782093"/>
              <a:gd name="connsiteY0" fmla="*/ 166926 h 1669256"/>
              <a:gd name="connsiteX1" fmla="*/ 166926 w 2782093"/>
              <a:gd name="connsiteY1" fmla="*/ 0 h 1669256"/>
              <a:gd name="connsiteX2" fmla="*/ 2615167 w 2782093"/>
              <a:gd name="connsiteY2" fmla="*/ 0 h 1669256"/>
              <a:gd name="connsiteX3" fmla="*/ 2782093 w 2782093"/>
              <a:gd name="connsiteY3" fmla="*/ 166926 h 1669256"/>
              <a:gd name="connsiteX4" fmla="*/ 2782093 w 2782093"/>
              <a:gd name="connsiteY4" fmla="*/ 1502330 h 1669256"/>
              <a:gd name="connsiteX5" fmla="*/ 2615167 w 2782093"/>
              <a:gd name="connsiteY5" fmla="*/ 1669256 h 1669256"/>
              <a:gd name="connsiteX6" fmla="*/ 166926 w 2782093"/>
              <a:gd name="connsiteY6" fmla="*/ 1669256 h 1669256"/>
              <a:gd name="connsiteX7" fmla="*/ 0 w 2782093"/>
              <a:gd name="connsiteY7" fmla="*/ 1502330 h 1669256"/>
              <a:gd name="connsiteX8" fmla="*/ 0 w 2782093"/>
              <a:gd name="connsiteY8" fmla="*/ 166926 h 166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093" h="1669256">
                <a:moveTo>
                  <a:pt x="0" y="166926"/>
                </a:moveTo>
                <a:cubicBezTo>
                  <a:pt x="0" y="74735"/>
                  <a:pt x="74735" y="0"/>
                  <a:pt x="166926" y="0"/>
                </a:cubicBezTo>
                <a:lnTo>
                  <a:pt x="2615167" y="0"/>
                </a:lnTo>
                <a:cubicBezTo>
                  <a:pt x="2707358" y="0"/>
                  <a:pt x="2782093" y="74735"/>
                  <a:pt x="2782093" y="166926"/>
                </a:cubicBezTo>
                <a:lnTo>
                  <a:pt x="2782093" y="1502330"/>
                </a:lnTo>
                <a:cubicBezTo>
                  <a:pt x="2782093" y="1594521"/>
                  <a:pt x="2707358" y="1669256"/>
                  <a:pt x="2615167" y="1669256"/>
                </a:cubicBezTo>
                <a:lnTo>
                  <a:pt x="166926" y="1669256"/>
                </a:lnTo>
                <a:cubicBezTo>
                  <a:pt x="74735" y="1669256"/>
                  <a:pt x="0" y="1594521"/>
                  <a:pt x="0" y="1502330"/>
                </a:cubicBezTo>
                <a:lnTo>
                  <a:pt x="0" y="166926"/>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167001" tIns="167001" rIns="167001" bIns="167001" numCol="1" spcCol="1270" anchor="ctr" anchorCtr="0">
            <a:noAutofit/>
          </a:bodyPr>
          <a:lstStyle/>
          <a:p>
            <a:pPr lvl="0" algn="ctr" defTabSz="1377950">
              <a:lnSpc>
                <a:spcPct val="90000"/>
              </a:lnSpc>
              <a:spcBef>
                <a:spcPct val="0"/>
              </a:spcBef>
              <a:spcAft>
                <a:spcPct val="35000"/>
              </a:spcAft>
            </a:pPr>
            <a:r>
              <a:rPr lang="en-US" sz="3200" kern="1200" dirty="0">
                <a:latin typeface="Baguet Script" panose="00000500000000000000" pitchFamily="2" charset="0"/>
                <a:cs typeface="Times New Roman" panose="02020603050405020304" pitchFamily="18" charset="0"/>
              </a:rPr>
              <a:t>Thu </a:t>
            </a:r>
            <a:r>
              <a:rPr lang="en-US" sz="3200" kern="1200" dirty="0" err="1">
                <a:latin typeface="Baguet Script" panose="00000500000000000000" pitchFamily="2" charset="0"/>
                <a:cs typeface="Times New Roman" panose="02020603050405020304" pitchFamily="18" charset="0"/>
              </a:rPr>
              <a:t>thập</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nội</a:t>
            </a:r>
            <a:r>
              <a:rPr lang="en-US" sz="3200" kern="1200" dirty="0">
                <a:latin typeface="Baguet Script" panose="00000500000000000000" pitchFamily="2" charset="0"/>
                <a:cs typeface="Times New Roman" panose="02020603050405020304" pitchFamily="18" charset="0"/>
              </a:rPr>
              <a:t> dung </a:t>
            </a:r>
            <a:r>
              <a:rPr lang="en-US" sz="3200" kern="1200" dirty="0" err="1">
                <a:latin typeface="Baguet Script" panose="00000500000000000000" pitchFamily="2" charset="0"/>
                <a:cs typeface="Times New Roman" panose="02020603050405020304" pitchFamily="18" charset="0"/>
              </a:rPr>
              <a:t>liên</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quan</a:t>
            </a:r>
            <a:endParaRPr lang="en-US" sz="3200" kern="1200" dirty="0">
              <a:latin typeface="Baguet Script" panose="00000500000000000000" pitchFamily="2" charset="0"/>
              <a:cs typeface="Times New Roman" panose="02020603050405020304" pitchFamily="18" charset="0"/>
            </a:endParaRPr>
          </a:p>
        </p:txBody>
      </p:sp>
      <p:sp>
        <p:nvSpPr>
          <p:cNvPr id="21" name="Freeform 20"/>
          <p:cNvSpPr/>
          <p:nvPr/>
        </p:nvSpPr>
        <p:spPr>
          <a:xfrm>
            <a:off x="9016390" y="3892443"/>
            <a:ext cx="689959" cy="524809"/>
          </a:xfrm>
          <a:custGeom>
            <a:avLst/>
            <a:gdLst>
              <a:gd name="connsiteX0" fmla="*/ 0 w 589803"/>
              <a:gd name="connsiteY0" fmla="*/ 137992 h 689959"/>
              <a:gd name="connsiteX1" fmla="*/ 294902 w 589803"/>
              <a:gd name="connsiteY1" fmla="*/ 137992 h 689959"/>
              <a:gd name="connsiteX2" fmla="*/ 294902 w 589803"/>
              <a:gd name="connsiteY2" fmla="*/ 0 h 689959"/>
              <a:gd name="connsiteX3" fmla="*/ 589803 w 589803"/>
              <a:gd name="connsiteY3" fmla="*/ 344980 h 689959"/>
              <a:gd name="connsiteX4" fmla="*/ 294902 w 589803"/>
              <a:gd name="connsiteY4" fmla="*/ 689959 h 689959"/>
              <a:gd name="connsiteX5" fmla="*/ 294902 w 589803"/>
              <a:gd name="connsiteY5" fmla="*/ 551967 h 689959"/>
              <a:gd name="connsiteX6" fmla="*/ 0 w 589803"/>
              <a:gd name="connsiteY6" fmla="*/ 551967 h 689959"/>
              <a:gd name="connsiteX7" fmla="*/ 0 w 589803"/>
              <a:gd name="connsiteY7" fmla="*/ 137992 h 68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03" h="689959">
                <a:moveTo>
                  <a:pt x="471842" y="0"/>
                </a:moveTo>
                <a:lnTo>
                  <a:pt x="471842" y="344980"/>
                </a:lnTo>
                <a:lnTo>
                  <a:pt x="589803" y="344980"/>
                </a:lnTo>
                <a:lnTo>
                  <a:pt x="294901" y="689959"/>
                </a:lnTo>
                <a:lnTo>
                  <a:pt x="0" y="344980"/>
                </a:lnTo>
                <a:lnTo>
                  <a:pt x="117961" y="344980"/>
                </a:lnTo>
                <a:lnTo>
                  <a:pt x="117961" y="0"/>
                </a:lnTo>
                <a:lnTo>
                  <a:pt x="471842"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137993" tIns="0" rIns="137991" bIns="176941" numCol="1" spcCol="1270" anchor="ctr" anchorCtr="0">
            <a:noAutofit/>
          </a:bodyPr>
          <a:lstStyle/>
          <a:p>
            <a:pPr lvl="0" algn="ctr" defTabSz="1111250">
              <a:lnSpc>
                <a:spcPct val="90000"/>
              </a:lnSpc>
              <a:spcBef>
                <a:spcPct val="0"/>
              </a:spcBef>
              <a:spcAft>
                <a:spcPct val="35000"/>
              </a:spcAft>
            </a:pPr>
            <a:endParaRPr lang="en-US" sz="2500" kern="1200"/>
          </a:p>
        </p:txBody>
      </p:sp>
      <p:sp>
        <p:nvSpPr>
          <p:cNvPr id="23" name="Freeform 22"/>
          <p:cNvSpPr/>
          <p:nvPr/>
        </p:nvSpPr>
        <p:spPr>
          <a:xfrm>
            <a:off x="7970323" y="4664805"/>
            <a:ext cx="2782093" cy="1485310"/>
          </a:xfrm>
          <a:custGeom>
            <a:avLst/>
            <a:gdLst>
              <a:gd name="connsiteX0" fmla="*/ 0 w 2782093"/>
              <a:gd name="connsiteY0" fmla="*/ 166926 h 1669256"/>
              <a:gd name="connsiteX1" fmla="*/ 166926 w 2782093"/>
              <a:gd name="connsiteY1" fmla="*/ 0 h 1669256"/>
              <a:gd name="connsiteX2" fmla="*/ 2615167 w 2782093"/>
              <a:gd name="connsiteY2" fmla="*/ 0 h 1669256"/>
              <a:gd name="connsiteX3" fmla="*/ 2782093 w 2782093"/>
              <a:gd name="connsiteY3" fmla="*/ 166926 h 1669256"/>
              <a:gd name="connsiteX4" fmla="*/ 2782093 w 2782093"/>
              <a:gd name="connsiteY4" fmla="*/ 1502330 h 1669256"/>
              <a:gd name="connsiteX5" fmla="*/ 2615167 w 2782093"/>
              <a:gd name="connsiteY5" fmla="*/ 1669256 h 1669256"/>
              <a:gd name="connsiteX6" fmla="*/ 166926 w 2782093"/>
              <a:gd name="connsiteY6" fmla="*/ 1669256 h 1669256"/>
              <a:gd name="connsiteX7" fmla="*/ 0 w 2782093"/>
              <a:gd name="connsiteY7" fmla="*/ 1502330 h 1669256"/>
              <a:gd name="connsiteX8" fmla="*/ 0 w 2782093"/>
              <a:gd name="connsiteY8" fmla="*/ 166926 h 166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093" h="1669256">
                <a:moveTo>
                  <a:pt x="0" y="166926"/>
                </a:moveTo>
                <a:cubicBezTo>
                  <a:pt x="0" y="74735"/>
                  <a:pt x="74735" y="0"/>
                  <a:pt x="166926" y="0"/>
                </a:cubicBezTo>
                <a:lnTo>
                  <a:pt x="2615167" y="0"/>
                </a:lnTo>
                <a:cubicBezTo>
                  <a:pt x="2707358" y="0"/>
                  <a:pt x="2782093" y="74735"/>
                  <a:pt x="2782093" y="166926"/>
                </a:cubicBezTo>
                <a:lnTo>
                  <a:pt x="2782093" y="1502330"/>
                </a:lnTo>
                <a:cubicBezTo>
                  <a:pt x="2782093" y="1594521"/>
                  <a:pt x="2707358" y="1669256"/>
                  <a:pt x="2615167" y="1669256"/>
                </a:cubicBezTo>
                <a:lnTo>
                  <a:pt x="166926" y="1669256"/>
                </a:lnTo>
                <a:cubicBezTo>
                  <a:pt x="74735" y="1669256"/>
                  <a:pt x="0" y="1594521"/>
                  <a:pt x="0" y="1502330"/>
                </a:cubicBezTo>
                <a:lnTo>
                  <a:pt x="0" y="166926"/>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167001" tIns="167001" rIns="167001" bIns="167001" numCol="1" spcCol="1270" anchor="ctr" anchorCtr="0">
            <a:noAutofit/>
          </a:bodyPr>
          <a:lstStyle/>
          <a:p>
            <a:pPr lvl="0" algn="ctr" defTabSz="1377950">
              <a:lnSpc>
                <a:spcPct val="90000"/>
              </a:lnSpc>
              <a:spcBef>
                <a:spcPct val="0"/>
              </a:spcBef>
              <a:spcAft>
                <a:spcPct val="35000"/>
              </a:spcAft>
            </a:pPr>
            <a:r>
              <a:rPr lang="en-US" sz="3200" kern="1200" dirty="0" err="1">
                <a:latin typeface="Baguet Script" panose="00000500000000000000" pitchFamily="2" charset="0"/>
                <a:cs typeface="Times New Roman" panose="02020603050405020304" pitchFamily="18" charset="0"/>
              </a:rPr>
              <a:t>Tiến</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hành</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viết</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biên</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bản</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theo</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mẫu</a:t>
            </a:r>
            <a:endParaRPr lang="en-US" sz="3200" kern="1200" dirty="0">
              <a:latin typeface="Baguet Script" panose="00000500000000000000" pitchFamily="2" charset="0"/>
              <a:cs typeface="Times New Roman" panose="02020603050405020304" pitchFamily="18" charset="0"/>
            </a:endParaRPr>
          </a:p>
        </p:txBody>
      </p:sp>
      <p:sp>
        <p:nvSpPr>
          <p:cNvPr id="24" name="Freeform 23"/>
          <p:cNvSpPr/>
          <p:nvPr/>
        </p:nvSpPr>
        <p:spPr>
          <a:xfrm>
            <a:off x="7135695" y="5100494"/>
            <a:ext cx="589803" cy="613929"/>
          </a:xfrm>
          <a:custGeom>
            <a:avLst/>
            <a:gdLst>
              <a:gd name="connsiteX0" fmla="*/ 0 w 589803"/>
              <a:gd name="connsiteY0" fmla="*/ 137992 h 689959"/>
              <a:gd name="connsiteX1" fmla="*/ 294902 w 589803"/>
              <a:gd name="connsiteY1" fmla="*/ 137992 h 689959"/>
              <a:gd name="connsiteX2" fmla="*/ 294902 w 589803"/>
              <a:gd name="connsiteY2" fmla="*/ 0 h 689959"/>
              <a:gd name="connsiteX3" fmla="*/ 589803 w 589803"/>
              <a:gd name="connsiteY3" fmla="*/ 344980 h 689959"/>
              <a:gd name="connsiteX4" fmla="*/ 294902 w 589803"/>
              <a:gd name="connsiteY4" fmla="*/ 689959 h 689959"/>
              <a:gd name="connsiteX5" fmla="*/ 294902 w 589803"/>
              <a:gd name="connsiteY5" fmla="*/ 551967 h 689959"/>
              <a:gd name="connsiteX6" fmla="*/ 0 w 589803"/>
              <a:gd name="connsiteY6" fmla="*/ 551967 h 689959"/>
              <a:gd name="connsiteX7" fmla="*/ 0 w 589803"/>
              <a:gd name="connsiteY7" fmla="*/ 137992 h 68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803" h="689959">
                <a:moveTo>
                  <a:pt x="589803" y="551967"/>
                </a:moveTo>
                <a:lnTo>
                  <a:pt x="294901" y="551967"/>
                </a:lnTo>
                <a:lnTo>
                  <a:pt x="294901" y="689959"/>
                </a:lnTo>
                <a:lnTo>
                  <a:pt x="0" y="344979"/>
                </a:lnTo>
                <a:lnTo>
                  <a:pt x="294901" y="0"/>
                </a:lnTo>
                <a:lnTo>
                  <a:pt x="294901" y="137992"/>
                </a:lnTo>
                <a:lnTo>
                  <a:pt x="589803" y="137992"/>
                </a:lnTo>
                <a:lnTo>
                  <a:pt x="589803" y="551967"/>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76941" tIns="137993" rIns="0" bIns="137992" numCol="1" spcCol="1270" anchor="ctr" anchorCtr="0">
            <a:noAutofit/>
          </a:bodyPr>
          <a:lstStyle/>
          <a:p>
            <a:pPr lvl="0" algn="ctr" defTabSz="1111250">
              <a:lnSpc>
                <a:spcPct val="90000"/>
              </a:lnSpc>
              <a:spcBef>
                <a:spcPct val="0"/>
              </a:spcBef>
              <a:spcAft>
                <a:spcPct val="35000"/>
              </a:spcAft>
            </a:pPr>
            <a:endParaRPr lang="en-US" sz="2500" kern="1200"/>
          </a:p>
        </p:txBody>
      </p:sp>
      <p:sp>
        <p:nvSpPr>
          <p:cNvPr id="25" name="Freeform 24"/>
          <p:cNvSpPr/>
          <p:nvPr/>
        </p:nvSpPr>
        <p:spPr>
          <a:xfrm>
            <a:off x="4039926" y="4664805"/>
            <a:ext cx="2782093" cy="1485310"/>
          </a:xfrm>
          <a:custGeom>
            <a:avLst/>
            <a:gdLst>
              <a:gd name="connsiteX0" fmla="*/ 0 w 2782093"/>
              <a:gd name="connsiteY0" fmla="*/ 166926 h 1669256"/>
              <a:gd name="connsiteX1" fmla="*/ 166926 w 2782093"/>
              <a:gd name="connsiteY1" fmla="*/ 0 h 1669256"/>
              <a:gd name="connsiteX2" fmla="*/ 2615167 w 2782093"/>
              <a:gd name="connsiteY2" fmla="*/ 0 h 1669256"/>
              <a:gd name="connsiteX3" fmla="*/ 2782093 w 2782093"/>
              <a:gd name="connsiteY3" fmla="*/ 166926 h 1669256"/>
              <a:gd name="connsiteX4" fmla="*/ 2782093 w 2782093"/>
              <a:gd name="connsiteY4" fmla="*/ 1502330 h 1669256"/>
              <a:gd name="connsiteX5" fmla="*/ 2615167 w 2782093"/>
              <a:gd name="connsiteY5" fmla="*/ 1669256 h 1669256"/>
              <a:gd name="connsiteX6" fmla="*/ 166926 w 2782093"/>
              <a:gd name="connsiteY6" fmla="*/ 1669256 h 1669256"/>
              <a:gd name="connsiteX7" fmla="*/ 0 w 2782093"/>
              <a:gd name="connsiteY7" fmla="*/ 1502330 h 1669256"/>
              <a:gd name="connsiteX8" fmla="*/ 0 w 2782093"/>
              <a:gd name="connsiteY8" fmla="*/ 166926 h 166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2093" h="1669256">
                <a:moveTo>
                  <a:pt x="0" y="166926"/>
                </a:moveTo>
                <a:cubicBezTo>
                  <a:pt x="0" y="74735"/>
                  <a:pt x="74735" y="0"/>
                  <a:pt x="166926" y="0"/>
                </a:cubicBezTo>
                <a:lnTo>
                  <a:pt x="2615167" y="0"/>
                </a:lnTo>
                <a:cubicBezTo>
                  <a:pt x="2707358" y="0"/>
                  <a:pt x="2782093" y="74735"/>
                  <a:pt x="2782093" y="166926"/>
                </a:cubicBezTo>
                <a:lnTo>
                  <a:pt x="2782093" y="1502330"/>
                </a:lnTo>
                <a:cubicBezTo>
                  <a:pt x="2782093" y="1594521"/>
                  <a:pt x="2707358" y="1669256"/>
                  <a:pt x="2615167" y="1669256"/>
                </a:cubicBezTo>
                <a:lnTo>
                  <a:pt x="166926" y="1669256"/>
                </a:lnTo>
                <a:cubicBezTo>
                  <a:pt x="74735" y="1669256"/>
                  <a:pt x="0" y="1594521"/>
                  <a:pt x="0" y="1502330"/>
                </a:cubicBezTo>
                <a:lnTo>
                  <a:pt x="0" y="166926"/>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67001" tIns="167001" rIns="167001" bIns="167001" numCol="1" spcCol="1270" anchor="ctr" anchorCtr="0">
            <a:noAutofit/>
          </a:bodyPr>
          <a:lstStyle/>
          <a:p>
            <a:pPr lvl="0" algn="ctr" defTabSz="1377950">
              <a:lnSpc>
                <a:spcPct val="90000"/>
              </a:lnSpc>
              <a:spcBef>
                <a:spcPct val="0"/>
              </a:spcBef>
              <a:spcAft>
                <a:spcPct val="35000"/>
              </a:spcAft>
            </a:pPr>
            <a:r>
              <a:rPr lang="en-US" sz="3200" kern="1200" dirty="0" err="1">
                <a:latin typeface="Baguet Script" panose="00000500000000000000" pitchFamily="2" charset="0"/>
                <a:cs typeface="Times New Roman" panose="02020603050405020304" pitchFamily="18" charset="0"/>
              </a:rPr>
              <a:t>Đọc</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rà</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soát</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biên</a:t>
            </a:r>
            <a:r>
              <a:rPr lang="en-US" sz="3200" kern="1200" dirty="0">
                <a:latin typeface="Baguet Script" panose="00000500000000000000" pitchFamily="2" charset="0"/>
                <a:cs typeface="Times New Roman" panose="02020603050405020304" pitchFamily="18" charset="0"/>
              </a:rPr>
              <a:t> </a:t>
            </a:r>
            <a:r>
              <a:rPr lang="en-US" sz="3200" kern="1200" dirty="0" err="1">
                <a:latin typeface="Baguet Script" panose="00000500000000000000" pitchFamily="2" charset="0"/>
                <a:cs typeface="Times New Roman" panose="02020603050405020304" pitchFamily="18" charset="0"/>
              </a:rPr>
              <a:t>bản</a:t>
            </a:r>
            <a:r>
              <a:rPr lang="en-US" sz="3200" kern="1200" dirty="0">
                <a:latin typeface="Baguet Script" panose="00000500000000000000" pitchFamily="2" charset="0"/>
                <a:cs typeface="Times New Roman" panose="02020603050405020304" pitchFamily="18" charset="0"/>
              </a:rPr>
              <a:t>.</a:t>
            </a:r>
          </a:p>
        </p:txBody>
      </p:sp>
      <p:sp>
        <p:nvSpPr>
          <p:cNvPr id="26" name="Pentagon 25"/>
          <p:cNvSpPr/>
          <p:nvPr/>
        </p:nvSpPr>
        <p:spPr>
          <a:xfrm>
            <a:off x="1462350" y="3481189"/>
            <a:ext cx="2467993" cy="1347316"/>
          </a:xfrm>
          <a:prstGeom prst="homePlate">
            <a:avLst>
              <a:gd name="adj" fmla="val 31336"/>
            </a:avLst>
          </a:prstGeom>
          <a:solidFill>
            <a:schemeClr val="accent6">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aguet Script" panose="00000500000000000000" pitchFamily="2" charset="0"/>
                <a:cs typeface="Times New Roman" panose="02020603050405020304" pitchFamily="18" charset="0"/>
              </a:rPr>
              <a:t>4 </a:t>
            </a:r>
            <a:r>
              <a:rPr lang="en-US" sz="4000" dirty="0" err="1">
                <a:latin typeface="Baguet Script" panose="00000500000000000000" pitchFamily="2" charset="0"/>
                <a:cs typeface="Times New Roman" panose="02020603050405020304" pitchFamily="18" charset="0"/>
              </a:rPr>
              <a:t>bước</a:t>
            </a:r>
            <a:endParaRPr lang="en-US" sz="4000" dirty="0">
              <a:latin typeface="Baguet Script" panose="00000500000000000000" pitchFamily="2" charset="0"/>
              <a:cs typeface="Times New Roman" panose="02020603050405020304" pitchFamily="18" charset="0"/>
            </a:endParaRPr>
          </a:p>
        </p:txBody>
      </p:sp>
      <p:sp>
        <p:nvSpPr>
          <p:cNvPr id="27" name="Oval 26"/>
          <p:cNvSpPr/>
          <p:nvPr/>
        </p:nvSpPr>
        <p:spPr>
          <a:xfrm>
            <a:off x="3423243" y="2025298"/>
            <a:ext cx="779489" cy="717902"/>
          </a:xfrm>
          <a:prstGeom prst="ellipse">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3" name="Oval 32"/>
          <p:cNvSpPr/>
          <p:nvPr/>
        </p:nvSpPr>
        <p:spPr>
          <a:xfrm>
            <a:off x="7406447" y="1998562"/>
            <a:ext cx="779489" cy="717902"/>
          </a:xfrm>
          <a:prstGeom prst="ellipse">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4" name="Oval 33"/>
          <p:cNvSpPr/>
          <p:nvPr/>
        </p:nvSpPr>
        <p:spPr>
          <a:xfrm>
            <a:off x="7561637" y="4182078"/>
            <a:ext cx="779489" cy="717902"/>
          </a:xfrm>
          <a:prstGeom prst="ellipse">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5" name="Oval 34"/>
          <p:cNvSpPr/>
          <p:nvPr/>
        </p:nvSpPr>
        <p:spPr>
          <a:xfrm>
            <a:off x="3861584" y="4205965"/>
            <a:ext cx="779489" cy="717902"/>
          </a:xfrm>
          <a:prstGeom prst="ellipse">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Tree>
    <p:extLst>
      <p:ext uri="{BB962C8B-B14F-4D97-AF65-F5344CB8AC3E}">
        <p14:creationId xmlns:p14="http://schemas.microsoft.com/office/powerpoint/2010/main" val="54104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right)">
                                      <p:cBhvr>
                                        <p:cTn id="37" dur="500"/>
                                        <p:tgtEl>
                                          <p:spTgt spid="23"/>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2000"/>
                                        <p:tgtEl>
                                          <p:spTgt spid="25"/>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circle(in)">
                                      <p:cBhvr>
                                        <p:cTn id="48"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P spid="24" grpId="0" animBg="1"/>
      <p:bldP spid="25" grpId="0" animBg="1"/>
      <p:bldP spid="26" grpId="0" animBg="1"/>
      <p:bldP spid="27" grpId="0" animBg="1"/>
      <p:bldP spid="33" grpId="0" animBg="1"/>
      <p:bldP spid="34"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54067" y="1130300"/>
            <a:ext cx="2361544" cy="559640"/>
          </a:xfrm>
          <a:prstGeom prst="rect">
            <a:avLst/>
          </a:prstGeom>
        </p:spPr>
        <p:txBody>
          <a:bodyPr wrap="none">
            <a:spAutoFit/>
          </a:bodyPr>
          <a:lstStyle/>
          <a:p>
            <a:pPr>
              <a:lnSpc>
                <a:spcPct val="115000"/>
              </a:lnSpc>
            </a:pPr>
            <a:r>
              <a:rPr lang="en-US" sz="2800" b="1" dirty="0" err="1">
                <a:solidFill>
                  <a:srgbClr val="0070C0"/>
                </a:solidFill>
                <a:latin typeface="Baguet Script" panose="00000500000000000000" pitchFamily="2" charset="0"/>
                <a:ea typeface="MS Mincho"/>
              </a:rPr>
              <a:t>II.Thực</a:t>
            </a:r>
            <a:r>
              <a:rPr lang="en-US" sz="2800" b="1" dirty="0">
                <a:solidFill>
                  <a:srgbClr val="0070C0"/>
                </a:solidFill>
                <a:latin typeface="Baguet Script" panose="00000500000000000000" pitchFamily="2" charset="0"/>
                <a:ea typeface="MS Mincho"/>
              </a:rPr>
              <a:t> </a:t>
            </a:r>
            <a:r>
              <a:rPr lang="en-US" sz="2800" b="1" dirty="0" err="1">
                <a:solidFill>
                  <a:srgbClr val="0070C0"/>
                </a:solidFill>
                <a:latin typeface="Baguet Script" panose="00000500000000000000" pitchFamily="2" charset="0"/>
                <a:ea typeface="MS Mincho"/>
              </a:rPr>
              <a:t>hành</a:t>
            </a:r>
            <a:endParaRPr lang="en-US" sz="2800" dirty="0">
              <a:effectLst/>
              <a:latin typeface="Baguet Script" panose="00000500000000000000" pitchFamily="2" charset="0"/>
              <a:ea typeface="Times New Roman" panose="02020603050405020304" pitchFamily="18" charset="0"/>
            </a:endParaRPr>
          </a:p>
        </p:txBody>
      </p:sp>
      <p:sp>
        <p:nvSpPr>
          <p:cNvPr id="7" name="Oval 6"/>
          <p:cNvSpPr/>
          <p:nvPr/>
        </p:nvSpPr>
        <p:spPr>
          <a:xfrm>
            <a:off x="5126782" y="1340999"/>
            <a:ext cx="1925735" cy="1527620"/>
          </a:xfrm>
          <a:prstGeom prst="ellipse">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accent5">
                    <a:lumMod val="50000"/>
                  </a:schemeClr>
                </a:solidFill>
                <a:latin typeface="Baguet Script" panose="00000500000000000000" pitchFamily="2" charset="0"/>
                <a:cs typeface="Times New Roman" panose="02020603050405020304" pitchFamily="18" charset="0"/>
              </a:rPr>
              <a:t>Bài</a:t>
            </a:r>
            <a:r>
              <a:rPr lang="en-US" sz="3200" dirty="0">
                <a:solidFill>
                  <a:schemeClr val="accent5">
                    <a:lumMod val="50000"/>
                  </a:schemeClr>
                </a:solidFill>
                <a:latin typeface="Baguet Script" panose="00000500000000000000" pitchFamily="2" charset="0"/>
                <a:cs typeface="Times New Roman" panose="02020603050405020304" pitchFamily="18" charset="0"/>
              </a:rPr>
              <a:t> </a:t>
            </a:r>
            <a:r>
              <a:rPr lang="en-US" sz="3200" dirty="0" err="1">
                <a:solidFill>
                  <a:schemeClr val="accent5">
                    <a:lumMod val="50000"/>
                  </a:schemeClr>
                </a:solidFill>
                <a:latin typeface="Baguet Script" panose="00000500000000000000" pitchFamily="2" charset="0"/>
                <a:cs typeface="Times New Roman" panose="02020603050405020304" pitchFamily="18" charset="0"/>
              </a:rPr>
              <a:t>tập</a:t>
            </a:r>
            <a:endParaRPr lang="en-US" sz="3200" dirty="0">
              <a:solidFill>
                <a:schemeClr val="accent5">
                  <a:lumMod val="50000"/>
                </a:schemeClr>
              </a:solidFill>
              <a:latin typeface="Baguet Script" panose="00000500000000000000" pitchFamily="2" charset="0"/>
              <a:cs typeface="Times New Roman" panose="02020603050405020304" pitchFamily="18" charset="0"/>
            </a:endParaRPr>
          </a:p>
        </p:txBody>
      </p:sp>
      <p:sp>
        <p:nvSpPr>
          <p:cNvPr id="10" name="Chevron 9"/>
          <p:cNvSpPr/>
          <p:nvPr/>
        </p:nvSpPr>
        <p:spPr>
          <a:xfrm rot="5400000">
            <a:off x="5699906" y="2331193"/>
            <a:ext cx="779489" cy="1622766"/>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orizontal Scroll 10"/>
          <p:cNvSpPr/>
          <p:nvPr/>
        </p:nvSpPr>
        <p:spPr>
          <a:xfrm>
            <a:off x="1907394" y="3282847"/>
            <a:ext cx="8364511" cy="2889354"/>
          </a:xfrm>
          <a:prstGeom prst="horizontalScroll">
            <a:avLst>
              <a:gd name="adj" fmla="val 990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vi-VN" sz="2800" i="1" dirty="0">
                <a:solidFill>
                  <a:srgbClr val="0000FF"/>
                </a:solidFill>
                <a:latin typeface="Times New Roman" panose="02020603050405020304" pitchFamily="18" charset="0"/>
                <a:ea typeface="Times New Roman" panose="02020603050405020304" pitchFamily="18" charset="0"/>
              </a:rPr>
              <a:t>Để hưởng ứng Ngày trái đất 22-4, lớp em đã tổ chức thảo luận về chủ đề "Hạn chế sử dụng bao bì ni lông và chất thải nhựa" trong giờ sinh hoạt lớp". Em hãy ghi lại biên bản của buổi thảo luận đó. Có thể viết tay hoặc tạo lập văn bản trên máy tính</a:t>
            </a:r>
            <a:endParaRPr lang="en-US" sz="2800" dirty="0">
              <a:effectLst/>
              <a:latin typeface="Baguet Script" panose="00000500000000000000" pitchFamily="2" charset="0"/>
              <a:ea typeface="Times New Roman" panose="02020603050405020304" pitchFamily="18" charset="0"/>
            </a:endParaRPr>
          </a:p>
        </p:txBody>
      </p:sp>
      <p:pic>
        <p:nvPicPr>
          <p:cNvPr id="16" name="Picture 15"/>
          <p:cNvPicPr>
            <a:picLocks noChangeAspect="1"/>
          </p:cNvPicPr>
          <p:nvPr/>
        </p:nvPicPr>
        <p:blipFill>
          <a:blip r:embed="rId5"/>
          <a:stretch>
            <a:fillRect/>
          </a:stretch>
        </p:blipFill>
        <p:spPr>
          <a:xfrm>
            <a:off x="414936" y="1947457"/>
            <a:ext cx="2338497" cy="1842324"/>
          </a:xfrm>
          <a:prstGeom prst="ellipse">
            <a:avLst/>
          </a:prstGeom>
          <a:ln>
            <a:noFill/>
          </a:ln>
          <a:effectLst>
            <a:softEdge rad="112500"/>
          </a:effectLst>
        </p:spPr>
      </p:pic>
      <p:pic>
        <p:nvPicPr>
          <p:cNvPr id="17" name="Picture 16"/>
          <p:cNvPicPr>
            <a:picLocks noChangeAspect="1"/>
          </p:cNvPicPr>
          <p:nvPr/>
        </p:nvPicPr>
        <p:blipFill>
          <a:blip r:embed="rId6"/>
          <a:stretch>
            <a:fillRect/>
          </a:stretch>
        </p:blipFill>
        <p:spPr>
          <a:xfrm>
            <a:off x="8434106" y="1340999"/>
            <a:ext cx="3282098" cy="2109920"/>
          </a:xfrm>
          <a:prstGeom prst="ellipse">
            <a:avLst/>
          </a:prstGeom>
          <a:ln>
            <a:noFill/>
          </a:ln>
          <a:effectLst>
            <a:softEdge rad="112500"/>
          </a:effectLst>
        </p:spPr>
      </p:pic>
    </p:spTree>
    <p:extLst>
      <p:ext uri="{BB962C8B-B14F-4D97-AF65-F5344CB8AC3E}">
        <p14:creationId xmlns:p14="http://schemas.microsoft.com/office/powerpoint/2010/main" val="252729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par>
                                <p:cTn id="16" presetID="6" presetClass="entr" presetSubtype="16"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54067" y="1130300"/>
            <a:ext cx="2361544" cy="559640"/>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II.Thực</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3" name="Rectangle 2"/>
          <p:cNvSpPr/>
          <p:nvPr/>
        </p:nvSpPr>
        <p:spPr>
          <a:xfrm>
            <a:off x="573951" y="1612665"/>
            <a:ext cx="10858500" cy="1055738"/>
          </a:xfrm>
          <a:prstGeom prst="rect">
            <a:avLst/>
          </a:prstGeom>
        </p:spPr>
        <p:txBody>
          <a:bodyPr>
            <a:spAutoFit/>
          </a:bodyPr>
          <a:lstStyle/>
          <a:p>
            <a:pPr>
              <a:lnSpc>
                <a:spcPct val="115000"/>
              </a:lnSpc>
            </a:pPr>
            <a:r>
              <a:rPr lang="en-US" sz="2800" b="1" dirty="0">
                <a:solidFill>
                  <a:srgbClr val="7030A0"/>
                </a:solidFill>
                <a:latin typeface="Baguet Script" panose="00000500000000000000" pitchFamily="2" charset="0"/>
                <a:ea typeface="MS Mincho"/>
              </a:rPr>
              <a:t>1. </a:t>
            </a:r>
            <a:r>
              <a:rPr lang="en-US" sz="2800" b="1" dirty="0" err="1">
                <a:solidFill>
                  <a:srgbClr val="7030A0"/>
                </a:solidFill>
                <a:latin typeface="Baguet Script" panose="00000500000000000000" pitchFamily="2" charset="0"/>
                <a:ea typeface="MS Mincho"/>
              </a:rPr>
              <a:t>Bước</a:t>
            </a:r>
            <a:r>
              <a:rPr lang="en-US" sz="2800" b="1" dirty="0">
                <a:solidFill>
                  <a:srgbClr val="7030A0"/>
                </a:solidFill>
                <a:latin typeface="Baguet Script" panose="00000500000000000000" pitchFamily="2" charset="0"/>
                <a:ea typeface="MS Mincho"/>
              </a:rPr>
              <a:t> 1: </a:t>
            </a:r>
            <a:r>
              <a:rPr lang="en-US" sz="2800" b="1" dirty="0" err="1">
                <a:solidFill>
                  <a:srgbClr val="7030A0"/>
                </a:solidFill>
                <a:latin typeface="Baguet Script" panose="00000500000000000000" pitchFamily="2" charset="0"/>
                <a:ea typeface="MS Mincho"/>
              </a:rPr>
              <a:t>Chuẩn</a:t>
            </a:r>
            <a:r>
              <a:rPr lang="en-US" sz="2800" b="1" dirty="0">
                <a:solidFill>
                  <a:srgbClr val="7030A0"/>
                </a:solidFill>
                <a:latin typeface="Baguet Script" panose="00000500000000000000" pitchFamily="2" charset="0"/>
                <a:ea typeface="MS Mincho"/>
              </a:rPr>
              <a:t> </a:t>
            </a:r>
            <a:r>
              <a:rPr lang="en-US" sz="2800" b="1" dirty="0" err="1">
                <a:solidFill>
                  <a:srgbClr val="7030A0"/>
                </a:solidFill>
                <a:latin typeface="Baguet Script" panose="00000500000000000000" pitchFamily="2" charset="0"/>
                <a:ea typeface="MS Mincho"/>
              </a:rPr>
              <a:t>bị</a:t>
            </a:r>
            <a:endParaRPr lang="en-US" sz="2800" dirty="0">
              <a:latin typeface="Baguet Script" panose="00000500000000000000" pitchFamily="2" charset="0"/>
              <a:ea typeface="Times New Roman" panose="02020603050405020304" pitchFamily="18" charset="0"/>
            </a:endParaRPr>
          </a:p>
          <a:p>
            <a:pPr algn="just">
              <a:lnSpc>
                <a:spcPct val="115000"/>
              </a:lnSpc>
              <a:spcAft>
                <a:spcPts val="1200"/>
              </a:spcAft>
            </a:pPr>
            <a:r>
              <a:rPr lang="en-US" sz="2800" b="1" dirty="0">
                <a:latin typeface="Baguet Script" panose="00000500000000000000" pitchFamily="2" charset="0"/>
                <a:ea typeface="Times New Roman" panose="02020603050405020304" pitchFamily="18" charset="0"/>
              </a:rPr>
              <a:t>a) </a:t>
            </a:r>
            <a:r>
              <a:rPr lang="en-US" sz="2800" b="1" dirty="0" err="1">
                <a:latin typeface="Baguet Script" panose="00000500000000000000" pitchFamily="2" charset="0"/>
                <a:ea typeface="Times New Roman" panose="02020603050405020304" pitchFamily="18" charset="0"/>
              </a:rPr>
              <a:t>Tìm</a:t>
            </a:r>
            <a:r>
              <a:rPr lang="en-US" sz="2800" b="1" dirty="0">
                <a:latin typeface="Baguet Script" panose="00000500000000000000" pitchFamily="2" charset="0"/>
                <a:ea typeface="Times New Roman" panose="02020603050405020304" pitchFamily="18" charset="0"/>
              </a:rPr>
              <a:t> </a:t>
            </a:r>
            <a:r>
              <a:rPr lang="en-US" sz="2800" b="1" dirty="0" err="1">
                <a:latin typeface="Baguet Script" panose="00000500000000000000" pitchFamily="2" charset="0"/>
                <a:ea typeface="Times New Roman" panose="02020603050405020304" pitchFamily="18" charset="0"/>
              </a:rPr>
              <a:t>hiểu</a:t>
            </a:r>
            <a:r>
              <a:rPr lang="en-US" sz="2800" b="1" dirty="0">
                <a:latin typeface="Baguet Script" panose="00000500000000000000" pitchFamily="2" charset="0"/>
                <a:ea typeface="Times New Roman" panose="02020603050405020304" pitchFamily="18" charset="0"/>
              </a:rPr>
              <a:t> </a:t>
            </a:r>
            <a:r>
              <a:rPr lang="en-US" sz="2800" b="1" dirty="0" err="1">
                <a:latin typeface="Baguet Script" panose="00000500000000000000" pitchFamily="2" charset="0"/>
                <a:ea typeface="Times New Roman" panose="02020603050405020304" pitchFamily="18" charset="0"/>
              </a:rPr>
              <a:t>nội</a:t>
            </a:r>
            <a:r>
              <a:rPr lang="en-US" sz="2800" b="1" dirty="0">
                <a:latin typeface="Baguet Script" panose="00000500000000000000" pitchFamily="2" charset="0"/>
                <a:ea typeface="Times New Roman" panose="02020603050405020304" pitchFamily="18" charset="0"/>
              </a:rPr>
              <a:t> dung, </a:t>
            </a:r>
            <a:r>
              <a:rPr lang="en-US" sz="2800" b="1" dirty="0" err="1">
                <a:latin typeface="Baguet Script" panose="00000500000000000000" pitchFamily="2" charset="0"/>
                <a:ea typeface="Times New Roman" panose="02020603050405020304" pitchFamily="18" charset="0"/>
              </a:rPr>
              <a:t>mục</a:t>
            </a:r>
            <a:r>
              <a:rPr lang="en-US" sz="2800" b="1" dirty="0">
                <a:latin typeface="Baguet Script" panose="00000500000000000000" pitchFamily="2" charset="0"/>
                <a:ea typeface="Times New Roman" panose="02020603050405020304" pitchFamily="18" charset="0"/>
              </a:rPr>
              <a:t> </a:t>
            </a:r>
            <a:r>
              <a:rPr lang="en-US" sz="2800" b="1" dirty="0" err="1">
                <a:latin typeface="Baguet Script" panose="00000500000000000000" pitchFamily="2" charset="0"/>
                <a:ea typeface="Times New Roman" panose="02020603050405020304" pitchFamily="18" charset="0"/>
              </a:rPr>
              <a:t>đích</a:t>
            </a:r>
            <a:r>
              <a:rPr lang="en-US" sz="2800" b="1" dirty="0">
                <a:latin typeface="Baguet Script" panose="00000500000000000000" pitchFamily="2" charset="0"/>
                <a:ea typeface="Times New Roman" panose="02020603050405020304" pitchFamily="18" charset="0"/>
              </a:rPr>
              <a:t> </a:t>
            </a:r>
            <a:r>
              <a:rPr lang="en-US" sz="2800" b="1" dirty="0" err="1">
                <a:latin typeface="Baguet Script" panose="00000500000000000000" pitchFamily="2" charset="0"/>
                <a:ea typeface="Times New Roman" panose="02020603050405020304" pitchFamily="18" charset="0"/>
              </a:rPr>
              <a:t>cuộc</a:t>
            </a:r>
            <a:r>
              <a:rPr lang="en-US" sz="2800" b="1" dirty="0">
                <a:latin typeface="Baguet Script" panose="00000500000000000000" pitchFamily="2" charset="0"/>
                <a:ea typeface="Times New Roman" panose="02020603050405020304" pitchFamily="18" charset="0"/>
              </a:rPr>
              <a:t> </a:t>
            </a:r>
            <a:r>
              <a:rPr lang="en-US" sz="2800" b="1" dirty="0" err="1">
                <a:latin typeface="Baguet Script" panose="00000500000000000000" pitchFamily="2" charset="0"/>
                <a:ea typeface="Times New Roman" panose="02020603050405020304" pitchFamily="18" charset="0"/>
              </a:rPr>
              <a:t>thảo</a:t>
            </a:r>
            <a:r>
              <a:rPr lang="en-US" sz="2800" b="1" dirty="0">
                <a:latin typeface="Baguet Script" panose="00000500000000000000" pitchFamily="2" charset="0"/>
                <a:ea typeface="Times New Roman" panose="02020603050405020304" pitchFamily="18" charset="0"/>
              </a:rPr>
              <a:t> </a:t>
            </a:r>
            <a:r>
              <a:rPr lang="en-US" sz="2800" b="1" dirty="0" err="1">
                <a:latin typeface="Baguet Script" panose="00000500000000000000" pitchFamily="2" charset="0"/>
                <a:ea typeface="Times New Roman" panose="02020603050405020304" pitchFamily="18" charset="0"/>
              </a:rPr>
              <a:t>luận</a:t>
            </a:r>
            <a:r>
              <a:rPr lang="en-US" sz="2800" b="1" dirty="0">
                <a:latin typeface="Baguet Script" panose="00000500000000000000" pitchFamily="2" charset="0"/>
                <a:ea typeface="Times New Roman" panose="02020603050405020304" pitchFamily="18" charset="0"/>
              </a:rPr>
              <a:t>/ </a:t>
            </a:r>
            <a:r>
              <a:rPr lang="en-US" sz="2800" b="1" dirty="0" err="1">
                <a:latin typeface="Baguet Script" panose="00000500000000000000" pitchFamily="2" charset="0"/>
                <a:ea typeface="Times New Roman" panose="02020603050405020304" pitchFamily="18" charset="0"/>
              </a:rPr>
              <a:t>cuộc</a:t>
            </a:r>
            <a:r>
              <a:rPr lang="en-US" sz="2800" b="1" dirty="0">
                <a:latin typeface="Baguet Script" panose="00000500000000000000" pitchFamily="2" charset="0"/>
                <a:ea typeface="Times New Roman" panose="02020603050405020304" pitchFamily="18" charset="0"/>
              </a:rPr>
              <a:t> </a:t>
            </a:r>
            <a:r>
              <a:rPr lang="en-US" sz="2800" b="1" dirty="0" err="1">
                <a:latin typeface="Baguet Script" panose="00000500000000000000" pitchFamily="2" charset="0"/>
                <a:ea typeface="Times New Roman" panose="02020603050405020304" pitchFamily="18" charset="0"/>
              </a:rPr>
              <a:t>họp</a:t>
            </a:r>
            <a:r>
              <a:rPr lang="en-US" sz="2800" b="1" dirty="0">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
        <p:nvSpPr>
          <p:cNvPr id="21" name="Freeform 20"/>
          <p:cNvSpPr/>
          <p:nvPr/>
        </p:nvSpPr>
        <p:spPr>
          <a:xfrm>
            <a:off x="5827714" y="3720707"/>
            <a:ext cx="5716586" cy="1121116"/>
          </a:xfrm>
          <a:custGeom>
            <a:avLst/>
            <a:gdLst>
              <a:gd name="connsiteX0" fmla="*/ 0 w 1195748"/>
              <a:gd name="connsiteY0" fmla="*/ 129542 h 777236"/>
              <a:gd name="connsiteX1" fmla="*/ 129542 w 1195748"/>
              <a:gd name="connsiteY1" fmla="*/ 0 h 777236"/>
              <a:gd name="connsiteX2" fmla="*/ 1066206 w 1195748"/>
              <a:gd name="connsiteY2" fmla="*/ 0 h 777236"/>
              <a:gd name="connsiteX3" fmla="*/ 1195748 w 1195748"/>
              <a:gd name="connsiteY3" fmla="*/ 129542 h 777236"/>
              <a:gd name="connsiteX4" fmla="*/ 1195748 w 1195748"/>
              <a:gd name="connsiteY4" fmla="*/ 647694 h 777236"/>
              <a:gd name="connsiteX5" fmla="*/ 1066206 w 1195748"/>
              <a:gd name="connsiteY5" fmla="*/ 777236 h 777236"/>
              <a:gd name="connsiteX6" fmla="*/ 129542 w 1195748"/>
              <a:gd name="connsiteY6" fmla="*/ 777236 h 777236"/>
              <a:gd name="connsiteX7" fmla="*/ 0 w 1195748"/>
              <a:gd name="connsiteY7" fmla="*/ 647694 h 777236"/>
              <a:gd name="connsiteX8" fmla="*/ 0 w 1195748"/>
              <a:gd name="connsiteY8" fmla="*/ 129542 h 77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48" h="777236">
                <a:moveTo>
                  <a:pt x="0" y="129542"/>
                </a:moveTo>
                <a:cubicBezTo>
                  <a:pt x="0" y="57998"/>
                  <a:pt x="57998" y="0"/>
                  <a:pt x="129542" y="0"/>
                </a:cubicBezTo>
                <a:lnTo>
                  <a:pt x="1066206" y="0"/>
                </a:lnTo>
                <a:cubicBezTo>
                  <a:pt x="1137750" y="0"/>
                  <a:pt x="1195748" y="57998"/>
                  <a:pt x="1195748" y="129542"/>
                </a:cubicBezTo>
                <a:lnTo>
                  <a:pt x="1195748" y="647694"/>
                </a:lnTo>
                <a:cubicBezTo>
                  <a:pt x="1195748" y="719238"/>
                  <a:pt x="1137750" y="777236"/>
                  <a:pt x="1066206" y="777236"/>
                </a:cubicBezTo>
                <a:lnTo>
                  <a:pt x="129542" y="777236"/>
                </a:lnTo>
                <a:cubicBezTo>
                  <a:pt x="57998" y="777236"/>
                  <a:pt x="0" y="719238"/>
                  <a:pt x="0" y="647694"/>
                </a:cubicBezTo>
                <a:lnTo>
                  <a:pt x="0" y="12954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677650"/>
              <a:satOff val="25000"/>
              <a:lumOff val="-3676"/>
              <a:alphaOff val="0"/>
            </a:schemeClr>
          </a:fillRef>
          <a:effectRef idx="0">
            <a:schemeClr val="accent3">
              <a:hueOff val="677650"/>
              <a:satOff val="25000"/>
              <a:lumOff val="-3676"/>
              <a:alphaOff val="0"/>
            </a:schemeClr>
          </a:effectRef>
          <a:fontRef idx="minor">
            <a:schemeClr val="lt1"/>
          </a:fontRef>
        </p:style>
        <p:txBody>
          <a:bodyPr spcFirstLastPara="0" vert="horz" wrap="square" lIns="79852" tIns="79852" rIns="79852" bIns="79852" numCol="1" spcCol="1270" anchor="ctr" anchorCtr="0">
            <a:noAutofit/>
          </a:bodyPr>
          <a:lstStyle/>
          <a:p>
            <a:pPr lvl="0" algn="ctr" defTabSz="48895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Thành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phần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tham</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dự</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ai</a:t>
            </a:r>
            <a:r>
              <a:rPr lang="en-US" sz="2800" kern="1200" dirty="0">
                <a:latin typeface="Baguet Script" panose="00000500000000000000" pitchFamily="2" charset="0"/>
                <a:cs typeface="Times New Roman" panose="02020603050405020304" pitchFamily="18" charset="0"/>
              </a:rPr>
              <a:t>? </a:t>
            </a:r>
          </a:p>
        </p:txBody>
      </p:sp>
      <p:sp>
        <p:nvSpPr>
          <p:cNvPr id="24" name="Freeform 23"/>
          <p:cNvSpPr/>
          <p:nvPr/>
        </p:nvSpPr>
        <p:spPr>
          <a:xfrm>
            <a:off x="5827714" y="5179567"/>
            <a:ext cx="5716586" cy="1074323"/>
          </a:xfrm>
          <a:custGeom>
            <a:avLst/>
            <a:gdLst>
              <a:gd name="connsiteX0" fmla="*/ 0 w 1195748"/>
              <a:gd name="connsiteY0" fmla="*/ 129542 h 777236"/>
              <a:gd name="connsiteX1" fmla="*/ 129542 w 1195748"/>
              <a:gd name="connsiteY1" fmla="*/ 0 h 777236"/>
              <a:gd name="connsiteX2" fmla="*/ 1066206 w 1195748"/>
              <a:gd name="connsiteY2" fmla="*/ 0 h 777236"/>
              <a:gd name="connsiteX3" fmla="*/ 1195748 w 1195748"/>
              <a:gd name="connsiteY3" fmla="*/ 129542 h 777236"/>
              <a:gd name="connsiteX4" fmla="*/ 1195748 w 1195748"/>
              <a:gd name="connsiteY4" fmla="*/ 647694 h 777236"/>
              <a:gd name="connsiteX5" fmla="*/ 1066206 w 1195748"/>
              <a:gd name="connsiteY5" fmla="*/ 777236 h 777236"/>
              <a:gd name="connsiteX6" fmla="*/ 129542 w 1195748"/>
              <a:gd name="connsiteY6" fmla="*/ 777236 h 777236"/>
              <a:gd name="connsiteX7" fmla="*/ 0 w 1195748"/>
              <a:gd name="connsiteY7" fmla="*/ 647694 h 777236"/>
              <a:gd name="connsiteX8" fmla="*/ 0 w 1195748"/>
              <a:gd name="connsiteY8" fmla="*/ 129542 h 77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48" h="777236">
                <a:moveTo>
                  <a:pt x="0" y="129542"/>
                </a:moveTo>
                <a:cubicBezTo>
                  <a:pt x="0" y="57998"/>
                  <a:pt x="57998" y="0"/>
                  <a:pt x="129542" y="0"/>
                </a:cubicBezTo>
                <a:lnTo>
                  <a:pt x="1066206" y="0"/>
                </a:lnTo>
                <a:cubicBezTo>
                  <a:pt x="1137750" y="0"/>
                  <a:pt x="1195748" y="57998"/>
                  <a:pt x="1195748" y="129542"/>
                </a:cubicBezTo>
                <a:lnTo>
                  <a:pt x="1195748" y="647694"/>
                </a:lnTo>
                <a:cubicBezTo>
                  <a:pt x="1195748" y="719238"/>
                  <a:pt x="1137750" y="777236"/>
                  <a:pt x="1066206" y="777236"/>
                </a:cubicBezTo>
                <a:lnTo>
                  <a:pt x="129542" y="777236"/>
                </a:lnTo>
                <a:cubicBezTo>
                  <a:pt x="57998" y="777236"/>
                  <a:pt x="0" y="719238"/>
                  <a:pt x="0" y="647694"/>
                </a:cubicBezTo>
                <a:lnTo>
                  <a:pt x="0" y="12954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79852" tIns="79852" rIns="79852" bIns="79852" numCol="1" spcCol="1270" anchor="ctr" anchorCtr="0">
            <a:noAutofit/>
          </a:bodyPr>
          <a:lstStyle/>
          <a:p>
            <a:pPr lvl="0" algn="ctr" defTabSz="488950">
              <a:lnSpc>
                <a:spcPct val="90000"/>
              </a:lnSpc>
              <a:spcBef>
                <a:spcPct val="0"/>
              </a:spcBef>
              <a:spcAft>
                <a:spcPct val="35000"/>
              </a:spcAft>
            </a:pPr>
            <a:r>
              <a:rPr lang="en-US" sz="2800" kern="1200" dirty="0">
                <a:latin typeface="Baguet Script" panose="00000500000000000000" pitchFamily="2" charset="0"/>
                <a:cs typeface="Times New Roman" panose="02020603050405020304" pitchFamily="18" charset="0"/>
              </a:rPr>
              <a:t>Ai </a:t>
            </a:r>
            <a:r>
              <a:rPr lang="en-US" sz="2800" kern="1200" dirty="0" err="1">
                <a:latin typeface="Baguet Script" panose="00000500000000000000" pitchFamily="2" charset="0"/>
                <a:cs typeface="Times New Roman" panose="02020603050405020304" pitchFamily="18" charset="0"/>
              </a:rPr>
              <a:t>điều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hành</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cuộc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thảo</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luận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cuộc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họp</a:t>
            </a:r>
            <a:r>
              <a:rPr lang="en-US" sz="2800" kern="1200" dirty="0">
                <a:latin typeface="Baguet Script" panose="00000500000000000000" pitchFamily="2" charset="0"/>
                <a:cs typeface="Times New Roman" panose="02020603050405020304" pitchFamily="18" charset="0"/>
              </a:rPr>
              <a:t>?</a:t>
            </a:r>
          </a:p>
        </p:txBody>
      </p:sp>
      <p:sp>
        <p:nvSpPr>
          <p:cNvPr id="25" name="Freeform 24"/>
          <p:cNvSpPr/>
          <p:nvPr/>
        </p:nvSpPr>
        <p:spPr>
          <a:xfrm>
            <a:off x="4061079" y="3034746"/>
            <a:ext cx="3501933" cy="3110290"/>
          </a:xfrm>
          <a:custGeom>
            <a:avLst/>
            <a:gdLst/>
            <a:ahLst/>
            <a:cxnLst/>
            <a:rect l="0" t="0" r="0" b="0"/>
            <a:pathLst>
              <a:path>
                <a:moveTo>
                  <a:pt x="1865167" y="3079075"/>
                </a:moveTo>
                <a:arcTo wR="1555145" hR="1555145" stAng="4710053" swAng="1379893"/>
              </a:path>
            </a:pathLst>
          </a:custGeom>
          <a:noFill/>
        </p:spPr>
        <p:style>
          <a:lnRef idx="1">
            <a:schemeClr val="accent3">
              <a:hueOff val="1355300"/>
              <a:satOff val="50000"/>
              <a:lumOff val="-7353"/>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26" name="Freeform 25"/>
          <p:cNvSpPr/>
          <p:nvPr/>
        </p:nvSpPr>
        <p:spPr>
          <a:xfrm>
            <a:off x="507555" y="5179567"/>
            <a:ext cx="4948456" cy="1161271"/>
          </a:xfrm>
          <a:custGeom>
            <a:avLst/>
            <a:gdLst>
              <a:gd name="connsiteX0" fmla="*/ 0 w 1195748"/>
              <a:gd name="connsiteY0" fmla="*/ 129542 h 777236"/>
              <a:gd name="connsiteX1" fmla="*/ 129542 w 1195748"/>
              <a:gd name="connsiteY1" fmla="*/ 0 h 777236"/>
              <a:gd name="connsiteX2" fmla="*/ 1066206 w 1195748"/>
              <a:gd name="connsiteY2" fmla="*/ 0 h 777236"/>
              <a:gd name="connsiteX3" fmla="*/ 1195748 w 1195748"/>
              <a:gd name="connsiteY3" fmla="*/ 129542 h 777236"/>
              <a:gd name="connsiteX4" fmla="*/ 1195748 w 1195748"/>
              <a:gd name="connsiteY4" fmla="*/ 647694 h 777236"/>
              <a:gd name="connsiteX5" fmla="*/ 1066206 w 1195748"/>
              <a:gd name="connsiteY5" fmla="*/ 777236 h 777236"/>
              <a:gd name="connsiteX6" fmla="*/ 129542 w 1195748"/>
              <a:gd name="connsiteY6" fmla="*/ 777236 h 777236"/>
              <a:gd name="connsiteX7" fmla="*/ 0 w 1195748"/>
              <a:gd name="connsiteY7" fmla="*/ 647694 h 777236"/>
              <a:gd name="connsiteX8" fmla="*/ 0 w 1195748"/>
              <a:gd name="connsiteY8" fmla="*/ 129542 h 77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48" h="777236">
                <a:moveTo>
                  <a:pt x="0" y="129542"/>
                </a:moveTo>
                <a:cubicBezTo>
                  <a:pt x="0" y="57998"/>
                  <a:pt x="57998" y="0"/>
                  <a:pt x="129542" y="0"/>
                </a:cubicBezTo>
                <a:lnTo>
                  <a:pt x="1066206" y="0"/>
                </a:lnTo>
                <a:cubicBezTo>
                  <a:pt x="1137750" y="0"/>
                  <a:pt x="1195748" y="57998"/>
                  <a:pt x="1195748" y="129542"/>
                </a:cubicBezTo>
                <a:lnTo>
                  <a:pt x="1195748" y="647694"/>
                </a:lnTo>
                <a:cubicBezTo>
                  <a:pt x="1195748" y="719238"/>
                  <a:pt x="1137750" y="777236"/>
                  <a:pt x="1066206" y="777236"/>
                </a:cubicBezTo>
                <a:lnTo>
                  <a:pt x="129542" y="777236"/>
                </a:lnTo>
                <a:cubicBezTo>
                  <a:pt x="57998" y="777236"/>
                  <a:pt x="0" y="719238"/>
                  <a:pt x="0" y="647694"/>
                </a:cubicBezTo>
                <a:lnTo>
                  <a:pt x="0" y="12954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032949"/>
              <a:satOff val="75000"/>
              <a:lumOff val="-11029"/>
              <a:alphaOff val="0"/>
            </a:schemeClr>
          </a:fillRef>
          <a:effectRef idx="0">
            <a:schemeClr val="accent3">
              <a:hueOff val="2032949"/>
              <a:satOff val="75000"/>
              <a:lumOff val="-11029"/>
              <a:alphaOff val="0"/>
            </a:schemeClr>
          </a:effectRef>
          <a:fontRef idx="minor">
            <a:schemeClr val="lt1"/>
          </a:fontRef>
        </p:style>
        <p:txBody>
          <a:bodyPr spcFirstLastPara="0" vert="horz" wrap="square" lIns="79852" tIns="79852" rIns="79852" bIns="79852" numCol="1" spcCol="1270" anchor="ctr" anchorCtr="0">
            <a:noAutofit/>
          </a:bodyPr>
          <a:lstStyle/>
          <a:p>
            <a:pPr lvl="0" algn="ctr" defTabSz="48895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Diễn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biến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cuộc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thảo</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luận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nội</a:t>
            </a:r>
            <a:r>
              <a:rPr lang="en-US" sz="2800" kern="1200" dirty="0">
                <a:latin typeface="Baguet Script" panose="00000500000000000000" pitchFamily="2" charset="0"/>
                <a:cs typeface="Times New Roman" panose="02020603050405020304" pitchFamily="18" charset="0"/>
              </a:rPr>
              <a:t> dung </a:t>
            </a:r>
            <a:r>
              <a:rPr lang="en-US" sz="2800" kern="1200" dirty="0" err="1">
                <a:latin typeface="Baguet Script" panose="00000500000000000000" pitchFamily="2" charset="0"/>
                <a:cs typeface="Times New Roman" panose="02020603050405020304" pitchFamily="18" charset="0"/>
              </a:rPr>
              <a:t>sẽ</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lớp</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sẽ</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bàn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luận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là</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gì</a:t>
            </a:r>
            <a:r>
              <a:rPr lang="en-US" sz="2800" kern="1200" dirty="0">
                <a:latin typeface="Baguet Script" panose="00000500000000000000" pitchFamily="2" charset="0"/>
                <a:cs typeface="Times New Roman" panose="02020603050405020304" pitchFamily="18" charset="0"/>
              </a:rPr>
              <a:t>? </a:t>
            </a:r>
          </a:p>
        </p:txBody>
      </p:sp>
      <p:sp>
        <p:nvSpPr>
          <p:cNvPr id="28" name="Freeform 27"/>
          <p:cNvSpPr/>
          <p:nvPr/>
        </p:nvSpPr>
        <p:spPr>
          <a:xfrm>
            <a:off x="507555" y="3754202"/>
            <a:ext cx="4948456" cy="1196067"/>
          </a:xfrm>
          <a:custGeom>
            <a:avLst/>
            <a:gdLst>
              <a:gd name="connsiteX0" fmla="*/ 0 w 1195748"/>
              <a:gd name="connsiteY0" fmla="*/ 129542 h 777236"/>
              <a:gd name="connsiteX1" fmla="*/ 129542 w 1195748"/>
              <a:gd name="connsiteY1" fmla="*/ 0 h 777236"/>
              <a:gd name="connsiteX2" fmla="*/ 1066206 w 1195748"/>
              <a:gd name="connsiteY2" fmla="*/ 0 h 777236"/>
              <a:gd name="connsiteX3" fmla="*/ 1195748 w 1195748"/>
              <a:gd name="connsiteY3" fmla="*/ 129542 h 777236"/>
              <a:gd name="connsiteX4" fmla="*/ 1195748 w 1195748"/>
              <a:gd name="connsiteY4" fmla="*/ 647694 h 777236"/>
              <a:gd name="connsiteX5" fmla="*/ 1066206 w 1195748"/>
              <a:gd name="connsiteY5" fmla="*/ 777236 h 777236"/>
              <a:gd name="connsiteX6" fmla="*/ 129542 w 1195748"/>
              <a:gd name="connsiteY6" fmla="*/ 777236 h 777236"/>
              <a:gd name="connsiteX7" fmla="*/ 0 w 1195748"/>
              <a:gd name="connsiteY7" fmla="*/ 647694 h 777236"/>
              <a:gd name="connsiteX8" fmla="*/ 0 w 1195748"/>
              <a:gd name="connsiteY8" fmla="*/ 129542 h 77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48" h="777236">
                <a:moveTo>
                  <a:pt x="0" y="129542"/>
                </a:moveTo>
                <a:cubicBezTo>
                  <a:pt x="0" y="57998"/>
                  <a:pt x="57998" y="0"/>
                  <a:pt x="129542" y="0"/>
                </a:cubicBezTo>
                <a:lnTo>
                  <a:pt x="1066206" y="0"/>
                </a:lnTo>
                <a:cubicBezTo>
                  <a:pt x="1137750" y="0"/>
                  <a:pt x="1195748" y="57998"/>
                  <a:pt x="1195748" y="129542"/>
                </a:cubicBezTo>
                <a:lnTo>
                  <a:pt x="1195748" y="647694"/>
                </a:lnTo>
                <a:cubicBezTo>
                  <a:pt x="1195748" y="719238"/>
                  <a:pt x="1137750" y="777236"/>
                  <a:pt x="1066206" y="777236"/>
                </a:cubicBezTo>
                <a:lnTo>
                  <a:pt x="129542" y="777236"/>
                </a:lnTo>
                <a:cubicBezTo>
                  <a:pt x="57998" y="777236"/>
                  <a:pt x="0" y="719238"/>
                  <a:pt x="0" y="647694"/>
                </a:cubicBezTo>
                <a:lnTo>
                  <a:pt x="0" y="12954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79852" tIns="79852" rIns="79852" bIns="79852" numCol="1" spcCol="1270" anchor="ctr" anchorCtr="0">
            <a:noAutofit/>
          </a:bodyPr>
          <a:lstStyle/>
          <a:p>
            <a:pPr lvl="0" algn="ctr" defTabSz="48895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Dự</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kiến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biên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bản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sẽ</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có</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các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phần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cơ</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nào</a:t>
            </a:r>
            <a:r>
              <a:rPr lang="en-US" sz="2800" kern="1200" dirty="0">
                <a:latin typeface="Baguet Script" panose="00000500000000000000" pitchFamily="2" charset="0"/>
                <a:cs typeface="Times New Roman" panose="02020603050405020304" pitchFamily="18" charset="0"/>
              </a:rPr>
              <a:t> ?</a:t>
            </a:r>
          </a:p>
        </p:txBody>
      </p:sp>
      <p:sp>
        <p:nvSpPr>
          <p:cNvPr id="33" name="Freeform 32"/>
          <p:cNvSpPr/>
          <p:nvPr/>
        </p:nvSpPr>
        <p:spPr>
          <a:xfrm>
            <a:off x="2741366" y="2695496"/>
            <a:ext cx="6696569" cy="878777"/>
          </a:xfrm>
          <a:custGeom>
            <a:avLst/>
            <a:gdLst>
              <a:gd name="connsiteX0" fmla="*/ 0 w 1195748"/>
              <a:gd name="connsiteY0" fmla="*/ 129542 h 777236"/>
              <a:gd name="connsiteX1" fmla="*/ 129542 w 1195748"/>
              <a:gd name="connsiteY1" fmla="*/ 0 h 777236"/>
              <a:gd name="connsiteX2" fmla="*/ 1066206 w 1195748"/>
              <a:gd name="connsiteY2" fmla="*/ 0 h 777236"/>
              <a:gd name="connsiteX3" fmla="*/ 1195748 w 1195748"/>
              <a:gd name="connsiteY3" fmla="*/ 129542 h 777236"/>
              <a:gd name="connsiteX4" fmla="*/ 1195748 w 1195748"/>
              <a:gd name="connsiteY4" fmla="*/ 647694 h 777236"/>
              <a:gd name="connsiteX5" fmla="*/ 1066206 w 1195748"/>
              <a:gd name="connsiteY5" fmla="*/ 777236 h 777236"/>
              <a:gd name="connsiteX6" fmla="*/ 129542 w 1195748"/>
              <a:gd name="connsiteY6" fmla="*/ 777236 h 777236"/>
              <a:gd name="connsiteX7" fmla="*/ 0 w 1195748"/>
              <a:gd name="connsiteY7" fmla="*/ 647694 h 777236"/>
              <a:gd name="connsiteX8" fmla="*/ 0 w 1195748"/>
              <a:gd name="connsiteY8" fmla="*/ 129542 h 77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48" h="777236">
                <a:moveTo>
                  <a:pt x="0" y="129542"/>
                </a:moveTo>
                <a:cubicBezTo>
                  <a:pt x="0" y="57998"/>
                  <a:pt x="57998" y="0"/>
                  <a:pt x="129542" y="0"/>
                </a:cubicBezTo>
                <a:lnTo>
                  <a:pt x="1066206" y="0"/>
                </a:lnTo>
                <a:cubicBezTo>
                  <a:pt x="1137750" y="0"/>
                  <a:pt x="1195748" y="57998"/>
                  <a:pt x="1195748" y="129542"/>
                </a:cubicBezTo>
                <a:lnTo>
                  <a:pt x="1195748" y="647694"/>
                </a:lnTo>
                <a:cubicBezTo>
                  <a:pt x="1195748" y="719238"/>
                  <a:pt x="1137750" y="777236"/>
                  <a:pt x="1066206" y="777236"/>
                </a:cubicBezTo>
                <a:lnTo>
                  <a:pt x="129542" y="777236"/>
                </a:lnTo>
                <a:cubicBezTo>
                  <a:pt x="57998" y="777236"/>
                  <a:pt x="0" y="719238"/>
                  <a:pt x="0" y="647694"/>
                </a:cubicBezTo>
                <a:lnTo>
                  <a:pt x="0" y="12954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9852" tIns="79852" rIns="79852" bIns="79852" numCol="1" spcCol="1270" anchor="ctr" anchorCtr="0">
            <a:noAutofit/>
          </a:bodyPr>
          <a:lstStyle/>
          <a:p>
            <a:pPr lvl="0" algn="ctr" defTabSz="488950">
              <a:lnSpc>
                <a:spcPct val="90000"/>
              </a:lnSpc>
              <a:spcBef>
                <a:spcPct val="0"/>
              </a:spcBef>
              <a:spcAft>
                <a:spcPct val="35000"/>
              </a:spcAft>
            </a:pPr>
            <a:r>
              <a:rPr lang="en-US" sz="2800" kern="1200" dirty="0" err="1">
                <a:latin typeface="Baguet Script" panose="00000500000000000000" pitchFamily="2" charset="0"/>
                <a:cs typeface="Times New Roman" panose="02020603050405020304" pitchFamily="18" charset="0"/>
              </a:rPr>
              <a:t>Cuộc</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họp</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tiến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hành</a:t>
            </a:r>
            <a:r>
              <a:rPr lang="en-US" sz="2800" kern="1200" dirty="0">
                <a:latin typeface="Baguet Script" panose="00000500000000000000" pitchFamily="2" charset="0"/>
                <a:cs typeface="Times New Roman" panose="02020603050405020304" pitchFamily="18" charset="0"/>
              </a:rPr>
              <a:t> ở </a:t>
            </a:r>
            <a:r>
              <a:rPr lang="en-US" sz="2800" kern="1200" dirty="0" err="1">
                <a:latin typeface="Baguet Script" panose="00000500000000000000" pitchFamily="2" charset="0"/>
                <a:cs typeface="Times New Roman" panose="02020603050405020304" pitchFamily="18" charset="0"/>
              </a:rPr>
              <a:t>đâu</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vào</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thời</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gian</a:t>
            </a:r>
            <a:r>
              <a:rPr lang="en-US" sz="2800" kern="1200" dirty="0">
                <a:latin typeface="Baguet Script" panose="00000500000000000000" pitchFamily="2" charset="0"/>
                <a:cs typeface="Times New Roman" panose="02020603050405020304" pitchFamily="18" charset="0"/>
              </a:rPr>
              <a:t> </a:t>
            </a:r>
            <a:r>
              <a:rPr lang="en-US" sz="2800" kern="1200" dirty="0" err="1">
                <a:latin typeface="Baguet Script" panose="00000500000000000000" pitchFamily="2" charset="0"/>
                <a:cs typeface="Times New Roman" panose="02020603050405020304" pitchFamily="18" charset="0"/>
              </a:rPr>
              <a:t>nào</a:t>
            </a:r>
            <a:r>
              <a:rPr lang="en-US" sz="2800" kern="1200" dirty="0">
                <a:latin typeface="Baguet Script" panose="00000500000000000000" pitchFamily="2" charset="0"/>
                <a:cs typeface="Times New Roman" panose="02020603050405020304" pitchFamily="18" charset="0"/>
              </a:rPr>
              <a:t>? </a:t>
            </a:r>
          </a:p>
        </p:txBody>
      </p:sp>
    </p:spTree>
    <p:extLst>
      <p:ext uri="{BB962C8B-B14F-4D97-AF65-F5344CB8AC3E}">
        <p14:creationId xmlns:p14="http://schemas.microsoft.com/office/powerpoint/2010/main" val="224437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circle(in)">
                                      <p:cBhvr>
                                        <p:cTn id="21" dur="20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circle(in)">
                                      <p:cBhvr>
                                        <p:cTn id="26" dur="20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ircle(in)">
                                      <p:cBhvr>
                                        <p:cTn id="4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6" grpId="0" animBg="1"/>
      <p:bldP spid="28"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r>
              <a:rPr lang="en-US" sz="2000" b="1" dirty="0" err="1">
                <a:solidFill>
                  <a:srgbClr val="7030A0"/>
                </a:solidFill>
                <a:latin typeface="Baguet Script" panose="00000500000000000000" pitchFamily="2" charset="0"/>
                <a:ea typeface="Times New Roman" panose="02020603050405020304" pitchFamily="18" charset="0"/>
              </a:rPr>
              <a:t>Hướng</a:t>
            </a:r>
            <a:r>
              <a:rPr lang="en-US" sz="2000" b="1" dirty="0">
                <a:solidFill>
                  <a:srgbClr val="7030A0"/>
                </a:solidFill>
                <a:latin typeface="Baguet Script" panose="00000500000000000000" pitchFamily="2" charset="0"/>
                <a:ea typeface="Times New Roman" panose="02020603050405020304" pitchFamily="18" charset="0"/>
              </a:rPr>
              <a:t> </a:t>
            </a:r>
            <a:r>
              <a:rPr lang="en-US" sz="2000" b="1" dirty="0" err="1">
                <a:solidFill>
                  <a:srgbClr val="7030A0"/>
                </a:solidFill>
                <a:latin typeface="Baguet Script" panose="00000500000000000000" pitchFamily="2" charset="0"/>
                <a:ea typeface="Times New Roman" panose="02020603050405020304" pitchFamily="18" charset="0"/>
              </a:rPr>
              <a:t>dẫn</a:t>
            </a:r>
            <a:r>
              <a:rPr lang="en-US" sz="2000" b="1" dirty="0">
                <a:solidFill>
                  <a:srgbClr val="7030A0"/>
                </a:solidFill>
                <a:latin typeface="Baguet Script" panose="00000500000000000000" pitchFamily="2" charset="0"/>
                <a:ea typeface="Times New Roman" panose="02020603050405020304" pitchFamily="18" charset="0"/>
              </a:rPr>
              <a:t> </a:t>
            </a:r>
            <a:r>
              <a:rPr lang="en-US" sz="2000" b="1" dirty="0" err="1">
                <a:solidFill>
                  <a:srgbClr val="7030A0"/>
                </a:solidFill>
                <a:latin typeface="Baguet Script" panose="00000500000000000000" pitchFamily="2" charset="0"/>
                <a:ea typeface="Times New Roman" panose="02020603050405020304" pitchFamily="18" charset="0"/>
              </a:rPr>
              <a:t>tóm</a:t>
            </a:r>
            <a:r>
              <a:rPr lang="en-US" sz="2000" b="1" dirty="0">
                <a:solidFill>
                  <a:srgbClr val="7030A0"/>
                </a:solidFill>
                <a:latin typeface="Baguet Script" panose="00000500000000000000" pitchFamily="2" charset="0"/>
                <a:ea typeface="Times New Roman" panose="02020603050405020304" pitchFamily="18" charset="0"/>
              </a:rPr>
              <a:t> </a:t>
            </a:r>
            <a:r>
              <a:rPr lang="en-US" sz="2000" b="1" dirty="0" err="1">
                <a:solidFill>
                  <a:srgbClr val="7030A0"/>
                </a:solidFill>
                <a:latin typeface="Baguet Script" panose="00000500000000000000" pitchFamily="2" charset="0"/>
                <a:ea typeface="Times New Roman" panose="02020603050405020304" pitchFamily="18" charset="0"/>
              </a:rPr>
              <a:t>tắt</a:t>
            </a:r>
            <a:r>
              <a:rPr lang="en-US" sz="2000" b="1" dirty="0">
                <a:solidFill>
                  <a:srgbClr val="7030A0"/>
                </a:solidFill>
                <a:latin typeface="Baguet Script" panose="00000500000000000000" pitchFamily="2" charset="0"/>
                <a:ea typeface="Times New Roman" panose="02020603050405020304" pitchFamily="18" charset="0"/>
              </a:rPr>
              <a:t> </a:t>
            </a:r>
            <a:r>
              <a:rPr lang="en-US" sz="2000" b="1" dirty="0" err="1">
                <a:solidFill>
                  <a:srgbClr val="7030A0"/>
                </a:solidFill>
                <a:latin typeface="Baguet Script" panose="00000500000000000000" pitchFamily="2" charset="0"/>
                <a:ea typeface="Times New Roman" panose="02020603050405020304" pitchFamily="18" charset="0"/>
              </a:rPr>
              <a:t>văn</a:t>
            </a:r>
            <a:r>
              <a:rPr lang="en-US" sz="2000" b="1" dirty="0">
                <a:solidFill>
                  <a:srgbClr val="7030A0"/>
                </a:solidFill>
                <a:latin typeface="Baguet Script" panose="00000500000000000000" pitchFamily="2" charset="0"/>
                <a:ea typeface="Times New Roman" panose="02020603050405020304" pitchFamily="18" charset="0"/>
              </a:rPr>
              <a:t> </a:t>
            </a:r>
            <a:r>
              <a:rPr lang="en-US" sz="2000" b="1" dirty="0" err="1">
                <a:solidFill>
                  <a:srgbClr val="7030A0"/>
                </a:solidFill>
                <a:latin typeface="Baguet Script" panose="00000500000000000000" pitchFamily="2" charset="0"/>
                <a:ea typeface="Times New Roman" panose="02020603050405020304" pitchFamily="18" charset="0"/>
              </a:rPr>
              <a:t>bản</a:t>
            </a:r>
            <a:endParaRPr lang="en-US" sz="2000" dirty="0"/>
          </a:p>
        </p:txBody>
      </p:sp>
      <p:sp>
        <p:nvSpPr>
          <p:cNvPr id="5" name="Rectangle 4"/>
          <p:cNvSpPr/>
          <p:nvPr/>
        </p:nvSpPr>
        <p:spPr>
          <a:xfrm>
            <a:off x="553762" y="1130300"/>
            <a:ext cx="6096000" cy="1237262"/>
          </a:xfrm>
          <a:prstGeom prst="rect">
            <a:avLst/>
          </a:prstGeom>
        </p:spPr>
        <p:txBody>
          <a:bodyPr>
            <a:spAutoFit/>
          </a:bodyPr>
          <a:lstStyle/>
          <a:p>
            <a:pPr>
              <a:lnSpc>
                <a:spcPct val="115000"/>
              </a:lnSpc>
              <a:spcAft>
                <a:spcPts val="1200"/>
              </a:spcAft>
            </a:pPr>
            <a:r>
              <a:rPr lang="en-US" sz="2800" b="1" dirty="0">
                <a:solidFill>
                  <a:srgbClr val="FF0000"/>
                </a:solidFill>
                <a:latin typeface="Baguet Script" panose="00000500000000000000" pitchFamily="2" charset="0"/>
                <a:ea typeface="Times New Roman" panose="02020603050405020304" pitchFamily="18" charset="0"/>
              </a:rPr>
              <a:t>A. </a:t>
            </a:r>
            <a:r>
              <a:rPr lang="en-US" sz="2800" b="1" dirty="0" err="1">
                <a:solidFill>
                  <a:srgbClr val="FF0000"/>
                </a:solidFill>
                <a:latin typeface="Baguet Script" panose="00000500000000000000" pitchFamily="2" charset="0"/>
                <a:ea typeface="Times New Roman" panose="02020603050405020304" pitchFamily="18" charset="0"/>
              </a:rPr>
              <a:t>Tóm</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tắt</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văn</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bản</a:t>
            </a:r>
            <a:r>
              <a:rPr lang="en-US" sz="2800" b="1" dirty="0">
                <a:solidFill>
                  <a:srgbClr val="FF0000"/>
                </a:solidFill>
                <a:latin typeface="Baguet Script" panose="00000500000000000000" pitchFamily="2" charset="0"/>
                <a:ea typeface="Times New Roman" panose="02020603050405020304" pitchFamily="18" charset="0"/>
              </a:rPr>
              <a:t> </a:t>
            </a:r>
            <a:r>
              <a:rPr lang="en-US" sz="2800" b="1" dirty="0" err="1">
                <a:solidFill>
                  <a:srgbClr val="FF0000"/>
                </a:solidFill>
                <a:latin typeface="Baguet Script" panose="00000500000000000000" pitchFamily="2" charset="0"/>
                <a:ea typeface="Times New Roman" panose="02020603050405020304" pitchFamily="18" charset="0"/>
              </a:rPr>
              <a:t>thông</a:t>
            </a:r>
            <a:r>
              <a:rPr lang="en-US" sz="2800" b="1" dirty="0">
                <a:solidFill>
                  <a:srgbClr val="FF0000"/>
                </a:solidFill>
                <a:latin typeface="Baguet Script" panose="00000500000000000000" pitchFamily="2" charset="0"/>
                <a:ea typeface="Times New Roman" panose="02020603050405020304" pitchFamily="18" charset="0"/>
              </a:rPr>
              <a:t> tin</a:t>
            </a:r>
            <a:endParaRPr lang="en-US" sz="2800" dirty="0">
              <a:latin typeface="Baguet Script" panose="00000500000000000000" pitchFamily="2" charset="0"/>
              <a:ea typeface="Times New Roman" panose="02020603050405020304" pitchFamily="18" charset="0"/>
            </a:endParaRPr>
          </a:p>
          <a:p>
            <a:pPr>
              <a:lnSpc>
                <a:spcPct val="115000"/>
              </a:lnSpc>
              <a:spcAft>
                <a:spcPts val="1200"/>
              </a:spcAft>
            </a:pPr>
            <a:r>
              <a:rPr lang="en-US" sz="2800" b="1" dirty="0">
                <a:solidFill>
                  <a:srgbClr val="0070C0"/>
                </a:solidFill>
                <a:latin typeface="Baguet Script" panose="00000500000000000000" pitchFamily="2" charset="0"/>
                <a:ea typeface="Times New Roman" panose="02020603050405020304" pitchFamily="18" charset="0"/>
              </a:rPr>
              <a:t>I. </a:t>
            </a:r>
            <a:r>
              <a:rPr lang="en-US" sz="2800" b="1" dirty="0" err="1">
                <a:solidFill>
                  <a:srgbClr val="0070C0"/>
                </a:solidFill>
                <a:latin typeface="Baguet Script" panose="00000500000000000000" pitchFamily="2" charset="0"/>
                <a:ea typeface="Times New Roman" panose="02020603050405020304" pitchFamily="18" charset="0"/>
              </a:rPr>
              <a:t>Cách</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tóm</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tắt</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văn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bản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thông</a:t>
            </a:r>
            <a:r>
              <a:rPr lang="en-US" sz="2800" b="1" dirty="0">
                <a:solidFill>
                  <a:srgbClr val="0070C0"/>
                </a:solidFill>
                <a:latin typeface="Baguet Script" panose="00000500000000000000" pitchFamily="2" charset="0"/>
                <a:ea typeface="Times New Roman" panose="02020603050405020304" pitchFamily="18" charset="0"/>
              </a:rPr>
              <a:t> tin</a:t>
            </a:r>
            <a:endParaRPr lang="en-US" sz="2800" dirty="0">
              <a:effectLst/>
              <a:latin typeface="Baguet Script" panose="00000500000000000000" pitchFamily="2" charset="0"/>
              <a:ea typeface="Times New Roman" panose="02020603050405020304" pitchFamily="18" charset="0"/>
            </a:endParaRPr>
          </a:p>
        </p:txBody>
      </p:sp>
      <p:sp>
        <p:nvSpPr>
          <p:cNvPr id="6" name="Cloud Callout 5"/>
          <p:cNvSpPr/>
          <p:nvPr/>
        </p:nvSpPr>
        <p:spPr>
          <a:xfrm>
            <a:off x="1812134" y="2225922"/>
            <a:ext cx="9099030" cy="3507699"/>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15000"/>
              </a:lnSpc>
              <a:spcAft>
                <a:spcPts val="0"/>
              </a:spcAft>
              <a:tabLst>
                <a:tab pos="1386840" algn="l"/>
              </a:tabLst>
            </a:pPr>
            <a:r>
              <a:rPr lang="en-US" sz="2400" dirty="0">
                <a:latin typeface="Baguet Script" panose="00000500000000000000" pitchFamily="2" charset="0"/>
                <a:ea typeface="MS Mincho"/>
              </a:rPr>
              <a:t>            </a:t>
            </a:r>
          </a:p>
          <a:p>
            <a:pPr algn="ctr">
              <a:lnSpc>
                <a:spcPct val="115000"/>
              </a:lnSpc>
              <a:spcAft>
                <a:spcPts val="0"/>
              </a:spcAft>
              <a:tabLst>
                <a:tab pos="1386840" algn="l"/>
              </a:tabLst>
            </a:pP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Đọc</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bản</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tóm</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tắt</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văn</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bản</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Điều</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gì</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giúp</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bóng</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đá</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Việt</a:t>
            </a:r>
            <a:r>
              <a:rPr lang="en-US" sz="2400" dirty="0">
                <a:latin typeface="Baguet Script" panose="00000500000000000000" pitchFamily="2" charset="0"/>
                <a:ea typeface="MS Mincho"/>
              </a:rPr>
              <a:t> Nam </a:t>
            </a:r>
            <a:r>
              <a:rPr lang="en-US" sz="2400" dirty="0" err="1">
                <a:latin typeface="Baguet Script" panose="00000500000000000000" pitchFamily="2" charset="0"/>
                <a:ea typeface="MS Mincho"/>
              </a:rPr>
              <a:t>chiến</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thắng</a:t>
            </a:r>
            <a:r>
              <a:rPr lang="en-US" sz="2400" dirty="0">
                <a:latin typeface="Baguet Script" panose="00000500000000000000" pitchFamily="2" charset="0"/>
                <a:ea typeface="MS Mincho"/>
              </a:rPr>
              <a:t>?” ở SGK/</a:t>
            </a:r>
            <a:r>
              <a:rPr lang="en-US" sz="2400" dirty="0" err="1">
                <a:latin typeface="Baguet Script" panose="00000500000000000000" pitchFamily="2" charset="0"/>
                <a:ea typeface="MS Mincho"/>
              </a:rPr>
              <a:t>Tr</a:t>
            </a:r>
            <a:r>
              <a:rPr lang="en-US" sz="2400" dirty="0">
                <a:latin typeface="Baguet Script" panose="00000500000000000000" pitchFamily="2" charset="0"/>
                <a:ea typeface="MS Mincho"/>
              </a:rPr>
              <a:t> 102 – 103 (</a:t>
            </a:r>
            <a:r>
              <a:rPr lang="en-US" sz="2400" dirty="0" err="1">
                <a:latin typeface="Baguet Script" panose="00000500000000000000" pitchFamily="2" charset="0"/>
                <a:ea typeface="MS Mincho"/>
              </a:rPr>
              <a:t>cả</a:t>
            </a:r>
            <a:r>
              <a:rPr lang="en-US" sz="2400" dirty="0">
                <a:latin typeface="Baguet Script" panose="00000500000000000000" pitchFamily="2" charset="0"/>
                <a:ea typeface="MS Mincho"/>
              </a:rPr>
              <a:t> 02 </a:t>
            </a:r>
            <a:r>
              <a:rPr lang="en-US" sz="2400" dirty="0" err="1">
                <a:latin typeface="Baguet Script" panose="00000500000000000000" pitchFamily="2" charset="0"/>
                <a:ea typeface="MS Mincho"/>
              </a:rPr>
              <a:t>cách</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và</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trả</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lời</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câu</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hỏi</a:t>
            </a:r>
            <a:r>
              <a:rPr lang="en-US" sz="2400" dirty="0">
                <a:latin typeface="Baguet Script" panose="00000500000000000000" pitchFamily="2" charset="0"/>
                <a:ea typeface="MS Mincho"/>
              </a:rPr>
              <a:t>:</a:t>
            </a:r>
            <a:endParaRPr lang="en-US" sz="2400" dirty="0">
              <a:latin typeface="Baguet Script" panose="00000500000000000000" pitchFamily="2" charset="0"/>
              <a:ea typeface="Times New Roman" panose="02020603050405020304" pitchFamily="18" charset="0"/>
            </a:endParaRPr>
          </a:p>
          <a:p>
            <a:pPr algn="ctr">
              <a:lnSpc>
                <a:spcPct val="115000"/>
              </a:lnSpc>
              <a:spcAft>
                <a:spcPts val="0"/>
              </a:spcAft>
              <a:tabLst>
                <a:tab pos="1386840" algn="l"/>
              </a:tabLst>
            </a:pP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Bản</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tóm</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tắt</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khác</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với</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bản</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gốc</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như</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thế</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nào</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về</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nội</a:t>
            </a:r>
            <a:r>
              <a:rPr lang="en-US" sz="2400" dirty="0">
                <a:latin typeface="Baguet Script" panose="00000500000000000000" pitchFamily="2" charset="0"/>
                <a:ea typeface="MS Mincho"/>
              </a:rPr>
              <a:t> dung, </a:t>
            </a:r>
            <a:r>
              <a:rPr lang="en-US" sz="2400" dirty="0" err="1">
                <a:latin typeface="Baguet Script" panose="00000500000000000000" pitchFamily="2" charset="0"/>
                <a:ea typeface="MS Mincho"/>
              </a:rPr>
              <a:t>về</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hình</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thức</a:t>
            </a:r>
            <a:r>
              <a:rPr lang="en-US" sz="2400" dirty="0">
                <a:latin typeface="Baguet Script" panose="00000500000000000000" pitchFamily="2" charset="0"/>
                <a:ea typeface="MS Mincho"/>
              </a:rPr>
              <a:t>)?</a:t>
            </a:r>
            <a:endParaRPr lang="en-US" sz="2400" dirty="0">
              <a:latin typeface="Baguet Script" panose="00000500000000000000" pitchFamily="2" charset="0"/>
              <a:ea typeface="Times New Roman" panose="02020603050405020304" pitchFamily="18" charset="0"/>
            </a:endParaRPr>
          </a:p>
          <a:p>
            <a:pPr algn="ctr">
              <a:lnSpc>
                <a:spcPct val="115000"/>
              </a:lnSpc>
              <a:spcAft>
                <a:spcPts val="0"/>
              </a:spcAft>
              <a:tabLst>
                <a:tab pos="1386840" algn="l"/>
              </a:tabLst>
            </a:pP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Có</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những</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cách</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trình</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bày</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tóm</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tắt</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văn</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bản</a:t>
            </a:r>
            <a:r>
              <a:rPr lang="en-US" sz="2400" dirty="0">
                <a:latin typeface="Baguet Script" panose="00000500000000000000" pitchFamily="2" charset="0"/>
                <a:ea typeface="MS Mincho"/>
              </a:rPr>
              <a:t> </a:t>
            </a:r>
            <a:r>
              <a:rPr lang="en-US" sz="2400" dirty="0" err="1">
                <a:latin typeface="Baguet Script" panose="00000500000000000000" pitchFamily="2" charset="0"/>
                <a:ea typeface="MS Mincho"/>
              </a:rPr>
              <a:t>thông</a:t>
            </a:r>
            <a:r>
              <a:rPr lang="en-US" sz="2400" dirty="0">
                <a:latin typeface="Baguet Script" panose="00000500000000000000" pitchFamily="2" charset="0"/>
                <a:ea typeface="MS Mincho"/>
              </a:rPr>
              <a:t> tin </a:t>
            </a:r>
            <a:r>
              <a:rPr lang="en-US" sz="2400" dirty="0" err="1">
                <a:latin typeface="Baguet Script" panose="00000500000000000000" pitchFamily="2" charset="0"/>
                <a:ea typeface="MS Mincho"/>
              </a:rPr>
              <a:t>nào</a:t>
            </a:r>
            <a:r>
              <a:rPr lang="en-US" sz="2400" dirty="0">
                <a:latin typeface="Baguet Script" panose="00000500000000000000" pitchFamily="2" charset="0"/>
                <a:ea typeface="MS Mincho"/>
              </a:rPr>
              <a:t>?</a:t>
            </a:r>
            <a:endParaRPr lang="en-US" sz="2400" dirty="0">
              <a:effectLst/>
              <a:latin typeface="Baguet Script" panose="00000500000000000000" pitchFamily="2" charset="0"/>
              <a:ea typeface="Times New Roman" panose="02020603050405020304" pitchFamily="18" charset="0"/>
            </a:endParaRPr>
          </a:p>
        </p:txBody>
      </p:sp>
      <p:sp>
        <p:nvSpPr>
          <p:cNvPr id="7" name="Right Arrow 6"/>
          <p:cNvSpPr/>
          <p:nvPr/>
        </p:nvSpPr>
        <p:spPr>
          <a:xfrm>
            <a:off x="786176" y="3143294"/>
            <a:ext cx="2142761" cy="1829351"/>
          </a:xfrm>
          <a:prstGeom prst="rightArrow">
            <a:avLst>
              <a:gd name="adj1" fmla="val 56555"/>
              <a:gd name="adj2" fmla="val 28608"/>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Baguet Script" panose="00000500000000000000" pitchFamily="2" charset="0"/>
                <a:cs typeface="Times New Roman" panose="02020603050405020304" pitchFamily="18" charset="0"/>
              </a:rPr>
              <a:t>Thảo</a:t>
            </a:r>
            <a:r>
              <a:rPr lang="en-US" sz="3200" dirty="0">
                <a:latin typeface="Baguet Script" panose="00000500000000000000" pitchFamily="2" charset="0"/>
                <a:cs typeface="Times New Roman" panose="02020603050405020304" pitchFamily="18" charset="0"/>
              </a:rPr>
              <a:t> </a:t>
            </a:r>
            <a:r>
              <a:rPr lang="en-US" sz="3200" dirty="0" err="1">
                <a:latin typeface="Baguet Script" panose="00000500000000000000" pitchFamily="2" charset="0"/>
                <a:cs typeface="Times New Roman" panose="02020603050405020304" pitchFamily="18" charset="0"/>
              </a:rPr>
              <a:t>luận</a:t>
            </a:r>
            <a:r>
              <a:rPr lang="en-US" sz="3200" dirty="0">
                <a:latin typeface="Baguet Script" panose="00000500000000000000" pitchFamily="2" charset="0"/>
                <a:cs typeface="Times New Roman" panose="02020603050405020304" pitchFamily="18" charset="0"/>
              </a:rPr>
              <a:t> </a:t>
            </a:r>
            <a:r>
              <a:rPr lang="en-US" sz="3200" dirty="0" err="1">
                <a:latin typeface="Baguet Script" panose="00000500000000000000" pitchFamily="2" charset="0"/>
                <a:cs typeface="Times New Roman" panose="02020603050405020304" pitchFamily="18" charset="0"/>
              </a:rPr>
              <a:t>cặp</a:t>
            </a:r>
            <a:r>
              <a:rPr lang="en-US" sz="3200" dirty="0">
                <a:latin typeface="Baguet Script" panose="00000500000000000000" pitchFamily="2" charset="0"/>
                <a:cs typeface="Times New Roman" panose="02020603050405020304" pitchFamily="18" charset="0"/>
              </a:rPr>
              <a:t> </a:t>
            </a:r>
            <a:r>
              <a:rPr lang="en-US" sz="3200" dirty="0" err="1">
                <a:latin typeface="Baguet Script" panose="00000500000000000000" pitchFamily="2" charset="0"/>
                <a:cs typeface="Times New Roman" panose="02020603050405020304" pitchFamily="18" charset="0"/>
              </a:rPr>
              <a:t>đôi</a:t>
            </a:r>
            <a:endParaRPr lang="en-US" sz="3200" dirty="0">
              <a:latin typeface="Baguet Script"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2552252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54067" y="1130300"/>
            <a:ext cx="2361544" cy="559640"/>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II.Thực</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3" name="Rectangle 2"/>
          <p:cNvSpPr/>
          <p:nvPr/>
        </p:nvSpPr>
        <p:spPr>
          <a:xfrm>
            <a:off x="573951" y="1612665"/>
            <a:ext cx="10858500" cy="560218"/>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MS Mincho"/>
                <a:cs typeface="+mn-cs"/>
              </a:rPr>
              <a:t>1.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MS Mincho"/>
                <a:cs typeface="+mn-cs"/>
              </a:rPr>
              <a:t>Bước</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MS Mincho"/>
                <a:cs typeface="+mn-cs"/>
              </a:rPr>
              <a:t> 1: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MS Mincho"/>
                <a:cs typeface="+mn-cs"/>
              </a:rPr>
              <a:t>Chuẩn</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MS Mincho"/>
                <a:cs typeface="+mn-cs"/>
              </a:rPr>
              <a:t> </a:t>
            </a:r>
            <a:r>
              <a:rPr kumimoji="0" lang="en-US" sz="2800" b="1" i="0" u="none" strike="noStrike" kern="1200" cap="none" spc="0" normalizeH="0" baseline="0" noProof="0" dirty="0" err="1">
                <a:ln>
                  <a:noFill/>
                </a:ln>
                <a:solidFill>
                  <a:srgbClr val="7030A0"/>
                </a:solidFill>
                <a:effectLst/>
                <a:uLnTx/>
                <a:uFillTx/>
                <a:latin typeface="Baguet Script" panose="00000500000000000000" pitchFamily="2" charset="0"/>
                <a:ea typeface="MS Mincho"/>
                <a:cs typeface="+mn-cs"/>
              </a:rPr>
              <a:t>bị</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25" name="Freeform 24"/>
          <p:cNvSpPr/>
          <p:nvPr/>
        </p:nvSpPr>
        <p:spPr>
          <a:xfrm>
            <a:off x="4061079" y="3034746"/>
            <a:ext cx="3501933" cy="3110290"/>
          </a:xfrm>
          <a:custGeom>
            <a:avLst/>
            <a:gdLst/>
            <a:ahLst/>
            <a:cxnLst/>
            <a:rect l="0" t="0" r="0" b="0"/>
            <a:pathLst>
              <a:path>
                <a:moveTo>
                  <a:pt x="1865167" y="3079075"/>
                </a:moveTo>
                <a:arcTo wR="1555145" hR="1555145" stAng="4710053" swAng="1379893"/>
              </a:path>
            </a:pathLst>
          </a:custGeom>
          <a:noFill/>
        </p:spPr>
        <p:style>
          <a:lnRef idx="1">
            <a:schemeClr val="accent3">
              <a:hueOff val="1355300"/>
              <a:satOff val="50000"/>
              <a:lumOff val="-7353"/>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7" name="Right Arrow 6"/>
          <p:cNvSpPr/>
          <p:nvPr/>
        </p:nvSpPr>
        <p:spPr>
          <a:xfrm>
            <a:off x="828923" y="2779953"/>
            <a:ext cx="3487129" cy="2038662"/>
          </a:xfrm>
          <a:prstGeom prst="rightArrow">
            <a:avLst>
              <a:gd name="adj1" fmla="val 60286"/>
              <a:gd name="adj2" fmla="val 28857"/>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5">
                    <a:lumMod val="50000"/>
                  </a:schemeClr>
                </a:solidFill>
                <a:latin typeface="Baguet Script" panose="00000500000000000000" pitchFamily="2" charset="0"/>
                <a:ea typeface="Times New Roman" panose="02020603050405020304" pitchFamily="18" charset="0"/>
              </a:rPr>
              <a:t>b) </a:t>
            </a:r>
            <a:r>
              <a:rPr lang="en-US" sz="3200" b="1" dirty="0" err="1">
                <a:solidFill>
                  <a:schemeClr val="accent5">
                    <a:lumMod val="50000"/>
                  </a:schemeClr>
                </a:solidFill>
                <a:latin typeface="Baguet Script" panose="00000500000000000000" pitchFamily="2" charset="0"/>
                <a:ea typeface="Times New Roman" panose="02020603050405020304" pitchFamily="18" charset="0"/>
              </a:rPr>
              <a:t>Chuẩn</a:t>
            </a:r>
            <a:r>
              <a:rPr lang="en-US" sz="3200" b="1" dirty="0">
                <a:solidFill>
                  <a:schemeClr val="accent5">
                    <a:lumMod val="50000"/>
                  </a:schemeClr>
                </a:solidFill>
                <a:latin typeface="Baguet Script" panose="00000500000000000000" pitchFamily="2" charset="0"/>
                <a:ea typeface="Times New Roman" panose="02020603050405020304" pitchFamily="18" charset="0"/>
              </a:rPr>
              <a:t> </a:t>
            </a:r>
            <a:r>
              <a:rPr lang="en-US" sz="3200" b="1" dirty="0" err="1">
                <a:solidFill>
                  <a:schemeClr val="accent5">
                    <a:lumMod val="50000"/>
                  </a:schemeClr>
                </a:solidFill>
                <a:latin typeface="Baguet Script" panose="00000500000000000000" pitchFamily="2" charset="0"/>
                <a:ea typeface="Times New Roman" panose="02020603050405020304" pitchFamily="18" charset="0"/>
              </a:rPr>
              <a:t>bị</a:t>
            </a:r>
            <a:r>
              <a:rPr lang="en-US" sz="3200" b="1" dirty="0">
                <a:solidFill>
                  <a:schemeClr val="accent5">
                    <a:lumMod val="50000"/>
                  </a:schemeClr>
                </a:solidFill>
                <a:latin typeface="Baguet Script" panose="00000500000000000000" pitchFamily="2" charset="0"/>
                <a:ea typeface="Times New Roman" panose="02020603050405020304" pitchFamily="18" charset="0"/>
              </a:rPr>
              <a:t> </a:t>
            </a:r>
            <a:r>
              <a:rPr lang="en-US" sz="3200" b="1" dirty="0" err="1">
                <a:solidFill>
                  <a:schemeClr val="accent5">
                    <a:lumMod val="50000"/>
                  </a:schemeClr>
                </a:solidFill>
                <a:latin typeface="Baguet Script" panose="00000500000000000000" pitchFamily="2" charset="0"/>
                <a:ea typeface="Times New Roman" panose="02020603050405020304" pitchFamily="18" charset="0"/>
              </a:rPr>
              <a:t>viết</a:t>
            </a:r>
            <a:r>
              <a:rPr lang="en-US" sz="3200" b="1" dirty="0">
                <a:solidFill>
                  <a:schemeClr val="accent5">
                    <a:lumMod val="50000"/>
                  </a:schemeClr>
                </a:solidFill>
                <a:latin typeface="Baguet Script" panose="00000500000000000000" pitchFamily="2" charset="0"/>
                <a:ea typeface="Times New Roman" panose="02020603050405020304" pitchFamily="18" charset="0"/>
              </a:rPr>
              <a:t> </a:t>
            </a:r>
            <a:r>
              <a:rPr lang="en-US" sz="3200" b="1" dirty="0" err="1">
                <a:solidFill>
                  <a:schemeClr val="accent5">
                    <a:lumMod val="50000"/>
                  </a:schemeClr>
                </a:solidFill>
                <a:latin typeface="Baguet Script" panose="00000500000000000000" pitchFamily="2" charset="0"/>
                <a:ea typeface="Times New Roman" panose="02020603050405020304" pitchFamily="18" charset="0"/>
              </a:rPr>
              <a:t>biên</a:t>
            </a:r>
            <a:r>
              <a:rPr lang="en-US" sz="3200" b="1" dirty="0">
                <a:solidFill>
                  <a:schemeClr val="accent5">
                    <a:lumMod val="50000"/>
                  </a:schemeClr>
                </a:solidFill>
                <a:latin typeface="Baguet Script" panose="00000500000000000000" pitchFamily="2" charset="0"/>
                <a:ea typeface="Times New Roman" panose="02020603050405020304" pitchFamily="18" charset="0"/>
              </a:rPr>
              <a:t> </a:t>
            </a:r>
            <a:r>
              <a:rPr lang="en-US" sz="3200" b="1" dirty="0" err="1">
                <a:solidFill>
                  <a:schemeClr val="accent5">
                    <a:lumMod val="50000"/>
                  </a:schemeClr>
                </a:solidFill>
                <a:latin typeface="Baguet Script" panose="00000500000000000000" pitchFamily="2" charset="0"/>
                <a:ea typeface="Times New Roman" panose="02020603050405020304" pitchFamily="18" charset="0"/>
              </a:rPr>
              <a:t>bản</a:t>
            </a:r>
            <a:endParaRPr lang="en-US" sz="3200" dirty="0">
              <a:solidFill>
                <a:schemeClr val="accent5">
                  <a:lumMod val="50000"/>
                </a:schemeClr>
              </a:solidFill>
            </a:endParaRPr>
          </a:p>
        </p:txBody>
      </p:sp>
      <p:sp>
        <p:nvSpPr>
          <p:cNvPr id="10" name="Plaque 9"/>
          <p:cNvSpPr/>
          <p:nvPr/>
        </p:nvSpPr>
        <p:spPr>
          <a:xfrm>
            <a:off x="4483627" y="2203626"/>
            <a:ext cx="6866751" cy="2980862"/>
          </a:xfrm>
          <a:prstGeom prst="plaqu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200"/>
              </a:spcAft>
            </a:pPr>
            <a:r>
              <a:rPr lang="en-US" sz="3600" dirty="0" err="1">
                <a:solidFill>
                  <a:schemeClr val="accent5">
                    <a:lumMod val="50000"/>
                  </a:schemeClr>
                </a:solidFill>
                <a:latin typeface="Baguet Script" panose="00000500000000000000" pitchFamily="2" charset="0"/>
                <a:ea typeface="Times New Roman" panose="02020603050405020304" pitchFamily="18" charset="0"/>
              </a:rPr>
              <a:t>Người</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viết</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biên</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bản</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có</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thể</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ghi</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trước</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các</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mục</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các</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phần</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cơ</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bản</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của</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một</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biên</a:t>
            </a:r>
            <a:r>
              <a:rPr lang="en-US" sz="3600" dirty="0">
                <a:solidFill>
                  <a:schemeClr val="accent5">
                    <a:lumMod val="50000"/>
                  </a:schemeClr>
                </a:solidFill>
                <a:latin typeface="Baguet Script" panose="00000500000000000000" pitchFamily="2" charset="0"/>
                <a:ea typeface="Times New Roman" panose="02020603050405020304" pitchFamily="18" charset="0"/>
              </a:rPr>
              <a:t> </a:t>
            </a:r>
            <a:r>
              <a:rPr lang="en-US" sz="3600" dirty="0" err="1">
                <a:solidFill>
                  <a:schemeClr val="accent5">
                    <a:lumMod val="50000"/>
                  </a:schemeClr>
                </a:solidFill>
                <a:latin typeface="Baguet Script" panose="00000500000000000000" pitchFamily="2" charset="0"/>
                <a:ea typeface="Times New Roman" panose="02020603050405020304" pitchFamily="18" charset="0"/>
              </a:rPr>
              <a:t>bản</a:t>
            </a:r>
            <a:r>
              <a:rPr lang="en-US" sz="3600" dirty="0">
                <a:solidFill>
                  <a:schemeClr val="accent5">
                    <a:lumMod val="50000"/>
                  </a:schemeClr>
                </a:solidFill>
                <a:latin typeface="Baguet Script" panose="00000500000000000000" pitchFamily="2" charset="0"/>
                <a:ea typeface="Times New Roman" panose="02020603050405020304" pitchFamily="18" charset="0"/>
              </a:rPr>
              <a:t>.</a:t>
            </a:r>
            <a:endParaRPr lang="en-US" sz="3600" dirty="0">
              <a:solidFill>
                <a:schemeClr val="accent5">
                  <a:lumMod val="50000"/>
                </a:schemeClr>
              </a:solidFill>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312712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24"/>
          <p:cNvSpPr/>
          <p:nvPr/>
        </p:nvSpPr>
        <p:spPr>
          <a:xfrm>
            <a:off x="4061079" y="3034746"/>
            <a:ext cx="3501933" cy="3110290"/>
          </a:xfrm>
          <a:custGeom>
            <a:avLst/>
            <a:gdLst/>
            <a:ahLst/>
            <a:cxnLst/>
            <a:rect l="0" t="0" r="0" b="0"/>
            <a:pathLst>
              <a:path>
                <a:moveTo>
                  <a:pt x="1865167" y="3079075"/>
                </a:moveTo>
                <a:arcTo wR="1555145" hR="1555145" stAng="4710053" swAng="1379893"/>
              </a:path>
            </a:pathLst>
          </a:custGeom>
          <a:noFill/>
        </p:spPr>
        <p:style>
          <a:lnRef idx="1">
            <a:schemeClr val="accent3">
              <a:hueOff val="1355300"/>
              <a:satOff val="50000"/>
              <a:lumOff val="-7353"/>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1" name="Rectangle 10"/>
          <p:cNvSpPr/>
          <p:nvPr/>
        </p:nvSpPr>
        <p:spPr>
          <a:xfrm>
            <a:off x="483611" y="1171573"/>
            <a:ext cx="3989297" cy="559640"/>
          </a:xfrm>
          <a:prstGeom prst="rect">
            <a:avLst/>
          </a:prstGeom>
        </p:spPr>
        <p:txBody>
          <a:bodyPr wrap="none">
            <a:spAutoFit/>
          </a:bodyPr>
          <a:lstStyle/>
          <a:p>
            <a:pPr algn="just">
              <a:lnSpc>
                <a:spcPct val="115000"/>
              </a:lnSpc>
              <a:spcAft>
                <a:spcPts val="1200"/>
              </a:spcAft>
            </a:pPr>
            <a:r>
              <a:rPr lang="en-US" sz="2800" b="1" dirty="0">
                <a:solidFill>
                  <a:srgbClr val="0000FF"/>
                </a:solidFill>
                <a:latin typeface="Baguet Script" panose="00000500000000000000" pitchFamily="2" charset="0"/>
                <a:ea typeface="Times New Roman" panose="02020603050405020304" pitchFamily="18" charset="0"/>
              </a:rPr>
              <a:t>2. </a:t>
            </a:r>
            <a:r>
              <a:rPr lang="en-US" sz="2800" b="1" dirty="0" err="1">
                <a:solidFill>
                  <a:srgbClr val="0000FF"/>
                </a:solidFill>
                <a:latin typeface="Baguet Script" panose="00000500000000000000" pitchFamily="2" charset="0"/>
                <a:ea typeface="Times New Roman" panose="02020603050405020304" pitchFamily="18" charset="0"/>
              </a:rPr>
              <a:t>Bước</a:t>
            </a:r>
            <a:r>
              <a:rPr lang="en-US" sz="2800" b="1" dirty="0">
                <a:solidFill>
                  <a:srgbClr val="0000FF"/>
                </a:solidFill>
                <a:latin typeface="Baguet Script" panose="00000500000000000000" pitchFamily="2" charset="0"/>
                <a:ea typeface="Times New Roman" panose="02020603050405020304" pitchFamily="18" charset="0"/>
              </a:rPr>
              <a:t> 2. </a:t>
            </a:r>
            <a:r>
              <a:rPr lang="en-US" sz="2800" b="1" dirty="0" err="1">
                <a:solidFill>
                  <a:srgbClr val="0000FF"/>
                </a:solidFill>
                <a:latin typeface="Baguet Script" panose="00000500000000000000" pitchFamily="2" charset="0"/>
                <a:ea typeface="Times New Roman" panose="02020603050405020304" pitchFamily="18" charset="0"/>
              </a:rPr>
              <a:t>Viết</a:t>
            </a:r>
            <a:r>
              <a:rPr lang="en-US" sz="2800" b="1" dirty="0">
                <a:solidFill>
                  <a:srgbClr val="0000FF"/>
                </a:solidFill>
                <a:latin typeface="Baguet Script" panose="00000500000000000000" pitchFamily="2" charset="0"/>
                <a:ea typeface="Times New Roman" panose="02020603050405020304" pitchFamily="18" charset="0"/>
              </a:rPr>
              <a:t> </a:t>
            </a:r>
            <a:r>
              <a:rPr lang="en-US" sz="2800" b="1" dirty="0" err="1">
                <a:solidFill>
                  <a:srgbClr val="0000FF"/>
                </a:solidFill>
                <a:latin typeface="Baguet Script" panose="00000500000000000000" pitchFamily="2" charset="0"/>
                <a:ea typeface="Times New Roman" panose="02020603050405020304" pitchFamily="18" charset="0"/>
              </a:rPr>
              <a:t>biên</a:t>
            </a:r>
            <a:r>
              <a:rPr lang="en-US" sz="2800" b="1" dirty="0">
                <a:solidFill>
                  <a:srgbClr val="0000FF"/>
                </a:solidFill>
                <a:latin typeface="Baguet Script" panose="00000500000000000000" pitchFamily="2" charset="0"/>
                <a:ea typeface="Times New Roman" panose="02020603050405020304" pitchFamily="18" charset="0"/>
              </a:rPr>
              <a:t> </a:t>
            </a:r>
            <a:r>
              <a:rPr lang="en-US" sz="2800" b="1" dirty="0" err="1">
                <a:solidFill>
                  <a:srgbClr val="0000FF"/>
                </a:solidFill>
                <a:latin typeface="Baguet Script" panose="00000500000000000000" pitchFamily="2" charset="0"/>
                <a:ea typeface="Times New Roman" panose="02020603050405020304" pitchFamily="18" charset="0"/>
              </a:rPr>
              <a:t>bản</a:t>
            </a:r>
            <a:r>
              <a:rPr lang="en-US" sz="2800" b="1" dirty="0">
                <a:solidFill>
                  <a:srgbClr val="0000FF"/>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
        <p:nvSpPr>
          <p:cNvPr id="12" name="Rectangle 11"/>
          <p:cNvSpPr/>
          <p:nvPr/>
        </p:nvSpPr>
        <p:spPr>
          <a:xfrm>
            <a:off x="638103" y="1751542"/>
            <a:ext cx="10858500" cy="4022640"/>
          </a:xfrm>
          <a:prstGeom prst="rect">
            <a:avLst/>
          </a:prstGeom>
        </p:spPr>
        <p:txBody>
          <a:bodyPr>
            <a:spAutoFit/>
          </a:bodyPr>
          <a:lstStyle/>
          <a:p>
            <a:pPr marL="457200" indent="-457200" algn="just">
              <a:lnSpc>
                <a:spcPct val="115000"/>
              </a:lnSpc>
              <a:spcAft>
                <a:spcPts val="1200"/>
              </a:spcAft>
              <a:buFont typeface="Wingdings" panose="05000000000000000000" pitchFamily="2" charset="2"/>
              <a:buChar char="q"/>
            </a:pPr>
            <a:r>
              <a:rPr lang="en-US" sz="2800" dirty="0" err="1">
                <a:latin typeface="Baguet Script" panose="00000500000000000000" pitchFamily="2" charset="0"/>
                <a:ea typeface="Times New Roman" panose="02020603050405020304" pitchFamily="18" charset="0"/>
              </a:rPr>
              <a:t>Lắng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nghe</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các</a:t>
            </a:r>
            <a:r>
              <a:rPr lang="en-US" sz="2800" dirty="0">
                <a:latin typeface="Baguet Script" panose="00000500000000000000" pitchFamily="2" charset="0"/>
                <a:ea typeface="Times New Roman" panose="02020603050405020304" pitchFamily="18" charset="0"/>
              </a:rPr>
              <a:t> ý </a:t>
            </a:r>
            <a:r>
              <a:rPr lang="en-US" sz="2800" dirty="0" err="1">
                <a:latin typeface="Baguet Script" panose="00000500000000000000" pitchFamily="2" charset="0"/>
                <a:ea typeface="Times New Roman" panose="02020603050405020304" pitchFamily="18" charset="0"/>
              </a:rPr>
              <a:t>kiến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trong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cuộc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thảo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luận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ghi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lại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trung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thực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các</a:t>
            </a:r>
            <a:r>
              <a:rPr lang="en-US" sz="2800" dirty="0">
                <a:latin typeface="Baguet Script" panose="00000500000000000000" pitchFamily="2" charset="0"/>
                <a:ea typeface="Times New Roman" panose="02020603050405020304" pitchFamily="18" charset="0"/>
              </a:rPr>
              <a:t> ý </a:t>
            </a:r>
            <a:r>
              <a:rPr lang="en-US" sz="2800" dirty="0" err="1">
                <a:latin typeface="Baguet Script" panose="00000500000000000000" pitchFamily="2" charset="0"/>
                <a:ea typeface="Times New Roman" panose="02020603050405020304" pitchFamily="18" charset="0"/>
              </a:rPr>
              <a:t>kiến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ấy</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theo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trình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tự</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thời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gian</a:t>
            </a:r>
            <a:r>
              <a:rPr lang="en-US" sz="2800" dirty="0">
                <a:latin typeface="Baguet Script" panose="00000500000000000000" pitchFamily="2" charset="0"/>
                <a:ea typeface="Times New Roman" panose="02020603050405020304" pitchFamily="18" charset="0"/>
              </a:rPr>
              <a:t>.</a:t>
            </a:r>
          </a:p>
          <a:p>
            <a:pPr marL="457200" indent="-457200" algn="just">
              <a:lnSpc>
                <a:spcPct val="115000"/>
              </a:lnSpc>
              <a:spcAft>
                <a:spcPts val="1200"/>
              </a:spcAft>
              <a:buFont typeface="Wingdings" panose="05000000000000000000" pitchFamily="2" charset="2"/>
              <a:buChar char="q"/>
            </a:pPr>
            <a:r>
              <a:rPr lang="en-US" sz="2800" dirty="0" err="1">
                <a:latin typeface="Baguet Script" panose="00000500000000000000" pitchFamily="2" charset="0"/>
                <a:ea typeface="Times New Roman" panose="02020603050405020304" pitchFamily="18" charset="0"/>
              </a:rPr>
              <a:t>Nội</a:t>
            </a:r>
            <a:r>
              <a:rPr lang="en-US" sz="2800" dirty="0">
                <a:latin typeface="Baguet Script" panose="00000500000000000000" pitchFamily="2" charset="0"/>
                <a:ea typeface="Times New Roman" panose="02020603050405020304" pitchFamily="18" charset="0"/>
              </a:rPr>
              <a:t> dung, </a:t>
            </a:r>
            <a:r>
              <a:rPr lang="en-US" sz="2800" dirty="0" err="1">
                <a:latin typeface="Baguet Script" panose="00000500000000000000" pitchFamily="2" charset="0"/>
                <a:ea typeface="Times New Roman" panose="02020603050405020304" pitchFamily="18" charset="0"/>
              </a:rPr>
              <a:t>diễn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biến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của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cuộc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thảo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luận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cuộc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họp</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thuộc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phần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chính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của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biên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bản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nên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cần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chú</a:t>
            </a:r>
            <a:r>
              <a:rPr lang="en-US" sz="2800" dirty="0">
                <a:latin typeface="Baguet Script" panose="00000500000000000000" pitchFamily="2" charset="0"/>
                <a:ea typeface="Times New Roman" panose="02020603050405020304" pitchFamily="18" charset="0"/>
              </a:rPr>
              <a:t> ý </a:t>
            </a:r>
            <a:r>
              <a:rPr lang="en-US" sz="2800" dirty="0" err="1">
                <a:latin typeface="Baguet Script" panose="00000500000000000000" pitchFamily="2" charset="0"/>
                <a:ea typeface="Times New Roman" panose="02020603050405020304" pitchFamily="18" charset="0"/>
              </a:rPr>
              <a:t>ghi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kĩ</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những</a:t>
            </a:r>
            <a:r>
              <a:rPr lang="en-US" sz="2800" dirty="0">
                <a:latin typeface="Baguet Script" panose="00000500000000000000" pitchFamily="2" charset="0"/>
                <a:ea typeface="Times New Roman" panose="02020603050405020304" pitchFamily="18" charset="0"/>
              </a:rPr>
              <a:t> ý </a:t>
            </a:r>
            <a:r>
              <a:rPr lang="en-US" sz="2800" dirty="0" err="1">
                <a:latin typeface="Baguet Script" panose="00000500000000000000" pitchFamily="2" charset="0"/>
                <a:ea typeface="Times New Roman" panose="02020603050405020304" pitchFamily="18" charset="0"/>
              </a:rPr>
              <a:t>dưới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đây</a:t>
            </a:r>
            <a:r>
              <a:rPr lang="en-US" sz="2800" dirty="0">
                <a:latin typeface="Baguet Script" panose="00000500000000000000" pitchFamily="2" charset="0"/>
                <a:ea typeface="Times New Roman" panose="02020603050405020304" pitchFamily="18" charset="0"/>
              </a:rPr>
              <a:t>:</a:t>
            </a:r>
          </a:p>
          <a:p>
            <a:pPr marL="457200" indent="-457200" algn="just">
              <a:lnSpc>
                <a:spcPct val="115000"/>
              </a:lnSpc>
              <a:spcAft>
                <a:spcPts val="1200"/>
              </a:spcAft>
              <a:buFont typeface="Wingdings" panose="05000000000000000000" pitchFamily="2" charset="2"/>
              <a:buChar char="q"/>
            </a:pPr>
            <a:r>
              <a:rPr lang="en-US" sz="2800" dirty="0" err="1">
                <a:latin typeface="Baguet Script" panose="00000500000000000000" pitchFamily="2" charset="0"/>
                <a:ea typeface="Times New Roman" panose="02020603050405020304" pitchFamily="18" charset="0"/>
              </a:rPr>
              <a:t>Chủ</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tọa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biểu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về</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mục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đích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nội</a:t>
            </a:r>
            <a:r>
              <a:rPr lang="en-US" sz="2800" dirty="0">
                <a:latin typeface="Baguet Script" panose="00000500000000000000" pitchFamily="2" charset="0"/>
                <a:ea typeface="Times New Roman" panose="02020603050405020304" pitchFamily="18" charset="0"/>
              </a:rPr>
              <a:t> dung </a:t>
            </a:r>
            <a:r>
              <a:rPr lang="en-US" sz="2800" dirty="0" err="1">
                <a:latin typeface="Baguet Script" panose="00000500000000000000" pitchFamily="2" charset="0"/>
                <a:ea typeface="Times New Roman" panose="02020603050405020304" pitchFamily="18" charset="0"/>
              </a:rPr>
              <a:t>chính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cuộc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thảo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luận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cuộc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họp</a:t>
            </a:r>
            <a:r>
              <a:rPr lang="en-US" sz="2800" dirty="0">
                <a:latin typeface="Baguet Script" panose="00000500000000000000" pitchFamily="2" charset="0"/>
                <a:ea typeface="Times New Roman" panose="02020603050405020304" pitchFamily="18" charset="0"/>
              </a:rPr>
              <a:t> - </a:t>
            </a:r>
            <a:r>
              <a:rPr lang="en-US" sz="2800" dirty="0" err="1">
                <a:latin typeface="Baguet Script" panose="00000500000000000000" pitchFamily="2" charset="0"/>
                <a:ea typeface="Times New Roman" panose="02020603050405020304" pitchFamily="18" charset="0"/>
              </a:rPr>
              <a:t>Các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thành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viên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tham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dự</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biểu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trao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đổi</a:t>
            </a:r>
            <a:r>
              <a:rPr lang="en-US" sz="2800" dirty="0">
                <a:latin typeface="Baguet Script" panose="00000500000000000000" pitchFamily="2" charset="0"/>
                <a:ea typeface="Times New Roman" panose="02020603050405020304" pitchFamily="18" charset="0"/>
              </a:rPr>
              <a:t> ý </a:t>
            </a:r>
            <a:r>
              <a:rPr lang="en-US" sz="2800" dirty="0" err="1">
                <a:latin typeface="Baguet Script" panose="00000500000000000000" pitchFamily="2" charset="0"/>
                <a:ea typeface="Times New Roman" panose="02020603050405020304" pitchFamily="18" charset="0"/>
              </a:rPr>
              <a:t>kiến</a:t>
            </a:r>
            <a:r>
              <a:rPr lang="en-US" sz="2800" dirty="0">
                <a:latin typeface="Baguet Script" panose="00000500000000000000" pitchFamily="2" charset="0"/>
                <a:ea typeface="Times New Roman" panose="02020603050405020304" pitchFamily="18" charset="0"/>
              </a:rPr>
              <a:t>.</a:t>
            </a:r>
          </a:p>
          <a:p>
            <a:pPr marL="457200" indent="-457200" algn="just">
              <a:lnSpc>
                <a:spcPct val="115000"/>
              </a:lnSpc>
              <a:spcAft>
                <a:spcPts val="1200"/>
              </a:spcAft>
              <a:buFont typeface="Wingdings" panose="05000000000000000000" pitchFamily="2" charset="2"/>
              <a:buChar char="q"/>
            </a:pPr>
            <a:r>
              <a:rPr lang="en-US" sz="2800" dirty="0" err="1">
                <a:latin typeface="Baguet Script" panose="00000500000000000000" pitchFamily="2" charset="0"/>
                <a:ea typeface="Times New Roman" panose="02020603050405020304" pitchFamily="18" charset="0"/>
              </a:rPr>
              <a:t>Chủ</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tọa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biểu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tổng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kết</a:t>
            </a:r>
            <a:r>
              <a:rPr lang="en-US" sz="2800" dirty="0">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40314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anim calcmode="lin" valueType="num">
                                      <p:cBhvr>
                                        <p:cTn id="13"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1000"/>
                                        <p:tgtEl>
                                          <p:spTgt spid="12">
                                            <p:txEl>
                                              <p:pRg st="2" end="2"/>
                                            </p:txEl>
                                          </p:spTgt>
                                        </p:tgtEl>
                                      </p:cBhvr>
                                    </p:animEffect>
                                    <p:anim calcmode="lin" valueType="num">
                                      <p:cBhvr>
                                        <p:cTn id="20"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fade">
                                      <p:cBhvr>
                                        <p:cTn id="26" dur="1000"/>
                                        <p:tgtEl>
                                          <p:spTgt spid="12">
                                            <p:txEl>
                                              <p:pRg st="3" end="3"/>
                                            </p:txEl>
                                          </p:spTgt>
                                        </p:tgtEl>
                                      </p:cBhvr>
                                    </p:animEffect>
                                    <p:anim calcmode="lin" valueType="num">
                                      <p:cBhvr>
                                        <p:cTn id="27"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20557" y="755546"/>
          <a:ext cx="11421672" cy="6075176"/>
        </p:xfrm>
        <a:graphic>
          <a:graphicData uri="http://schemas.openxmlformats.org/drawingml/2006/table">
            <a:tbl>
              <a:tblPr/>
              <a:tblGrid>
                <a:gridCol w="9316217">
                  <a:extLst>
                    <a:ext uri="{9D8B030D-6E8A-4147-A177-3AD203B41FA5}">
                      <a16:colId xmlns:a16="http://schemas.microsoft.com/office/drawing/2014/main" val="895740820"/>
                    </a:ext>
                  </a:extLst>
                </a:gridCol>
                <a:gridCol w="2105455">
                  <a:extLst>
                    <a:ext uri="{9D8B030D-6E8A-4147-A177-3AD203B41FA5}">
                      <a16:colId xmlns:a16="http://schemas.microsoft.com/office/drawing/2014/main" val="1397808203"/>
                    </a:ext>
                  </a:extLst>
                </a:gridCol>
              </a:tblGrid>
              <a:tr h="0">
                <a:tc>
                  <a:txBody>
                    <a:bodyPr/>
                    <a:lstStyle/>
                    <a:p>
                      <a:pPr algn="ctr">
                        <a:lnSpc>
                          <a:spcPct val="115000"/>
                        </a:lnSpc>
                        <a:spcAft>
                          <a:spcPts val="0"/>
                        </a:spcAft>
                      </a:pP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Yêu</a:t>
                      </a: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cầu</a:t>
                      </a: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đối</a:t>
                      </a: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với</a:t>
                      </a: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biên</a:t>
                      </a: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bản</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Đạt</a:t>
                      </a: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Chưa</a:t>
                      </a: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effectLst/>
                          <a:latin typeface="Baguet Script" panose="00000500000000000000" pitchFamily="2" charset="0"/>
                          <a:ea typeface="Times New Roman" panose="02020603050405020304" pitchFamily="18" charset="0"/>
                          <a:cs typeface="Times New Roman" panose="02020603050405020304" pitchFamily="18" charset="0"/>
                        </a:rPr>
                        <a:t>đạt</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01637983"/>
                  </a:ext>
                </a:extLst>
              </a:tr>
              <a:tr h="0">
                <a:tc>
                  <a:txBody>
                    <a:bodyPr/>
                    <a:lstStyle/>
                    <a:p>
                      <a:pPr>
                        <a:lnSpc>
                          <a:spcPct val="115000"/>
                        </a:lnSpc>
                        <a:spcAft>
                          <a:spcPts val="0"/>
                        </a:spcAft>
                      </a:pP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Biên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bản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có</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quốc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hiệu</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tiêu</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ngữ</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tên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cơ</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quan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chức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năng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tổ</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chức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cuộc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họp</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a:t>
                      </a: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b="1" dirty="0">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98644867"/>
                  </a:ext>
                </a:extLst>
              </a:tr>
              <a:tr h="0">
                <a:tc>
                  <a:txBody>
                    <a:bodyPr/>
                    <a:lstStyle/>
                    <a:p>
                      <a:pPr>
                        <a:lnSpc>
                          <a:spcPct val="115000"/>
                        </a:lnSpc>
                        <a:spcAft>
                          <a:spcPts val="0"/>
                        </a:spcAft>
                      </a:pP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Biên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bản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có</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tên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phù</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hợp</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với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nội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dung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cuộc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họp</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4752985"/>
                  </a:ext>
                </a:extLst>
              </a:tr>
              <a:tr h="0">
                <a:tc>
                  <a:txBody>
                    <a:bodyPr/>
                    <a:lstStyle/>
                    <a:p>
                      <a:pPr>
                        <a:lnSpc>
                          <a:spcPct val="115000"/>
                        </a:lnSpc>
                        <a:spcAft>
                          <a:spcPts val="0"/>
                        </a:spcAft>
                      </a:pP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Ghi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rõ</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thời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gian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địa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điểm</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thành</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phần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tham</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dự</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a:t>
                      </a: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08199960"/>
                  </a:ext>
                </a:extLst>
              </a:tr>
              <a:tr h="0">
                <a:tc>
                  <a:txBody>
                    <a:bodyPr/>
                    <a:lstStyle/>
                    <a:p>
                      <a:pPr>
                        <a:lnSpc>
                          <a:spcPct val="115000"/>
                        </a:lnSpc>
                        <a:spcAft>
                          <a:spcPts val="0"/>
                        </a:spcAft>
                      </a:pP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Ghi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lần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lượt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diễn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biến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chính</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của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cuộc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họp</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các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ý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kiến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phát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biểu</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của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từng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người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theo</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đúng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trình</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tự</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diễn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ra.</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11944864"/>
                  </a:ext>
                </a:extLst>
              </a:tr>
              <a:tr h="0">
                <a:tc>
                  <a:txBody>
                    <a:bodyPr/>
                    <a:lstStyle/>
                    <a:p>
                      <a:pPr>
                        <a:lnSpc>
                          <a:spcPct val="115000"/>
                        </a:lnSpc>
                        <a:spcAft>
                          <a:spcPts val="0"/>
                        </a:spcAft>
                      </a:pP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Phần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cuối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ghi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rõ</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thời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gian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kết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thúc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cuộc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họp</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họ</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tên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chữ</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kí</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của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thư</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kí</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và</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chủ</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tọa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a:t>
                      </a: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62674928"/>
                  </a:ext>
                </a:extLst>
              </a:tr>
              <a:tr h="0">
                <a:tc>
                  <a:txBody>
                    <a:bodyPr/>
                    <a:lstStyle/>
                    <a:p>
                      <a:pPr>
                        <a:lnSpc>
                          <a:spcPct val="115000"/>
                        </a:lnSpc>
                        <a:spcAft>
                          <a:spcPts val="0"/>
                        </a:spcAft>
                      </a:pP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Ngôn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ngữ</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của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biên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bản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chính</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xác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ngắn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gọn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không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làm</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cho</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người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đọc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hiểu</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lầm</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ý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người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nói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a:t>
                      </a: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77354675"/>
                  </a:ext>
                </a:extLst>
              </a:tr>
              <a:tr h="0">
                <a:tc>
                  <a:txBody>
                    <a:bodyPr/>
                    <a:lstStyle/>
                    <a:p>
                      <a:pPr>
                        <a:lnSpc>
                          <a:spcPct val="115000"/>
                        </a:lnSpc>
                        <a:spcAft>
                          <a:spcPts val="0"/>
                        </a:spcAft>
                      </a:pP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Biên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bản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được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trình</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bày</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khoa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học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hài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hòa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rõ</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ràng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a:t>
                      </a: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p>
                  </a:txBody>
                  <a:tcPr marL="114300" marR="1143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3405033"/>
                  </a:ext>
                </a:extLst>
              </a:tr>
            </a:tbl>
          </a:graphicData>
        </a:graphic>
      </p:graphicFrame>
      <p:sp>
        <p:nvSpPr>
          <p:cNvPr id="5" name="Rectangle 4"/>
          <p:cNvSpPr/>
          <p:nvPr/>
        </p:nvSpPr>
        <p:spPr>
          <a:xfrm>
            <a:off x="3795592" y="167693"/>
            <a:ext cx="4608954" cy="559640"/>
          </a:xfrm>
          <a:prstGeom prst="rect">
            <a:avLst/>
          </a:prstGeom>
        </p:spPr>
        <p:txBody>
          <a:bodyPr wrap="none">
            <a:spAutoFit/>
          </a:bodyPr>
          <a:lstStyle/>
          <a:p>
            <a:pPr indent="285750">
              <a:lnSpc>
                <a:spcPct val="115000"/>
              </a:lnSpc>
              <a:spcAft>
                <a:spcPts val="1200"/>
              </a:spcAft>
            </a:pPr>
            <a:r>
              <a:rPr lang="en-US" sz="2800" b="1" i="1" dirty="0" err="1">
                <a:solidFill>
                  <a:srgbClr val="0070C0"/>
                </a:solidFill>
                <a:latin typeface="Baguet Script" panose="00000500000000000000" pitchFamily="2" charset="0"/>
                <a:ea typeface="Times New Roman" panose="02020603050405020304" pitchFamily="18" charset="0"/>
              </a:rPr>
              <a:t>Bảng</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kiểm</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về</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viết</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biên</a:t>
            </a:r>
            <a:r>
              <a:rPr lang="en-US" sz="2800" b="1" i="1" dirty="0">
                <a:solidFill>
                  <a:srgbClr val="0070C0"/>
                </a:solidFill>
                <a:latin typeface="Baguet Script" panose="00000500000000000000" pitchFamily="2" charset="0"/>
                <a:ea typeface="Times New Roman" panose="02020603050405020304" pitchFamily="18" charset="0"/>
              </a:rPr>
              <a:t> </a:t>
            </a:r>
            <a:r>
              <a:rPr lang="en-US" sz="2800" b="1" i="1" dirty="0" err="1">
                <a:solidFill>
                  <a:srgbClr val="0070C0"/>
                </a:solidFill>
                <a:latin typeface="Baguet Script" panose="00000500000000000000" pitchFamily="2" charset="0"/>
                <a:ea typeface="Times New Roman" panose="02020603050405020304" pitchFamily="18" charset="0"/>
              </a:rPr>
              <a:t>bản</a:t>
            </a:r>
            <a:r>
              <a:rPr lang="en-US" sz="2800" b="1" i="1" dirty="0">
                <a:solidFill>
                  <a:srgbClr val="0070C0"/>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3825798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3752109" y="757237"/>
            <a:ext cx="4675082"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5" name="Rectangle 4"/>
          <p:cNvSpPr/>
          <p:nvPr/>
        </p:nvSpPr>
        <p:spPr>
          <a:xfrm>
            <a:off x="4028829" y="698013"/>
            <a:ext cx="417152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cách</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viết</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biên</a:t>
            </a:r>
            <a:r>
              <a:rPr kumimoji="0" lang="en-US" sz="24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24"/>
          <p:cNvSpPr/>
          <p:nvPr/>
        </p:nvSpPr>
        <p:spPr>
          <a:xfrm>
            <a:off x="4061079" y="3034746"/>
            <a:ext cx="3501933" cy="3110290"/>
          </a:xfrm>
          <a:custGeom>
            <a:avLst/>
            <a:gdLst/>
            <a:ahLst/>
            <a:cxnLst/>
            <a:rect l="0" t="0" r="0" b="0"/>
            <a:pathLst>
              <a:path>
                <a:moveTo>
                  <a:pt x="1865167" y="3079075"/>
                </a:moveTo>
                <a:arcTo wR="1555145" hR="1555145" stAng="4710053" swAng="1379893"/>
              </a:path>
            </a:pathLst>
          </a:custGeom>
          <a:noFill/>
        </p:spPr>
        <p:style>
          <a:lnRef idx="1">
            <a:schemeClr val="accent3">
              <a:hueOff val="1355300"/>
              <a:satOff val="50000"/>
              <a:lumOff val="-7353"/>
              <a:alphaOff val="0"/>
            </a:schemeClr>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3" name="Rectangle 2"/>
          <p:cNvSpPr/>
          <p:nvPr/>
        </p:nvSpPr>
        <p:spPr>
          <a:xfrm>
            <a:off x="660400" y="1182097"/>
            <a:ext cx="5268430" cy="559640"/>
          </a:xfrm>
          <a:prstGeom prst="rect">
            <a:avLst/>
          </a:prstGeom>
        </p:spPr>
        <p:txBody>
          <a:bodyPr wrap="none">
            <a:spAutoFit/>
          </a:bodyPr>
          <a:lstStyle/>
          <a:p>
            <a:pPr>
              <a:lnSpc>
                <a:spcPct val="115000"/>
              </a:lnSpc>
              <a:spcAft>
                <a:spcPts val="1200"/>
              </a:spcAft>
            </a:pPr>
            <a:r>
              <a:rPr lang="en-US" sz="2800" b="1" dirty="0">
                <a:solidFill>
                  <a:srgbClr val="7030A0"/>
                </a:solidFill>
                <a:latin typeface="Baguet Script" panose="00000500000000000000" pitchFamily="2" charset="0"/>
                <a:ea typeface="Times New Roman" panose="02020603050405020304" pitchFamily="18" charset="0"/>
              </a:rPr>
              <a:t>3. </a:t>
            </a:r>
            <a:r>
              <a:rPr lang="en-US" sz="2800" b="1" dirty="0" err="1">
                <a:solidFill>
                  <a:srgbClr val="7030A0"/>
                </a:solidFill>
                <a:latin typeface="Baguet Script" panose="00000500000000000000" pitchFamily="2" charset="0"/>
                <a:ea typeface="Times New Roman" panose="02020603050405020304" pitchFamily="18" charset="0"/>
              </a:rPr>
              <a:t>Bước</a:t>
            </a:r>
            <a:r>
              <a:rPr lang="en-US" sz="2800" b="1" dirty="0">
                <a:solidFill>
                  <a:srgbClr val="7030A0"/>
                </a:solidFill>
                <a:latin typeface="Baguet Script" panose="00000500000000000000" pitchFamily="2" charset="0"/>
                <a:ea typeface="Times New Roman" panose="02020603050405020304" pitchFamily="18" charset="0"/>
              </a:rPr>
              <a:t> 3:</a:t>
            </a:r>
            <a:r>
              <a:rPr lang="en-US" sz="2800" dirty="0">
                <a:solidFill>
                  <a:srgbClr val="7030A0"/>
                </a:solidFill>
                <a:latin typeface="Baguet Script" panose="00000500000000000000" pitchFamily="2"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Kiểm tra và chỉnh sửa</a:t>
            </a:r>
            <a:endParaRPr lang="en-US" sz="2800" dirty="0">
              <a:effectLst/>
              <a:latin typeface="Baguet Script" panose="00000500000000000000" pitchFamily="2" charset="0"/>
              <a:ea typeface="Times New Roman" panose="02020603050405020304" pitchFamily="18" charset="0"/>
            </a:endParaRPr>
          </a:p>
        </p:txBody>
      </p:sp>
      <p:sp>
        <p:nvSpPr>
          <p:cNvPr id="20" name="Oval 19"/>
          <p:cNvSpPr/>
          <p:nvPr/>
        </p:nvSpPr>
        <p:spPr>
          <a:xfrm>
            <a:off x="507555" y="2659727"/>
            <a:ext cx="2427574" cy="2143593"/>
          </a:xfrm>
          <a:prstGeom prst="ellipse">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800" b="1" dirty="0" err="1">
                <a:solidFill>
                  <a:schemeClr val="accent5">
                    <a:lumMod val="50000"/>
                  </a:schemeClr>
                </a:solidFill>
                <a:latin typeface="Baguet Script" panose="00000500000000000000" pitchFamily="2" charset="0"/>
                <a:ea typeface="Times New Roman" panose="02020603050405020304" pitchFamily="18" charset="0"/>
              </a:rPr>
              <a:t>Đọc</a:t>
            </a:r>
            <a:r>
              <a:rPr lang="en-US" sz="2800" b="1" dirty="0">
                <a:solidFill>
                  <a:schemeClr val="accent5">
                    <a:lumMod val="50000"/>
                  </a:schemeClr>
                </a:solidFill>
                <a:latin typeface="Baguet Script" panose="00000500000000000000" pitchFamily="2" charset="0"/>
                <a:ea typeface="Times New Roman" panose="02020603050405020304" pitchFamily="18" charset="0"/>
              </a:rPr>
              <a:t> </a:t>
            </a:r>
            <a:r>
              <a:rPr lang="en-US" sz="2800" b="1" dirty="0" err="1">
                <a:solidFill>
                  <a:schemeClr val="accent5">
                    <a:lumMod val="50000"/>
                  </a:schemeClr>
                </a:solidFill>
                <a:latin typeface="Baguet Script" panose="00000500000000000000" pitchFamily="2" charset="0"/>
                <a:ea typeface="Times New Roman" panose="02020603050405020304" pitchFamily="18" charset="0"/>
              </a:rPr>
              <a:t>lại</a:t>
            </a:r>
            <a:r>
              <a:rPr lang="en-US" sz="2800" b="1" dirty="0">
                <a:solidFill>
                  <a:schemeClr val="accent5">
                    <a:lumMod val="50000"/>
                  </a:schemeClr>
                </a:solidFill>
                <a:latin typeface="Baguet Script" panose="00000500000000000000" pitchFamily="2" charset="0"/>
                <a:ea typeface="Times New Roman" panose="02020603050405020304" pitchFamily="18" charset="0"/>
              </a:rPr>
              <a:t> </a:t>
            </a:r>
            <a:r>
              <a:rPr lang="en-US" sz="2800" b="1" dirty="0" err="1">
                <a:solidFill>
                  <a:schemeClr val="accent5">
                    <a:lumMod val="50000"/>
                  </a:schemeClr>
                </a:solidFill>
                <a:latin typeface="Baguet Script" panose="00000500000000000000" pitchFamily="2" charset="0"/>
                <a:ea typeface="Times New Roman" panose="02020603050405020304" pitchFamily="18" charset="0"/>
              </a:rPr>
              <a:t>và</a:t>
            </a:r>
            <a:r>
              <a:rPr lang="en-US" sz="2800" b="1" dirty="0">
                <a:solidFill>
                  <a:schemeClr val="accent5">
                    <a:lumMod val="50000"/>
                  </a:schemeClr>
                </a:solidFill>
                <a:latin typeface="Baguet Script" panose="00000500000000000000" pitchFamily="2" charset="0"/>
                <a:ea typeface="Times New Roman" panose="02020603050405020304" pitchFamily="18" charset="0"/>
              </a:rPr>
              <a:t> </a:t>
            </a:r>
            <a:r>
              <a:rPr lang="en-US" sz="2800" b="1" dirty="0" err="1">
                <a:solidFill>
                  <a:schemeClr val="accent5">
                    <a:lumMod val="50000"/>
                  </a:schemeClr>
                </a:solidFill>
                <a:latin typeface="Baguet Script" panose="00000500000000000000" pitchFamily="2" charset="0"/>
                <a:ea typeface="Times New Roman" panose="02020603050405020304" pitchFamily="18" charset="0"/>
              </a:rPr>
              <a:t>điều</a:t>
            </a:r>
            <a:r>
              <a:rPr lang="en-US" sz="2800" b="1" dirty="0">
                <a:solidFill>
                  <a:schemeClr val="accent5">
                    <a:lumMod val="50000"/>
                  </a:schemeClr>
                </a:solidFill>
                <a:latin typeface="Baguet Script" panose="00000500000000000000" pitchFamily="2" charset="0"/>
                <a:ea typeface="Times New Roman" panose="02020603050405020304" pitchFamily="18" charset="0"/>
              </a:rPr>
              <a:t> </a:t>
            </a:r>
            <a:r>
              <a:rPr lang="en-US" sz="2800" b="1" dirty="0" err="1">
                <a:solidFill>
                  <a:schemeClr val="accent5">
                    <a:lumMod val="50000"/>
                  </a:schemeClr>
                </a:solidFill>
                <a:latin typeface="Baguet Script" panose="00000500000000000000" pitchFamily="2" charset="0"/>
                <a:ea typeface="Times New Roman" panose="02020603050405020304" pitchFamily="18" charset="0"/>
              </a:rPr>
              <a:t>chỉnh</a:t>
            </a:r>
            <a:r>
              <a:rPr lang="en-US" sz="2800" b="1" dirty="0">
                <a:solidFill>
                  <a:schemeClr val="accent5">
                    <a:lumMod val="50000"/>
                  </a:schemeClr>
                </a:solidFill>
                <a:latin typeface="Baguet Script" panose="00000500000000000000" pitchFamily="2" charset="0"/>
                <a:ea typeface="Times New Roman" panose="02020603050405020304" pitchFamily="18" charset="0"/>
              </a:rPr>
              <a:t>:</a:t>
            </a:r>
            <a:endParaRPr lang="en-US" sz="2800" dirty="0">
              <a:solidFill>
                <a:schemeClr val="accent5">
                  <a:lumMod val="50000"/>
                </a:schemeClr>
              </a:solidFill>
              <a:effectLst/>
              <a:latin typeface="Baguet Script" panose="00000500000000000000" pitchFamily="2" charset="0"/>
              <a:ea typeface="Times New Roman" panose="02020603050405020304" pitchFamily="18" charset="0"/>
            </a:endParaRPr>
          </a:p>
        </p:txBody>
      </p:sp>
      <p:sp>
        <p:nvSpPr>
          <p:cNvPr id="21" name="Chevron 20"/>
          <p:cNvSpPr/>
          <p:nvPr/>
        </p:nvSpPr>
        <p:spPr>
          <a:xfrm>
            <a:off x="2653114" y="2854600"/>
            <a:ext cx="1154242" cy="1753849"/>
          </a:xfrm>
          <a:prstGeom prst="chevron">
            <a:avLst>
              <a:gd name="adj" fmla="val 6168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Plaque 22"/>
          <p:cNvSpPr/>
          <p:nvPr/>
        </p:nvSpPr>
        <p:spPr>
          <a:xfrm>
            <a:off x="3857790" y="1848531"/>
            <a:ext cx="7686510" cy="4006905"/>
          </a:xfrm>
          <a:prstGeom prst="plaque">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200"/>
              </a:spcAft>
            </a:pPr>
            <a:r>
              <a:rPr lang="en-US" sz="2800" dirty="0">
                <a:solidFill>
                  <a:schemeClr val="accent5">
                    <a:lumMod val="50000"/>
                  </a:schemeClr>
                </a:solidFill>
                <a:latin typeface="Baguet Script" panose="00000500000000000000" pitchFamily="2" charset="0"/>
                <a:ea typeface="Times New Roman" panose="02020603050405020304" pitchFamily="18" charset="0"/>
              </a:rPr>
              <a:t>Trong </a:t>
            </a:r>
            <a:r>
              <a:rPr lang="en-US" sz="2800" dirty="0" err="1">
                <a:solidFill>
                  <a:schemeClr val="accent5">
                    <a:lumMod val="50000"/>
                  </a:schemeClr>
                </a:solidFill>
                <a:latin typeface="Baguet Script" panose="00000500000000000000" pitchFamily="2" charset="0"/>
                <a:ea typeface="Times New Roman" panose="02020603050405020304" pitchFamily="18" charset="0"/>
              </a:rPr>
              <a:t>cuộc</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thảo</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luận</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hoặc</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cuộc</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họp</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thư</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kí</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đọc</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lại</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biên</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bản</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cho</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mọi</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thành</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viên</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tham</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dự</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nghe</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và</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điều</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chỉnh</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những</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chỗ</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ghi</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chép</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chưa</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rõ</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chưa</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sát</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chưa</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đúng</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với</a:t>
            </a:r>
            <a:r>
              <a:rPr lang="en-US" sz="2800" dirty="0">
                <a:solidFill>
                  <a:schemeClr val="accent5">
                    <a:lumMod val="50000"/>
                  </a:schemeClr>
                </a:solidFill>
                <a:latin typeface="Baguet Script" panose="00000500000000000000" pitchFamily="2" charset="0"/>
                <a:ea typeface="Times New Roman" panose="02020603050405020304" pitchFamily="18" charset="0"/>
              </a:rPr>
              <a:t> ý </a:t>
            </a:r>
            <a:r>
              <a:rPr lang="en-US" sz="2800" dirty="0" err="1">
                <a:solidFill>
                  <a:schemeClr val="accent5">
                    <a:lumMod val="50000"/>
                  </a:schemeClr>
                </a:solidFill>
                <a:latin typeface="Baguet Script" panose="00000500000000000000" pitchFamily="2" charset="0"/>
                <a:ea typeface="Times New Roman" panose="02020603050405020304" pitchFamily="18" charset="0"/>
              </a:rPr>
              <a:t>kiến</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người</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phát</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biểu</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nếu</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có</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trước</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khi</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cuộc</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thảo</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luận</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kết</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thúc</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Đối</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với</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bài</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tập</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thực</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hành</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biên</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bản</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em</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tự</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chỉnh</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sửa</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hoặc</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đọc</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cho</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một</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vài</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bạn</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nghe</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để</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nhận</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được</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sự</a:t>
            </a:r>
            <a:r>
              <a:rPr lang="en-US" sz="2800" dirty="0">
                <a:solidFill>
                  <a:schemeClr val="accent5">
                    <a:lumMod val="50000"/>
                  </a:schemeClr>
                </a:solidFill>
                <a:latin typeface="Baguet Script" panose="00000500000000000000" pitchFamily="2" charset="0"/>
                <a:ea typeface="Times New Roman" panose="02020603050405020304" pitchFamily="18" charset="0"/>
              </a:rPr>
              <a:t> </a:t>
            </a:r>
            <a:r>
              <a:rPr lang="en-US" sz="2800" dirty="0" err="1">
                <a:solidFill>
                  <a:schemeClr val="accent5">
                    <a:lumMod val="50000"/>
                  </a:schemeClr>
                </a:solidFill>
                <a:latin typeface="Baguet Script" panose="00000500000000000000" pitchFamily="2" charset="0"/>
                <a:ea typeface="Times New Roman" panose="02020603050405020304" pitchFamily="18" charset="0"/>
              </a:rPr>
              <a:t>góp</a:t>
            </a:r>
            <a:r>
              <a:rPr lang="en-US" sz="2800" dirty="0">
                <a:solidFill>
                  <a:schemeClr val="accent5">
                    <a:lumMod val="50000"/>
                  </a:schemeClr>
                </a:solidFill>
                <a:latin typeface="Baguet Script" panose="00000500000000000000" pitchFamily="2" charset="0"/>
                <a:ea typeface="Times New Roman" panose="02020603050405020304" pitchFamily="18" charset="0"/>
              </a:rPr>
              <a:t> ý</a:t>
            </a:r>
            <a:endParaRPr lang="en-US" sz="2800" dirty="0">
              <a:solidFill>
                <a:schemeClr val="accent5">
                  <a:lumMod val="50000"/>
                </a:schemeClr>
              </a:solidFill>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58060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3212" y="929267"/>
          <a:ext cx="11241088" cy="969709"/>
        </p:xfrm>
        <a:graphic>
          <a:graphicData uri="http://schemas.openxmlformats.org/drawingml/2006/table">
            <a:tbl>
              <a:tblPr firstRow="1" firstCol="1" bandRow="1"/>
              <a:tblGrid>
                <a:gridCol w="3662705">
                  <a:extLst>
                    <a:ext uri="{9D8B030D-6E8A-4147-A177-3AD203B41FA5}">
                      <a16:colId xmlns:a16="http://schemas.microsoft.com/office/drawing/2014/main" val="1516544837"/>
                    </a:ext>
                  </a:extLst>
                </a:gridCol>
                <a:gridCol w="7578383">
                  <a:extLst>
                    <a:ext uri="{9D8B030D-6E8A-4147-A177-3AD203B41FA5}">
                      <a16:colId xmlns:a16="http://schemas.microsoft.com/office/drawing/2014/main" val="2449920737"/>
                    </a:ext>
                  </a:extLst>
                </a:gridCol>
              </a:tblGrid>
              <a:tr h="0">
                <a:tc>
                  <a:txBody>
                    <a:bodyPr/>
                    <a:lstStyle/>
                    <a:p>
                      <a:pPr algn="ctr">
                        <a:lnSpc>
                          <a:spcPct val="115000"/>
                        </a:lnSpc>
                        <a:spcAft>
                          <a:spcPts val="0"/>
                        </a:spcAft>
                      </a:pPr>
                      <a:r>
                        <a:rPr lang="en-US"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TRƯỜNG THCS…..</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CHI ĐỘI 6….</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1200"/>
                        </a:spcAft>
                      </a:pPr>
                      <a:r>
                        <a:rPr lang="en-US"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CỘNG HÒA XÃ HỘI CHỦ NGHĨA VIỆT NAM</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2400" b="1"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Độc</a:t>
                      </a:r>
                      <a:r>
                        <a:rPr lang="en-US"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lập</a:t>
                      </a:r>
                      <a:r>
                        <a:rPr lang="en-US"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 </a:t>
                      </a:r>
                      <a:r>
                        <a:rPr lang="en-US" sz="2400" b="1"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Tự</a:t>
                      </a:r>
                      <a:r>
                        <a:rPr lang="en-US"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do- </a:t>
                      </a:r>
                      <a:r>
                        <a:rPr lang="en-US" sz="2400" b="1"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Hạnh</a:t>
                      </a:r>
                      <a:r>
                        <a:rPr lang="en-US" sz="2400" b="1" dirty="0">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Baguet Script" panose="00000500000000000000" pitchFamily="2" charset="0"/>
                          <a:ea typeface="Times New Roman" panose="02020603050405020304" pitchFamily="18" charset="0"/>
                          <a:cs typeface="Times New Roman" panose="02020603050405020304" pitchFamily="18" charset="0"/>
                        </a:rPr>
                        <a:t>phúc</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12601144"/>
                  </a:ext>
                </a:extLst>
              </a:tr>
            </a:tbl>
          </a:graphicData>
        </a:graphic>
      </p:graphicFrame>
      <p:sp>
        <p:nvSpPr>
          <p:cNvPr id="5" name="Rectangle 4"/>
          <p:cNvSpPr/>
          <p:nvPr/>
        </p:nvSpPr>
        <p:spPr>
          <a:xfrm>
            <a:off x="430608" y="217788"/>
            <a:ext cx="3376245" cy="560218"/>
          </a:xfrm>
          <a:prstGeom prst="rect">
            <a:avLst/>
          </a:prstGeom>
        </p:spPr>
        <p:txBody>
          <a:bodyPr wrap="none">
            <a:spAutoFit/>
          </a:bodyPr>
          <a:lstStyle/>
          <a:p>
            <a:pPr algn="just">
              <a:lnSpc>
                <a:spcPct val="115000"/>
              </a:lnSpc>
              <a:spcAft>
                <a:spcPts val="0"/>
              </a:spcAft>
            </a:pPr>
            <a:r>
              <a:rPr lang="en-US" sz="2800" b="1" dirty="0" err="1">
                <a:solidFill>
                  <a:srgbClr val="0070C0"/>
                </a:solidFill>
                <a:latin typeface="Baguet Script" panose="00000500000000000000" pitchFamily="2" charset="0"/>
                <a:ea typeface="Times New Roman" panose="02020603050405020304" pitchFamily="18" charset="0"/>
              </a:rPr>
              <a:t>Biên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bản</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tham</a:t>
            </a:r>
            <a:r>
              <a:rPr lang="en-US" sz="2800" b="1" dirty="0">
                <a:solidFill>
                  <a:srgbClr val="0070C0"/>
                </a:solidFill>
                <a:latin typeface="Baguet Script" panose="00000500000000000000" pitchFamily="2" charset="0"/>
                <a:ea typeface="Times New Roman" panose="02020603050405020304" pitchFamily="18" charset="0"/>
              </a:rPr>
              <a:t> </a:t>
            </a:r>
            <a:r>
              <a:rPr lang="en-US" sz="2800" b="1" dirty="0" err="1">
                <a:solidFill>
                  <a:srgbClr val="0070C0"/>
                </a:solidFill>
                <a:latin typeface="Baguet Script" panose="00000500000000000000" pitchFamily="2" charset="0"/>
                <a:ea typeface="Times New Roman" panose="02020603050405020304" pitchFamily="18" charset="0"/>
              </a:rPr>
              <a:t>khảo</a:t>
            </a:r>
            <a:r>
              <a:rPr lang="en-US" sz="2800" b="1" dirty="0">
                <a:solidFill>
                  <a:srgbClr val="0070C0"/>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
        <p:nvSpPr>
          <p:cNvPr id="6" name="Rectangle 5"/>
          <p:cNvSpPr/>
          <p:nvPr/>
        </p:nvSpPr>
        <p:spPr>
          <a:xfrm>
            <a:off x="431451" y="1848336"/>
            <a:ext cx="10858500" cy="4413516"/>
          </a:xfrm>
          <a:prstGeom prst="rect">
            <a:avLst/>
          </a:prstGeom>
        </p:spPr>
        <p:txBody>
          <a:bodyPr>
            <a:spAutoFit/>
          </a:bodyPr>
          <a:lstStyle/>
          <a:p>
            <a:pPr algn="ctr">
              <a:lnSpc>
                <a:spcPct val="115000"/>
              </a:lnSpc>
              <a:spcAft>
                <a:spcPts val="1200"/>
              </a:spcAft>
            </a:pPr>
            <a:r>
              <a:rPr lang="en-US" sz="2400" b="1" dirty="0">
                <a:latin typeface="Baguet Script" panose="00000500000000000000" pitchFamily="2" charset="0"/>
                <a:ea typeface="Times New Roman" panose="02020603050405020304" pitchFamily="18" charset="0"/>
              </a:rPr>
              <a:t>BIÊN BẢN</a:t>
            </a:r>
            <a:endParaRPr lang="en-US" sz="2400" dirty="0">
              <a:latin typeface="Baguet Script" panose="00000500000000000000" pitchFamily="2" charset="0"/>
              <a:ea typeface="Times New Roman" panose="02020603050405020304" pitchFamily="18" charset="0"/>
            </a:endParaRPr>
          </a:p>
          <a:p>
            <a:pPr algn="ctr">
              <a:lnSpc>
                <a:spcPct val="115000"/>
              </a:lnSpc>
              <a:spcAft>
                <a:spcPts val="1200"/>
              </a:spcAft>
            </a:pPr>
            <a:r>
              <a:rPr lang="en-US" sz="2400" b="1" dirty="0" err="1">
                <a:latin typeface="Baguet Script" panose="00000500000000000000" pitchFamily="2" charset="0"/>
                <a:ea typeface="Times New Roman" panose="02020603050405020304" pitchFamily="18" charset="0"/>
              </a:rPr>
              <a:t>Thảo</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luận</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về</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chủ</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đề</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Hạn</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chế</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sử</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dụng</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bao</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bì</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ni</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lông</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và</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chất</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thải</a:t>
            </a:r>
            <a:r>
              <a:rPr lang="en-US" sz="2400" b="1" dirty="0">
                <a:latin typeface="Baguet Script" panose="00000500000000000000" pitchFamily="2" charset="0"/>
                <a:ea typeface="Times New Roman" panose="02020603050405020304" pitchFamily="18" charset="0"/>
              </a:rPr>
              <a:t> </a:t>
            </a:r>
            <a:r>
              <a:rPr lang="en-US" sz="2400" b="1" dirty="0" err="1">
                <a:latin typeface="Baguet Script" panose="00000500000000000000" pitchFamily="2" charset="0"/>
                <a:ea typeface="Times New Roman" panose="02020603050405020304" pitchFamily="18" charset="0"/>
              </a:rPr>
              <a:t>nhựa</a:t>
            </a:r>
            <a:r>
              <a:rPr lang="en-US" sz="2400" b="1" dirty="0">
                <a:latin typeface="Baguet Script" panose="00000500000000000000" pitchFamily="2" charset="0"/>
                <a:ea typeface="Times New Roman" panose="02020603050405020304" pitchFamily="18" charset="0"/>
              </a:rPr>
              <a:t>”</a:t>
            </a:r>
            <a:endParaRPr lang="en-US" sz="2400" dirty="0">
              <a:latin typeface="Baguet Script" panose="00000500000000000000" pitchFamily="2" charset="0"/>
              <a:ea typeface="Times New Roman" panose="02020603050405020304" pitchFamily="18" charset="0"/>
            </a:endParaRPr>
          </a:p>
          <a:p>
            <a:pPr>
              <a:lnSpc>
                <a:spcPct val="115000"/>
              </a:lnSpc>
              <a:spcAft>
                <a:spcPts val="1200"/>
              </a:spcAft>
            </a:pPr>
            <a:r>
              <a:rPr lang="en-US" sz="2400" dirty="0" err="1">
                <a:latin typeface="Baguet Script" panose="00000500000000000000" pitchFamily="2" charset="0"/>
                <a:ea typeface="Times New Roman" panose="02020603050405020304" pitchFamily="18" charset="0"/>
              </a:rPr>
              <a:t>Thời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gian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bắt</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đầu</a:t>
            </a:r>
            <a:r>
              <a:rPr lang="en-US" sz="2400" dirty="0">
                <a:latin typeface="Baguet Script" panose="00000500000000000000" pitchFamily="2" charset="0"/>
                <a:ea typeface="Times New Roman" panose="02020603050405020304" pitchFamily="18" charset="0"/>
              </a:rPr>
              <a:t>:….</a:t>
            </a:r>
            <a:r>
              <a:rPr lang="en-US" sz="2400" dirty="0" err="1">
                <a:latin typeface="Baguet Script" panose="00000500000000000000" pitchFamily="2" charset="0"/>
                <a:ea typeface="Times New Roman" panose="02020603050405020304" pitchFamily="18" charset="0"/>
              </a:rPr>
              <a:t>giờ</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ngày</a:t>
            </a:r>
            <a:r>
              <a:rPr lang="en-US" sz="2400" dirty="0">
                <a:latin typeface="Baguet Script" panose="00000500000000000000" pitchFamily="2" charset="0"/>
                <a:ea typeface="Times New Roman" panose="02020603050405020304" pitchFamily="18" charset="0"/>
              </a:rPr>
              <a:t>…</a:t>
            </a:r>
            <a:r>
              <a:rPr lang="en-US" sz="2400" dirty="0" err="1">
                <a:latin typeface="Baguet Script" panose="00000500000000000000" pitchFamily="2" charset="0"/>
                <a:ea typeface="Times New Roman" panose="02020603050405020304" pitchFamily="18" charset="0"/>
              </a:rPr>
              <a:t>tháng</a:t>
            </a:r>
            <a:r>
              <a:rPr lang="en-US" sz="2400" dirty="0">
                <a:latin typeface="Baguet Script" panose="00000500000000000000" pitchFamily="2" charset="0"/>
                <a:ea typeface="Times New Roman" panose="02020603050405020304" pitchFamily="18" charset="0"/>
              </a:rPr>
              <a:t>…</a:t>
            </a:r>
            <a:r>
              <a:rPr lang="en-US" sz="2400" dirty="0" err="1">
                <a:latin typeface="Baguet Script" panose="00000500000000000000" pitchFamily="2" charset="0"/>
                <a:ea typeface="Times New Roman" panose="02020603050405020304" pitchFamily="18" charset="0"/>
              </a:rPr>
              <a:t>năm</a:t>
            </a:r>
            <a:r>
              <a:rPr lang="en-US" sz="2400" dirty="0">
                <a:latin typeface="Baguet Script" panose="00000500000000000000" pitchFamily="2" charset="0"/>
                <a:ea typeface="Times New Roman" panose="02020603050405020304" pitchFamily="18" charset="0"/>
              </a:rPr>
              <a:t>….</a:t>
            </a:r>
          </a:p>
          <a:p>
            <a:pPr>
              <a:lnSpc>
                <a:spcPct val="115000"/>
              </a:lnSpc>
              <a:spcAft>
                <a:spcPts val="1200"/>
              </a:spcAft>
            </a:pPr>
            <a:r>
              <a:rPr lang="en-US" sz="2400" dirty="0" err="1">
                <a:latin typeface="Baguet Script" panose="00000500000000000000" pitchFamily="2" charset="0"/>
                <a:ea typeface="Times New Roman" panose="02020603050405020304" pitchFamily="18" charset="0"/>
              </a:rPr>
              <a:t>Địa</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điểm</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Lớp</a:t>
            </a:r>
            <a:r>
              <a:rPr lang="en-US" sz="2400" dirty="0">
                <a:latin typeface="Baguet Script" panose="00000500000000000000" pitchFamily="2" charset="0"/>
                <a:ea typeface="Times New Roman" panose="02020603050405020304" pitchFamily="18" charset="0"/>
              </a:rPr>
              <a:t>….</a:t>
            </a:r>
            <a:r>
              <a:rPr lang="en-US" sz="2400" dirty="0" err="1">
                <a:latin typeface="Baguet Script" panose="00000500000000000000" pitchFamily="2" charset="0"/>
                <a:ea typeface="Times New Roman" panose="02020603050405020304" pitchFamily="18" charset="0"/>
              </a:rPr>
              <a:t>trường</a:t>
            </a:r>
            <a:r>
              <a:rPr lang="en-US" sz="2400" dirty="0">
                <a:latin typeface="Baguet Script" panose="00000500000000000000" pitchFamily="2" charset="0"/>
                <a:ea typeface="Times New Roman" panose="02020603050405020304" pitchFamily="18" charset="0"/>
              </a:rPr>
              <a:t> THCS….</a:t>
            </a:r>
          </a:p>
          <a:p>
            <a:pPr>
              <a:lnSpc>
                <a:spcPct val="115000"/>
              </a:lnSpc>
              <a:spcAft>
                <a:spcPts val="1200"/>
              </a:spcAft>
            </a:pPr>
            <a:r>
              <a:rPr lang="en-US" sz="2400" dirty="0" err="1">
                <a:latin typeface="Baguet Script" panose="00000500000000000000" pitchFamily="2" charset="0"/>
                <a:ea typeface="Times New Roman" panose="02020603050405020304" pitchFamily="18" charset="0"/>
              </a:rPr>
              <a:t>Thành</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phần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tham</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gia</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Giáo</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viên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chủ</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nhiệm</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đội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viên</a:t>
            </a:r>
            <a:r>
              <a:rPr lang="en-US" sz="2400" dirty="0">
                <a:latin typeface="Baguet Script" panose="00000500000000000000" pitchFamily="2" charset="0"/>
                <a:ea typeface="Times New Roman" panose="02020603050405020304" pitchFamily="18" charset="0"/>
              </a:rPr>
              <a:t> chi </a:t>
            </a:r>
            <a:r>
              <a:rPr lang="en-US" sz="2400" dirty="0" err="1">
                <a:latin typeface="Baguet Script" panose="00000500000000000000" pitchFamily="2" charset="0"/>
                <a:ea typeface="Times New Roman" panose="02020603050405020304" pitchFamily="18" charset="0"/>
              </a:rPr>
              <a:t>đội</a:t>
            </a:r>
            <a:r>
              <a:rPr lang="en-US" sz="2400" dirty="0">
                <a:latin typeface="Baguet Script" panose="00000500000000000000" pitchFamily="2" charset="0"/>
                <a:ea typeface="Times New Roman" panose="02020603050405020304" pitchFamily="18" charset="0"/>
              </a:rPr>
              <a:t>…</a:t>
            </a:r>
            <a:r>
              <a:rPr lang="en-US" sz="2400" dirty="0" err="1">
                <a:latin typeface="Baguet Script" panose="00000500000000000000" pitchFamily="2" charset="0"/>
                <a:ea typeface="Times New Roman" panose="02020603050405020304" pitchFamily="18" charset="0"/>
              </a:rPr>
              <a:t>và</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bạn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Liên</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đội</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trưởng</a:t>
            </a:r>
            <a:r>
              <a:rPr lang="en-US" sz="2400" dirty="0">
                <a:latin typeface="Baguet Script" panose="00000500000000000000" pitchFamily="2" charset="0"/>
                <a:ea typeface="Times New Roman" panose="02020603050405020304" pitchFamily="18" charset="0"/>
              </a:rPr>
              <a:t>.</a:t>
            </a:r>
          </a:p>
          <a:p>
            <a:pPr>
              <a:lnSpc>
                <a:spcPct val="115000"/>
              </a:lnSpc>
              <a:spcAft>
                <a:spcPts val="1200"/>
              </a:spcAft>
            </a:pPr>
            <a:r>
              <a:rPr lang="en-US" sz="2400" dirty="0" err="1">
                <a:latin typeface="Baguet Script" panose="00000500000000000000" pitchFamily="2" charset="0"/>
                <a:ea typeface="Times New Roman" panose="02020603050405020304" pitchFamily="18" charset="0"/>
              </a:rPr>
              <a:t>Chủ</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trì</a:t>
            </a:r>
            <a:r>
              <a:rPr lang="en-US" sz="2400" dirty="0">
                <a:latin typeface="Baguet Script" panose="00000500000000000000" pitchFamily="2" charset="0"/>
                <a:ea typeface="Times New Roman" panose="02020603050405020304" pitchFamily="18" charset="0"/>
              </a:rPr>
              <a:t>:… - </a:t>
            </a:r>
            <a:r>
              <a:rPr lang="en-US" sz="2400" dirty="0" err="1">
                <a:latin typeface="Baguet Script" panose="00000500000000000000" pitchFamily="2" charset="0"/>
                <a:ea typeface="Times New Roman" panose="02020603050405020304" pitchFamily="18" charset="0"/>
              </a:rPr>
              <a:t>Lớp</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trưởng</a:t>
            </a:r>
            <a:r>
              <a:rPr lang="en-US" sz="2400" dirty="0">
                <a:latin typeface="Baguet Script" panose="00000500000000000000" pitchFamily="2" charset="0"/>
                <a:ea typeface="Times New Roman" panose="02020603050405020304" pitchFamily="18" charset="0"/>
              </a:rPr>
              <a:t>.</a:t>
            </a:r>
          </a:p>
          <a:p>
            <a:pPr>
              <a:lnSpc>
                <a:spcPct val="115000"/>
              </a:lnSpc>
              <a:spcAft>
                <a:spcPts val="1200"/>
              </a:spcAft>
            </a:pPr>
            <a:r>
              <a:rPr lang="en-US" sz="2400" dirty="0" err="1">
                <a:latin typeface="Baguet Script" panose="00000500000000000000" pitchFamily="2" charset="0"/>
                <a:ea typeface="Times New Roman" panose="02020603050405020304" pitchFamily="18" charset="0"/>
              </a:rPr>
              <a:t>Thư</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kí</a:t>
            </a:r>
            <a:r>
              <a:rPr lang="en-US" sz="2400" dirty="0">
                <a:latin typeface="Baguet Script" panose="00000500000000000000" pitchFamily="2" charset="0"/>
                <a:ea typeface="Times New Roman" panose="02020603050405020304" pitchFamily="18" charset="0"/>
              </a:rPr>
              <a:t>: … - </a:t>
            </a:r>
            <a:r>
              <a:rPr lang="en-US" sz="2400" dirty="0" err="1">
                <a:latin typeface="Baguet Script" panose="00000500000000000000" pitchFamily="2" charset="0"/>
                <a:ea typeface="Times New Roman" panose="02020603050405020304" pitchFamily="18" charset="0"/>
              </a:rPr>
              <a:t>Lớp</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phó</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học</a:t>
            </a:r>
            <a:r>
              <a:rPr lang="en-US" sz="2400" dirty="0">
                <a:latin typeface="Baguet Script" panose="00000500000000000000" pitchFamily="2" charset="0"/>
                <a:ea typeface="Times New Roman" panose="02020603050405020304" pitchFamily="18" charset="0"/>
              </a:rPr>
              <a:t> </a:t>
            </a:r>
            <a:r>
              <a:rPr lang="en-US" sz="2400" dirty="0" err="1">
                <a:latin typeface="Baguet Script" panose="00000500000000000000" pitchFamily="2" charset="0"/>
                <a:ea typeface="Times New Roman" panose="02020603050405020304" pitchFamily="18" charset="0"/>
              </a:rPr>
              <a:t>tập</a:t>
            </a:r>
            <a:r>
              <a:rPr lang="en-US" sz="2400" dirty="0">
                <a:latin typeface="Baguet Script" panose="00000500000000000000" pitchFamily="2" charset="0"/>
                <a:ea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4094568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283932"/>
            <a:ext cx="10858500" cy="6272743"/>
          </a:xfrm>
          <a:prstGeom prst="rect">
            <a:avLst/>
          </a:prstGeom>
        </p:spPr>
        <p:txBody>
          <a:bodyPr>
            <a:spAutoFit/>
          </a:bodyPr>
          <a:lstStyle/>
          <a:p>
            <a:pPr algn="ctr">
              <a:lnSpc>
                <a:spcPct val="115000"/>
              </a:lnSpc>
              <a:spcAft>
                <a:spcPts val="1200"/>
              </a:spcAft>
            </a:pPr>
            <a:r>
              <a:rPr lang="en-US" sz="2800" b="1" dirty="0" err="1">
                <a:latin typeface="Baguet Script" panose="00000500000000000000" pitchFamily="2" charset="0"/>
                <a:ea typeface="Times New Roman" panose="02020603050405020304" pitchFamily="18" charset="0"/>
              </a:rPr>
              <a:t>Nội</a:t>
            </a:r>
            <a:r>
              <a:rPr lang="en-US" sz="2800" b="1" dirty="0">
                <a:latin typeface="Baguet Script" panose="00000500000000000000" pitchFamily="2" charset="0"/>
                <a:ea typeface="Times New Roman" panose="02020603050405020304" pitchFamily="18" charset="0"/>
              </a:rPr>
              <a:t> dung </a:t>
            </a:r>
            <a:r>
              <a:rPr lang="en-US" sz="2800" b="1" dirty="0" err="1">
                <a:latin typeface="Baguet Script" panose="00000500000000000000" pitchFamily="2" charset="0"/>
                <a:ea typeface="Times New Roman" panose="02020603050405020304" pitchFamily="18" charset="0"/>
              </a:rPr>
              <a:t>sinh</a:t>
            </a:r>
            <a:r>
              <a:rPr lang="en-US" sz="2800" b="1" dirty="0">
                <a:latin typeface="Baguet Script" panose="00000500000000000000" pitchFamily="2" charset="0"/>
                <a:ea typeface="Times New Roman" panose="02020603050405020304" pitchFamily="18" charset="0"/>
              </a:rPr>
              <a:t> </a:t>
            </a:r>
            <a:r>
              <a:rPr lang="en-US" sz="2800" b="1" dirty="0" err="1">
                <a:latin typeface="Baguet Script" panose="00000500000000000000" pitchFamily="2" charset="0"/>
                <a:ea typeface="Times New Roman" panose="02020603050405020304" pitchFamily="18" charset="0"/>
              </a:rPr>
              <a:t>hoạt</a:t>
            </a:r>
            <a:endParaRPr lang="en-US" sz="2800" dirty="0">
              <a:latin typeface="Baguet Script" panose="00000500000000000000" pitchFamily="2" charset="0"/>
              <a:ea typeface="Times New Roman" panose="02020603050405020304" pitchFamily="18" charset="0"/>
            </a:endParaRPr>
          </a:p>
          <a:p>
            <a:pPr>
              <a:lnSpc>
                <a:spcPct val="115000"/>
              </a:lnSpc>
              <a:spcAft>
                <a:spcPts val="1200"/>
              </a:spcAft>
            </a:pPr>
            <a:r>
              <a:rPr lang="en-US" sz="2800" dirty="0">
                <a:latin typeface="Baguet Script" panose="00000500000000000000" pitchFamily="2" charset="0"/>
                <a:ea typeface="Times New Roman" panose="02020603050405020304" pitchFamily="18" charset="0"/>
              </a:rPr>
              <a:t>(1) </a:t>
            </a:r>
            <a:r>
              <a:rPr lang="en-US" sz="2800" dirty="0" err="1">
                <a:latin typeface="Baguet Script" panose="00000500000000000000" pitchFamily="2" charset="0"/>
                <a:ea typeface="Times New Roman" panose="02020603050405020304" pitchFamily="18" charset="0"/>
              </a:rPr>
              <a:t>Lớp</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trưởng</a:t>
            </a:r>
            <a:r>
              <a:rPr lang="en-US" sz="2800" dirty="0">
                <a:latin typeface="Baguet Script" panose="00000500000000000000" pitchFamily="2" charset="0"/>
                <a:ea typeface="Times New Roman" panose="02020603050405020304" pitchFamily="18" charset="0"/>
              </a:rPr>
              <a:t> … </a:t>
            </a:r>
            <a:r>
              <a:rPr lang="en-US" sz="2800" dirty="0" err="1">
                <a:latin typeface="Baguet Script" panose="00000500000000000000" pitchFamily="2" charset="0"/>
                <a:ea typeface="Times New Roman" panose="02020603050405020304" pitchFamily="18" charset="0"/>
              </a:rPr>
              <a:t>thông</a:t>
            </a:r>
            <a:r>
              <a:rPr lang="en-US" sz="2800" dirty="0">
                <a:latin typeface="Baguet Script" panose="00000500000000000000" pitchFamily="2" charset="0"/>
                <a:ea typeface="Times New Roman" panose="02020603050405020304" pitchFamily="18" charset="0"/>
              </a:rPr>
              <a:t> qua </a:t>
            </a:r>
            <a:r>
              <a:rPr lang="en-US" sz="2800" dirty="0" err="1">
                <a:latin typeface="Baguet Script" panose="00000500000000000000" pitchFamily="2" charset="0"/>
                <a:ea typeface="Times New Roman" panose="02020603050405020304" pitchFamily="18" charset="0"/>
              </a:rPr>
              <a:t>kế</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hoạch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hưởng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ứng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Ngày</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Trái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Đất</a:t>
            </a:r>
            <a:r>
              <a:rPr lang="en-US" sz="2800" dirty="0">
                <a:latin typeface="Baguet Script" panose="00000500000000000000" pitchFamily="2" charset="0"/>
                <a:ea typeface="Times New Roman" panose="02020603050405020304" pitchFamily="18" charset="0"/>
              </a:rPr>
              <a:t> 22/4, </a:t>
            </a:r>
            <a:r>
              <a:rPr lang="en-US" sz="2800" dirty="0" err="1">
                <a:latin typeface="Baguet Script" panose="00000500000000000000" pitchFamily="2" charset="0"/>
                <a:ea typeface="Times New Roman" panose="02020603050405020304" pitchFamily="18" charset="0"/>
              </a:rPr>
              <a:t>phát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biểu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lí</a:t>
            </a:r>
            <a:r>
              <a:rPr lang="en-US" sz="2800" dirty="0">
                <a:latin typeface="Baguet Script" panose="00000500000000000000" pitchFamily="2" charset="0"/>
                <a:ea typeface="Times New Roman" panose="02020603050405020304" pitchFamily="18" charset="0"/>
              </a:rPr>
              <a:t> do </a:t>
            </a:r>
            <a:r>
              <a:rPr lang="en-US" sz="2800" dirty="0" err="1">
                <a:latin typeface="Baguet Script" panose="00000500000000000000" pitchFamily="2" charset="0"/>
                <a:ea typeface="Times New Roman" panose="02020603050405020304" pitchFamily="18" charset="0"/>
              </a:rPr>
              <a:t>của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buổi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thảo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luận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về</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chủ</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đề</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Hạn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chế</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sử</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dụng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bao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bì</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lông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chất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thải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nhựa</a:t>
            </a:r>
            <a:r>
              <a:rPr lang="en-US" sz="2800" dirty="0">
                <a:latin typeface="Baguet Script" panose="00000500000000000000" pitchFamily="2" charset="0"/>
                <a:ea typeface="Times New Roman" panose="02020603050405020304" pitchFamily="18" charset="0"/>
              </a:rPr>
              <a:t>”.</a:t>
            </a:r>
          </a:p>
          <a:p>
            <a:pPr>
              <a:lnSpc>
                <a:spcPct val="115000"/>
              </a:lnSpc>
              <a:spcAft>
                <a:spcPts val="1200"/>
              </a:spcAft>
            </a:pPr>
            <a:r>
              <a:rPr lang="en-US" sz="2800" dirty="0">
                <a:latin typeface="Baguet Script" panose="00000500000000000000" pitchFamily="2" charset="0"/>
                <a:ea typeface="Times New Roman" panose="02020603050405020304" pitchFamily="18" charset="0"/>
              </a:rPr>
              <a:t>(2) </a:t>
            </a:r>
            <a:r>
              <a:rPr lang="en-US" sz="2800" dirty="0" err="1">
                <a:latin typeface="Baguet Script" panose="00000500000000000000" pitchFamily="2" charset="0"/>
                <a:ea typeface="Times New Roman" panose="02020603050405020304" pitchFamily="18" charset="0"/>
              </a:rPr>
              <a:t>Tổ</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chức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thảo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luận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theo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tổ</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cử</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đại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diện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tổ</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trưởng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các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tổ</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báo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cáo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giải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pháp</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của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tổ</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mình</a:t>
            </a:r>
            <a:r>
              <a:rPr lang="en-US" sz="2800" dirty="0">
                <a:latin typeface="Baguet Script" panose="00000500000000000000" pitchFamily="2" charset="0"/>
                <a:ea typeface="Times New Roman" panose="02020603050405020304" pitchFamily="18" charset="0"/>
              </a:rPr>
              <a:t>.:</a:t>
            </a:r>
          </a:p>
          <a:p>
            <a:pPr>
              <a:lnSpc>
                <a:spcPct val="115000"/>
              </a:lnSpc>
              <a:spcAft>
                <a:spcPts val="1200"/>
              </a:spcAft>
            </a:pP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Sau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khi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hoạt</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động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thảo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luận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và</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báo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cáo</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thư</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kí</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tổng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hợp</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lại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các</a:t>
            </a:r>
            <a:r>
              <a:rPr lang="en-US" sz="2800" dirty="0">
                <a:latin typeface="Baguet Script" panose="00000500000000000000" pitchFamily="2" charset="0"/>
                <a:ea typeface="Times New Roman" panose="02020603050405020304" pitchFamily="18" charset="0"/>
              </a:rPr>
              <a:t> ý </a:t>
            </a:r>
            <a:r>
              <a:rPr lang="en-US" sz="2800" dirty="0" err="1">
                <a:latin typeface="Baguet Script" panose="00000500000000000000" pitchFamily="2" charset="0"/>
                <a:ea typeface="Times New Roman" panose="02020603050405020304" pitchFamily="18" charset="0"/>
              </a:rPr>
              <a:t>kiến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các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tổ</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như</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sau</a:t>
            </a:r>
            <a:r>
              <a:rPr lang="en-US" sz="2800" dirty="0">
                <a:latin typeface="Baguet Script" panose="00000500000000000000" pitchFamily="2" charset="0"/>
                <a:ea typeface="Times New Roman" panose="02020603050405020304" pitchFamily="18" charset="0"/>
              </a:rPr>
              <a:t>:</a:t>
            </a:r>
          </a:p>
          <a:p>
            <a:pPr>
              <a:lnSpc>
                <a:spcPct val="115000"/>
              </a:lnSpc>
              <a:spcAft>
                <a:spcPts val="1200"/>
              </a:spcAft>
            </a:pPr>
            <a:r>
              <a:rPr lang="en-US" sz="2800" dirty="0">
                <a:latin typeface="Baguet Script" panose="00000500000000000000" pitchFamily="2" charset="0"/>
                <a:ea typeface="Times New Roman" panose="02020603050405020304" pitchFamily="18" charset="0"/>
              </a:rPr>
              <a:t>1. </a:t>
            </a:r>
            <a:r>
              <a:rPr lang="en-US" sz="2800" dirty="0" err="1">
                <a:latin typeface="Baguet Script" panose="00000500000000000000" pitchFamily="2" charset="0"/>
                <a:ea typeface="Times New Roman" panose="02020603050405020304" pitchFamily="18" charset="0"/>
              </a:rPr>
              <a:t>Hạn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chế</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tối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việc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sử</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dụng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các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sản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phẩm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nhựa</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túi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nilon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tại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đơn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vị</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thay</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bằng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sản</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phẩm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hữu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cơ</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sử</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dụng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nhiều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lần</a:t>
            </a:r>
            <a:r>
              <a:rPr lang="en-US" sz="2800" dirty="0">
                <a:latin typeface="Baguet Script" panose="00000500000000000000" pitchFamily="2" charset="0"/>
                <a:ea typeface="Times New Roman" panose="02020603050405020304" pitchFamily="18" charset="0"/>
              </a:rPr>
              <a:t>.</a:t>
            </a:r>
          </a:p>
          <a:p>
            <a:pPr>
              <a:lnSpc>
                <a:spcPct val="115000"/>
              </a:lnSpc>
              <a:spcAft>
                <a:spcPts val="1200"/>
              </a:spcAft>
            </a:pPr>
            <a:r>
              <a:rPr lang="en-US" sz="2800" dirty="0">
                <a:latin typeface="Baguet Script" panose="00000500000000000000" pitchFamily="2" charset="0"/>
                <a:ea typeface="Times New Roman" panose="02020603050405020304" pitchFamily="18" charset="0"/>
              </a:rPr>
              <a:t>2. </a:t>
            </a:r>
            <a:r>
              <a:rPr lang="en-US" sz="2800" dirty="0" err="1">
                <a:latin typeface="Baguet Script" panose="00000500000000000000" pitchFamily="2" charset="0"/>
                <a:ea typeface="Times New Roman" panose="02020603050405020304" pitchFamily="18" charset="0"/>
              </a:rPr>
              <a:t>Sử</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dụng</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quy</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trình</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xử</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lí</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rác</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thải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giảm</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thiểu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tái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sảu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dụng</a:t>
            </a:r>
            <a:r>
              <a:rPr lang="en-US" sz="2800" dirty="0">
                <a:latin typeface="Baguet Script" panose="00000500000000000000" pitchFamily="2" charset="0"/>
                <a:ea typeface="Times New Roman" panose="02020603050405020304" pitchFamily="18" charset="0"/>
              </a:rPr>
              <a:t> - </a:t>
            </a:r>
            <a:r>
              <a:rPr lang="en-US" sz="2800" dirty="0" err="1">
                <a:latin typeface="Baguet Script" panose="00000500000000000000" pitchFamily="2" charset="0"/>
                <a:ea typeface="Times New Roman" panose="02020603050405020304" pitchFamily="18" charset="0"/>
              </a:rPr>
              <a:t>tái</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chế</a:t>
            </a:r>
            <a:r>
              <a:rPr lang="en-US" sz="2800" dirty="0">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2269784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0400" y="742325"/>
            <a:ext cx="10858500" cy="5192960"/>
          </a:xfrm>
          <a:prstGeom prst="rect">
            <a:avLst/>
          </a:prstGeom>
        </p:spPr>
        <p:txBody>
          <a:bodyPr>
            <a:spAutoFit/>
          </a:bodyPr>
          <a:lstStyle/>
          <a:p>
            <a:pPr>
              <a:lnSpc>
                <a:spcPct val="115000"/>
              </a:lnSpc>
              <a:spcAft>
                <a:spcPts val="1200"/>
              </a:spcAft>
            </a:pPr>
            <a:r>
              <a:rPr lang="en-US" sz="3200" dirty="0">
                <a:latin typeface="Baguet Script" panose="00000500000000000000" pitchFamily="2" charset="0"/>
                <a:ea typeface="Times New Roman" panose="02020603050405020304" pitchFamily="18" charset="0"/>
              </a:rPr>
              <a:t>3.  </a:t>
            </a:r>
            <a:r>
              <a:rPr lang="en-US" sz="3200" dirty="0" err="1">
                <a:latin typeface="Baguet Script" panose="00000500000000000000" pitchFamily="2" charset="0"/>
                <a:ea typeface="Times New Roman" panose="02020603050405020304" pitchFamily="18" charset="0"/>
              </a:rPr>
              <a:t>Tổ</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chức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thu</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hồi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túi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lông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để</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tái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chế</a:t>
            </a:r>
            <a:r>
              <a:rPr lang="en-US" sz="3200" dirty="0">
                <a:latin typeface="Baguet Script" panose="00000500000000000000" pitchFamily="2" charset="0"/>
                <a:ea typeface="Times New Roman" panose="02020603050405020304" pitchFamily="18" charset="0"/>
              </a:rPr>
              <a:t>.</a:t>
            </a:r>
          </a:p>
          <a:p>
            <a:pPr>
              <a:lnSpc>
                <a:spcPct val="115000"/>
              </a:lnSpc>
              <a:spcAft>
                <a:spcPts val="1200"/>
              </a:spcAft>
            </a:pPr>
            <a:r>
              <a:rPr lang="en-US" sz="3200" dirty="0">
                <a:latin typeface="Baguet Script" panose="00000500000000000000" pitchFamily="2" charset="0"/>
                <a:ea typeface="Times New Roman" panose="02020603050405020304" pitchFamily="18" charset="0"/>
              </a:rPr>
              <a:t>4.  </a:t>
            </a:r>
            <a:r>
              <a:rPr lang="en-US" sz="3200" dirty="0" err="1">
                <a:latin typeface="Baguet Script" panose="00000500000000000000" pitchFamily="2" charset="0"/>
                <a:ea typeface="Times New Roman" panose="02020603050405020304" pitchFamily="18" charset="0"/>
              </a:rPr>
              <a:t>Tuyên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truyền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nâng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cao</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nhận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thức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cộng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đồng</a:t>
            </a:r>
            <a:r>
              <a:rPr lang="en-US" sz="3200" dirty="0">
                <a:latin typeface="Baguet Script" panose="00000500000000000000" pitchFamily="2" charset="0"/>
                <a:ea typeface="Times New Roman" panose="02020603050405020304" pitchFamily="18" charset="0"/>
              </a:rPr>
              <a:t>.</a:t>
            </a:r>
          </a:p>
          <a:p>
            <a:pPr>
              <a:lnSpc>
                <a:spcPct val="115000"/>
              </a:lnSpc>
              <a:spcAft>
                <a:spcPts val="1200"/>
              </a:spcAft>
            </a:pPr>
            <a:r>
              <a:rPr lang="en-US" sz="3200" dirty="0">
                <a:latin typeface="Baguet Script" panose="00000500000000000000" pitchFamily="2" charset="0"/>
                <a:ea typeface="Times New Roman" panose="02020603050405020304" pitchFamily="18" charset="0"/>
              </a:rPr>
              <a:t>5. </a:t>
            </a:r>
            <a:r>
              <a:rPr lang="en-US" sz="3200" dirty="0" err="1">
                <a:latin typeface="Baguet Script" panose="00000500000000000000" pitchFamily="2" charset="0"/>
                <a:ea typeface="Times New Roman" panose="02020603050405020304" pitchFamily="18" charset="0"/>
              </a:rPr>
              <a:t>Phía</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địa</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phương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hỗ</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trợ</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xây</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dựng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một</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hệ</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thống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thu</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gom</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tái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chế</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tái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sử</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dụng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túi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lông</a:t>
            </a:r>
            <a:r>
              <a:rPr lang="en-US" sz="3200" dirty="0">
                <a:latin typeface="Baguet Script" panose="00000500000000000000" pitchFamily="2" charset="0"/>
                <a:ea typeface="Times New Roman" panose="02020603050405020304" pitchFamily="18" charset="0"/>
              </a:rPr>
              <a:t>.</a:t>
            </a:r>
          </a:p>
          <a:p>
            <a:pPr>
              <a:lnSpc>
                <a:spcPct val="115000"/>
              </a:lnSpc>
              <a:spcAft>
                <a:spcPts val="1200"/>
              </a:spcAft>
            </a:pPr>
            <a:r>
              <a:rPr lang="en-US" sz="3200" dirty="0">
                <a:latin typeface="Baguet Script" panose="00000500000000000000" pitchFamily="2" charset="0"/>
                <a:ea typeface="Times New Roman" panose="02020603050405020304" pitchFamily="18" charset="0"/>
              </a:rPr>
              <a:t>(3) Ý </a:t>
            </a:r>
            <a:r>
              <a:rPr lang="en-US" sz="3200" dirty="0" err="1">
                <a:latin typeface="Baguet Script" panose="00000500000000000000" pitchFamily="2" charset="0"/>
                <a:ea typeface="Times New Roman" panose="02020603050405020304" pitchFamily="18" charset="0"/>
              </a:rPr>
              <a:t>kiến</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bổ</a:t>
            </a:r>
            <a:r>
              <a:rPr lang="en-US" sz="3200" dirty="0">
                <a:latin typeface="Baguet Script" panose="00000500000000000000" pitchFamily="2" charset="0"/>
                <a:ea typeface="Times New Roman" panose="02020603050405020304" pitchFamily="18" charset="0"/>
              </a:rPr>
              <a:t> sung </a:t>
            </a:r>
            <a:r>
              <a:rPr lang="en-US" sz="3200" dirty="0" err="1">
                <a:latin typeface="Baguet Script" panose="00000500000000000000" pitchFamily="2" charset="0"/>
                <a:ea typeface="Times New Roman" panose="02020603050405020304" pitchFamily="18" charset="0"/>
              </a:rPr>
              <a:t>của</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một</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số</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cá</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nhân</a:t>
            </a:r>
            <a:r>
              <a:rPr lang="en-US" sz="3200" dirty="0">
                <a:latin typeface="Baguet Script" panose="00000500000000000000" pitchFamily="2" charset="0"/>
                <a:ea typeface="Times New Roman" panose="02020603050405020304" pitchFamily="18" charset="0"/>
              </a:rPr>
              <a:t>::</a:t>
            </a:r>
          </a:p>
          <a:p>
            <a:pPr>
              <a:lnSpc>
                <a:spcPct val="115000"/>
              </a:lnSpc>
              <a:spcAft>
                <a:spcPts val="1200"/>
              </a:spcAft>
            </a:pPr>
            <a:r>
              <a:rPr lang="en-US" sz="3200" dirty="0">
                <a:latin typeface="Baguet Script" panose="00000500000000000000" pitchFamily="2" charset="0"/>
                <a:ea typeface="Times New Roman" panose="02020603050405020304" pitchFamily="18" charset="0"/>
              </a:rPr>
              <a:t>1. </a:t>
            </a:r>
            <a:r>
              <a:rPr lang="en-US" sz="3200" dirty="0" err="1">
                <a:latin typeface="Baguet Script" panose="00000500000000000000" pitchFamily="2" charset="0"/>
                <a:ea typeface="Times New Roman" panose="02020603050405020304" pitchFamily="18" charset="0"/>
              </a:rPr>
              <a:t>Tổ</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chức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các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chương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trình</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thu</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gom</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rác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thải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sáng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tạo</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tái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sử</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dụng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những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rác</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thải</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không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sử</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dụng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nữa</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trở</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thành</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những</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đồ</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vật</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hữu</a:t>
            </a:r>
            <a:r>
              <a:rPr lang="en-US" sz="3200" dirty="0">
                <a:latin typeface="Baguet Script" panose="00000500000000000000" pitchFamily="2" charset="0"/>
                <a:ea typeface="Times New Roman" panose="02020603050405020304" pitchFamily="18" charset="0"/>
              </a:rPr>
              <a:t> </a:t>
            </a:r>
            <a:r>
              <a:rPr lang="en-US" sz="3200" dirty="0" err="1">
                <a:latin typeface="Baguet Script" panose="00000500000000000000" pitchFamily="2" charset="0"/>
                <a:ea typeface="Times New Roman" panose="02020603050405020304" pitchFamily="18" charset="0"/>
              </a:rPr>
              <a:t>ích</a:t>
            </a:r>
            <a:r>
              <a:rPr lang="en-US" sz="3200" dirty="0">
                <a:latin typeface="Baguet Script" panose="00000500000000000000" pitchFamily="2" charset="0"/>
                <a:ea typeface="Times New Roman" panose="02020603050405020304" pitchFamily="18" charset="0"/>
              </a:rPr>
              <a:t>.</a:t>
            </a:r>
          </a:p>
        </p:txBody>
      </p:sp>
    </p:spTree>
    <p:extLst>
      <p:ext uri="{BB962C8B-B14F-4D97-AF65-F5344CB8AC3E}">
        <p14:creationId xmlns:p14="http://schemas.microsoft.com/office/powerpoint/2010/main" val="2589950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0400" y="247650"/>
            <a:ext cx="10858500" cy="4472763"/>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2.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Bổ</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sung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thùng</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chứa</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rác</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tại</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các</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vị</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trí</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sản</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xuất</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phân</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loại</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rác</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có</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thể</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tái</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chế</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với</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rác</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thải</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hữu</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cơ</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dễ</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phân</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hủy</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tại</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nguồn</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phát</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thải</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3.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Tổ</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chức</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ra</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quân</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thu</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gom</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rác</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thải</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nói</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chung</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và</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rác</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thải</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nhựa</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nói</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riêng</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Chủ</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tọa</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phát</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biểu</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tổng</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kết</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a:t>
            </a: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Buổi</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sinh</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hoạt</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kết</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thúc</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lúc</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ngày</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tháng</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Baguet Script" panose="00000500000000000000" pitchFamily="2" charset="0"/>
                <a:ea typeface="Times New Roman" panose="02020603050405020304" pitchFamily="18" charset="0"/>
                <a:cs typeface="+mn-cs"/>
              </a:rPr>
              <a:t>năm</a:t>
            </a:r>
            <a:r>
              <a:rPr kumimoji="0" lang="en-US" sz="32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rPr>
              <a:t>…</a:t>
            </a:r>
          </a:p>
        </p:txBody>
      </p:sp>
      <p:graphicFrame>
        <p:nvGraphicFramePr>
          <p:cNvPr id="4" name="Table 3"/>
          <p:cNvGraphicFramePr>
            <a:graphicFrameLocks noGrp="1"/>
          </p:cNvGraphicFramePr>
          <p:nvPr/>
        </p:nvGraphicFramePr>
        <p:xfrm>
          <a:off x="660400" y="5295202"/>
          <a:ext cx="10897849" cy="615188"/>
        </p:xfrm>
        <a:graphic>
          <a:graphicData uri="http://schemas.openxmlformats.org/drawingml/2006/table">
            <a:tbl>
              <a:tblPr/>
              <a:tblGrid>
                <a:gridCol w="5137116">
                  <a:extLst>
                    <a:ext uri="{9D8B030D-6E8A-4147-A177-3AD203B41FA5}">
                      <a16:colId xmlns:a16="http://schemas.microsoft.com/office/drawing/2014/main" val="3056396699"/>
                    </a:ext>
                  </a:extLst>
                </a:gridCol>
                <a:gridCol w="5760733">
                  <a:extLst>
                    <a:ext uri="{9D8B030D-6E8A-4147-A177-3AD203B41FA5}">
                      <a16:colId xmlns:a16="http://schemas.microsoft.com/office/drawing/2014/main" val="292263928"/>
                    </a:ext>
                  </a:extLst>
                </a:gridCol>
              </a:tblGrid>
              <a:tr h="207010">
                <a:tc>
                  <a:txBody>
                    <a:bodyPr/>
                    <a:lstStyle/>
                    <a:p>
                      <a:pPr algn="ctr">
                        <a:lnSpc>
                          <a:spcPct val="115000"/>
                        </a:lnSpc>
                        <a:spcAft>
                          <a:spcPts val="0"/>
                        </a:spcAft>
                      </a:pPr>
                      <a:r>
                        <a:rPr lang="en-US" sz="2800" b="1" dirty="0">
                          <a:effectLst/>
                          <a:latin typeface="Baguet Script" panose="00000500000000000000" pitchFamily="2" charset="0"/>
                          <a:ea typeface="Times New Roman" panose="02020603050405020304" pitchFamily="18" charset="0"/>
                          <a:cs typeface="Times New Roman" panose="02020603050405020304" pitchFamily="18" charset="0"/>
                        </a:rPr>
                        <a:t>THƯ KÍ</a:t>
                      </a:r>
                      <a:endParaRPr lang="en-US" sz="28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114300" marR="114300" marT="76200" marB="76200" anchor="ctr">
                    <a:lnL>
                      <a:noFill/>
                    </a:lnL>
                    <a:lnR>
                      <a:noFill/>
                    </a:lnR>
                    <a:lnT>
                      <a:noFill/>
                    </a:lnT>
                    <a:lnB>
                      <a:noFill/>
                    </a:lnB>
                    <a:solidFill>
                      <a:srgbClr val="FFFFFF"/>
                    </a:solidFill>
                  </a:tcPr>
                </a:tc>
                <a:tc>
                  <a:txBody>
                    <a:bodyPr/>
                    <a:lstStyle/>
                    <a:p>
                      <a:pPr algn="ctr">
                        <a:lnSpc>
                          <a:spcPct val="115000"/>
                        </a:lnSpc>
                        <a:spcAft>
                          <a:spcPts val="0"/>
                        </a:spcAft>
                      </a:pPr>
                      <a:r>
                        <a:rPr lang="en-US" sz="2800" b="1" dirty="0">
                          <a:effectLst/>
                          <a:latin typeface="Baguet Script" panose="00000500000000000000" pitchFamily="2" charset="0"/>
                          <a:ea typeface="Times New Roman" panose="02020603050405020304" pitchFamily="18" charset="0"/>
                          <a:cs typeface="Times New Roman" panose="02020603050405020304" pitchFamily="18" charset="0"/>
                        </a:rPr>
                        <a:t>CHỦ TỌA</a:t>
                      </a:r>
                      <a:endParaRPr lang="en-US" sz="28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114300" marR="114300" marT="76200" marB="76200" anchor="ctr">
                    <a:lnL>
                      <a:noFill/>
                    </a:lnL>
                    <a:lnR>
                      <a:noFill/>
                    </a:lnR>
                    <a:lnT>
                      <a:noFill/>
                    </a:lnT>
                    <a:lnB>
                      <a:noFill/>
                    </a:lnB>
                    <a:solidFill>
                      <a:srgbClr val="FFFFFF"/>
                    </a:solidFill>
                  </a:tcPr>
                </a:tc>
                <a:extLst>
                  <a:ext uri="{0D108BD9-81ED-4DB2-BD59-A6C34878D82A}">
                    <a16:rowId xmlns:a16="http://schemas.microsoft.com/office/drawing/2014/main" val="948268778"/>
                  </a:ext>
                </a:extLst>
              </a:tr>
            </a:tbl>
          </a:graphicData>
        </a:graphic>
      </p:graphicFrame>
      <p:sp>
        <p:nvSpPr>
          <p:cNvPr id="6" name="Rectangle 5"/>
          <p:cNvSpPr/>
          <p:nvPr/>
        </p:nvSpPr>
        <p:spPr>
          <a:xfrm>
            <a:off x="660400" y="4154104"/>
            <a:ext cx="6096000" cy="1237262"/>
          </a:xfrm>
          <a:prstGeom prst="rect">
            <a:avLst/>
          </a:prstGeom>
        </p:spPr>
        <p:txBody>
          <a:bodyPr>
            <a:spAutoFit/>
          </a:bodyPr>
          <a:lstStyle/>
          <a:p>
            <a:pPr>
              <a:lnSpc>
                <a:spcPct val="115000"/>
              </a:lnSpc>
              <a:spcAft>
                <a:spcPts val="1200"/>
              </a:spcAft>
            </a:pPr>
            <a:r>
              <a:rPr lang="en-US" sz="2800" b="1" dirty="0" err="1">
                <a:latin typeface="Baguet Script" panose="00000500000000000000" pitchFamily="2" charset="0"/>
                <a:ea typeface="Times New Roman" panose="02020603050405020304" pitchFamily="18" charset="0"/>
              </a:rPr>
              <a:t>Nơi</a:t>
            </a:r>
            <a:r>
              <a:rPr lang="en-US" sz="2800" b="1" dirty="0">
                <a:latin typeface="Baguet Script" panose="00000500000000000000" pitchFamily="2" charset="0"/>
                <a:ea typeface="Times New Roman" panose="02020603050405020304" pitchFamily="18" charset="0"/>
              </a:rPr>
              <a:t> </a:t>
            </a:r>
            <a:r>
              <a:rPr lang="en-US" sz="2800" b="1" dirty="0" err="1">
                <a:latin typeface="Baguet Script" panose="00000500000000000000" pitchFamily="2" charset="0"/>
                <a:ea typeface="Times New Roman" panose="02020603050405020304" pitchFamily="18" charset="0"/>
              </a:rPr>
              <a:t>nhận</a:t>
            </a:r>
            <a:r>
              <a:rPr lang="en-US" sz="2800" b="1" dirty="0">
                <a:latin typeface="Baguet Script" panose="00000500000000000000" pitchFamily="2" charset="0"/>
                <a:ea typeface="Times New Roman" panose="02020603050405020304" pitchFamily="18" charset="0"/>
              </a:rPr>
              <a:t>:</a:t>
            </a:r>
            <a:endParaRPr lang="en-US" sz="2800" dirty="0">
              <a:latin typeface="Baguet Script" panose="00000500000000000000" pitchFamily="2" charset="0"/>
              <a:ea typeface="Times New Roman" panose="02020603050405020304" pitchFamily="18" charset="0"/>
            </a:endParaRPr>
          </a:p>
          <a:p>
            <a:pPr>
              <a:lnSpc>
                <a:spcPct val="115000"/>
              </a:lnSpc>
              <a:spcAft>
                <a:spcPts val="1200"/>
              </a:spcAft>
            </a:pPr>
            <a:r>
              <a:rPr lang="en-US" sz="2800" dirty="0" err="1">
                <a:latin typeface="Baguet Script" panose="00000500000000000000" pitchFamily="2" charset="0"/>
                <a:ea typeface="Times New Roman" panose="02020603050405020304" pitchFamily="18" charset="0"/>
              </a:rPr>
              <a:t>Lưu</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Hồ</a:t>
            </a:r>
            <a:r>
              <a:rPr lang="en-US" sz="2800" dirty="0">
                <a:latin typeface="Baguet Script" panose="00000500000000000000" pitchFamily="2" charset="0"/>
                <a:ea typeface="Times New Roman" panose="02020603050405020304" pitchFamily="18" charset="0"/>
              </a:rPr>
              <a:t> </a:t>
            </a:r>
            <a:r>
              <a:rPr lang="en-US" sz="2800" dirty="0" err="1">
                <a:latin typeface="Baguet Script" panose="00000500000000000000" pitchFamily="2" charset="0"/>
                <a:ea typeface="Times New Roman" panose="02020603050405020304" pitchFamily="18" charset="0"/>
              </a:rPr>
              <a:t>sơ</a:t>
            </a:r>
            <a:r>
              <a:rPr lang="en-US" sz="2800" dirty="0">
                <a:latin typeface="Baguet Script" panose="00000500000000000000" pitchFamily="2" charset="0"/>
                <a:ea typeface="Times New Roman" panose="02020603050405020304" pitchFamily="18" charset="0"/>
              </a:rPr>
              <a:t> chi </a:t>
            </a:r>
            <a:r>
              <a:rPr lang="en-US" sz="2800" dirty="0" err="1">
                <a:latin typeface="Baguet Script" panose="00000500000000000000" pitchFamily="2" charset="0"/>
                <a:ea typeface="Times New Roman" panose="02020603050405020304" pitchFamily="18" charset="0"/>
              </a:rPr>
              <a:t>đội</a:t>
            </a:r>
            <a:r>
              <a:rPr lang="en-US" sz="2800" dirty="0">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108666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tóm</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tắt</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văn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553762" y="1130300"/>
            <a:ext cx="6096000" cy="560218"/>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I.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Cách</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tóm</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tắt</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Times New Roman" panose="02020603050405020304" pitchFamily="18" charset="0"/>
                <a:cs typeface="+mn-cs"/>
              </a:rPr>
              <a:t>thông</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Times New Roman" panose="02020603050405020304" pitchFamily="18" charset="0"/>
                <a:cs typeface="+mn-cs"/>
              </a:rPr>
              <a:t> tin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10" name="Rectangle 9"/>
          <p:cNvSpPr/>
          <p:nvPr/>
        </p:nvSpPr>
        <p:spPr>
          <a:xfrm>
            <a:off x="442458" y="1678399"/>
            <a:ext cx="10766089" cy="559640"/>
          </a:xfrm>
          <a:prstGeom prst="rect">
            <a:avLst/>
          </a:prstGeom>
        </p:spPr>
        <p:txBody>
          <a:bodyPr wrap="none">
            <a:spAutoFit/>
          </a:bodyPr>
          <a:lstStyle/>
          <a:p>
            <a:pPr>
              <a:lnSpc>
                <a:spcPct val="115000"/>
              </a:lnSpc>
              <a:spcAft>
                <a:spcPts val="1200"/>
              </a:spcAft>
            </a:pPr>
            <a:r>
              <a:rPr lang="en-US" sz="2800" b="1" dirty="0">
                <a:solidFill>
                  <a:srgbClr val="7030A0"/>
                </a:solidFill>
                <a:latin typeface="Baguet Script" panose="00000500000000000000" pitchFamily="2" charset="0"/>
                <a:ea typeface="Times New Roman" panose="02020603050405020304" pitchFamily="18" charset="0"/>
              </a:rPr>
              <a:t>a) </a:t>
            </a:r>
            <a:r>
              <a:rPr lang="en-US" sz="2800" b="1" dirty="0" err="1">
                <a:solidFill>
                  <a:srgbClr val="7030A0"/>
                </a:solidFill>
                <a:latin typeface="Baguet Script" panose="00000500000000000000" pitchFamily="2" charset="0"/>
                <a:ea typeface="Times New Roman" panose="02020603050405020304" pitchFamily="18" charset="0"/>
              </a:rPr>
              <a:t>Xét</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ví</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dụ</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Bản</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tóm</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tắt</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Điều</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gì</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giúp</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bóng</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đá</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Việt</a:t>
            </a:r>
            <a:r>
              <a:rPr lang="en-US" sz="2800" b="1" dirty="0">
                <a:solidFill>
                  <a:srgbClr val="7030A0"/>
                </a:solidFill>
                <a:latin typeface="Baguet Script" panose="00000500000000000000" pitchFamily="2" charset="0"/>
                <a:ea typeface="Times New Roman" panose="02020603050405020304" pitchFamily="18" charset="0"/>
              </a:rPr>
              <a:t> Nam </a:t>
            </a:r>
            <a:r>
              <a:rPr lang="en-US" sz="2800" b="1" dirty="0" err="1">
                <a:solidFill>
                  <a:srgbClr val="7030A0"/>
                </a:solidFill>
                <a:latin typeface="Baguet Script" panose="00000500000000000000" pitchFamily="2" charset="0"/>
                <a:ea typeface="Times New Roman" panose="02020603050405020304" pitchFamily="18" charset="0"/>
              </a:rPr>
              <a:t>chiến</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thắng</a:t>
            </a:r>
            <a:r>
              <a:rPr lang="en-US" sz="2800" b="1" dirty="0">
                <a:solidFill>
                  <a:srgbClr val="7030A0"/>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
        <p:nvSpPr>
          <p:cNvPr id="6" name="Rounded Rectangle 5"/>
          <p:cNvSpPr/>
          <p:nvPr/>
        </p:nvSpPr>
        <p:spPr>
          <a:xfrm>
            <a:off x="549160" y="2946710"/>
            <a:ext cx="3783012" cy="3147934"/>
          </a:xfrm>
          <a:prstGeom prst="roundRect">
            <a:avLst/>
          </a:prstGeom>
          <a:solidFill>
            <a:schemeClr val="accent4">
              <a:lumMod val="20000"/>
              <a:lumOff val="8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800" dirty="0" err="1">
                <a:solidFill>
                  <a:srgbClr val="0D0D0D"/>
                </a:solidFill>
                <a:latin typeface="Baguet Script" panose="00000500000000000000" pitchFamily="2" charset="0"/>
                <a:ea typeface="Times New Roman" panose="02020603050405020304" pitchFamily="18" charset="0"/>
              </a:rPr>
              <a:t>Văn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bản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tóm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tắt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chỉ</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nêu</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các</a:t>
            </a:r>
            <a:r>
              <a:rPr lang="en-US" sz="2800" dirty="0">
                <a:solidFill>
                  <a:srgbClr val="0D0D0D"/>
                </a:solidFill>
                <a:latin typeface="Baguet Script" panose="00000500000000000000" pitchFamily="2" charset="0"/>
                <a:ea typeface="Times New Roman" panose="02020603050405020304" pitchFamily="18" charset="0"/>
              </a:rPr>
              <a:t> ý </a:t>
            </a:r>
            <a:r>
              <a:rPr lang="en-US" sz="2800" dirty="0" err="1">
                <a:solidFill>
                  <a:srgbClr val="0D0D0D"/>
                </a:solidFill>
                <a:latin typeface="Baguet Script" panose="00000500000000000000" pitchFamily="2" charset="0"/>
                <a:ea typeface="Times New Roman" panose="02020603050405020304" pitchFamily="18" charset="0"/>
              </a:rPr>
              <a:t>chính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trung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thành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với</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văn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bản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gốc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nhưng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không</a:t>
            </a:r>
            <a:r>
              <a:rPr lang="en-US" sz="2800" dirty="0">
                <a:solidFill>
                  <a:srgbClr val="0D0D0D"/>
                </a:solidFill>
                <a:latin typeface="Baguet Script" panose="00000500000000000000" pitchFamily="2" charset="0"/>
                <a:ea typeface="Times New Roman" panose="02020603050405020304" pitchFamily="18" charset="0"/>
              </a:rPr>
              <a:t> chi </a:t>
            </a:r>
            <a:r>
              <a:rPr lang="en-US" sz="2800" dirty="0" err="1">
                <a:solidFill>
                  <a:srgbClr val="0D0D0D"/>
                </a:solidFill>
                <a:latin typeface="Baguet Script" panose="00000500000000000000" pitchFamily="2" charset="0"/>
                <a:ea typeface="Times New Roman" panose="02020603050405020304" pitchFamily="18" charset="0"/>
              </a:rPr>
              <a:t>tiết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đầy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đủ</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thông</a:t>
            </a:r>
            <a:r>
              <a:rPr lang="en-US" sz="2800" dirty="0">
                <a:solidFill>
                  <a:srgbClr val="0D0D0D"/>
                </a:solidFill>
                <a:latin typeface="Baguet Script" panose="00000500000000000000" pitchFamily="2" charset="0"/>
                <a:ea typeface="Times New Roman" panose="02020603050405020304" pitchFamily="18" charset="0"/>
              </a:rPr>
              <a:t> tin </a:t>
            </a:r>
            <a:r>
              <a:rPr lang="en-US" sz="2800" dirty="0" err="1">
                <a:solidFill>
                  <a:srgbClr val="0D0D0D"/>
                </a:solidFill>
                <a:latin typeface="Baguet Script" panose="00000500000000000000" pitchFamily="2" charset="0"/>
                <a:ea typeface="Times New Roman" panose="02020603050405020304" pitchFamily="18" charset="0"/>
              </a:rPr>
              <a:t>như</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văn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bản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gốc</a:t>
            </a:r>
            <a:r>
              <a:rPr lang="en-US" sz="2800" dirty="0">
                <a:solidFill>
                  <a:srgbClr val="0D0D0D"/>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
        <p:nvSpPr>
          <p:cNvPr id="7" name="Pentagon 6"/>
          <p:cNvSpPr/>
          <p:nvPr/>
        </p:nvSpPr>
        <p:spPr>
          <a:xfrm>
            <a:off x="1406485" y="2319065"/>
            <a:ext cx="2427000" cy="651821"/>
          </a:xfrm>
          <a:prstGeom prst="homePlat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Về</a:t>
            </a:r>
            <a:r>
              <a:rPr lang="en-US" sz="2800" b="1"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nội</a:t>
            </a:r>
            <a:r>
              <a:rPr lang="en-US" sz="2800" b="1"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dung</a:t>
            </a:r>
            <a:endParaRPr lang="en-US" sz="2800" dirty="0">
              <a:latin typeface="Baguet Script" panose="00000500000000000000" pitchFamily="2" charset="0"/>
              <a:cs typeface="Times New Roman" panose="02020603050405020304" pitchFamily="18" charset="0"/>
            </a:endParaRPr>
          </a:p>
        </p:txBody>
      </p:sp>
      <p:sp>
        <p:nvSpPr>
          <p:cNvPr id="12" name="Rounded Rectangle 11"/>
          <p:cNvSpPr/>
          <p:nvPr/>
        </p:nvSpPr>
        <p:spPr>
          <a:xfrm>
            <a:off x="4697260" y="2972633"/>
            <a:ext cx="2573907" cy="3136067"/>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Dung </a:t>
            </a:r>
            <a:r>
              <a:rPr lang="en-US" sz="2800"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lượng</a:t>
            </a:r>
            <a:r>
              <a:rPr lang="en-US" sz="2800"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văn</a:t>
            </a:r>
            <a:r>
              <a:rPr lang="en-US" sz="2800"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bản</a:t>
            </a:r>
            <a:r>
              <a:rPr lang="en-US" sz="2800"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tóm</a:t>
            </a:r>
            <a:r>
              <a:rPr lang="en-US" sz="2800"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tắt</a:t>
            </a:r>
            <a:r>
              <a:rPr lang="en-US" sz="2800"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ngắn</a:t>
            </a:r>
            <a:r>
              <a:rPr lang="en-US" sz="2800"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gọn</a:t>
            </a:r>
            <a:r>
              <a:rPr lang="en-US" sz="2800"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hơn</a:t>
            </a:r>
            <a:r>
              <a:rPr lang="en-US" sz="2800"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văn</a:t>
            </a:r>
            <a:r>
              <a:rPr lang="en-US" sz="2800"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bản</a:t>
            </a:r>
            <a:r>
              <a:rPr lang="en-US" sz="2800"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gốc</a:t>
            </a:r>
            <a:r>
              <a:rPr lang="en-US" sz="2800"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a:t>
            </a:r>
            <a:endParaRPr lang="en-US" sz="2800" dirty="0">
              <a:latin typeface="Baguet Script" panose="00000500000000000000" pitchFamily="2" charset="0"/>
              <a:cs typeface="Times New Roman" panose="02020603050405020304" pitchFamily="18" charset="0"/>
            </a:endParaRPr>
          </a:p>
        </p:txBody>
      </p:sp>
      <p:sp>
        <p:nvSpPr>
          <p:cNvPr id="21" name="Rounded Rectangle 20"/>
          <p:cNvSpPr/>
          <p:nvPr/>
        </p:nvSpPr>
        <p:spPr>
          <a:xfrm>
            <a:off x="7512638" y="2998033"/>
            <a:ext cx="4107458" cy="3136067"/>
          </a:xfrm>
          <a:prstGeom prst="round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800" dirty="0" err="1">
                <a:solidFill>
                  <a:srgbClr val="0D0D0D"/>
                </a:solidFill>
                <a:latin typeface="Baguet Script" panose="00000500000000000000" pitchFamily="2" charset="0"/>
                <a:ea typeface="Times New Roman" panose="02020603050405020304" pitchFamily="18" charset="0"/>
              </a:rPr>
              <a:t>Chỉ</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trình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bày</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thành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một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đoạn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văn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sơ</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đồ</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văn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bản</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tóm</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tắt</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theo</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cách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thông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dụng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không</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có</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các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đề</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mục</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số</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thứ</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tự</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tranh</a:t>
            </a:r>
            <a:r>
              <a:rPr lang="en-US" sz="2800" dirty="0">
                <a:solidFill>
                  <a:srgbClr val="0D0D0D"/>
                </a:solidFill>
                <a:latin typeface="Baguet Script" panose="00000500000000000000" pitchFamily="2" charset="0"/>
                <a:ea typeface="Times New Roman" panose="02020603050405020304" pitchFamily="18" charset="0"/>
              </a:rPr>
              <a:t> </a:t>
            </a:r>
            <a:r>
              <a:rPr lang="en-US" sz="2800" dirty="0" err="1">
                <a:solidFill>
                  <a:srgbClr val="0D0D0D"/>
                </a:solidFill>
                <a:latin typeface="Baguet Script" panose="00000500000000000000" pitchFamily="2" charset="0"/>
                <a:ea typeface="Times New Roman" panose="02020603050405020304" pitchFamily="18" charset="0"/>
              </a:rPr>
              <a:t>ảnh</a:t>
            </a:r>
            <a:r>
              <a:rPr lang="en-US" sz="2800" dirty="0">
                <a:solidFill>
                  <a:srgbClr val="0D0D0D"/>
                </a:solidFill>
                <a:latin typeface="Baguet Script" panose="00000500000000000000" pitchFamily="2" charset="0"/>
                <a:ea typeface="Times New Roman" panose="02020603050405020304" pitchFamily="18" charset="0"/>
              </a:rPr>
              <a:t> minh </a:t>
            </a:r>
            <a:r>
              <a:rPr lang="en-US" sz="2800" dirty="0" err="1">
                <a:solidFill>
                  <a:srgbClr val="0D0D0D"/>
                </a:solidFill>
                <a:latin typeface="Baguet Script" panose="00000500000000000000" pitchFamily="2" charset="0"/>
                <a:ea typeface="Times New Roman" panose="02020603050405020304" pitchFamily="18" charset="0"/>
              </a:rPr>
              <a:t>hoạ</a:t>
            </a:r>
            <a:r>
              <a:rPr lang="en-US" sz="2800" dirty="0">
                <a:solidFill>
                  <a:srgbClr val="0D0D0D"/>
                </a:solidFill>
                <a:latin typeface="Baguet Script" panose="00000500000000000000" pitchFamily="2" charset="0"/>
                <a:ea typeface="Times New Roman" panose="02020603050405020304" pitchFamily="18" charset="0"/>
              </a:rPr>
              <a:t>.</a:t>
            </a:r>
            <a:endParaRPr lang="en-US" sz="2400" dirty="0">
              <a:effectLst/>
              <a:latin typeface="Baguet Script" panose="00000500000000000000" pitchFamily="2" charset="0"/>
              <a:ea typeface="Times New Roman" panose="02020603050405020304" pitchFamily="18" charset="0"/>
            </a:endParaRPr>
          </a:p>
        </p:txBody>
      </p:sp>
      <p:sp>
        <p:nvSpPr>
          <p:cNvPr id="23" name="Pentagon 22"/>
          <p:cNvSpPr/>
          <p:nvPr/>
        </p:nvSpPr>
        <p:spPr>
          <a:xfrm>
            <a:off x="6405237" y="2357654"/>
            <a:ext cx="2427000" cy="651821"/>
          </a:xfrm>
          <a:prstGeom prst="homePlat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Về</a:t>
            </a:r>
            <a:r>
              <a:rPr lang="en-US" sz="2800" b="1"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hình</a:t>
            </a:r>
            <a:r>
              <a:rPr lang="en-US" sz="2800" b="1" dirty="0">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 </a:t>
            </a:r>
            <a:r>
              <a:rPr lang="en-US" sz="2800" b="1" dirty="0" err="1">
                <a:solidFill>
                  <a:srgbClr val="0D0D0D"/>
                </a:solidFill>
                <a:latin typeface="Baguet Script" panose="00000500000000000000" pitchFamily="2" charset="0"/>
                <a:ea typeface="Times New Roman" panose="02020603050405020304" pitchFamily="18" charset="0"/>
                <a:cs typeface="Times New Roman" panose="02020603050405020304" pitchFamily="18" charset="0"/>
              </a:rPr>
              <a:t>thức</a:t>
            </a:r>
            <a:endParaRPr lang="en-US" sz="2800" dirty="0">
              <a:latin typeface="Baguet Script"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321769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tóm</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tắt</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văn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565542" y="1033632"/>
            <a:ext cx="1891865" cy="559640"/>
          </a:xfrm>
          <a:prstGeom prst="rect">
            <a:avLst/>
          </a:prstGeom>
        </p:spPr>
        <p:txBody>
          <a:bodyPr wrap="none">
            <a:spAutoFit/>
          </a:bodyPr>
          <a:lstStyle/>
          <a:p>
            <a:pPr algn="just">
              <a:lnSpc>
                <a:spcPct val="115000"/>
              </a:lnSpc>
              <a:spcAft>
                <a:spcPts val="0"/>
              </a:spcAft>
            </a:pPr>
            <a:r>
              <a:rPr lang="en-US" sz="2800" b="1" dirty="0">
                <a:solidFill>
                  <a:srgbClr val="7030A0"/>
                </a:solidFill>
                <a:latin typeface="Baguet Script" panose="00000500000000000000" pitchFamily="2" charset="0"/>
                <a:ea typeface="Times New Roman" panose="02020603050405020304" pitchFamily="18" charset="0"/>
              </a:rPr>
              <a:t>b. </a:t>
            </a:r>
            <a:r>
              <a:rPr lang="en-US" sz="2800" b="1" dirty="0" err="1">
                <a:solidFill>
                  <a:srgbClr val="7030A0"/>
                </a:solidFill>
                <a:latin typeface="Baguet Script" panose="00000500000000000000" pitchFamily="2" charset="0"/>
                <a:ea typeface="Times New Roman" panose="02020603050405020304" pitchFamily="18" charset="0"/>
              </a:rPr>
              <a:t>Kết</a:t>
            </a:r>
            <a:r>
              <a:rPr lang="en-US" sz="2800" b="1" dirty="0">
                <a:solidFill>
                  <a:srgbClr val="7030A0"/>
                </a:solidFill>
                <a:latin typeface="Baguet Script" panose="00000500000000000000" pitchFamily="2" charset="0"/>
                <a:ea typeface="Times New Roman" panose="02020603050405020304" pitchFamily="18" charset="0"/>
              </a:rPr>
              <a:t> </a:t>
            </a:r>
            <a:r>
              <a:rPr lang="en-US" sz="2800" b="1" dirty="0" err="1">
                <a:solidFill>
                  <a:srgbClr val="7030A0"/>
                </a:solidFill>
                <a:latin typeface="Baguet Script" panose="00000500000000000000" pitchFamily="2" charset="0"/>
                <a:ea typeface="Times New Roman" panose="02020603050405020304" pitchFamily="18" charset="0"/>
              </a:rPr>
              <a:t>luận</a:t>
            </a:r>
            <a:r>
              <a:rPr lang="en-US" sz="2800" b="1" dirty="0">
                <a:solidFill>
                  <a:srgbClr val="7030A0"/>
                </a:solidFill>
                <a:latin typeface="Baguet Script" panose="00000500000000000000" pitchFamily="2" charset="0"/>
                <a:ea typeface="Times New Roman" panose="02020603050405020304" pitchFamily="18" charset="0"/>
              </a:rPr>
              <a:t> </a:t>
            </a:r>
            <a:endParaRPr lang="en-US" sz="2800" dirty="0">
              <a:effectLst/>
              <a:latin typeface="Baguet Script" panose="00000500000000000000" pitchFamily="2" charset="0"/>
              <a:ea typeface="Times New Roman" panose="02020603050405020304" pitchFamily="18" charset="0"/>
            </a:endParaRPr>
          </a:p>
        </p:txBody>
      </p:sp>
      <p:sp>
        <p:nvSpPr>
          <p:cNvPr id="16" name="Rectangle 15"/>
          <p:cNvSpPr/>
          <p:nvPr/>
        </p:nvSpPr>
        <p:spPr>
          <a:xfrm>
            <a:off x="363634" y="1541883"/>
            <a:ext cx="10835153" cy="1083374"/>
          </a:xfrm>
          <a:prstGeom prst="rect">
            <a:avLst/>
          </a:prstGeom>
        </p:spPr>
        <p:txBody>
          <a:bodyPr wrap="square">
            <a:spAutoFit/>
          </a:bodyPr>
          <a:lstStyle/>
          <a:p>
            <a:pPr marL="457200" indent="-457200">
              <a:lnSpc>
                <a:spcPct val="115000"/>
              </a:lnSpc>
              <a:spcAft>
                <a:spcPts val="0"/>
              </a:spcAft>
              <a:buFont typeface="Wingdings" panose="05000000000000000000" pitchFamily="2" charset="2"/>
              <a:buChar char="v"/>
              <a:tabLst>
                <a:tab pos="1386840" algn="l"/>
              </a:tabLst>
            </a:pPr>
            <a:r>
              <a:rPr lang="en-US" sz="2800" dirty="0" err="1">
                <a:solidFill>
                  <a:srgbClr val="4A4A4A"/>
                </a:solidFill>
                <a:latin typeface="Baguet Script" panose="00000500000000000000" pitchFamily="2" charset="0"/>
                <a:ea typeface="Times New Roman" panose="02020603050405020304" pitchFamily="18" charset="0"/>
              </a:rPr>
              <a:t>Tóm</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tắt</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văn</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bản</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thông</a:t>
            </a:r>
            <a:r>
              <a:rPr lang="en-US" sz="2800" dirty="0">
                <a:solidFill>
                  <a:srgbClr val="4A4A4A"/>
                </a:solidFill>
                <a:latin typeface="Baguet Script" panose="00000500000000000000" pitchFamily="2" charset="0"/>
                <a:ea typeface="Times New Roman" panose="02020603050405020304" pitchFamily="18" charset="0"/>
              </a:rPr>
              <a:t> tin </a:t>
            </a:r>
            <a:r>
              <a:rPr lang="en-US" sz="2800" dirty="0" err="1">
                <a:solidFill>
                  <a:srgbClr val="4A4A4A"/>
                </a:solidFill>
                <a:latin typeface="Baguet Script" panose="00000500000000000000" pitchFamily="2" charset="0"/>
                <a:ea typeface="Times New Roman" panose="02020603050405020304" pitchFamily="18" charset="0"/>
              </a:rPr>
              <a:t>là</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nêu</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ngắn</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gọn</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nội</a:t>
            </a:r>
            <a:r>
              <a:rPr lang="en-US" sz="2800" dirty="0">
                <a:solidFill>
                  <a:srgbClr val="4A4A4A"/>
                </a:solidFill>
                <a:latin typeface="Baguet Script" panose="00000500000000000000" pitchFamily="2" charset="0"/>
                <a:ea typeface="Times New Roman" panose="02020603050405020304" pitchFamily="18" charset="0"/>
              </a:rPr>
              <a:t> dung </a:t>
            </a:r>
            <a:r>
              <a:rPr lang="en-US" sz="2800" dirty="0" err="1">
                <a:solidFill>
                  <a:srgbClr val="4A4A4A"/>
                </a:solidFill>
                <a:latin typeface="Baguet Script" panose="00000500000000000000" pitchFamily="2" charset="0"/>
                <a:ea typeface="Times New Roman" panose="02020603050405020304" pitchFamily="18" charset="0"/>
              </a:rPr>
              <a:t>chính</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của</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một</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văn</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bản</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nào</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đó</a:t>
            </a:r>
            <a:r>
              <a:rPr lang="en-US" sz="2800" dirty="0">
                <a:solidFill>
                  <a:srgbClr val="4A4A4A"/>
                </a:solidFill>
                <a:latin typeface="Baguet Script" panose="00000500000000000000" pitchFamily="2" charset="0"/>
                <a:ea typeface="Times New Roman" panose="02020603050405020304" pitchFamily="18" charset="0"/>
              </a:rPr>
              <a:t>.</a:t>
            </a:r>
            <a:endParaRPr lang="en-US" sz="2800" dirty="0">
              <a:effectLst/>
              <a:latin typeface="Baguet Script" panose="00000500000000000000" pitchFamily="2" charset="0"/>
              <a:ea typeface="Times New Roman" panose="02020603050405020304" pitchFamily="18" charset="0"/>
            </a:endParaRPr>
          </a:p>
        </p:txBody>
      </p:sp>
      <p:sp>
        <p:nvSpPr>
          <p:cNvPr id="17" name="Rectangle 16"/>
          <p:cNvSpPr/>
          <p:nvPr/>
        </p:nvSpPr>
        <p:spPr>
          <a:xfrm>
            <a:off x="327475" y="3302534"/>
            <a:ext cx="2888492" cy="1578894"/>
          </a:xfrm>
          <a:prstGeom prst="rect">
            <a:avLst/>
          </a:prstGeom>
        </p:spPr>
        <p:txBody>
          <a:bodyPr wrap="square">
            <a:spAutoFit/>
          </a:bodyPr>
          <a:lstStyle/>
          <a:p>
            <a:pPr marL="457200" indent="-457200">
              <a:lnSpc>
                <a:spcPct val="115000"/>
              </a:lnSpc>
              <a:spcAft>
                <a:spcPts val="1200"/>
              </a:spcAft>
              <a:buFont typeface="Wingdings" panose="05000000000000000000" pitchFamily="2" charset="2"/>
              <a:buChar char="v"/>
            </a:pPr>
            <a:r>
              <a:rPr lang="vi-VN" sz="2800" dirty="0">
                <a:solidFill>
                  <a:srgbClr val="4A4A4A"/>
                </a:solidFill>
                <a:latin typeface="Times New Roman" panose="02020603050405020304" pitchFamily="18" charset="0"/>
                <a:ea typeface="Times New Roman" panose="02020603050405020304" pitchFamily="18" charset="0"/>
              </a:rPr>
              <a:t>Trình tự</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tóm</a:t>
            </a:r>
            <a:r>
              <a:rPr lang="en-US" sz="2800" dirty="0">
                <a:solidFill>
                  <a:srgbClr val="4A4A4A"/>
                </a:solidFill>
                <a:latin typeface="Baguet Script" panose="00000500000000000000" pitchFamily="2" charset="0"/>
                <a:ea typeface="Times New Roman" panose="02020603050405020304" pitchFamily="18" charset="0"/>
              </a:rPr>
              <a:t> </a:t>
            </a:r>
            <a:r>
              <a:rPr lang="en-US" sz="2800" dirty="0" err="1">
                <a:solidFill>
                  <a:srgbClr val="4A4A4A"/>
                </a:solidFill>
                <a:latin typeface="Baguet Script" panose="00000500000000000000" pitchFamily="2" charset="0"/>
                <a:ea typeface="Times New Roman" panose="02020603050405020304" pitchFamily="18" charset="0"/>
              </a:rPr>
              <a:t>tắt</a:t>
            </a:r>
            <a:r>
              <a:rPr lang="vi-VN" sz="2800" dirty="0">
                <a:solidFill>
                  <a:srgbClr val="4A4A4A"/>
                </a:solidFill>
                <a:latin typeface="Times New Roman" panose="02020603050405020304" pitchFamily="18" charset="0"/>
                <a:ea typeface="Times New Roman" panose="02020603050405020304" pitchFamily="18" charset="0"/>
              </a:rPr>
              <a:t> tiến hành như sau:</a:t>
            </a:r>
            <a:endParaRPr lang="en-US" sz="2800" dirty="0">
              <a:effectLst/>
              <a:latin typeface="Baguet Script" panose="00000500000000000000" pitchFamily="2" charset="0"/>
              <a:ea typeface="Times New Roman" panose="02020603050405020304" pitchFamily="18" charset="0"/>
            </a:endParaRPr>
          </a:p>
        </p:txBody>
      </p:sp>
      <p:pic>
        <p:nvPicPr>
          <p:cNvPr id="18" name="Picture 17"/>
          <p:cNvPicPr>
            <a:picLocks noChangeAspect="1"/>
          </p:cNvPicPr>
          <p:nvPr/>
        </p:nvPicPr>
        <p:blipFill>
          <a:blip r:embed="rId5"/>
          <a:stretch>
            <a:fillRect/>
          </a:stretch>
        </p:blipFill>
        <p:spPr>
          <a:xfrm>
            <a:off x="3327816" y="2270526"/>
            <a:ext cx="8104635" cy="4124485"/>
          </a:xfrm>
          <a:prstGeom prst="rect">
            <a:avLst/>
          </a:prstGeom>
        </p:spPr>
      </p:pic>
    </p:spTree>
    <p:extLst>
      <p:ext uri="{BB962C8B-B14F-4D97-AF65-F5344CB8AC3E}">
        <p14:creationId xmlns:p14="http://schemas.microsoft.com/office/powerpoint/2010/main" val="363438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tóm</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tắt</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văn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629196" y="1033632"/>
            <a:ext cx="2361544" cy="559640"/>
          </a:xfrm>
          <a:prstGeom prst="rect">
            <a:avLst/>
          </a:prstGeom>
        </p:spPr>
        <p:txBody>
          <a:bodyPr wrap="none">
            <a:spAutoFit/>
          </a:bodyPr>
          <a:lstStyle/>
          <a:p>
            <a:pPr>
              <a:lnSpc>
                <a:spcPct val="115000"/>
              </a:lnSpc>
            </a:pPr>
            <a:r>
              <a:rPr lang="en-US" sz="2800" b="1" dirty="0" err="1">
                <a:solidFill>
                  <a:srgbClr val="0070C0"/>
                </a:solidFill>
                <a:latin typeface="Baguet Script" panose="00000500000000000000" pitchFamily="2" charset="0"/>
                <a:ea typeface="MS Mincho"/>
              </a:rPr>
              <a:t>II.Thực</a:t>
            </a:r>
            <a:r>
              <a:rPr lang="en-US" sz="2800" b="1" dirty="0">
                <a:solidFill>
                  <a:srgbClr val="0070C0"/>
                </a:solidFill>
                <a:latin typeface="Baguet Script" panose="00000500000000000000" pitchFamily="2" charset="0"/>
                <a:ea typeface="MS Mincho"/>
              </a:rPr>
              <a:t> </a:t>
            </a:r>
            <a:r>
              <a:rPr lang="en-US" sz="2800" b="1" dirty="0" err="1">
                <a:solidFill>
                  <a:srgbClr val="0070C0"/>
                </a:solidFill>
                <a:latin typeface="Baguet Script" panose="00000500000000000000" pitchFamily="2" charset="0"/>
                <a:ea typeface="MS Mincho"/>
              </a:rPr>
              <a:t>hành</a:t>
            </a:r>
            <a:endParaRPr lang="en-US" sz="2800" dirty="0">
              <a:effectLst/>
              <a:latin typeface="Baguet Script" panose="00000500000000000000" pitchFamily="2" charset="0"/>
              <a:ea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1922437" y="1695491"/>
            <a:ext cx="8334427" cy="4262828"/>
          </a:xfrm>
          <a:prstGeom prst="rect">
            <a:avLst/>
          </a:prstGeom>
        </p:spPr>
      </p:pic>
      <p:sp>
        <p:nvSpPr>
          <p:cNvPr id="7" name="Rectangle 6"/>
          <p:cNvSpPr/>
          <p:nvPr/>
        </p:nvSpPr>
        <p:spPr>
          <a:xfrm>
            <a:off x="3727145" y="2488327"/>
            <a:ext cx="5553788" cy="1569660"/>
          </a:xfrm>
          <a:prstGeom prst="rect">
            <a:avLst/>
          </a:prstGeom>
        </p:spPr>
        <p:txBody>
          <a:bodyPr wrap="square">
            <a:spAutoFit/>
          </a:bodyPr>
          <a:lstStyle/>
          <a:p>
            <a:r>
              <a:rPr lang="en-US" sz="3200" b="1" dirty="0" err="1">
                <a:solidFill>
                  <a:srgbClr val="363636"/>
                </a:solidFill>
                <a:latin typeface="Baguet Script" panose="00000500000000000000" pitchFamily="2" charset="0"/>
                <a:ea typeface="Times New Roman" panose="02020603050405020304" pitchFamily="18" charset="0"/>
                <a:cs typeface="Times New Roman" panose="02020603050405020304" pitchFamily="18" charset="0"/>
              </a:rPr>
              <a:t>Bài</a:t>
            </a:r>
            <a:r>
              <a:rPr lang="en-US" sz="3200" b="1" dirty="0">
                <a:solidFill>
                  <a:srgbClr val="363636"/>
                </a:solidFill>
                <a:latin typeface="Baguet Script" panose="00000500000000000000" pitchFamily="2" charset="0"/>
                <a:ea typeface="Times New Roman" panose="02020603050405020304" pitchFamily="18" charset="0"/>
                <a:cs typeface="Times New Roman" panose="02020603050405020304" pitchFamily="18" charset="0"/>
              </a:rPr>
              <a:t> </a:t>
            </a:r>
            <a:r>
              <a:rPr lang="en-US" sz="3200" b="1" dirty="0" err="1">
                <a:solidFill>
                  <a:srgbClr val="363636"/>
                </a:solidFill>
                <a:latin typeface="Baguet Script" panose="00000500000000000000" pitchFamily="2" charset="0"/>
                <a:ea typeface="Times New Roman" panose="02020603050405020304" pitchFamily="18" charset="0"/>
                <a:cs typeface="Times New Roman" panose="02020603050405020304" pitchFamily="18" charset="0"/>
              </a:rPr>
              <a:t>tập</a:t>
            </a:r>
            <a:r>
              <a:rPr lang="en-US" sz="3200" dirty="0">
                <a:solidFill>
                  <a:srgbClr val="4A4A4A"/>
                </a:solidFill>
                <a:latin typeface="Baguet Script" panose="00000500000000000000" pitchFamily="2" charset="0"/>
                <a:ea typeface="Times New Roman" panose="02020603050405020304" pitchFamily="18" charset="0"/>
                <a:cs typeface="Times New Roman" panose="02020603050405020304" pitchFamily="18" charset="0"/>
              </a:rPr>
              <a:t>: </a:t>
            </a:r>
            <a:r>
              <a:rPr lang="en-US" sz="3200" i="1" dirty="0" err="1">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Em</a:t>
            </a:r>
            <a:r>
              <a:rPr lang="en-US" sz="3200" i="1" dirty="0">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 </a:t>
            </a:r>
            <a:r>
              <a:rPr lang="en-US" sz="3200" i="1" dirty="0" err="1">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hãy</a:t>
            </a:r>
            <a:r>
              <a:rPr lang="en-US" sz="3200" i="1" dirty="0">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 </a:t>
            </a:r>
            <a:r>
              <a:rPr lang="en-US" sz="3200" i="1" dirty="0" err="1">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tóm</a:t>
            </a:r>
            <a:r>
              <a:rPr lang="en-US" sz="3200" i="1" dirty="0">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 </a:t>
            </a:r>
            <a:r>
              <a:rPr lang="en-US" sz="3200" i="1" dirty="0" err="1">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tắt</a:t>
            </a:r>
            <a:r>
              <a:rPr lang="en-US" sz="3200" i="1" dirty="0">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 </a:t>
            </a:r>
            <a:r>
              <a:rPr lang="en-US" sz="3200" i="1" dirty="0" err="1">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văn</a:t>
            </a:r>
            <a:r>
              <a:rPr lang="en-US" sz="3200" i="1" dirty="0">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 </a:t>
            </a:r>
            <a:r>
              <a:rPr lang="en-US" sz="3200" i="1" dirty="0" err="1">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bản</a:t>
            </a:r>
            <a:r>
              <a:rPr lang="en-US" sz="3200" i="1" dirty="0">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 "</a:t>
            </a:r>
            <a:r>
              <a:rPr lang="en-US" sz="3200" i="1" dirty="0" err="1">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Những</a:t>
            </a:r>
            <a:r>
              <a:rPr lang="en-US" sz="3200" i="1" dirty="0">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 </a:t>
            </a:r>
            <a:r>
              <a:rPr lang="en-US" sz="3200" i="1" dirty="0" err="1">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phát</a:t>
            </a:r>
            <a:r>
              <a:rPr lang="en-US" sz="3200" i="1" dirty="0">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 minh "</a:t>
            </a:r>
            <a:r>
              <a:rPr lang="en-US" sz="3200" i="1" dirty="0" err="1">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tình</a:t>
            </a:r>
            <a:r>
              <a:rPr lang="en-US" sz="3200" i="1" dirty="0">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 </a:t>
            </a:r>
            <a:r>
              <a:rPr lang="en-US" sz="3200" i="1" dirty="0" err="1">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cờ</a:t>
            </a:r>
            <a:r>
              <a:rPr lang="en-US" sz="3200" i="1" dirty="0">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 </a:t>
            </a:r>
            <a:r>
              <a:rPr lang="en-US" sz="3200" i="1" dirty="0" err="1">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và</a:t>
            </a:r>
            <a:r>
              <a:rPr lang="en-US" sz="3200" i="1" dirty="0">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 </a:t>
            </a:r>
            <a:r>
              <a:rPr lang="en-US" sz="3200" i="1" dirty="0" err="1">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bất</a:t>
            </a:r>
            <a:r>
              <a:rPr lang="en-US" sz="3200" i="1" dirty="0">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 </a:t>
            </a:r>
            <a:r>
              <a:rPr lang="en-US" sz="3200" i="1" dirty="0" err="1">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ngờ</a:t>
            </a:r>
            <a:r>
              <a:rPr lang="en-US" sz="3200" i="1" dirty="0">
                <a:solidFill>
                  <a:srgbClr val="0000FF"/>
                </a:solidFill>
                <a:latin typeface="Baguet Script" panose="00000500000000000000" pitchFamily="2" charset="0"/>
                <a:ea typeface="Times New Roman" panose="02020603050405020304" pitchFamily="18" charset="0"/>
                <a:cs typeface="Times New Roman" panose="02020603050405020304" pitchFamily="18" charset="0"/>
              </a:rPr>
              <a:t>"”.</a:t>
            </a:r>
            <a:endParaRPr lang="en-US" sz="3200" dirty="0">
              <a:latin typeface="Baguet Script" panose="00000500000000000000" pitchFamily="2" charset="0"/>
              <a:cs typeface="Times New Roman" panose="02020603050405020304" pitchFamily="18" charset="0"/>
            </a:endParaRPr>
          </a:p>
        </p:txBody>
      </p:sp>
    </p:spTree>
    <p:extLst>
      <p:ext uri="{BB962C8B-B14F-4D97-AF65-F5344CB8AC3E}">
        <p14:creationId xmlns:p14="http://schemas.microsoft.com/office/powerpoint/2010/main" val="167333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tóm</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tắt</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văn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629196" y="1033632"/>
            <a:ext cx="2361544" cy="559640"/>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II.Thực</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10" name="Rectangle 9"/>
          <p:cNvSpPr/>
          <p:nvPr/>
        </p:nvSpPr>
        <p:spPr>
          <a:xfrm>
            <a:off x="629196" y="1593107"/>
            <a:ext cx="3119444" cy="559640"/>
          </a:xfrm>
          <a:prstGeom prst="rect">
            <a:avLst/>
          </a:prstGeom>
        </p:spPr>
        <p:txBody>
          <a:bodyPr wrap="none">
            <a:spAutoFit/>
          </a:bodyPr>
          <a:lstStyle/>
          <a:p>
            <a:pPr>
              <a:lnSpc>
                <a:spcPct val="115000"/>
              </a:lnSpc>
            </a:pPr>
            <a:r>
              <a:rPr lang="en-US" sz="2800" b="1" dirty="0">
                <a:solidFill>
                  <a:srgbClr val="7030A0"/>
                </a:solidFill>
                <a:latin typeface="Baguet Script" panose="00000500000000000000" pitchFamily="2" charset="0"/>
                <a:ea typeface="MS Mincho"/>
              </a:rPr>
              <a:t>1. </a:t>
            </a:r>
            <a:r>
              <a:rPr lang="en-US" sz="2800" b="1" dirty="0" err="1">
                <a:solidFill>
                  <a:srgbClr val="7030A0"/>
                </a:solidFill>
                <a:latin typeface="Baguet Script" panose="00000500000000000000" pitchFamily="2" charset="0"/>
                <a:ea typeface="MS Mincho"/>
              </a:rPr>
              <a:t>Bước</a:t>
            </a:r>
            <a:r>
              <a:rPr lang="en-US" sz="2800" b="1" dirty="0">
                <a:solidFill>
                  <a:srgbClr val="7030A0"/>
                </a:solidFill>
                <a:latin typeface="Baguet Script" panose="00000500000000000000" pitchFamily="2" charset="0"/>
                <a:ea typeface="MS Mincho"/>
              </a:rPr>
              <a:t> 1: </a:t>
            </a:r>
            <a:r>
              <a:rPr lang="en-US" sz="2800" b="1" dirty="0" err="1">
                <a:solidFill>
                  <a:srgbClr val="7030A0"/>
                </a:solidFill>
                <a:latin typeface="Baguet Script" panose="00000500000000000000" pitchFamily="2" charset="0"/>
                <a:ea typeface="MS Mincho"/>
              </a:rPr>
              <a:t>Chuẩn</a:t>
            </a:r>
            <a:r>
              <a:rPr lang="en-US" sz="2800" b="1" dirty="0">
                <a:solidFill>
                  <a:srgbClr val="7030A0"/>
                </a:solidFill>
                <a:latin typeface="Baguet Script" panose="00000500000000000000" pitchFamily="2" charset="0"/>
                <a:ea typeface="MS Mincho"/>
              </a:rPr>
              <a:t> </a:t>
            </a:r>
            <a:r>
              <a:rPr lang="en-US" sz="2800" b="1" dirty="0" err="1">
                <a:solidFill>
                  <a:srgbClr val="7030A0"/>
                </a:solidFill>
                <a:latin typeface="Baguet Script" panose="00000500000000000000" pitchFamily="2" charset="0"/>
                <a:ea typeface="MS Mincho"/>
              </a:rPr>
              <a:t>bị</a:t>
            </a:r>
            <a:endParaRPr lang="en-US" sz="2800" dirty="0">
              <a:effectLst/>
              <a:latin typeface="Baguet Script" panose="00000500000000000000" pitchFamily="2" charset="0"/>
              <a:ea typeface="Times New Roman" panose="02020603050405020304" pitchFamily="18" charset="0"/>
            </a:endParaRPr>
          </a:p>
        </p:txBody>
      </p:sp>
      <p:grpSp>
        <p:nvGrpSpPr>
          <p:cNvPr id="12" name="Group 11"/>
          <p:cNvGrpSpPr/>
          <p:nvPr/>
        </p:nvGrpSpPr>
        <p:grpSpPr>
          <a:xfrm>
            <a:off x="812383" y="2240110"/>
            <a:ext cx="10567233" cy="3957372"/>
            <a:chOff x="2032000" y="719666"/>
            <a:chExt cx="8127999" cy="5418666"/>
          </a:xfrm>
        </p:grpSpPr>
        <p:sp>
          <p:nvSpPr>
            <p:cNvPr id="16" name="Freeform 15"/>
            <p:cNvSpPr/>
            <p:nvPr/>
          </p:nvSpPr>
          <p:spPr>
            <a:xfrm>
              <a:off x="2032000" y="719666"/>
              <a:ext cx="6908800" cy="1625600"/>
            </a:xfrm>
            <a:custGeom>
              <a:avLst/>
              <a:gdLst>
                <a:gd name="connsiteX0" fmla="*/ 0 w 6908800"/>
                <a:gd name="connsiteY0" fmla="*/ 162560 h 1625600"/>
                <a:gd name="connsiteX1" fmla="*/ 162560 w 6908800"/>
                <a:gd name="connsiteY1" fmla="*/ 0 h 1625600"/>
                <a:gd name="connsiteX2" fmla="*/ 6746240 w 6908800"/>
                <a:gd name="connsiteY2" fmla="*/ 0 h 1625600"/>
                <a:gd name="connsiteX3" fmla="*/ 6908800 w 6908800"/>
                <a:gd name="connsiteY3" fmla="*/ 162560 h 1625600"/>
                <a:gd name="connsiteX4" fmla="*/ 6908800 w 6908800"/>
                <a:gd name="connsiteY4" fmla="*/ 1463040 h 1625600"/>
                <a:gd name="connsiteX5" fmla="*/ 6746240 w 6908800"/>
                <a:gd name="connsiteY5" fmla="*/ 1625600 h 1625600"/>
                <a:gd name="connsiteX6" fmla="*/ 162560 w 6908800"/>
                <a:gd name="connsiteY6" fmla="*/ 1625600 h 1625600"/>
                <a:gd name="connsiteX7" fmla="*/ 0 w 6908800"/>
                <a:gd name="connsiteY7" fmla="*/ 1463040 h 1625600"/>
                <a:gd name="connsiteX8" fmla="*/ 0 w 6908800"/>
                <a:gd name="connsiteY8" fmla="*/ 16256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00" h="1625600">
                  <a:moveTo>
                    <a:pt x="0" y="162560"/>
                  </a:moveTo>
                  <a:cubicBezTo>
                    <a:pt x="0" y="72781"/>
                    <a:pt x="72781" y="0"/>
                    <a:pt x="162560" y="0"/>
                  </a:cubicBezTo>
                  <a:lnTo>
                    <a:pt x="6746240" y="0"/>
                  </a:lnTo>
                  <a:cubicBezTo>
                    <a:pt x="6836019" y="0"/>
                    <a:pt x="6908800" y="72781"/>
                    <a:pt x="6908800" y="162560"/>
                  </a:cubicBezTo>
                  <a:lnTo>
                    <a:pt x="6908800" y="1463040"/>
                  </a:lnTo>
                  <a:cubicBezTo>
                    <a:pt x="6908800" y="1552819"/>
                    <a:pt x="6836019" y="1625600"/>
                    <a:pt x="6746240" y="1625600"/>
                  </a:cubicBezTo>
                  <a:lnTo>
                    <a:pt x="162560" y="1625600"/>
                  </a:lnTo>
                  <a:cubicBezTo>
                    <a:pt x="72781" y="1625600"/>
                    <a:pt x="0" y="1552819"/>
                    <a:pt x="0" y="1463040"/>
                  </a:cubicBezTo>
                  <a:lnTo>
                    <a:pt x="0" y="1625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5722" tIns="165722" rIns="1824647" bIns="165722" numCol="1" spcCol="1270" anchor="ctr" anchorCtr="0">
              <a:noAutofit/>
            </a:bodyPr>
            <a:lstStyle/>
            <a:p>
              <a:pPr lvl="0" algn="l" defTabSz="1377950">
                <a:lnSpc>
                  <a:spcPct val="90000"/>
                </a:lnSpc>
                <a:spcBef>
                  <a:spcPct val="0"/>
                </a:spcBef>
                <a:spcAft>
                  <a:spcPct val="35000"/>
                </a:spcAft>
              </a:pPr>
              <a:r>
                <a:rPr lang="vi-VN" sz="3100" kern="1200" dirty="0">
                  <a:latin typeface="+mj-lt"/>
                </a:rPr>
                <a:t>Đọc và xác định yêu cầu của bài tập về kiểu bài, nội dung và dung lượng bài tóm tắt.</a:t>
              </a:r>
              <a:endParaRPr lang="en-US" sz="3100" kern="1200" dirty="0">
                <a:latin typeface="+mj-lt"/>
              </a:endParaRPr>
            </a:p>
          </p:txBody>
        </p:sp>
        <p:sp>
          <p:nvSpPr>
            <p:cNvPr id="17" name="Freeform 16"/>
            <p:cNvSpPr/>
            <p:nvPr/>
          </p:nvSpPr>
          <p:spPr>
            <a:xfrm>
              <a:off x="2641599" y="2616199"/>
              <a:ext cx="6908800" cy="1625600"/>
            </a:xfrm>
            <a:custGeom>
              <a:avLst/>
              <a:gdLst>
                <a:gd name="connsiteX0" fmla="*/ 0 w 6908800"/>
                <a:gd name="connsiteY0" fmla="*/ 162560 h 1625600"/>
                <a:gd name="connsiteX1" fmla="*/ 162560 w 6908800"/>
                <a:gd name="connsiteY1" fmla="*/ 0 h 1625600"/>
                <a:gd name="connsiteX2" fmla="*/ 6746240 w 6908800"/>
                <a:gd name="connsiteY2" fmla="*/ 0 h 1625600"/>
                <a:gd name="connsiteX3" fmla="*/ 6908800 w 6908800"/>
                <a:gd name="connsiteY3" fmla="*/ 162560 h 1625600"/>
                <a:gd name="connsiteX4" fmla="*/ 6908800 w 6908800"/>
                <a:gd name="connsiteY4" fmla="*/ 1463040 h 1625600"/>
                <a:gd name="connsiteX5" fmla="*/ 6746240 w 6908800"/>
                <a:gd name="connsiteY5" fmla="*/ 1625600 h 1625600"/>
                <a:gd name="connsiteX6" fmla="*/ 162560 w 6908800"/>
                <a:gd name="connsiteY6" fmla="*/ 1625600 h 1625600"/>
                <a:gd name="connsiteX7" fmla="*/ 0 w 6908800"/>
                <a:gd name="connsiteY7" fmla="*/ 1463040 h 1625600"/>
                <a:gd name="connsiteX8" fmla="*/ 0 w 6908800"/>
                <a:gd name="connsiteY8" fmla="*/ 16256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00" h="1625600">
                  <a:moveTo>
                    <a:pt x="0" y="162560"/>
                  </a:moveTo>
                  <a:cubicBezTo>
                    <a:pt x="0" y="72781"/>
                    <a:pt x="72781" y="0"/>
                    <a:pt x="162560" y="0"/>
                  </a:cubicBezTo>
                  <a:lnTo>
                    <a:pt x="6746240" y="0"/>
                  </a:lnTo>
                  <a:cubicBezTo>
                    <a:pt x="6836019" y="0"/>
                    <a:pt x="6908800" y="72781"/>
                    <a:pt x="6908800" y="162560"/>
                  </a:cubicBezTo>
                  <a:lnTo>
                    <a:pt x="6908800" y="1463040"/>
                  </a:lnTo>
                  <a:cubicBezTo>
                    <a:pt x="6908800" y="1552819"/>
                    <a:pt x="6836019" y="1625600"/>
                    <a:pt x="6746240" y="1625600"/>
                  </a:cubicBezTo>
                  <a:lnTo>
                    <a:pt x="162560" y="1625600"/>
                  </a:lnTo>
                  <a:cubicBezTo>
                    <a:pt x="72781" y="1625600"/>
                    <a:pt x="0" y="1552819"/>
                    <a:pt x="0" y="1463040"/>
                  </a:cubicBezTo>
                  <a:lnTo>
                    <a:pt x="0" y="1625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165722" tIns="165722" rIns="1831963" bIns="165722" numCol="1" spcCol="1270" anchor="ctr" anchorCtr="0">
              <a:noAutofit/>
            </a:bodyPr>
            <a:lstStyle/>
            <a:p>
              <a:pPr lvl="0" algn="l" defTabSz="1377950">
                <a:lnSpc>
                  <a:spcPct val="90000"/>
                </a:lnSpc>
                <a:spcBef>
                  <a:spcPct val="0"/>
                </a:spcBef>
                <a:spcAft>
                  <a:spcPct val="35000"/>
                </a:spcAft>
              </a:pPr>
              <a:r>
                <a:rPr lang="vi-VN" sz="3100" kern="1200" dirty="0">
                  <a:latin typeface="+mj-lt"/>
                </a:rPr>
                <a:t>Đọc kĩ văn bản </a:t>
              </a:r>
              <a:r>
                <a:rPr lang="vi-VN" sz="3100" i="1" kern="1200" dirty="0">
                  <a:latin typeface="+mj-lt"/>
                </a:rPr>
                <a:t>Những phát minh "tình cờ và bất ngờ"</a:t>
              </a:r>
              <a:r>
                <a:rPr lang="vi-VN" sz="3100" kern="1200" dirty="0">
                  <a:latin typeface="+mj-lt"/>
                </a:rPr>
                <a:t>.</a:t>
              </a:r>
              <a:endParaRPr lang="en-US" sz="3100" kern="1200" dirty="0">
                <a:latin typeface="+mj-lt"/>
              </a:endParaRPr>
            </a:p>
          </p:txBody>
        </p:sp>
        <p:sp>
          <p:nvSpPr>
            <p:cNvPr id="18" name="Freeform 17"/>
            <p:cNvSpPr/>
            <p:nvPr/>
          </p:nvSpPr>
          <p:spPr>
            <a:xfrm>
              <a:off x="3251199" y="4512732"/>
              <a:ext cx="6908800" cy="1625600"/>
            </a:xfrm>
            <a:custGeom>
              <a:avLst/>
              <a:gdLst>
                <a:gd name="connsiteX0" fmla="*/ 0 w 6908800"/>
                <a:gd name="connsiteY0" fmla="*/ 162560 h 1625600"/>
                <a:gd name="connsiteX1" fmla="*/ 162560 w 6908800"/>
                <a:gd name="connsiteY1" fmla="*/ 0 h 1625600"/>
                <a:gd name="connsiteX2" fmla="*/ 6746240 w 6908800"/>
                <a:gd name="connsiteY2" fmla="*/ 0 h 1625600"/>
                <a:gd name="connsiteX3" fmla="*/ 6908800 w 6908800"/>
                <a:gd name="connsiteY3" fmla="*/ 162560 h 1625600"/>
                <a:gd name="connsiteX4" fmla="*/ 6908800 w 6908800"/>
                <a:gd name="connsiteY4" fmla="*/ 1463040 h 1625600"/>
                <a:gd name="connsiteX5" fmla="*/ 6746240 w 6908800"/>
                <a:gd name="connsiteY5" fmla="*/ 1625600 h 1625600"/>
                <a:gd name="connsiteX6" fmla="*/ 162560 w 6908800"/>
                <a:gd name="connsiteY6" fmla="*/ 1625600 h 1625600"/>
                <a:gd name="connsiteX7" fmla="*/ 0 w 6908800"/>
                <a:gd name="connsiteY7" fmla="*/ 1463040 h 1625600"/>
                <a:gd name="connsiteX8" fmla="*/ 0 w 6908800"/>
                <a:gd name="connsiteY8" fmla="*/ 16256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800" h="1625600">
                  <a:moveTo>
                    <a:pt x="0" y="162560"/>
                  </a:moveTo>
                  <a:cubicBezTo>
                    <a:pt x="0" y="72781"/>
                    <a:pt x="72781" y="0"/>
                    <a:pt x="162560" y="0"/>
                  </a:cubicBezTo>
                  <a:lnTo>
                    <a:pt x="6746240" y="0"/>
                  </a:lnTo>
                  <a:cubicBezTo>
                    <a:pt x="6836019" y="0"/>
                    <a:pt x="6908800" y="72781"/>
                    <a:pt x="6908800" y="162560"/>
                  </a:cubicBezTo>
                  <a:lnTo>
                    <a:pt x="6908800" y="1463040"/>
                  </a:lnTo>
                  <a:cubicBezTo>
                    <a:pt x="6908800" y="1552819"/>
                    <a:pt x="6836019" y="1625600"/>
                    <a:pt x="6746240" y="1625600"/>
                  </a:cubicBezTo>
                  <a:lnTo>
                    <a:pt x="162560" y="1625600"/>
                  </a:lnTo>
                  <a:cubicBezTo>
                    <a:pt x="72781" y="1625600"/>
                    <a:pt x="0" y="1552819"/>
                    <a:pt x="0" y="1463040"/>
                  </a:cubicBezTo>
                  <a:lnTo>
                    <a:pt x="0" y="1625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65722" tIns="165722" rIns="1831963" bIns="165722" numCol="1" spcCol="1270" anchor="ctr" anchorCtr="0">
              <a:noAutofit/>
            </a:bodyPr>
            <a:lstStyle/>
            <a:p>
              <a:pPr lvl="0" algn="l" defTabSz="1377950">
                <a:lnSpc>
                  <a:spcPct val="90000"/>
                </a:lnSpc>
                <a:spcBef>
                  <a:spcPct val="0"/>
                </a:spcBef>
                <a:spcAft>
                  <a:spcPct val="35000"/>
                </a:spcAft>
              </a:pPr>
              <a:r>
                <a:rPr lang="vi-VN" sz="3100" kern="1200" dirty="0">
                  <a:latin typeface="+mj-lt"/>
                </a:rPr>
                <a:t>Dự kiến cách trình bày bản tóm tắt (theo cách thông dụng hoặc theo sơ đồ).</a:t>
              </a:r>
              <a:endParaRPr lang="en-US" sz="3100" kern="1200" dirty="0">
                <a:latin typeface="+mj-lt"/>
              </a:endParaRPr>
            </a:p>
          </p:txBody>
        </p:sp>
        <p:sp>
          <p:nvSpPr>
            <p:cNvPr id="19" name="Freeform 18"/>
            <p:cNvSpPr/>
            <p:nvPr/>
          </p:nvSpPr>
          <p:spPr>
            <a:xfrm>
              <a:off x="7884159" y="1952412"/>
              <a:ext cx="1056640" cy="1056640"/>
            </a:xfrm>
            <a:custGeom>
              <a:avLst/>
              <a:gdLst>
                <a:gd name="connsiteX0" fmla="*/ 0 w 1056640"/>
                <a:gd name="connsiteY0" fmla="*/ 581152 h 1056640"/>
                <a:gd name="connsiteX1" fmla="*/ 237744 w 1056640"/>
                <a:gd name="connsiteY1" fmla="*/ 581152 h 1056640"/>
                <a:gd name="connsiteX2" fmla="*/ 237744 w 1056640"/>
                <a:gd name="connsiteY2" fmla="*/ 0 h 1056640"/>
                <a:gd name="connsiteX3" fmla="*/ 818896 w 1056640"/>
                <a:gd name="connsiteY3" fmla="*/ 0 h 1056640"/>
                <a:gd name="connsiteX4" fmla="*/ 818896 w 1056640"/>
                <a:gd name="connsiteY4" fmla="*/ 581152 h 1056640"/>
                <a:gd name="connsiteX5" fmla="*/ 1056640 w 1056640"/>
                <a:gd name="connsiteY5" fmla="*/ 581152 h 1056640"/>
                <a:gd name="connsiteX6" fmla="*/ 528320 w 1056640"/>
                <a:gd name="connsiteY6" fmla="*/ 1056640 h 1056640"/>
                <a:gd name="connsiteX7" fmla="*/ 0 w 1056640"/>
                <a:gd name="connsiteY7" fmla="*/ 581152 h 105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640" h="1056640">
                  <a:moveTo>
                    <a:pt x="0" y="581152"/>
                  </a:moveTo>
                  <a:lnTo>
                    <a:pt x="237744" y="581152"/>
                  </a:lnTo>
                  <a:lnTo>
                    <a:pt x="237744" y="0"/>
                  </a:lnTo>
                  <a:lnTo>
                    <a:pt x="818896" y="0"/>
                  </a:lnTo>
                  <a:lnTo>
                    <a:pt x="818896" y="581152"/>
                  </a:lnTo>
                  <a:lnTo>
                    <a:pt x="1056640" y="581152"/>
                  </a:lnTo>
                  <a:lnTo>
                    <a:pt x="528320" y="1056640"/>
                  </a:lnTo>
                  <a:lnTo>
                    <a:pt x="0" y="58115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83464" tIns="45720" rIns="283464" bIns="307238" numCol="1" spcCol="1270" anchor="ctr" anchorCtr="0">
              <a:noAutofit/>
            </a:bodyPr>
            <a:lstStyle/>
            <a:p>
              <a:pPr lvl="0" algn="ctr" defTabSz="1600200">
                <a:lnSpc>
                  <a:spcPct val="90000"/>
                </a:lnSpc>
                <a:spcBef>
                  <a:spcPct val="0"/>
                </a:spcBef>
                <a:spcAft>
                  <a:spcPct val="35000"/>
                </a:spcAft>
              </a:pPr>
              <a:endParaRPr lang="en-US" sz="3600" kern="1200"/>
            </a:p>
          </p:txBody>
        </p:sp>
        <p:sp>
          <p:nvSpPr>
            <p:cNvPr id="20" name="Freeform 19"/>
            <p:cNvSpPr/>
            <p:nvPr/>
          </p:nvSpPr>
          <p:spPr>
            <a:xfrm>
              <a:off x="8493759" y="3838108"/>
              <a:ext cx="1056640" cy="1056640"/>
            </a:xfrm>
            <a:custGeom>
              <a:avLst/>
              <a:gdLst>
                <a:gd name="connsiteX0" fmla="*/ 0 w 1056640"/>
                <a:gd name="connsiteY0" fmla="*/ 581152 h 1056640"/>
                <a:gd name="connsiteX1" fmla="*/ 237744 w 1056640"/>
                <a:gd name="connsiteY1" fmla="*/ 581152 h 1056640"/>
                <a:gd name="connsiteX2" fmla="*/ 237744 w 1056640"/>
                <a:gd name="connsiteY2" fmla="*/ 0 h 1056640"/>
                <a:gd name="connsiteX3" fmla="*/ 818896 w 1056640"/>
                <a:gd name="connsiteY3" fmla="*/ 0 h 1056640"/>
                <a:gd name="connsiteX4" fmla="*/ 818896 w 1056640"/>
                <a:gd name="connsiteY4" fmla="*/ 581152 h 1056640"/>
                <a:gd name="connsiteX5" fmla="*/ 1056640 w 1056640"/>
                <a:gd name="connsiteY5" fmla="*/ 581152 h 1056640"/>
                <a:gd name="connsiteX6" fmla="*/ 528320 w 1056640"/>
                <a:gd name="connsiteY6" fmla="*/ 1056640 h 1056640"/>
                <a:gd name="connsiteX7" fmla="*/ 0 w 1056640"/>
                <a:gd name="connsiteY7" fmla="*/ 581152 h 105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640" h="1056640">
                  <a:moveTo>
                    <a:pt x="0" y="581152"/>
                  </a:moveTo>
                  <a:lnTo>
                    <a:pt x="237744" y="581152"/>
                  </a:lnTo>
                  <a:lnTo>
                    <a:pt x="237744" y="0"/>
                  </a:lnTo>
                  <a:lnTo>
                    <a:pt x="818896" y="0"/>
                  </a:lnTo>
                  <a:lnTo>
                    <a:pt x="818896" y="581152"/>
                  </a:lnTo>
                  <a:lnTo>
                    <a:pt x="1056640" y="581152"/>
                  </a:lnTo>
                  <a:lnTo>
                    <a:pt x="528320" y="1056640"/>
                  </a:lnTo>
                  <a:lnTo>
                    <a:pt x="0" y="581152"/>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tint val="40000"/>
                <a:alpha val="90000"/>
                <a:hueOff val="2029141"/>
                <a:satOff val="100000"/>
                <a:lumOff val="1779"/>
                <a:alphaOff val="0"/>
              </a:schemeClr>
            </a:lnRef>
            <a:fillRef idx="1">
              <a:schemeClr val="accent3">
                <a:tint val="40000"/>
                <a:alpha val="90000"/>
                <a:hueOff val="2029141"/>
                <a:satOff val="100000"/>
                <a:lumOff val="1779"/>
                <a:alphaOff val="0"/>
              </a:schemeClr>
            </a:fillRef>
            <a:effectRef idx="0">
              <a:schemeClr val="accent3">
                <a:tint val="40000"/>
                <a:alpha val="90000"/>
                <a:hueOff val="2029141"/>
                <a:satOff val="100000"/>
                <a:lumOff val="1779"/>
                <a:alphaOff val="0"/>
              </a:schemeClr>
            </a:effectRef>
            <a:fontRef idx="minor">
              <a:schemeClr val="dk1">
                <a:hueOff val="0"/>
                <a:satOff val="0"/>
                <a:lumOff val="0"/>
                <a:alphaOff val="0"/>
              </a:schemeClr>
            </a:fontRef>
          </p:style>
          <p:txBody>
            <a:bodyPr spcFirstLastPara="0" vert="horz" wrap="square" lIns="283464" tIns="45720" rIns="283464" bIns="307238" numCol="1" spcCol="1270" anchor="ctr" anchorCtr="0">
              <a:noAutofit/>
            </a:bodyPr>
            <a:lstStyle/>
            <a:p>
              <a:pPr lvl="0" algn="ctr" defTabSz="1600200">
                <a:lnSpc>
                  <a:spcPct val="90000"/>
                </a:lnSpc>
                <a:spcBef>
                  <a:spcPct val="0"/>
                </a:spcBef>
                <a:spcAft>
                  <a:spcPct val="35000"/>
                </a:spcAft>
              </a:pPr>
              <a:endParaRPr lang="en-US" sz="3600" kern="1200"/>
            </a:p>
          </p:txBody>
        </p:sp>
      </p:grpSp>
    </p:spTree>
    <p:extLst>
      <p:ext uri="{BB962C8B-B14F-4D97-AF65-F5344CB8AC3E}">
        <p14:creationId xmlns:p14="http://schemas.microsoft.com/office/powerpoint/2010/main" val="465409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tóm</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tắt</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văn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629196" y="1033632"/>
            <a:ext cx="2361544" cy="559640"/>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II.Thực</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ectangle 5"/>
          <p:cNvSpPr/>
          <p:nvPr/>
        </p:nvSpPr>
        <p:spPr>
          <a:xfrm>
            <a:off x="507555" y="1621485"/>
            <a:ext cx="2751074" cy="560218"/>
          </a:xfrm>
          <a:prstGeom prst="rect">
            <a:avLst/>
          </a:prstGeom>
        </p:spPr>
        <p:txBody>
          <a:bodyPr wrap="none">
            <a:spAutoFit/>
          </a:bodyPr>
          <a:lstStyle/>
          <a:p>
            <a:pPr>
              <a:lnSpc>
                <a:spcPct val="115000"/>
              </a:lnSpc>
              <a:spcAft>
                <a:spcPts val="1200"/>
              </a:spcAft>
            </a:pPr>
            <a:r>
              <a:rPr lang="en-US" sz="2800" b="1" dirty="0">
                <a:solidFill>
                  <a:srgbClr val="7030A0"/>
                </a:solidFill>
                <a:latin typeface="Baguet Script" panose="00000500000000000000" pitchFamily="2" charset="0"/>
                <a:ea typeface="Times New Roman" panose="02020603050405020304" pitchFamily="18" charset="0"/>
              </a:rPr>
              <a:t>2</a:t>
            </a:r>
            <a:r>
              <a:rPr lang="en-US" sz="2800" dirty="0">
                <a:solidFill>
                  <a:srgbClr val="7030A0"/>
                </a:solidFill>
                <a:latin typeface="Baguet Script" panose="00000500000000000000" pitchFamily="2" charset="0"/>
                <a:ea typeface="Times New Roman" panose="02020603050405020304" pitchFamily="18" charset="0"/>
              </a:rPr>
              <a:t>.</a:t>
            </a:r>
            <a:r>
              <a:rPr lang="en-US" sz="2800" b="1" dirty="0">
                <a:solidFill>
                  <a:srgbClr val="7030A0"/>
                </a:solidFill>
                <a:latin typeface="Baguet Script" panose="00000500000000000000" pitchFamily="2" charset="0"/>
                <a:ea typeface="MS Mincho"/>
              </a:rPr>
              <a:t>B</a:t>
            </a:r>
            <a:r>
              <a:rPr lang="vi-VN" sz="2800" b="1" dirty="0">
                <a:solidFill>
                  <a:srgbClr val="7030A0"/>
                </a:solidFill>
                <a:latin typeface="Times New Roman" panose="02020603050405020304" pitchFamily="18" charset="0"/>
                <a:ea typeface="MS Mincho"/>
              </a:rPr>
              <a:t>ước 2:</a:t>
            </a:r>
            <a:r>
              <a:rPr lang="vi-VN" sz="2800" dirty="0">
                <a:solidFill>
                  <a:srgbClr val="7030A0"/>
                </a:solidFill>
                <a:latin typeface="Times New Roman" panose="02020603050405020304" pitchFamily="18" charset="0"/>
                <a:ea typeface="Times New Roman" panose="02020603050405020304" pitchFamily="18" charset="0"/>
              </a:rPr>
              <a:t> </a:t>
            </a:r>
            <a:r>
              <a:rPr lang="vi-VN" sz="2800" b="1" dirty="0">
                <a:solidFill>
                  <a:srgbClr val="7030A0"/>
                </a:solidFill>
                <a:latin typeface="Times New Roman" panose="02020603050405020304" pitchFamily="18" charset="0"/>
                <a:ea typeface="Times New Roman" panose="02020603050405020304" pitchFamily="18" charset="0"/>
              </a:rPr>
              <a:t>Tìm ý </a:t>
            </a:r>
            <a:endParaRPr lang="en-US" sz="2800" dirty="0">
              <a:effectLst/>
              <a:latin typeface="Baguet Script" panose="00000500000000000000" pitchFamily="2" charset="0"/>
              <a:ea typeface="Times New Roman" panose="02020603050405020304" pitchFamily="18" charset="0"/>
            </a:endParaRPr>
          </a:p>
        </p:txBody>
      </p:sp>
      <p:sp>
        <p:nvSpPr>
          <p:cNvPr id="7" name="Rectangle 6"/>
          <p:cNvSpPr/>
          <p:nvPr/>
        </p:nvSpPr>
        <p:spPr>
          <a:xfrm>
            <a:off x="3940665" y="1624455"/>
            <a:ext cx="4439036" cy="626967"/>
          </a:xfrm>
          <a:prstGeom prst="rect">
            <a:avLst/>
          </a:prstGeom>
        </p:spPr>
        <p:txBody>
          <a:bodyPr wrap="none">
            <a:spAutoFit/>
          </a:bodyPr>
          <a:lstStyle/>
          <a:p>
            <a:pPr>
              <a:lnSpc>
                <a:spcPct val="115000"/>
              </a:lnSpc>
              <a:spcAft>
                <a:spcPts val="0"/>
              </a:spcAft>
              <a:tabLst>
                <a:tab pos="1386840" algn="l"/>
              </a:tabLst>
            </a:pPr>
            <a:r>
              <a:rPr lang="en-US" sz="3200" dirty="0" err="1">
                <a:solidFill>
                  <a:srgbClr val="0D0D0D"/>
                </a:solidFill>
                <a:latin typeface="Baguet Script" panose="00000500000000000000" pitchFamily="2" charset="0"/>
                <a:ea typeface="MS Mincho"/>
              </a:rPr>
              <a:t>Hoàn</a:t>
            </a:r>
            <a:r>
              <a:rPr lang="en-US" sz="3200" dirty="0">
                <a:solidFill>
                  <a:srgbClr val="0D0D0D"/>
                </a:solidFill>
                <a:latin typeface="Baguet Script" panose="00000500000000000000" pitchFamily="2" charset="0"/>
                <a:ea typeface="MS Mincho"/>
              </a:rPr>
              <a:t> </a:t>
            </a:r>
            <a:r>
              <a:rPr lang="en-US" sz="3200" dirty="0" err="1">
                <a:solidFill>
                  <a:srgbClr val="0D0D0D"/>
                </a:solidFill>
                <a:latin typeface="Baguet Script" panose="00000500000000000000" pitchFamily="2" charset="0"/>
                <a:ea typeface="MS Mincho"/>
              </a:rPr>
              <a:t>thành</a:t>
            </a:r>
            <a:r>
              <a:rPr lang="en-US" sz="3200" dirty="0">
                <a:solidFill>
                  <a:srgbClr val="0D0D0D"/>
                </a:solidFill>
                <a:latin typeface="Baguet Script" panose="00000500000000000000" pitchFamily="2" charset="0"/>
                <a:ea typeface="MS Mincho"/>
              </a:rPr>
              <a:t> </a:t>
            </a:r>
            <a:r>
              <a:rPr lang="en-US" sz="3200" b="1" dirty="0" err="1">
                <a:solidFill>
                  <a:srgbClr val="FF0000"/>
                </a:solidFill>
                <a:latin typeface="Baguet Script" panose="00000500000000000000" pitchFamily="2" charset="0"/>
                <a:ea typeface="MS Mincho"/>
              </a:rPr>
              <a:t>Phiếu</a:t>
            </a:r>
            <a:r>
              <a:rPr lang="en-US" sz="3200" b="1" dirty="0">
                <a:solidFill>
                  <a:srgbClr val="FF0000"/>
                </a:solidFill>
                <a:latin typeface="Baguet Script" panose="00000500000000000000" pitchFamily="2" charset="0"/>
                <a:ea typeface="MS Mincho"/>
              </a:rPr>
              <a:t> </a:t>
            </a:r>
            <a:r>
              <a:rPr lang="en-US" sz="3200" b="1" dirty="0" err="1">
                <a:solidFill>
                  <a:srgbClr val="FF0000"/>
                </a:solidFill>
                <a:latin typeface="Baguet Script" panose="00000500000000000000" pitchFamily="2" charset="0"/>
                <a:ea typeface="MS Mincho"/>
              </a:rPr>
              <a:t>tìm</a:t>
            </a:r>
            <a:r>
              <a:rPr lang="en-US" sz="3200" b="1" dirty="0">
                <a:solidFill>
                  <a:srgbClr val="FF0000"/>
                </a:solidFill>
                <a:latin typeface="Baguet Script" panose="00000500000000000000" pitchFamily="2" charset="0"/>
                <a:ea typeface="MS Mincho"/>
              </a:rPr>
              <a:t> ý.</a:t>
            </a:r>
            <a:endParaRPr lang="en-US" sz="3200" dirty="0">
              <a:effectLst/>
              <a:latin typeface="Baguet Script" panose="00000500000000000000" pitchFamily="2" charset="0"/>
              <a:ea typeface="Times New Roman" panose="02020603050405020304" pitchFamily="18" charset="0"/>
            </a:endParaRPr>
          </a:p>
        </p:txBody>
      </p:sp>
      <p:graphicFrame>
        <p:nvGraphicFramePr>
          <p:cNvPr id="11" name="Table 10"/>
          <p:cNvGraphicFramePr>
            <a:graphicFrameLocks noGrp="1"/>
          </p:cNvGraphicFramePr>
          <p:nvPr/>
        </p:nvGraphicFramePr>
        <p:xfrm>
          <a:off x="660399" y="2356856"/>
          <a:ext cx="10858500" cy="3209800"/>
        </p:xfrm>
        <a:graphic>
          <a:graphicData uri="http://schemas.openxmlformats.org/drawingml/2006/table">
            <a:tbl>
              <a:tblPr firstRow="1" firstCol="1" bandRow="1"/>
              <a:tblGrid>
                <a:gridCol w="2896290">
                  <a:extLst>
                    <a:ext uri="{9D8B030D-6E8A-4147-A177-3AD203B41FA5}">
                      <a16:colId xmlns:a16="http://schemas.microsoft.com/office/drawing/2014/main" val="3608930952"/>
                    </a:ext>
                  </a:extLst>
                </a:gridCol>
                <a:gridCol w="4090829">
                  <a:extLst>
                    <a:ext uri="{9D8B030D-6E8A-4147-A177-3AD203B41FA5}">
                      <a16:colId xmlns:a16="http://schemas.microsoft.com/office/drawing/2014/main" val="1221148449"/>
                    </a:ext>
                  </a:extLst>
                </a:gridCol>
                <a:gridCol w="3871381">
                  <a:extLst>
                    <a:ext uri="{9D8B030D-6E8A-4147-A177-3AD203B41FA5}">
                      <a16:colId xmlns:a16="http://schemas.microsoft.com/office/drawing/2014/main" val="3257325718"/>
                    </a:ext>
                  </a:extLst>
                </a:gridCol>
              </a:tblGrid>
              <a:tr h="0">
                <a:tc>
                  <a:txBody>
                    <a:bodyPr/>
                    <a:lstStyle/>
                    <a:p>
                      <a:pPr algn="ctr">
                        <a:lnSpc>
                          <a:spcPct val="115000"/>
                        </a:lnSpc>
                        <a:spcAft>
                          <a:spcPts val="0"/>
                        </a:spcAft>
                      </a:pPr>
                      <a:r>
                        <a:rPr lang="en-US" sz="32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Tên</a:t>
                      </a: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32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phát</a:t>
                      </a: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32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minh</a:t>
                      </a: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 </a:t>
                      </a:r>
                      <a:r>
                        <a:rPr lang="en-US" sz="32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Nhà</a:t>
                      </a: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32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phát</a:t>
                      </a: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32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minh</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Nguyên</a:t>
                      </a: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32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nhân</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Kết</a:t>
                      </a: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32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quả</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0068990"/>
                  </a:ext>
                </a:extLst>
              </a:tr>
              <a:tr h="0">
                <a:tc>
                  <a:txBody>
                    <a:bodyPr/>
                    <a:lstStyle/>
                    <a:p>
                      <a:pPr algn="ctr">
                        <a:lnSpc>
                          <a:spcPct val="115000"/>
                        </a:lnSpc>
                        <a:spcAft>
                          <a:spcPts val="0"/>
                        </a:spcAft>
                      </a:pP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3763495"/>
                  </a:ext>
                </a:extLst>
              </a:tr>
              <a:tr h="0">
                <a:tc>
                  <a:txBody>
                    <a:bodyPr/>
                    <a:lstStyle/>
                    <a:p>
                      <a:pPr algn="ctr">
                        <a:lnSpc>
                          <a:spcPct val="115000"/>
                        </a:lnSpc>
                        <a:spcAft>
                          <a:spcPts val="0"/>
                        </a:spcAft>
                      </a:pP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0670227"/>
                  </a:ext>
                </a:extLst>
              </a:tr>
              <a:tr h="0">
                <a:tc>
                  <a:txBody>
                    <a:bodyPr/>
                    <a:lstStyle/>
                    <a:p>
                      <a:pPr algn="ctr">
                        <a:lnSpc>
                          <a:spcPct val="115000"/>
                        </a:lnSpc>
                        <a:spcAft>
                          <a:spcPts val="0"/>
                        </a:spcAft>
                      </a:pP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8959388"/>
                  </a:ext>
                </a:extLst>
              </a:tr>
              <a:tr h="0">
                <a:tc>
                  <a:txBody>
                    <a:bodyPr/>
                    <a:lstStyle/>
                    <a:p>
                      <a:pPr algn="ctr">
                        <a:lnSpc>
                          <a:spcPct val="115000"/>
                        </a:lnSpc>
                        <a:spcAft>
                          <a:spcPts val="0"/>
                        </a:spcAft>
                      </a:pP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endParaRPr lang="en-US" sz="32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764083"/>
                  </a:ext>
                </a:extLst>
              </a:tr>
            </a:tbl>
          </a:graphicData>
        </a:graphic>
      </p:graphicFrame>
    </p:spTree>
    <p:extLst>
      <p:ext uri="{BB962C8B-B14F-4D97-AF65-F5344CB8AC3E}">
        <p14:creationId xmlns:p14="http://schemas.microsoft.com/office/powerpoint/2010/main" val="348968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6</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9" name="Rectangle 8"/>
          <p:cNvSpPr/>
          <p:nvPr/>
        </p:nvSpPr>
        <p:spPr>
          <a:xfrm>
            <a:off x="2285429" y="67298"/>
            <a:ext cx="8319457" cy="559640"/>
          </a:xfrm>
          <a:prstGeom prst="rect">
            <a:avLst/>
          </a:prstGeom>
        </p:spPr>
        <p:txBody>
          <a:bodyPr wrap="none">
            <a:spAutoFit/>
          </a:bodyPr>
          <a:lstStyle/>
          <a:p>
            <a:pPr marL="0" marR="0" lvl="0" indent="0" algn="ctr" defTabSz="914400" rtl="0" eaLnBrk="0" fontAlgn="base" latinLnBrk="0" hangingPunct="0">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Baguet Script" panose="00000500000000000000" pitchFamily="2" charset="0"/>
                <a:ea typeface="+mn-ea"/>
                <a:cs typeface="Times New Roman" panose="02020603050405020304" pitchFamily="18" charset="0"/>
              </a:rPr>
              <a:t>TÓM TẮT VĂN BẢN THUYẾT MINH – VIẾT BIÊN BẢN</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mn-ea"/>
              <a:cs typeface="Times New Roman" panose="02020603050405020304" pitchFamily="18" charset="0"/>
            </a:endParaRPr>
          </a:p>
        </p:txBody>
      </p:sp>
      <p:sp>
        <p:nvSpPr>
          <p:cNvPr id="3" name="Rectangle 2"/>
          <p:cNvSpPr/>
          <p:nvPr/>
        </p:nvSpPr>
        <p:spPr>
          <a:xfrm>
            <a:off x="4484821" y="761812"/>
            <a:ext cx="32631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Hướng</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dẫn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tóm</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tắt</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văn</a:t>
            </a:r>
            <a:r>
              <a:rPr kumimoji="0" lang="en-US" sz="20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 </a:t>
            </a:r>
            <a:r>
              <a:rPr kumimoji="0" lang="en-US" sz="2000" b="1" i="0" u="none" strike="noStrike" kern="1200" cap="none" spc="0" normalizeH="0" baseline="0" noProof="0" dirty="0" err="1">
                <a:ln>
                  <a:noFill/>
                </a:ln>
                <a:solidFill>
                  <a:srgbClr val="7030A0"/>
                </a:solidFill>
                <a:effectLst/>
                <a:uLnTx/>
                <a:uFillTx/>
                <a:latin typeface="Baguet Script" panose="00000500000000000000" pitchFamily="2" charset="0"/>
                <a:ea typeface="Times New Roman" panose="02020603050405020304" pitchFamily="18" charset="0"/>
                <a:cs typeface="+mn-cs"/>
              </a:rPr>
              <a:t>bản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629196" y="1033632"/>
            <a:ext cx="2361544" cy="559640"/>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II.Thực</a:t>
            </a:r>
            <a:r>
              <a:rPr kumimoji="0" lang="en-US" sz="2800" b="1" i="0" u="none" strike="noStrike" kern="1200" cap="none" spc="0" normalizeH="0" baseline="0" noProof="0" dirty="0">
                <a:ln>
                  <a:noFill/>
                </a:ln>
                <a:solidFill>
                  <a:srgbClr val="0070C0"/>
                </a:solidFill>
                <a:effectLst/>
                <a:uLnTx/>
                <a:uFillTx/>
                <a:latin typeface="Baguet Script" panose="00000500000000000000" pitchFamily="2" charset="0"/>
                <a:ea typeface="MS Mincho"/>
                <a:cs typeface="+mn-cs"/>
              </a:rPr>
              <a:t> </a:t>
            </a:r>
            <a:r>
              <a:rPr kumimoji="0" lang="en-US" sz="2800" b="1" i="0" u="none" strike="noStrike" kern="1200" cap="none" spc="0" normalizeH="0" baseline="0" noProof="0" dirty="0" err="1">
                <a:ln>
                  <a:noFill/>
                </a:ln>
                <a:solidFill>
                  <a:srgbClr val="0070C0"/>
                </a:solidFill>
                <a:effectLst/>
                <a:uLnTx/>
                <a:uFillTx/>
                <a:latin typeface="Baguet Script" panose="00000500000000000000" pitchFamily="2" charset="0"/>
                <a:ea typeface="MS Mincho"/>
                <a:cs typeface="+mn-cs"/>
              </a:rPr>
              <a:t>hành</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sp>
        <p:nvSpPr>
          <p:cNvPr id="6" name="Rectangle 5"/>
          <p:cNvSpPr/>
          <p:nvPr/>
        </p:nvSpPr>
        <p:spPr>
          <a:xfrm>
            <a:off x="507555" y="1621485"/>
            <a:ext cx="2751074" cy="560218"/>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2</a:t>
            </a:r>
            <a:r>
              <a:rPr kumimoji="0" lang="en-US" sz="2800" b="0" i="0" u="none" strike="noStrike" kern="1200" cap="none" spc="0" normalizeH="0" baseline="0" noProof="0" dirty="0">
                <a:ln>
                  <a:noFill/>
                </a:ln>
                <a:solidFill>
                  <a:srgbClr val="7030A0"/>
                </a:solidFill>
                <a:effectLst/>
                <a:uLnTx/>
                <a:uFillTx/>
                <a:latin typeface="Baguet Script" panose="00000500000000000000" pitchFamily="2" charset="0"/>
                <a:ea typeface="Times New Roman" panose="02020603050405020304" pitchFamily="18" charset="0"/>
                <a:cs typeface="+mn-cs"/>
              </a:rPr>
              <a:t>.</a:t>
            </a:r>
            <a:r>
              <a:rPr kumimoji="0" lang="en-US" sz="2800" b="1" i="0" u="none" strike="noStrike" kern="1200" cap="none" spc="0" normalizeH="0" baseline="0" noProof="0" dirty="0">
                <a:ln>
                  <a:noFill/>
                </a:ln>
                <a:solidFill>
                  <a:srgbClr val="7030A0"/>
                </a:solidFill>
                <a:effectLst/>
                <a:uLnTx/>
                <a:uFillTx/>
                <a:latin typeface="Baguet Script" panose="00000500000000000000" pitchFamily="2" charset="0"/>
                <a:ea typeface="MS Mincho"/>
                <a:cs typeface="+mn-cs"/>
              </a:rPr>
              <a:t>B</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S Mincho"/>
                <a:cs typeface="+mn-cs"/>
              </a:rPr>
              <a:t>ước 2:</a:t>
            </a:r>
            <a:r>
              <a:rPr kumimoji="0" lang="vi-VN" sz="2800" b="0"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Tìm ý </a:t>
            </a:r>
            <a:endParaRPr kumimoji="0" lang="en-US" sz="2800" b="0" i="0" u="none" strike="noStrike" kern="1200" cap="none" spc="0" normalizeH="0" baseline="0" noProof="0" dirty="0">
              <a:ln>
                <a:noFill/>
              </a:ln>
              <a:solidFill>
                <a:prstClr val="black"/>
              </a:solidFill>
              <a:effectLst/>
              <a:uLnTx/>
              <a:uFillTx/>
              <a:latin typeface="Baguet Script" panose="00000500000000000000" pitchFamily="2" charset="0"/>
              <a:ea typeface="Times New Roman" panose="02020603050405020304" pitchFamily="18" charset="0"/>
              <a:cs typeface="+mn-cs"/>
            </a:endParaRPr>
          </a:p>
        </p:txBody>
      </p:sp>
      <p:graphicFrame>
        <p:nvGraphicFramePr>
          <p:cNvPr id="10" name="Table 9"/>
          <p:cNvGraphicFramePr>
            <a:graphicFrameLocks noGrp="1"/>
          </p:cNvGraphicFramePr>
          <p:nvPr/>
        </p:nvGraphicFramePr>
        <p:xfrm>
          <a:off x="638104" y="2245058"/>
          <a:ext cx="10858499" cy="3741103"/>
        </p:xfrm>
        <a:graphic>
          <a:graphicData uri="http://schemas.openxmlformats.org/drawingml/2006/table">
            <a:tbl>
              <a:tblPr firstRow="1" firstCol="1" bandRow="1"/>
              <a:tblGrid>
                <a:gridCol w="2896286">
                  <a:extLst>
                    <a:ext uri="{9D8B030D-6E8A-4147-A177-3AD203B41FA5}">
                      <a16:colId xmlns:a16="http://schemas.microsoft.com/office/drawing/2014/main" val="174826417"/>
                    </a:ext>
                  </a:extLst>
                </a:gridCol>
                <a:gridCol w="4090831">
                  <a:extLst>
                    <a:ext uri="{9D8B030D-6E8A-4147-A177-3AD203B41FA5}">
                      <a16:colId xmlns:a16="http://schemas.microsoft.com/office/drawing/2014/main" val="2663248180"/>
                    </a:ext>
                  </a:extLst>
                </a:gridCol>
                <a:gridCol w="3871382">
                  <a:extLst>
                    <a:ext uri="{9D8B030D-6E8A-4147-A177-3AD203B41FA5}">
                      <a16:colId xmlns:a16="http://schemas.microsoft.com/office/drawing/2014/main" val="3763833267"/>
                    </a:ext>
                  </a:extLst>
                </a:gridCol>
              </a:tblGrid>
              <a:tr h="40076">
                <a:tc>
                  <a:txBody>
                    <a:bodyPr/>
                    <a:lstStyle/>
                    <a:p>
                      <a:pPr algn="ctr">
                        <a:lnSpc>
                          <a:spcPct val="115000"/>
                        </a:lnSpc>
                        <a:spcAft>
                          <a:spcPts val="0"/>
                        </a:spcAft>
                      </a:pP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Tên</a:t>
                      </a:r>
                      <a:r>
                        <a:rPr lang="en-US" sz="24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phát</a:t>
                      </a:r>
                      <a:r>
                        <a:rPr lang="en-US" sz="24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minh</a:t>
                      </a:r>
                      <a:r>
                        <a:rPr lang="en-US" sz="24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 </a:t>
                      </a: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Nhà</a:t>
                      </a:r>
                      <a:r>
                        <a:rPr lang="en-US" sz="24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phát</a:t>
                      </a:r>
                      <a:r>
                        <a:rPr lang="en-US" sz="24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minh</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tc>
                  <a:txBody>
                    <a:bodyPr/>
                    <a:lstStyle/>
                    <a:p>
                      <a:pPr algn="ctr">
                        <a:lnSpc>
                          <a:spcPct val="115000"/>
                        </a:lnSpc>
                        <a:spcAft>
                          <a:spcPts val="0"/>
                        </a:spcAft>
                      </a:pP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Nguyên</a:t>
                      </a:r>
                      <a:r>
                        <a:rPr lang="en-US" sz="24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nhân</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tc>
                  <a:txBody>
                    <a:bodyPr/>
                    <a:lstStyle/>
                    <a:p>
                      <a:pPr algn="ctr">
                        <a:lnSpc>
                          <a:spcPct val="115000"/>
                        </a:lnSpc>
                        <a:spcAft>
                          <a:spcPts val="0"/>
                        </a:spcAft>
                      </a:pP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Kết</a:t>
                      </a:r>
                      <a:r>
                        <a:rPr lang="en-US" sz="2400" b="1" dirty="0">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b="1" dirty="0" err="1">
                          <a:solidFill>
                            <a:srgbClr val="363636"/>
                          </a:solidFill>
                          <a:effectLst/>
                          <a:latin typeface="Baguet Script" panose="00000500000000000000" pitchFamily="2" charset="0"/>
                          <a:ea typeface="Times New Roman" panose="02020603050405020304" pitchFamily="18" charset="0"/>
                          <a:cs typeface="Times New Roman" panose="02020603050405020304" pitchFamily="18" charset="0"/>
                        </a:rPr>
                        <a:t>quả</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A6"/>
                    </a:solidFill>
                  </a:tcPr>
                </a:tc>
                <a:extLst>
                  <a:ext uri="{0D108BD9-81ED-4DB2-BD59-A6C34878D82A}">
                    <a16:rowId xmlns:a16="http://schemas.microsoft.com/office/drawing/2014/main" val="2190591619"/>
                  </a:ext>
                </a:extLst>
              </a:tr>
              <a:tr h="120229">
                <a:tc>
                  <a:txBody>
                    <a:bodyPr/>
                    <a:lstStyle/>
                    <a:p>
                      <a:pPr>
                        <a:lnSpc>
                          <a:spcPct val="115000"/>
                        </a:lnSpc>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1. Đất nặn </a:t>
                      </a:r>
                      <a:endParaRPr lang="en-US" sz="2400" dirty="0">
                        <a:effectLst/>
                        <a:latin typeface="Baguet Script" panose="00000500000000000000" pitchFamily="2" charset="0"/>
                        <a:ea typeface="Times New Roman" panose="02020603050405020304" pitchFamily="18" charset="0"/>
                        <a:cs typeface="Times New Roman" panose="02020603050405020304" pitchFamily="18" charset="0"/>
                      </a:endParaRPr>
                    </a:p>
                    <a:p>
                      <a:pPr>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Giô-sép</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Mác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Vích-cơ</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a:t>
                      </a: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G.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Mác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Vích-cơ</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bị</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thua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lỗ</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(do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người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dân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dùng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ga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thay</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đất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sét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làm</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chất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đốt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a:t>
                      </a:r>
                    </a:p>
                    <a:p>
                      <a:pPr algn="just">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G.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Mác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Vích-cơ</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nhớ</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lại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bài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học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chị</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dạy</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về</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việc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sử</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dụng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chất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bột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nhão</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để</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mô</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phỏng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độ</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dẻo</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của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đất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sét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a:t>
                      </a: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Một</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loại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đồ</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chơi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cho</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trẻ</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em</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với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nhiều</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màu</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sắc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hấp</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dẫn</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ra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đời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a:t>
                      </a:r>
                    </a:p>
                    <a:p>
                      <a:pPr algn="just">
                        <a:lnSpc>
                          <a:spcPct val="115000"/>
                        </a:lnSpc>
                        <a:spcAft>
                          <a:spcPts val="0"/>
                        </a:spcAft>
                      </a:pP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Công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ti</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của</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G.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Mác</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Vích-cơ</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thu</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về</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hàng</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triệu</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a:t>
                      </a:r>
                      <a:r>
                        <a:rPr lang="en-US" sz="2400" dirty="0" err="1">
                          <a:effectLst/>
                          <a:latin typeface="Baguet Script" panose="00000500000000000000" pitchFamily="2" charset="0"/>
                          <a:ea typeface="Times New Roman" panose="02020603050405020304" pitchFamily="18" charset="0"/>
                          <a:cs typeface="Times New Roman" panose="02020603050405020304" pitchFamily="18" charset="0"/>
                        </a:rPr>
                        <a:t>đô</a:t>
                      </a:r>
                      <a:r>
                        <a:rPr lang="en-US" sz="2400" dirty="0">
                          <a:effectLst/>
                          <a:latin typeface="Baguet Script" panose="00000500000000000000" pitchFamily="2" charset="0"/>
                          <a:ea typeface="Times New Roman" panose="02020603050405020304" pitchFamily="18" charset="0"/>
                          <a:cs typeface="Times New Roman" panose="02020603050405020304" pitchFamily="18" charset="0"/>
                        </a:rPr>
                        <a:t> la.</a:t>
                      </a:r>
                    </a:p>
                  </a:txBody>
                  <a:tcPr marL="24255" marR="242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514539"/>
                  </a:ext>
                </a:extLst>
              </a:tr>
            </a:tbl>
          </a:graphicData>
        </a:graphic>
      </p:graphicFrame>
    </p:spTree>
    <p:extLst>
      <p:ext uri="{BB962C8B-B14F-4D97-AF65-F5344CB8AC3E}">
        <p14:creationId xmlns:p14="http://schemas.microsoft.com/office/powerpoint/2010/main" val="3951238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3536</Words>
  <Application>Microsoft Office PowerPoint</Application>
  <PresentationFormat>Widescreen</PresentationFormat>
  <Paragraphs>321</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Baguet Script</vt:lpstr>
      <vt:lpstr>Calibri</vt:lpstr>
      <vt:lpstr>Calibri Light</vt:lpstr>
      <vt:lpstr>Lucida Handwriting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2</cp:revision>
  <dcterms:created xsi:type="dcterms:W3CDTF">2024-02-05T01:53:19Z</dcterms:created>
  <dcterms:modified xsi:type="dcterms:W3CDTF">2024-02-05T12:33:51Z</dcterms:modified>
</cp:coreProperties>
</file>