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92" r:id="rId2"/>
  </p:sldMasterIdLst>
  <p:notesMasterIdLst>
    <p:notesMasterId r:id="rId30"/>
  </p:notesMasterIdLst>
  <p:sldIdLst>
    <p:sldId id="294" r:id="rId3"/>
    <p:sldId id="310" r:id="rId4"/>
    <p:sldId id="270" r:id="rId5"/>
    <p:sldId id="303" r:id="rId6"/>
    <p:sldId id="301" r:id="rId7"/>
    <p:sldId id="305" r:id="rId8"/>
    <p:sldId id="352" r:id="rId9"/>
    <p:sldId id="354" r:id="rId10"/>
    <p:sldId id="355" r:id="rId11"/>
    <p:sldId id="348" r:id="rId12"/>
    <p:sldId id="349" r:id="rId13"/>
    <p:sldId id="323" r:id="rId14"/>
    <p:sldId id="328" r:id="rId15"/>
    <p:sldId id="329" r:id="rId16"/>
    <p:sldId id="330" r:id="rId17"/>
    <p:sldId id="331" r:id="rId18"/>
    <p:sldId id="332" r:id="rId19"/>
    <p:sldId id="327" r:id="rId20"/>
    <p:sldId id="334" r:id="rId21"/>
    <p:sldId id="339" r:id="rId22"/>
    <p:sldId id="338" r:id="rId23"/>
    <p:sldId id="340" r:id="rId24"/>
    <p:sldId id="312" r:id="rId25"/>
    <p:sldId id="342" r:id="rId26"/>
    <p:sldId id="345" r:id="rId27"/>
    <p:sldId id="346" r:id="rId28"/>
    <p:sldId id="291" r:id="rId29"/>
  </p:sldIdLst>
  <p:sldSz cx="12192000" cy="6858000"/>
  <p:notesSz cx="6858000" cy="9144000"/>
  <p:embeddedFontLst>
    <p:embeddedFont>
      <p:font typeface="Calibri Light" panose="020F0302020204030204" pitchFamily="34" charset="0"/>
      <p:regular r:id="rId31"/>
      <p:italic r:id="rId32"/>
    </p:embeddedFont>
    <p:embeddedFont>
      <p:font typeface="#9Slide03 Roboto Bold" panose="020B0604020202020204" charset="0"/>
      <p:bold r:id="rId33"/>
    </p:embeddedFont>
    <p:embeddedFont>
      <p:font typeface="#9Slide03 Roboto" panose="020B060402020202020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#9Slide05 Dancing Script" panose="020B0604020202020204" charset="0"/>
      <p:bold r:id="rId39"/>
    </p:embeddedFont>
    <p:embeddedFont>
      <p:font typeface="Cambria" panose="02040503050406030204" pitchFamily="18" charset="0"/>
      <p:regular r:id="rId40"/>
      <p:bold r:id="rId41"/>
      <p:italic r:id="rId42"/>
      <p:boldItalic r:id="rId43"/>
    </p:embeddedFont>
    <p:embeddedFont>
      <p:font typeface="#9Slide03 IcielUni Sans Heavy" panose="020B0604020202020204" charset="0"/>
      <p:bold r:id="rId44"/>
    </p:embeddedFont>
    <p:embeddedFont>
      <p:font typeface="#9Slide03 Roboto Medium" panose="020B0604020202020204" charset="0"/>
      <p:regular r:id="rId45"/>
    </p:embeddedFont>
    <p:embeddedFont>
      <p:font typeface="#9Slide03 Arima Madurai Medium" panose="020B0604020202020204" charset="0"/>
      <p:regular r:id="rId46"/>
    </p:embeddedFon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#9Slide05 Great Vibes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0001"/>
    <a:srgbClr val="E6E6E6"/>
    <a:srgbClr val="035397"/>
    <a:srgbClr val="7DCCD4"/>
    <a:srgbClr val="C74E40"/>
    <a:srgbClr val="A66121"/>
    <a:srgbClr val="FCE57B"/>
    <a:srgbClr val="68A3DD"/>
    <a:srgbClr val="FFCE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21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BE6C9E-68D6-4D48-A7B4-A3B1B2F326B9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A0632C-427F-4C06-8EA7-853ACEA68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64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sự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kiện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năm trên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khắp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nước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Năm nay,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chủ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đề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Nhờ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cô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ấy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chúng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thể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nhằm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tôn vinh vai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trò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quan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trọng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chung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phụ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nữ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nói</a:t>
            </a:r>
            <a:r>
              <a:rPr lang="vi-VN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riêng.</a:t>
            </a:r>
          </a:p>
          <a:p>
            <a:pPr fontAlgn="base"/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Tuần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lễ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đảo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được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tổ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chức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vào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đầu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tháng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7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năm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dịp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tôn vinh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đóng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góp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quảng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bá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văn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hóa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lịch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Thổ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người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dân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vùng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eo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biển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Torres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vi-VN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Australia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2D753-EC78-4D0B-AE10-EA5941D6A6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4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1098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8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65350-83DB-488A-B7EB-AF4C99FD6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D4FE1-CB1A-4EEC-AC78-B34A40F1F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C12F18-520C-4279-8DD3-5C616710B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249745-A693-4AE8-AE5A-017D3DAB4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0C0B80-325D-4A20-83C4-1EE806CD2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423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3D71-B25F-4D3D-B798-AEB074092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F99B6-383F-4AAF-8C48-A1DE768BB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B818A-15EC-4240-A19F-CDAE6C6955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B75FFC-2710-4063-A6FF-87F3CF6C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FE364-02C1-4DF2-B177-AE7BE48E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82FB30-83AD-49D5-9DF8-5A7E99DB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40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D89B-5AC1-4205-A127-5E7957E8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4C9D7-4C73-4E42-8D2A-DCA7AEFF5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1CECD2-B85C-40EF-8892-0361460A17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DCF5CA-91D5-4A55-B888-453C51491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5930B-8232-489E-A2C9-D4C5A8D2E5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E6DFA1-E98A-4251-91A9-6C17C49F1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03600-94A2-45F1-9D89-43473F424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E45C1-A72A-4F3B-B4F1-F9C8CF9FF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19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52490-006C-48E9-856F-6E060012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D67D08-0899-4C39-BCBE-E6034384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5D64DC-287E-495D-8BF0-412170FEC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8D5376-4A00-420E-A959-F72F4B182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55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13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619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719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66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6062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21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369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70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6837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08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274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37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470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079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3312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1566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80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124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472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85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20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416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106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7237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178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19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1277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72589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32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975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345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057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27392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8524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88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327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8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30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148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2909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6643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936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241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198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98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16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630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224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23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4266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4788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127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55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486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22129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11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084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856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2897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4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0693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62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28723-077A-4DC7-8AE6-593CFE00C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F6B0D-FA14-43CF-AB91-B7D0C62C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C88CD-704F-41CC-8230-D87B34CAD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18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8540-63F1-4A8E-8BE1-CC2C8D795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A6E6D3-9BCA-4F93-98C8-A2766EC63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AA2ACF-B7C1-4F9C-B6AF-E0EE2D295C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CBB0B4-D1A8-421C-A667-A51A864DF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BE561-1943-4076-8212-38114B10E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FC3049-CF4F-4A82-9B6B-19342224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4664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CBC7F-2705-430F-8824-6089C4FDF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CEA143-B221-49DD-9028-FDC9D5C7E2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BB78C3-CD90-4507-A384-2189E63FD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8FBB9C-FA90-4464-A0AD-06671DBD8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E154F1-25F5-4840-A57B-EA739F443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965EC-11BA-4184-8435-7FFCADDDD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52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14901-7534-4330-9C07-798B59144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A0897C-DA56-408E-8FF1-BF6EF36B9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2F60D-C15D-481A-B717-70E4F10E9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6797D-4A25-4A08-8B6A-9D7C8648F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322A5-C560-4F14-AC9E-88370EDE1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18231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2DBCC4-3A44-4060-BC48-1AFD798F9A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98437-B59C-436C-81FA-2AC3B7D52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95601-79CF-40EE-B856-66AF6930D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32437F-4A35-4ECA-93BB-C5B0E6D2B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7F449F-AC23-4741-92B3-25DD257A5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0555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987233"/>
      </p:ext>
    </p:extLst>
  </p:cSld>
  <p:clrMapOvr>
    <a:masterClrMapping/>
  </p:clrMapOvr>
  <p:transition spd="med" advClick="0" advTm="0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DA2A-8DDB-44B8-8451-AAF8A9445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80A55-D424-45A8-A955-9DB246819D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43FE3-C196-4044-B3FA-9700620D2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4E27-83A9-42DD-9EB9-00186EBFD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8C0F35-5958-4693-8C73-DA0BED574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6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78A5D-1BB3-4F9E-930E-D2B8C7EE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72597-6A54-4FF7-B364-569F3AC3F1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5E655C-5E76-4C60-B367-AE577C610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EB11F-31A2-4B98-A8EF-CFB3C3412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B2A465-AD55-4FBA-B054-8E576B0FE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41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2DABB-4AF4-4E42-97E7-50D35EDD7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A19F1-9997-4064-BA42-DF6E0BC71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62895-5424-428B-A73B-12E8C1486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BEED1-7E15-43E1-ABAC-C2B32E30F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DD502-B524-4513-87C8-8C0C8ACAF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052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1E1F6-9043-4E66-98CF-4CEAF46746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DD09A-B933-4499-AFBE-78B2122CA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24EA0-1411-40E1-A37D-784FB0E18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062CE3-462F-42B1-B86B-3604F2891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5A742-DB41-4F47-B499-AC4667A2C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497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6001B-71C6-4BF4-9A9E-888D2313A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53A76-9967-450D-B307-98647B7AA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DF8018-1E17-4E15-861B-1DDEC98DD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7EA31-BAC7-48D2-8A04-6145CD3D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38658-3AEE-438E-A014-57DCB3355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68FEE-6E61-44A3-9FF0-ABDF8F93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2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EE95-2E8C-455F-87FA-481773A18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188566-FE46-433D-997C-AF37CFF8A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15BA3-6B41-4591-8D2D-50213C8B2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EF2A82-7243-4426-AC17-3E843ACA56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630E12-6F1F-4051-AD0B-3828DF22B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41D4C7-9E05-4048-BFAA-62CD7FE9E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550ACA-18BF-462E-8A71-3A4E4163A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4774C-4DAF-40CA-9B48-95A3DE5A2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254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45148-21FC-45EC-BF64-FA7549DC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D922F-7FDE-4139-8C36-1B1F867DA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84C1F1-B5A8-49EF-9A07-D63A6018F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CD00AC-4B1A-4A14-AEB3-D0BFA9EC4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403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7C3F89-9124-47D5-9FAD-1210AE59B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6F2344-2D31-4929-9C61-0E81D985A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59CE2-B7C1-4F8E-AE1C-828096C51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4338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EE895-682C-4765-9965-896471109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DB56FE-2E9A-44A9-A79F-80182CCDD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E1B82-A7A5-4D97-BE77-96FEEA52E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3C8B6-E34D-4006-ADF6-DFDD0120A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CF5B34-8389-4CA3-A9F8-0A6FF0474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9AFA7-F919-4085-8F63-5209ECD85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37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72015-B3F2-4717-A325-447742E70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3C3167-F3A3-466F-B11A-496698B1EF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FB85B-F358-42E3-A65E-8CD7BEBEC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2FEDED-B0AB-4330-8367-CAE4B3063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B99A6-7F03-48AA-8167-CFF93A91E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88E2D0-68C1-4313-A273-530BDAF9D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1061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87B37-A76C-4B06-B68C-924C192BB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D6DAC2-B3AB-4CB6-A856-4436060877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5C8CA-5D67-4ED5-BC80-247C579B5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08A15-F496-4BC7-99C7-0FD6D98E5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177736-4398-4872-BD1C-94B8E333C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597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281A8A-3332-44A6-8738-2FB82D27DB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11B1B6-48AA-4B05-A510-087586276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053FD1-03F9-46F9-9745-3D3233C3F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D13A0-C93F-4854-8CF8-671DAE894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CF5A3-73F3-484B-87D6-3F7355D6B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C4A19-ABB9-4AD9-A8E6-311CFCCA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CA9EC-F1F8-4517-A77A-55C347F01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F878D-9837-4F8A-A5C4-D787BB4BF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B381-DCC1-40AA-A785-B7C048E5D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073A0-2BA5-4219-B66D-2DADAB73A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2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8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6F74F9-736E-48B8-A6C0-9E56FF3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0B225-5ADB-48F7-ADE3-06833E37E0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970D9C-64CF-4B50-9D5C-E46E1BF12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633B-D027-4922-9C32-047BB4FC9E6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4FEAE-0470-4205-9FCE-40523A0E46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6CC99-FE31-41C2-A446-A25F2C3A1A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43414-1C60-481C-8FAB-494BF9DACF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818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  <p:sldLayoutId id="2147483723" r:id="rId63"/>
    <p:sldLayoutId id="2147483724" r:id="rId64"/>
    <p:sldLayoutId id="2147483725" r:id="rId65"/>
    <p:sldLayoutId id="2147483726" r:id="rId66"/>
    <p:sldLayoutId id="2147483727" r:id="rId67"/>
    <p:sldLayoutId id="2147483728" r:id="rId68"/>
    <p:sldLayoutId id="2147483729" r:id="rId69"/>
    <p:sldLayoutId id="2147483730" r:id="rId70"/>
    <p:sldLayoutId id="2147483731" r:id="rId71"/>
    <p:sldLayoutId id="2147483732" r:id="rId72"/>
    <p:sldLayoutId id="2147483733" r:id="rId73"/>
    <p:sldLayoutId id="2147483734" r:id="rId74"/>
    <p:sldLayoutId id="2147483735" r:id="rId75"/>
    <p:sldLayoutId id="2147483904" r:id="rId7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66BF86-B1DE-4F17-919B-268314531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7EF724-B5AD-42A2-AAC4-B2EC68AE6B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89A54-CEAA-406B-9494-EBBF182135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0EF54-05D2-4E6B-9184-7D23D6FB91EA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2355A-A510-42A7-9405-BD2A6835F8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25265-A79A-41D7-B4F4-FE8739321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6BA3D-59AE-42C4-82A9-16C2EAB29A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60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6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microsoft.com/office/2007/relationships/hdphoto" Target="../media/hdphoto9.wdp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8.wdp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11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BEB6DD35-6073-4A03-91DA-004897A33B40}"/>
              </a:ext>
            </a:extLst>
          </p:cNvPr>
          <p:cNvGrpSpPr/>
          <p:nvPr/>
        </p:nvGrpSpPr>
        <p:grpSpPr>
          <a:xfrm>
            <a:off x="1530943" y="2857560"/>
            <a:ext cx="9114139" cy="2538354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8F559E-7D91-4363-93A9-43681CD58398}"/>
                </a:ext>
              </a:extLst>
            </p:cNvPr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>
              <a:solidFill>
                <a:srgbClr val="00A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7F54A9-2588-4BBE-813B-BCF27F1CBE9A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4652FC-666A-452F-8AD8-5E47127867C8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BFCD68-D106-4227-B8EA-F273111139E0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AD14FD-9F1E-442E-8F94-778CD6D7A51B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/>
          <p:cNvSpPr/>
          <p:nvPr/>
        </p:nvSpPr>
        <p:spPr>
          <a:xfrm>
            <a:off x="1820779" y="3323107"/>
            <a:ext cx="8550442" cy="1196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Uni Sans Heavy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BÀI 18.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Uni Sans Heavy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Uni Sans Heavy" panose="00000500000000000000" pitchFamily="2" charset="0"/>
                <a:ea typeface="Cambria" panose="02040503050406030204" pitchFamily="18" charset="0"/>
              </a:rPr>
              <a:t>CHÂU ĐẠI DƯƠNG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8" y="14160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959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092" y="951367"/>
            <a:ext cx="175182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ts val="18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2800" b="1" dirty="0" err="1"/>
              <a:t>Sinh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8" name="!!1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145088" y="0"/>
            <a:ext cx="6419168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2. ĐẶC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ĐIỂM TỰ NHIÊN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3858655" y="1751919"/>
            <a:ext cx="4417206" cy="3579175"/>
          </a:xfrm>
          <a:prstGeom prst="wedgeEllipseCallout">
            <a:avLst>
              <a:gd name="adj1" fmla="val 48224"/>
              <a:gd name="adj2" fmla="val 41419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2800" b="1">
                <a:solidFill>
                  <a:srgbClr val="FF0000"/>
                </a:solidFill>
              </a:rPr>
              <a:t>Kể tên một số loài động vật ở châu Đại Dương?</a:t>
            </a:r>
          </a:p>
          <a:p>
            <a:pPr lvl="0"/>
            <a:r>
              <a:rPr lang="en-US" sz="2800" b="1">
                <a:solidFill>
                  <a:srgbClr val="FF0000"/>
                </a:solidFill>
              </a:rPr>
              <a:t>Nhận xét về các loài sinh vật ở châu Đại Dương?</a:t>
            </a:r>
          </a:p>
        </p:txBody>
      </p:sp>
      <p:pic>
        <p:nvPicPr>
          <p:cNvPr id="11" name="Picture 6" descr="đà điểu PNG &amp; đà điểu Transparent Clipart Miễn phí Tải về - Chung đà điểu  Chim đà điểu - Đà điểu PNG.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58" b="96842" l="1154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838" y="1127508"/>
            <a:ext cx="1291804" cy="1888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Kết quả hình ảnh cho australia clipart png">
            <a:extLst>
              <a:ext uri="{FF2B5EF4-FFF2-40B4-BE49-F238E27FC236}">
                <a16:creationId xmlns:a16="http://schemas.microsoft.com/office/drawing/2014/main" id="{4811D837-1FDE-425B-B1D3-0F101AB85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8" b="97436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780" y="3762619"/>
            <a:ext cx="2058663" cy="210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02472" y="1404786"/>
            <a:ext cx="8010357" cy="4460794"/>
            <a:chOff x="2188964" y="455791"/>
            <a:chExt cx="8010357" cy="4460794"/>
          </a:xfrm>
        </p:grpSpPr>
        <p:pic>
          <p:nvPicPr>
            <p:cNvPr id="10" name="Picture 2" descr="Cartoon platypus, paw, brown png | PNGEg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721" b="100000" l="10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964" y="455791"/>
              <a:ext cx="2238180" cy="130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Kangaroo Cartoon Png Free Download - Clipart Picture Of Kangaroo,  Transparent Png - kind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276" b="99431" l="814" r="998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6330" y="3164814"/>
              <a:ext cx="2142991" cy="1751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431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 rot="16200000">
            <a:off x="-1059080" y="3059668"/>
            <a:ext cx="251383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Trạm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3. Sinh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vật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948008" y="0"/>
            <a:ext cx="77492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62922" y="201984"/>
            <a:ext cx="6644298" cy="5671614"/>
            <a:chOff x="462922" y="201984"/>
            <a:chExt cx="6644298" cy="5671614"/>
          </a:xfrm>
        </p:grpSpPr>
        <p:pic>
          <p:nvPicPr>
            <p:cNvPr id="19" name="Picture 2" descr="Cartoon platypus, paw, brown png | PNGEg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721" b="100000" l="1000" r="9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803" y="201984"/>
              <a:ext cx="2664008" cy="15480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đà điểu PNG &amp; đà điểu Transparent Clipart Miễn phí Tải về - Chung đà điểu  Chim đà điểu - Đà điểu PNG.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158" b="96842" l="1154" r="96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12" y="201984"/>
              <a:ext cx="1537578" cy="22472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Kangaroo Cartoon Png Free Download - Clipart Picture Of Kangaroo,  Transparent Png - kind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276" b="99431" l="814" r="998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6512" y="3305266"/>
              <a:ext cx="2550708" cy="2085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 descr="Kết quả hình ảnh cho australia clipart png">
              <a:extLst>
                <a:ext uri="{FF2B5EF4-FFF2-40B4-BE49-F238E27FC236}">
                  <a16:creationId xmlns:a16="http://schemas.microsoft.com/office/drawing/2014/main" id="{4811D837-1FDE-425B-B1D3-0F101AB850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098" b="97436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922" y="2733792"/>
              <a:ext cx="2450337" cy="2503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>
              <a:off x="653188" y="1995128"/>
              <a:ext cx="1949573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a.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Thú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mỏ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vịt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15054" y="2061659"/>
              <a:ext cx="155523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b.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Đà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điểu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960166" y="5134934"/>
              <a:ext cx="1455847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c.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Gấu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túi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646516" y="5020990"/>
              <a:ext cx="1763624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377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d.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Chuột</a:t>
              </a:r>
              <a:r>
                <a:rPr kumimoji="0" lang="en-US" sz="2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5 Dancing Script" panose="03080800040507000D00" pitchFamily="66" charset="0"/>
                  <a:ea typeface="+mn-ea"/>
                  <a:cs typeface="+mn-cs"/>
                </a:rPr>
                <a:t>túi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7113803" y="376872"/>
            <a:ext cx="4516412" cy="137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-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Đặc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điểm </a:t>
            </a:r>
            <a:r>
              <a:rPr kumimoji="0" lang="en-US" sz="22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chung</a:t>
            </a:r>
            <a:r>
              <a:rPr kumimoji="0" 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: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Nghèo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thành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phần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loại nhưng có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tính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địa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phương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cao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.</a:t>
            </a:r>
            <a:endParaRPr kumimoji="0" lang="en-US" sz="22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#9Slide03 Roboto" panose="02000000000000000000" pitchFamily="2" charset="0"/>
              <a:ea typeface="#9Slide03 Roboto" panose="02000000000000000000" pitchFamily="2" charset="0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07220" y="1995128"/>
            <a:ext cx="4760425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- Về động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vật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: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Độc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đáo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và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đặc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sắc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với hơn 100 loại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thú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có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túi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. Các loại động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vật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mang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tính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biểu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tượng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quốc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gia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là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gấu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túi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,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đà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điểu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Ô-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xtrây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-li-a,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thú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mỏ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vịt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,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chuột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túi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107220" y="4290176"/>
            <a:ext cx="4760425" cy="135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- Về thực </a:t>
            </a:r>
            <a:r>
              <a:rPr kumimoji="0" lang="en-US" sz="21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vật</a:t>
            </a:r>
            <a:r>
              <a:rPr kumimoji="0" lang="en-US" sz="21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: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Loài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thực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vật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bản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địa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nổi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bật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là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keo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và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bạch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đàn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.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Riêng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bạch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đàn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có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tới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600 loại </a:t>
            </a:r>
            <a:r>
              <a:rPr kumimoji="0" lang="en-US" sz="21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khác</a:t>
            </a:r>
            <a:r>
              <a:rPr kumimoji="0" lang="en-US" sz="21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+mn-cs"/>
              </a:rPr>
              <a:t> nhau.</a:t>
            </a:r>
          </a:p>
        </p:txBody>
      </p:sp>
      <p:pic>
        <p:nvPicPr>
          <p:cNvPr id="31" name="Picture 30"/>
          <p:cNvPicPr/>
          <p:nvPr/>
        </p:nvPicPr>
        <p:blipFill>
          <a:blip r:embed="rId10"/>
          <a:stretch>
            <a:fillRect/>
          </a:stretch>
        </p:blipFill>
        <p:spPr>
          <a:xfrm>
            <a:off x="0" y="-12712"/>
            <a:ext cx="7025500" cy="616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06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2">
            <a:extLst>
              <a:ext uri="{FF2B5EF4-FFF2-40B4-BE49-F238E27FC236}">
                <a16:creationId xmlns:a16="http://schemas.microsoft.com/office/drawing/2014/main" id="{88997496-21B5-4DBE-880C-AAA9FE5D6548}"/>
              </a:ext>
            </a:extLst>
          </p:cNvPr>
          <p:cNvSpPr/>
          <p:nvPr/>
        </p:nvSpPr>
        <p:spPr>
          <a:xfrm>
            <a:off x="3887426" y="1171074"/>
            <a:ext cx="7410837" cy="2526625"/>
          </a:xfrm>
          <a:prstGeom prst="roundRect">
            <a:avLst>
              <a:gd name="adj" fmla="val 0"/>
            </a:avLst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3887426" y="1340240"/>
            <a:ext cx="7255855" cy="2188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3. DÂN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CƯ, MỘT SỐ VẤN ĐỀ VỀ LỊCH SỬ VÀ VĂN HÓA CỦA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Ô-XTRÂY-LI-A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F8A5D-897E-4661-B121-EC7DBC8B04ED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23" name="Picture 22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8452A87E-6207-4B7B-BF9D-A1CAD95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24" name="Picture 2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D9ED1F51-9030-477A-98B6-3F8D03A1B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5090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  <p:bldLst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8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8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0" name="Picture 2" descr="Dàn Karaoke Gia Đình Năm 2021 Có Điểm Gì Đặc Biệt?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816012"/>
            <a:ext cx="1294151" cy="1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21">
            <a:extLst>
              <a:ext uri="{FF2B5EF4-FFF2-40B4-BE49-F238E27FC236}">
                <a16:creationId xmlns:a16="http://schemas.microsoft.com/office/drawing/2014/main" id="{4E17177A-4038-4BD0-BB59-7511625FDE93}"/>
              </a:ext>
            </a:extLst>
          </p:cNvPr>
          <p:cNvSpPr/>
          <p:nvPr/>
        </p:nvSpPr>
        <p:spPr>
          <a:xfrm>
            <a:off x="7165298" y="4418222"/>
            <a:ext cx="5026702" cy="17354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defRPr/>
            </a:pP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Tại 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sao dân cư </a:t>
            </a: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 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tập trung đông ở phía Đông và Đông Nam của Ô-</a:t>
            </a:r>
            <a:r>
              <a:rPr lang="en-US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x</a:t>
            </a:r>
            <a:r>
              <a:rPr lang="vi-VN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trây-li-a còn phía Tây lại thưa thớt</a:t>
            </a:r>
            <a:r>
              <a:rPr lang="vi-VN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#9Slide03 Arima Madurai Medium" panose="00000600000000000000" pitchFamily="2" charset="0"/>
              </a:rPr>
              <a:t>?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#9Slide03 Arima Madurai Medium" panose="00000600000000000000" pitchFamily="2" charset="0"/>
            </a:endParaRPr>
          </a:p>
        </p:txBody>
      </p:sp>
      <p:pic>
        <p:nvPicPr>
          <p:cNvPr id="15" name="Picture 14" descr="A picture containing toy, doll, vector graphics, several&#10;&#10;Description automatically generated">
            <a:extLst>
              <a:ext uri="{FF2B5EF4-FFF2-40B4-BE49-F238E27FC236}">
                <a16:creationId xmlns:a16="http://schemas.microsoft.com/office/drawing/2014/main" id="{66C0C6BA-9A87-488A-95BC-1FA00F0868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4" t="3434" r="55943" b="74414"/>
          <a:stretch/>
        </p:blipFill>
        <p:spPr>
          <a:xfrm>
            <a:off x="6095999" y="1121270"/>
            <a:ext cx="3709971" cy="3055080"/>
          </a:xfrm>
          <a:prstGeom prst="rect">
            <a:avLst/>
          </a:prstGeom>
        </p:spPr>
      </p:pic>
      <p:pic>
        <p:nvPicPr>
          <p:cNvPr id="16" name="Picture 2" descr="20220523051805_wm_shs-lich-su-va-dia-li-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32231" r="12416" b="21488"/>
          <a:stretch/>
        </p:blipFill>
        <p:spPr bwMode="auto">
          <a:xfrm>
            <a:off x="129819" y="1121270"/>
            <a:ext cx="5955071" cy="5210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425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716" y="965329"/>
            <a:ext cx="12165284" cy="2039020"/>
          </a:xfrm>
          <a:prstGeom prst="rect">
            <a:avLst/>
          </a:prstGeom>
          <a:solidFill>
            <a:srgbClr val="F1DCCE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Hãy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nêu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suy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nghĩ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của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em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về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đoạn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thông tin </a:t>
            </a: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sau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40827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: </a:t>
            </a:r>
          </a:p>
          <a:p>
            <a:pPr marL="457200" marR="0" lvl="1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“Ô-</a:t>
            </a:r>
            <a:r>
              <a:rPr kumimoji="0" lang="en-US" sz="2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xtrây</a:t>
            </a: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-li-a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một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quốc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thuộc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châu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cư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Ô-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xtrây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-li-a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độ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vấn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lệ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phổ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cập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dục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tốt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nghiệp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phổ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trung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hàng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.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Ô-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xtrây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-li-a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chiếm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lệ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nhỏ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so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nhưng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chiếm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2,5%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công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trình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nghiên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cứu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khoa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học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trên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giới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”.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t="23417" r="857" b="3744"/>
          <a:stretch/>
        </p:blipFill>
        <p:spPr>
          <a:xfrm>
            <a:off x="175474" y="3246198"/>
            <a:ext cx="5811464" cy="33056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7813" b="7813"/>
          <a:stretch/>
        </p:blipFill>
        <p:spPr>
          <a:xfrm>
            <a:off x="6070441" y="3246198"/>
            <a:ext cx="5876720" cy="330565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4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4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896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luc dia uc\bngưòi úc.jpg">
            <a:extLst>
              <a:ext uri="{FF2B5EF4-FFF2-40B4-BE49-F238E27FC236}">
                <a16:creationId xmlns:a16="http://schemas.microsoft.com/office/drawing/2014/main" id="{341751D0-BCB4-40E7-B2CA-689C9AC3B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760" y="2242785"/>
            <a:ext cx="2665259" cy="250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G:\luc dia uc\papua.jpg">
            <a:extLst>
              <a:ext uri="{FF2B5EF4-FFF2-40B4-BE49-F238E27FC236}">
                <a16:creationId xmlns:a16="http://schemas.microsoft.com/office/drawing/2014/main" id="{740E1414-6740-4C46-A2CB-540157629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220" y="2238644"/>
            <a:ext cx="3494485" cy="435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19F50D7F-31A7-4D31-8F07-E63579DBD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20" y="914493"/>
            <a:ext cx="606486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Ô-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xtra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lô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-it: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trên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khắp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lục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xung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quanh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nhiều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ngôn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nhau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0092ED-D0FA-4892-B205-254838699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7074" y="1169326"/>
            <a:ext cx="5416831" cy="3905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998B76-019D-4E7A-8C0E-199DBAB0A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949" y="5351291"/>
            <a:ext cx="54168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Mêlanêdiêng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chủ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yếu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trến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altLang="en-US" sz="2400" dirty="0">
                <a:solidFill>
                  <a:srgbClr val="00206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Melanesia.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4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4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327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peelOff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E2C26D-B005-4218-96A3-91CE4937E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233" y="1366584"/>
            <a:ext cx="6040701" cy="4116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55EEA56-4FB1-4C56-8A65-69E9871690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177" y="1366583"/>
            <a:ext cx="5288245" cy="4117725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C5003C47-F7EB-471F-87E8-3DDDC179B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088" y="5800543"/>
            <a:ext cx="113842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Pôlinêdiêng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đảo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Polymesia</a:t>
            </a:r>
            <a:r>
              <a:rPr lang="en-US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New Zealand..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4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4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252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AA998BB-ABD0-4A5E-AB93-A02F87A97A94}"/>
              </a:ext>
            </a:extLst>
          </p:cNvPr>
          <p:cNvSpPr txBox="1"/>
          <p:nvPr/>
        </p:nvSpPr>
        <p:spPr>
          <a:xfrm>
            <a:off x="2913295" y="969148"/>
            <a:ext cx="7292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THỔ DÂN CHÂU ĐẠI DƯƠNG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0BBF955-D8EC-436A-A605-53C01B1529D0}"/>
              </a:ext>
            </a:extLst>
          </p:cNvPr>
          <p:cNvGrpSpPr/>
          <p:nvPr/>
        </p:nvGrpSpPr>
        <p:grpSpPr>
          <a:xfrm>
            <a:off x="510175" y="1870094"/>
            <a:ext cx="3252865" cy="3372652"/>
            <a:chOff x="269824" y="1304278"/>
            <a:chExt cx="4093119" cy="392890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A398FE7-2ADC-4805-B881-D01081B15040}"/>
                </a:ext>
              </a:extLst>
            </p:cNvPr>
            <p:cNvSpPr/>
            <p:nvPr/>
          </p:nvSpPr>
          <p:spPr>
            <a:xfrm>
              <a:off x="269824" y="1304278"/>
              <a:ext cx="4093119" cy="3928907"/>
            </a:xfrm>
            <a:prstGeom prst="ellipse">
              <a:avLst/>
            </a:prstGeom>
            <a:solidFill>
              <a:srgbClr val="ED7D3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0C068DD-8F1D-4D50-B318-963E93971E12}"/>
                </a:ext>
              </a:extLst>
            </p:cNvPr>
            <p:cNvSpPr/>
            <p:nvPr/>
          </p:nvSpPr>
          <p:spPr>
            <a:xfrm>
              <a:off x="374755" y="1407458"/>
              <a:ext cx="3912432" cy="3719178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B3FC70-1BCE-4413-AF49-78C4926E7FEA}"/>
              </a:ext>
            </a:extLst>
          </p:cNvPr>
          <p:cNvGrpSpPr/>
          <p:nvPr/>
        </p:nvGrpSpPr>
        <p:grpSpPr>
          <a:xfrm>
            <a:off x="4197754" y="1958666"/>
            <a:ext cx="3252865" cy="3281188"/>
            <a:chOff x="4595344" y="1209336"/>
            <a:chExt cx="4093119" cy="392890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B60B49F-2274-4727-9D60-2ACBF6C971B9}"/>
                </a:ext>
              </a:extLst>
            </p:cNvPr>
            <p:cNvSpPr/>
            <p:nvPr/>
          </p:nvSpPr>
          <p:spPr>
            <a:xfrm>
              <a:off x="4595344" y="1209336"/>
              <a:ext cx="4093119" cy="392890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CDFBB10-8387-4220-B022-6C637FE9DB07}"/>
                </a:ext>
              </a:extLst>
            </p:cNvPr>
            <p:cNvSpPr/>
            <p:nvPr/>
          </p:nvSpPr>
          <p:spPr>
            <a:xfrm>
              <a:off x="4706911" y="1314201"/>
              <a:ext cx="3867463" cy="3719178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28B2346-D349-41F4-8943-39033D69AD31}"/>
              </a:ext>
            </a:extLst>
          </p:cNvPr>
          <p:cNvSpPr/>
          <p:nvPr/>
        </p:nvSpPr>
        <p:spPr>
          <a:xfrm>
            <a:off x="1039393" y="5553909"/>
            <a:ext cx="5519962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xtrây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-li-a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đại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diện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nền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văn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minh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x</a:t>
            </a: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Trái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Đất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1FA335-AF25-4AF1-AC45-412EB25BA792}"/>
              </a:ext>
            </a:extLst>
          </p:cNvPr>
          <p:cNvGrpSpPr/>
          <p:nvPr/>
        </p:nvGrpSpPr>
        <p:grpSpPr>
          <a:xfrm>
            <a:off x="8133530" y="1782518"/>
            <a:ext cx="3252865" cy="3281188"/>
            <a:chOff x="4595344" y="1209336"/>
            <a:chExt cx="4093119" cy="392890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C3E8681-8B39-422D-8509-1F9929825109}"/>
                </a:ext>
              </a:extLst>
            </p:cNvPr>
            <p:cNvSpPr/>
            <p:nvPr/>
          </p:nvSpPr>
          <p:spPr>
            <a:xfrm>
              <a:off x="4595344" y="1209336"/>
              <a:ext cx="4093119" cy="3928907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49A6EEA-21BC-47FB-B8C5-A60727D084EC}"/>
                </a:ext>
              </a:extLst>
            </p:cNvPr>
            <p:cNvSpPr/>
            <p:nvPr/>
          </p:nvSpPr>
          <p:spPr>
            <a:xfrm>
              <a:off x="4706911" y="1314201"/>
              <a:ext cx="3867463" cy="3719178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F26F080D-5342-46BE-98BD-839E928392F1}"/>
              </a:ext>
            </a:extLst>
          </p:cNvPr>
          <p:cNvSpPr/>
          <p:nvPr/>
        </p:nvSpPr>
        <p:spPr>
          <a:xfrm>
            <a:off x="7131304" y="5553910"/>
            <a:ext cx="4911553" cy="76944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Tuần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lễ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thổ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dân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Úc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“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Nhờ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cô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ấy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chúng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thể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”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4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4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4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65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75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75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425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25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83087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3. DÂN CƯ, MỘT SỐ VẤN ĐỀ VỀ LỊCH SỬ VÀ VĂN HÓA CỦA </a:t>
            </a:r>
            <a:r>
              <a:rPr lang="en-US" sz="2800" b="1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Ô-XTRÂY-LI-A</a:t>
            </a:r>
            <a:endParaRPr lang="en-US" sz="2800" b="1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AB2AEBDF-7955-4E11-A086-7691D131D0A5}"/>
              </a:ext>
            </a:extLst>
          </p:cNvPr>
          <p:cNvSpPr/>
          <p:nvPr/>
        </p:nvSpPr>
        <p:spPr>
          <a:xfrm rot="10629018">
            <a:off x="292328" y="1250454"/>
            <a:ext cx="2807910" cy="280791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28C1E119-E70F-4357-9C63-C6A03010AB4E}"/>
              </a:ext>
            </a:extLst>
          </p:cNvPr>
          <p:cNvSpPr/>
          <p:nvPr/>
        </p:nvSpPr>
        <p:spPr>
          <a:xfrm rot="10629018">
            <a:off x="3273285" y="1250454"/>
            <a:ext cx="2807910" cy="280791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1" name="Teardrop 20">
            <a:extLst>
              <a:ext uri="{FF2B5EF4-FFF2-40B4-BE49-F238E27FC236}">
                <a16:creationId xmlns:a16="http://schemas.microsoft.com/office/drawing/2014/main" id="{AF868F0E-8C7F-4ACE-9D52-0E88BCDEE91F}"/>
              </a:ext>
            </a:extLst>
          </p:cNvPr>
          <p:cNvSpPr/>
          <p:nvPr/>
        </p:nvSpPr>
        <p:spPr>
          <a:xfrm rot="10629018">
            <a:off x="6240174" y="1250454"/>
            <a:ext cx="2807910" cy="280791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2" name="Teardrop 21">
            <a:extLst>
              <a:ext uri="{FF2B5EF4-FFF2-40B4-BE49-F238E27FC236}">
                <a16:creationId xmlns:a16="http://schemas.microsoft.com/office/drawing/2014/main" id="{91533E20-F222-413A-800F-85C5947A34E6}"/>
              </a:ext>
            </a:extLst>
          </p:cNvPr>
          <p:cNvSpPr/>
          <p:nvPr/>
        </p:nvSpPr>
        <p:spPr>
          <a:xfrm rot="10629018">
            <a:off x="9204993" y="1250455"/>
            <a:ext cx="2807910" cy="2807910"/>
          </a:xfrm>
          <a:prstGeom prst="teardrop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52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6C16B5-291C-437A-A46B-847176B56ADD}"/>
              </a:ext>
            </a:extLst>
          </p:cNvPr>
          <p:cNvSpPr txBox="1"/>
          <p:nvPr/>
        </p:nvSpPr>
        <p:spPr>
          <a:xfrm>
            <a:off x="381036" y="1930286"/>
            <a:ext cx="2465905" cy="1311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Có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ít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dân sinh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sống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25,5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triệu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người (năm 2020)</a:t>
            </a:r>
            <a:endParaRPr lang="vi-VN" sz="22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A318EA-B55E-449B-9008-D50A732553B0}"/>
              </a:ext>
            </a:extLst>
          </p:cNvPr>
          <p:cNvSpPr txBox="1"/>
          <p:nvPr/>
        </p:nvSpPr>
        <p:spPr>
          <a:xfrm>
            <a:off x="3358565" y="1946912"/>
            <a:ext cx="2605785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Mật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dân số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thấp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(3 người/km</a:t>
            </a:r>
            <a:r>
              <a:rPr lang="en-US" sz="2200" baseline="300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). Dân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cư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phân bố không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đồng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đều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vi-VN" sz="22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DF7FB3E-033A-4C5D-81FC-E8652673CEDE}"/>
              </a:ext>
            </a:extLst>
          </p:cNvPr>
          <p:cNvSpPr txBox="1"/>
          <p:nvPr/>
        </p:nvSpPr>
        <p:spPr>
          <a:xfrm>
            <a:off x="9243772" y="1759296"/>
            <a:ext cx="2563511" cy="2092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Có nhiều người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nhập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cư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đến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từ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mọi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biệt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lao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động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chất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lượng </a:t>
            </a:r>
            <a:r>
              <a:rPr lang="en-US" sz="2200" dirty="0" err="1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cao</a:t>
            </a:r>
            <a:r>
              <a:rPr lang="en-US" sz="2200" dirty="0" smtClean="0">
                <a:ln>
                  <a:noFill/>
                  <a:prstDash val="dashDot"/>
                </a:ln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sz="2200" dirty="0">
              <a:ln>
                <a:noFill/>
                <a:prstDash val="dashDot"/>
              </a:ln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43CB238-C7AD-4C09-958F-ABD2419BB18D}"/>
              </a:ext>
            </a:extLst>
          </p:cNvPr>
          <p:cNvCxnSpPr/>
          <p:nvPr/>
        </p:nvCxnSpPr>
        <p:spPr>
          <a:xfrm>
            <a:off x="167992" y="4416388"/>
            <a:ext cx="11898907" cy="0"/>
          </a:xfrm>
          <a:prstGeom prst="line">
            <a:avLst/>
          </a:prstGeom>
          <a:noFill/>
          <a:ln w="28575" cap="flat" cmpd="sng" algn="ctr">
            <a:solidFill>
              <a:srgbClr val="96BB7D"/>
            </a:solidFill>
            <a:prstDash val="solid"/>
            <a:miter lim="800000"/>
          </a:ln>
          <a:effectLst/>
        </p:spPr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F35920B4-3846-4B0A-AC3C-48C010836FB1}"/>
              </a:ext>
            </a:extLst>
          </p:cNvPr>
          <p:cNvSpPr/>
          <p:nvPr/>
        </p:nvSpPr>
        <p:spPr>
          <a:xfrm>
            <a:off x="238332" y="4346048"/>
            <a:ext cx="142704" cy="142704"/>
          </a:xfrm>
          <a:prstGeom prst="ellipse">
            <a:avLst/>
          </a:prstGeom>
          <a:solidFill>
            <a:srgbClr val="1D59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9F898F9-3FF8-4F84-830B-E4499E7BDB81}"/>
              </a:ext>
            </a:extLst>
          </p:cNvPr>
          <p:cNvSpPr/>
          <p:nvPr/>
        </p:nvSpPr>
        <p:spPr>
          <a:xfrm>
            <a:off x="3233357" y="4345036"/>
            <a:ext cx="142704" cy="142704"/>
          </a:xfrm>
          <a:prstGeom prst="ellipse">
            <a:avLst/>
          </a:prstGeom>
          <a:solidFill>
            <a:srgbClr val="1D59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2B5880B-DB5F-4138-A9CC-FB56EA40CBB3}"/>
              </a:ext>
            </a:extLst>
          </p:cNvPr>
          <p:cNvSpPr/>
          <p:nvPr/>
        </p:nvSpPr>
        <p:spPr>
          <a:xfrm>
            <a:off x="6228382" y="4345036"/>
            <a:ext cx="142704" cy="142704"/>
          </a:xfrm>
          <a:prstGeom prst="ellipse">
            <a:avLst/>
          </a:prstGeom>
          <a:solidFill>
            <a:srgbClr val="1D59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41589A70-09EF-4E99-9A8D-B2908AA2579E}"/>
              </a:ext>
            </a:extLst>
          </p:cNvPr>
          <p:cNvSpPr/>
          <p:nvPr/>
        </p:nvSpPr>
        <p:spPr>
          <a:xfrm>
            <a:off x="9223407" y="4345036"/>
            <a:ext cx="142704" cy="142704"/>
          </a:xfrm>
          <a:prstGeom prst="ellipse">
            <a:avLst/>
          </a:prstGeom>
          <a:solidFill>
            <a:srgbClr val="1D5952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DF7FB3E-033A-4C5D-81FC-E8652673CEDE}"/>
              </a:ext>
            </a:extLst>
          </p:cNvPr>
          <p:cNvSpPr txBox="1"/>
          <p:nvPr/>
        </p:nvSpPr>
        <p:spPr>
          <a:xfrm>
            <a:off x="6378047" y="1896493"/>
            <a:ext cx="2437521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Mức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thị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hóa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cao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tỉ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lệ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dân thành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thị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đạt 86% (năm 2020)</a:t>
            </a:r>
            <a:endParaRPr lang="en-US" sz="2200" dirty="0">
              <a:ln>
                <a:noFill/>
                <a:prstDash val="dashDot"/>
              </a:ln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36" name="Picture 2" descr="Phim hoạt hình tuổi Già Clip nghệ thuật - Người già bữa tiệc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9143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41" y="4573939"/>
            <a:ext cx="2729343" cy="212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Pin on ✾SCRAPBOOK / FAMILY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2" y="4655675"/>
            <a:ext cx="2322192" cy="1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3,308 Human Migration Stock Vector Illustration and Royalty Free Human Migration 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778" r="99333">
                        <a14:foregroundMark x1="20889" y1="22444" x2="20222" y2="31556"/>
                        <a14:foregroundMark x1="52444" y1="23778" x2="52444" y2="54444"/>
                        <a14:foregroundMark x1="77333" y1="45111" x2="84000" y2="40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499" y="4463776"/>
            <a:ext cx="2683112" cy="268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My city | Baamboozle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041" y="4219127"/>
            <a:ext cx="2832445" cy="283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799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7" grpId="0" animBg="1"/>
      <p:bldP spid="28" grpId="0" animBg="1"/>
      <p:bldP spid="29" grpId="0" animBg="1"/>
      <p:bldP spid="30" grpId="0" animBg="1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2">
            <a:extLst>
              <a:ext uri="{FF2B5EF4-FFF2-40B4-BE49-F238E27FC236}">
                <a16:creationId xmlns:a16="http://schemas.microsoft.com/office/drawing/2014/main" id="{88997496-21B5-4DBE-880C-AAA9FE5D6548}"/>
              </a:ext>
            </a:extLst>
          </p:cNvPr>
          <p:cNvSpPr/>
          <p:nvPr/>
        </p:nvSpPr>
        <p:spPr>
          <a:xfrm>
            <a:off x="3887426" y="1171074"/>
            <a:ext cx="7751801" cy="2526625"/>
          </a:xfrm>
          <a:prstGeom prst="roundRect">
            <a:avLst>
              <a:gd name="adj" fmla="val 0"/>
            </a:avLst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3864178" y="1451424"/>
            <a:ext cx="7798296" cy="1965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4. PHƯƠNG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THỨC CON NGƯỜI KHAI THÁC, SỬ DỤNG VÀ BẢO VỆ THIÊN NHIÊN </a:t>
            </a:r>
            <a:b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</a:b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Ở Ô- XTRÂY-LI-A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F8A5D-897E-4661-B121-EC7DBC8B04ED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23" name="Picture 22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8452A87E-6207-4B7B-BF9D-A1CAD95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24" name="Picture 2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D9ED1F51-9030-477A-98B6-3F8D03A1B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8502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3D25CB6-7A57-4EDE-AB96-BF7150F48320}"/>
              </a:ext>
            </a:extLst>
          </p:cNvPr>
          <p:cNvSpPr/>
          <p:nvPr/>
        </p:nvSpPr>
        <p:spPr>
          <a:xfrm>
            <a:off x="5314731" y="2272911"/>
            <a:ext cx="6522680" cy="830997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DCE62FF3-C296-4698-8925-7C6E96E83556}"/>
              </a:ext>
            </a:extLst>
          </p:cNvPr>
          <p:cNvSpPr/>
          <p:nvPr/>
        </p:nvSpPr>
        <p:spPr>
          <a:xfrm>
            <a:off x="5314731" y="3653436"/>
            <a:ext cx="6522680" cy="830997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CE8E6-C169-4352-877A-DF40F007AA06}"/>
              </a:ext>
            </a:extLst>
          </p:cNvPr>
          <p:cNvSpPr/>
          <p:nvPr/>
        </p:nvSpPr>
        <p:spPr>
          <a:xfrm>
            <a:off x="5314731" y="892386"/>
            <a:ext cx="6522680" cy="830997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233920-FB35-4E8B-832E-B00F8D7FD8A7}"/>
              </a:ext>
            </a:extLst>
          </p:cNvPr>
          <p:cNvSpPr/>
          <p:nvPr/>
        </p:nvSpPr>
        <p:spPr>
          <a:xfrm>
            <a:off x="0" y="-1"/>
            <a:ext cx="4771290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52A4D7-941B-4573-8376-49056A350EA4}"/>
              </a:ext>
            </a:extLst>
          </p:cNvPr>
          <p:cNvSpPr txBox="1"/>
          <p:nvPr/>
        </p:nvSpPr>
        <p:spPr>
          <a:xfrm>
            <a:off x="399112" y="369166"/>
            <a:ext cx="39730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" panose="02000000000000000000" pitchFamily="2" charset="0"/>
                <a:ea typeface="#9Slide03 Roboto" panose="02000000000000000000" pitchFamily="2" charset="0"/>
                <a:cs typeface="iCiel Gotham Thin" pitchFamily="50" charset="0"/>
              </a:rPr>
              <a:t>NỘI DUNG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B25A8AD-47BD-4FB9-8FBF-F215275FB6BC}"/>
              </a:ext>
            </a:extLst>
          </p:cNvPr>
          <p:cNvSpPr/>
          <p:nvPr/>
        </p:nvSpPr>
        <p:spPr>
          <a:xfrm>
            <a:off x="4396606" y="948365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BC591CD-768C-45E9-BE6E-73F22EBA3A04}"/>
              </a:ext>
            </a:extLst>
          </p:cNvPr>
          <p:cNvSpPr/>
          <p:nvPr/>
        </p:nvSpPr>
        <p:spPr>
          <a:xfrm>
            <a:off x="4396605" y="2331917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6EB5FE5-2DF5-4562-B0CC-3294F4AA74EE}"/>
              </a:ext>
            </a:extLst>
          </p:cNvPr>
          <p:cNvSpPr/>
          <p:nvPr/>
        </p:nvSpPr>
        <p:spPr>
          <a:xfrm>
            <a:off x="4396605" y="3715469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2C436-DED3-4F8E-B452-3133359A9969}"/>
              </a:ext>
            </a:extLst>
          </p:cNvPr>
          <p:cNvSpPr txBox="1"/>
          <p:nvPr/>
        </p:nvSpPr>
        <p:spPr>
          <a:xfrm>
            <a:off x="5422123" y="1059270"/>
            <a:ext cx="6494923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Vị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trí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địa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lí,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châu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Đại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Dương</a:t>
            </a:r>
            <a:endParaRPr lang="en-US" sz="2200" dirty="0" smtClean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1CBB2D-66CD-498B-AAF0-AC87C51383DC}"/>
              </a:ext>
            </a:extLst>
          </p:cNvPr>
          <p:cNvSpPr txBox="1"/>
          <p:nvPr/>
        </p:nvSpPr>
        <p:spPr>
          <a:xfrm>
            <a:off x="5341239" y="2437521"/>
            <a:ext cx="6532308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Đặc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điểm tự nhiên</a:t>
            </a:r>
            <a:endParaRPr lang="en-US" sz="2200" dirty="0" smtClean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C1E75-9994-43A3-B91D-49AB6CC9A574}"/>
              </a:ext>
            </a:extLst>
          </p:cNvPr>
          <p:cNvSpPr txBox="1"/>
          <p:nvPr/>
        </p:nvSpPr>
        <p:spPr>
          <a:xfrm>
            <a:off x="5342243" y="3656165"/>
            <a:ext cx="619964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Dân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cư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một số vấn đề về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sử và văn hóa của Ô-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xtrây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-li-a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19" name="Picture 18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7481F72-6B55-4F6F-82A1-24EBCE87AC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12942"/>
          <a:stretch/>
        </p:blipFill>
        <p:spPr>
          <a:xfrm>
            <a:off x="423540" y="1300658"/>
            <a:ext cx="3711799" cy="42008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3058172-1D30-4178-AF08-F3C8B84B13C9}"/>
              </a:ext>
            </a:extLst>
          </p:cNvPr>
          <p:cNvSpPr/>
          <p:nvPr/>
        </p:nvSpPr>
        <p:spPr>
          <a:xfrm>
            <a:off x="6786498" y="5879902"/>
            <a:ext cx="3158139" cy="3158139"/>
          </a:xfrm>
          <a:prstGeom prst="ellipse">
            <a:avLst/>
          </a:prstGeom>
          <a:noFill/>
          <a:ln w="38100">
            <a:solidFill>
              <a:srgbClr val="194E4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D20D5E3-27BF-4A71-8C7A-FADF6E326973}"/>
              </a:ext>
            </a:extLst>
          </p:cNvPr>
          <p:cNvSpPr/>
          <p:nvPr/>
        </p:nvSpPr>
        <p:spPr>
          <a:xfrm>
            <a:off x="10183551" y="6375739"/>
            <a:ext cx="1386955" cy="1386955"/>
          </a:xfrm>
          <a:prstGeom prst="ellipse">
            <a:avLst/>
          </a:prstGeom>
          <a:noFill/>
          <a:ln w="38100">
            <a:solidFill>
              <a:srgbClr val="194E48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10A4109-CD59-43B2-8AC6-9F0C932E9E36}"/>
              </a:ext>
            </a:extLst>
          </p:cNvPr>
          <p:cNvSpPr/>
          <p:nvPr/>
        </p:nvSpPr>
        <p:spPr>
          <a:xfrm>
            <a:off x="10190033" y="-494459"/>
            <a:ext cx="76200" cy="76200"/>
          </a:xfrm>
          <a:prstGeom prst="ellipse">
            <a:avLst/>
          </a:prstGeom>
          <a:solidFill>
            <a:srgbClr val="1D59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0C5FF0E-1CE0-43E9-8961-68BE223298B3}"/>
              </a:ext>
            </a:extLst>
          </p:cNvPr>
          <p:cNvSpPr/>
          <p:nvPr/>
        </p:nvSpPr>
        <p:spPr>
          <a:xfrm>
            <a:off x="10897094" y="-257471"/>
            <a:ext cx="152400" cy="152400"/>
          </a:xfrm>
          <a:prstGeom prst="ellipse">
            <a:avLst/>
          </a:prstGeom>
          <a:solidFill>
            <a:srgbClr val="1D59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58EF1CD-CA09-4588-A5B8-E65B8AF76937}"/>
              </a:ext>
            </a:extLst>
          </p:cNvPr>
          <p:cNvSpPr/>
          <p:nvPr/>
        </p:nvSpPr>
        <p:spPr>
          <a:xfrm>
            <a:off x="11672115" y="-502364"/>
            <a:ext cx="199474" cy="199474"/>
          </a:xfrm>
          <a:prstGeom prst="ellipse">
            <a:avLst/>
          </a:prstGeom>
          <a:solidFill>
            <a:srgbClr val="1D595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Rounded Corners 22">
            <a:extLst>
              <a:ext uri="{FF2B5EF4-FFF2-40B4-BE49-F238E27FC236}">
                <a16:creationId xmlns:a16="http://schemas.microsoft.com/office/drawing/2014/main" id="{DCE62FF3-C296-4698-8925-7C6E96E83556}"/>
              </a:ext>
            </a:extLst>
          </p:cNvPr>
          <p:cNvSpPr/>
          <p:nvPr/>
        </p:nvSpPr>
        <p:spPr>
          <a:xfrm>
            <a:off x="5348909" y="4927359"/>
            <a:ext cx="6522680" cy="830997"/>
          </a:xfrm>
          <a:prstGeom prst="roundRect">
            <a:avLst>
              <a:gd name="adj" fmla="val 21746"/>
            </a:avLst>
          </a:prstGeom>
          <a:solidFill>
            <a:srgbClr val="FAD5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EB5FE5-2DF5-4562-B0CC-3294F4AA74EE}"/>
              </a:ext>
            </a:extLst>
          </p:cNvPr>
          <p:cNvSpPr/>
          <p:nvPr/>
        </p:nvSpPr>
        <p:spPr>
          <a:xfrm>
            <a:off x="4430783" y="4989392"/>
            <a:ext cx="712987" cy="7129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94E48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94E48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0C1E75-9994-43A3-B91D-49AB6CC9A574}"/>
              </a:ext>
            </a:extLst>
          </p:cNvPr>
          <p:cNvSpPr txBox="1"/>
          <p:nvPr/>
        </p:nvSpPr>
        <p:spPr>
          <a:xfrm>
            <a:off x="5348909" y="4918619"/>
            <a:ext cx="6433788" cy="81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Phương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con người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khai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thác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sử dụng và bảo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vệ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thiên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nhiên ở Ô-</a:t>
            </a:r>
            <a:r>
              <a:rPr lang="en-US" sz="2200" dirty="0" err="1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xtrây</a:t>
            </a:r>
            <a:r>
              <a:rPr lang="en-US" sz="2200" dirty="0" smtClean="0">
                <a:solidFill>
                  <a:srgbClr val="0D0D0D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-li-a</a:t>
            </a:r>
            <a:endParaRPr lang="en-US" sz="2200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997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" grpId="0" animBg="1"/>
      <p:bldP spid="4" grpId="0" animBg="1"/>
      <p:bldP spid="5" grpId="0"/>
      <p:bldP spid="6" grpId="0" animBg="1"/>
      <p:bldP spid="7" grpId="0" animBg="1"/>
      <p:bldP spid="8" grpId="0" animBg="1"/>
      <p:bldP spid="10" grpId="0"/>
      <p:bldP spid="11" grpId="0"/>
      <p:bldP spid="12" grpId="0"/>
      <p:bldP spid="25" grpId="0" animBg="1"/>
      <p:bldP spid="26" grpId="0" animBg="1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4ECC8E-D0E9-4FF0-8639-90ADF9B8E017}"/>
              </a:ext>
            </a:extLst>
          </p:cNvPr>
          <p:cNvGrpSpPr/>
          <p:nvPr/>
        </p:nvGrpSpPr>
        <p:grpSpPr>
          <a:xfrm>
            <a:off x="-1" y="1"/>
            <a:ext cx="12192002" cy="4093031"/>
            <a:chOff x="-1" y="1"/>
            <a:chExt cx="12192002" cy="4093031"/>
          </a:xfrm>
        </p:grpSpPr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8ACEA0D4-9E53-436B-9AD9-4DFBFED68FFC}"/>
                </a:ext>
              </a:extLst>
            </p:cNvPr>
            <p:cNvSpPr/>
            <p:nvPr/>
          </p:nvSpPr>
          <p:spPr>
            <a:xfrm rot="5400000">
              <a:off x="4049484" y="-4049484"/>
              <a:ext cx="4093031" cy="12192002"/>
            </a:xfrm>
            <a:prstGeom prst="homePlate">
              <a:avLst/>
            </a:prstGeom>
            <a:solidFill>
              <a:srgbClr val="1352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DE8022-C2A1-49CC-BDE9-AE50824A6673}"/>
                </a:ext>
              </a:extLst>
            </p:cNvPr>
            <p:cNvSpPr txBox="1"/>
            <p:nvPr/>
          </p:nvSpPr>
          <p:spPr>
            <a:xfrm>
              <a:off x="938342" y="328182"/>
              <a:ext cx="10381368" cy="11968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>
                <a:lnSpc>
                  <a:spcPct val="140000"/>
                </a:lnSpc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4. PHƯƠNG THỨC CON NGƯỜI KHAI THÁC, SỬ DỤNG VÀ BẢO VỆ </a:t>
              </a:r>
            </a:p>
            <a:p>
              <a:pPr lvl="0" algn="ctr">
                <a:lnSpc>
                  <a:spcPct val="140000"/>
                </a:lnSpc>
                <a:defRPr/>
              </a:pPr>
              <a:r>
                <a:rPr lang="en-US" sz="2700" b="1" dirty="0">
                  <a:solidFill>
                    <a:prstClr val="white"/>
                  </a:solidFill>
                  <a:latin typeface="#9Slide03 Roboto Medium" panose="02000000000000000000" pitchFamily="2" charset="0"/>
                  <a:ea typeface="#9Slide03 Roboto Medium" panose="02000000000000000000" pitchFamily="2" charset="0"/>
                </a:rPr>
                <a:t>THIÊN NHIÊN Ở Ô- XTRÂY-LI-A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CF68EB1-7D2E-4873-A2FE-CDC75E00041C}"/>
              </a:ext>
            </a:extLst>
          </p:cNvPr>
          <p:cNvSpPr/>
          <p:nvPr/>
        </p:nvSpPr>
        <p:spPr>
          <a:xfrm>
            <a:off x="1306285" y="2233098"/>
            <a:ext cx="2720283" cy="38629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7CB269-ECA0-46A9-85C6-08B688082815}"/>
              </a:ext>
            </a:extLst>
          </p:cNvPr>
          <p:cNvSpPr/>
          <p:nvPr/>
        </p:nvSpPr>
        <p:spPr>
          <a:xfrm>
            <a:off x="4768885" y="1714117"/>
            <a:ext cx="2720283" cy="38629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45E6734-E8C8-4AED-81F7-B0DCC1133DF0}"/>
              </a:ext>
            </a:extLst>
          </p:cNvPr>
          <p:cNvSpPr/>
          <p:nvPr/>
        </p:nvSpPr>
        <p:spPr>
          <a:xfrm>
            <a:off x="8165432" y="2233098"/>
            <a:ext cx="2720283" cy="386290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3F2D7F-DB77-4D66-BF71-C49592C0E5D9}"/>
              </a:ext>
            </a:extLst>
          </p:cNvPr>
          <p:cNvSpPr txBox="1"/>
          <p:nvPr/>
        </p:nvSpPr>
        <p:spPr>
          <a:xfrm>
            <a:off x="1306285" y="2701553"/>
            <a:ext cx="2577010" cy="143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 thác thiên nhiên trong sản xuất nông nghiệp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119372-851B-483F-A423-529AE551539F}"/>
              </a:ext>
            </a:extLst>
          </p:cNvPr>
          <p:cNvSpPr txBox="1"/>
          <p:nvPr/>
        </p:nvSpPr>
        <p:spPr>
          <a:xfrm>
            <a:off x="4768885" y="2683468"/>
            <a:ext cx="2720283" cy="269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thác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khoáng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sản có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vai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trò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quan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trọng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nhưng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tốc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độ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thác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đã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giảm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đồng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thời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phát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triển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công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nghiệp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noProof="0" dirty="0" err="1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chế</a:t>
            </a:r>
            <a:r>
              <a:rPr lang="en-US" sz="2200" noProof="0" dirty="0" smtClean="0">
                <a:solidFill>
                  <a:prstClr val="black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tạo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2BFF244-0792-40EB-BE37-CFB47DBE6C1F}"/>
              </a:ext>
            </a:extLst>
          </p:cNvPr>
          <p:cNvSpPr txBox="1"/>
          <p:nvPr/>
        </p:nvSpPr>
        <p:spPr>
          <a:xfrm>
            <a:off x="8273485" y="2683468"/>
            <a:ext cx="2528399" cy="2392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Du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lịch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Đây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là một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những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quốc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phát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triển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du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lịch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bậc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thế </a:t>
            </a:r>
            <a:r>
              <a:rPr lang="en-US" sz="2300" dirty="0" err="1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giới</a:t>
            </a:r>
            <a:r>
              <a:rPr lang="en-US" sz="23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sz="2300" dirty="0"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23" name="Picture 14" descr="Kết quả hình ảnh cho cừu clipart png">
            <a:extLst>
              <a:ext uri="{FF2B5EF4-FFF2-40B4-BE49-F238E27FC236}">
                <a16:creationId xmlns:a16="http://schemas.microsoft.com/office/drawing/2014/main" id="{9363BD27-96BE-45F5-8766-EAC6CB1D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0" b="89943" l="5747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54" y="4075667"/>
            <a:ext cx="2263238" cy="226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Zona de descanso na praia tropical para turistas dos desenhos animados |  Vetor Premium">
            <a:extLst>
              <a:ext uri="{FF2B5EF4-FFF2-40B4-BE49-F238E27FC236}">
                <a16:creationId xmlns:a16="http://schemas.microsoft.com/office/drawing/2014/main" id="{3C693645-CF8A-44B4-8B13-DDD6D4A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89" l="3994" r="94569">
                        <a14:foregroundMark x1="45048" y1="35388" x2="61821" y2="46804"/>
                        <a14:foregroundMark x1="23802" y1="56849" x2="57827" y2="76027"/>
                        <a14:foregroundMark x1="20927" y1="67123" x2="66294" y2="65068"/>
                        <a14:foregroundMark x1="67732" y1="64384" x2="69968" y2="68721"/>
                        <a14:foregroundMark x1="67093" y1="66667" x2="72204" y2="66210"/>
                        <a14:foregroundMark x1="15335" y1="45205" x2="15335" y2="45205"/>
                        <a14:foregroundMark x1="29553" y1="13014" x2="29553" y2="130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4986" y="4815857"/>
            <a:ext cx="2001173" cy="140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Khai Thác PNG &amp; Khai Thác Transparent Clipart Miễn phí Tải về - Kỹ thuật  kiến trúc Clip nghệ thuật - Khai thác mũ bảo hiểm.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0000" l="1154" r="96923">
                        <a14:foregroundMark x1="33846" y1="48750" x2="42692" y2="68750"/>
                        <a14:foregroundMark x1="35385" y1="68750" x2="50385" y2="71250"/>
                        <a14:foregroundMark x1="36923" y1="72500" x2="42308" y2="7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764" y="1714117"/>
            <a:ext cx="2202524" cy="135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70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Google Shape;3778;p63"/>
          <p:cNvCxnSpPr>
            <a:endCxn id="11" idx="2"/>
          </p:cNvCxnSpPr>
          <p:nvPr/>
        </p:nvCxnSpPr>
        <p:spPr>
          <a:xfrm>
            <a:off x="2317696" y="3576907"/>
            <a:ext cx="7091200" cy="0"/>
          </a:xfrm>
          <a:prstGeom prst="straightConnector1">
            <a:avLst/>
          </a:prstGeom>
          <a:noFill/>
          <a:ln w="19050" cap="flat" cmpd="sng">
            <a:solidFill>
              <a:srgbClr val="D25A5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Google Shape;3782;p63"/>
          <p:cNvCxnSpPr/>
          <p:nvPr/>
        </p:nvCxnSpPr>
        <p:spPr>
          <a:xfrm>
            <a:off x="2316250" y="4072026"/>
            <a:ext cx="0" cy="392000"/>
          </a:xfrm>
          <a:prstGeom prst="straightConnector1">
            <a:avLst/>
          </a:prstGeom>
          <a:noFill/>
          <a:ln w="19050" cap="flat" cmpd="sng">
            <a:solidFill>
              <a:srgbClr val="D25A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Google Shape;3783;p63"/>
          <p:cNvSpPr/>
          <p:nvPr/>
        </p:nvSpPr>
        <p:spPr>
          <a:xfrm>
            <a:off x="1822416" y="3082107"/>
            <a:ext cx="990800" cy="990800"/>
          </a:xfrm>
          <a:prstGeom prst="ellipse">
            <a:avLst/>
          </a:prstGeom>
          <a:solidFill>
            <a:srgbClr val="68A3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8" name="Google Shape;3784;p63"/>
          <p:cNvCxnSpPr/>
          <p:nvPr/>
        </p:nvCxnSpPr>
        <p:spPr>
          <a:xfrm rot="10800000">
            <a:off x="6077550" y="2689620"/>
            <a:ext cx="0" cy="392400"/>
          </a:xfrm>
          <a:prstGeom prst="straightConnector1">
            <a:avLst/>
          </a:prstGeom>
          <a:noFill/>
          <a:ln w="19050" cap="flat" cmpd="sng">
            <a:solidFill>
              <a:srgbClr val="D25A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3785;p63"/>
          <p:cNvSpPr/>
          <p:nvPr/>
        </p:nvSpPr>
        <p:spPr>
          <a:xfrm>
            <a:off x="5582996" y="3082020"/>
            <a:ext cx="989600" cy="989600"/>
          </a:xfrm>
          <a:prstGeom prst="ellipse">
            <a:avLst/>
          </a:prstGeom>
          <a:solidFill>
            <a:srgbClr val="68A3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cxnSp>
        <p:nvCxnSpPr>
          <p:cNvPr id="10" name="Google Shape;3786;p63"/>
          <p:cNvCxnSpPr/>
          <p:nvPr/>
        </p:nvCxnSpPr>
        <p:spPr>
          <a:xfrm>
            <a:off x="9903974" y="4071924"/>
            <a:ext cx="0" cy="392000"/>
          </a:xfrm>
          <a:prstGeom prst="straightConnector1">
            <a:avLst/>
          </a:prstGeom>
          <a:noFill/>
          <a:ln w="19050" cap="flat" cmpd="sng">
            <a:solidFill>
              <a:srgbClr val="D25A5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Google Shape;3780;p63"/>
          <p:cNvSpPr/>
          <p:nvPr/>
        </p:nvSpPr>
        <p:spPr>
          <a:xfrm>
            <a:off x="9408776" y="3082107"/>
            <a:ext cx="989600" cy="989600"/>
          </a:xfrm>
          <a:prstGeom prst="ellipse">
            <a:avLst/>
          </a:prstGeom>
          <a:solidFill>
            <a:srgbClr val="68A3D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45116" y="4567470"/>
            <a:ext cx="2942268" cy="13731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200" dirty="0" smtClean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Chăn nuôi gia súc theo hình thức chăn thả là chủ yếu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909296" y="367605"/>
            <a:ext cx="85058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650001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KHAI THÁC THIÊN NHIÊN TRONG SẢN XUẤT NÔNG NGHIỆP</a:t>
            </a:r>
            <a:endParaRPr lang="en-US" sz="2400" b="1" dirty="0">
              <a:solidFill>
                <a:srgbClr val="650001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57991" y="1236883"/>
            <a:ext cx="2402237" cy="1412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Trồng trọt: các loài cây có khả năng chịu hạn.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8214260" y="4566507"/>
            <a:ext cx="3378631" cy="185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2200" dirty="0"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Một số vấn đề cần quan tâm: bảo vệ nguồn nước, chống hạn hán, chống nhiễm mặn.</a:t>
            </a:r>
          </a:p>
        </p:txBody>
      </p:sp>
      <p:pic>
        <p:nvPicPr>
          <p:cNvPr id="33" name="Picture 14" descr="Kết quả hình ảnh cho cừu clipart png">
            <a:extLst>
              <a:ext uri="{FF2B5EF4-FFF2-40B4-BE49-F238E27FC236}">
                <a16:creationId xmlns:a16="http://schemas.microsoft.com/office/drawing/2014/main" id="{9363BD27-96BE-45F5-8766-EAC6CB1DA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0" b="89943" l="5747" r="899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01" y="863692"/>
            <a:ext cx="2713128" cy="271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Red grapes on a transparent background. by PRUSSIAART on Deviant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37" y="4463924"/>
            <a:ext cx="2545886" cy="201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 descr="Orange Macedonia Quả Thực Phẩm Sức Khỏe - trái cam png tải về - Miễn phí  trong suốt Trái Cây png Tải về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222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00" y="4345310"/>
            <a:ext cx="2071298" cy="207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Hình ảnh Bảo Vệ Môi Trường Trái đất Cây Cối Cây Xanh PNG , Và, Minh Họa, Bảo  Vệ Trái đất PNG miễn phí tải tập tin PSDComment và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278" b="93889" l="0" r="98056">
                        <a14:foregroundMark x1="32778" y1="22500" x2="30000" y2="49722"/>
                        <a14:foregroundMark x1="26111" y1="21944" x2="29722" y2="31389"/>
                        <a14:foregroundMark x1="36667" y1="25278" x2="39444" y2="23889"/>
                        <a14:foregroundMark x1="41667" y1="29444" x2="41667" y2="29444"/>
                        <a14:foregroundMark x1="36111" y1="33611" x2="36111" y2="33611"/>
                        <a14:foregroundMark x1="45278" y1="33611" x2="45278" y2="33611"/>
                        <a14:foregroundMark x1="26111" y1="31389" x2="26111" y2="31389"/>
                        <a14:foregroundMark x1="21944" y1="30833" x2="26944" y2="4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599" y="955102"/>
            <a:ext cx="2239443" cy="223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oogle Shape;4174;p69"/>
          <p:cNvGrpSpPr/>
          <p:nvPr/>
        </p:nvGrpSpPr>
        <p:grpSpPr>
          <a:xfrm>
            <a:off x="9630448" y="3320752"/>
            <a:ext cx="546375" cy="512135"/>
            <a:chOff x="3950316" y="3820307"/>
            <a:chExt cx="369805" cy="353782"/>
          </a:xfrm>
          <a:solidFill>
            <a:schemeClr val="bg1"/>
          </a:solidFill>
        </p:grpSpPr>
        <p:sp>
          <p:nvSpPr>
            <p:cNvPr id="38" name="Google Shape;4175;p69"/>
            <p:cNvSpPr/>
            <p:nvPr/>
          </p:nvSpPr>
          <p:spPr>
            <a:xfrm>
              <a:off x="4040561" y="3880991"/>
              <a:ext cx="99802" cy="28383"/>
            </a:xfrm>
            <a:custGeom>
              <a:avLst/>
              <a:gdLst/>
              <a:ahLst/>
              <a:cxnLst/>
              <a:rect l="l" t="t" r="r" b="b"/>
              <a:pathLst>
                <a:path w="3133" h="891" extrusionOk="0">
                  <a:moveTo>
                    <a:pt x="1572" y="1"/>
                  </a:moveTo>
                  <a:cubicBezTo>
                    <a:pt x="1001" y="1"/>
                    <a:pt x="465" y="227"/>
                    <a:pt x="60" y="632"/>
                  </a:cubicBezTo>
                  <a:cubicBezTo>
                    <a:pt x="1" y="691"/>
                    <a:pt x="1" y="787"/>
                    <a:pt x="60" y="846"/>
                  </a:cubicBezTo>
                  <a:cubicBezTo>
                    <a:pt x="84" y="876"/>
                    <a:pt x="123" y="891"/>
                    <a:pt x="165" y="891"/>
                  </a:cubicBezTo>
                  <a:cubicBezTo>
                    <a:pt x="206" y="891"/>
                    <a:pt x="251" y="876"/>
                    <a:pt x="287" y="846"/>
                  </a:cubicBezTo>
                  <a:cubicBezTo>
                    <a:pt x="632" y="513"/>
                    <a:pt x="1072" y="310"/>
                    <a:pt x="1572" y="310"/>
                  </a:cubicBezTo>
                  <a:cubicBezTo>
                    <a:pt x="2061" y="310"/>
                    <a:pt x="2501" y="513"/>
                    <a:pt x="2846" y="846"/>
                  </a:cubicBezTo>
                  <a:cubicBezTo>
                    <a:pt x="2876" y="876"/>
                    <a:pt x="2918" y="891"/>
                    <a:pt x="2960" y="891"/>
                  </a:cubicBezTo>
                  <a:cubicBezTo>
                    <a:pt x="3001" y="891"/>
                    <a:pt x="3043" y="876"/>
                    <a:pt x="3073" y="846"/>
                  </a:cubicBezTo>
                  <a:cubicBezTo>
                    <a:pt x="3132" y="787"/>
                    <a:pt x="3132" y="691"/>
                    <a:pt x="3073" y="632"/>
                  </a:cubicBezTo>
                  <a:cubicBezTo>
                    <a:pt x="2668" y="227"/>
                    <a:pt x="2132" y="1"/>
                    <a:pt x="1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176;p69"/>
            <p:cNvSpPr/>
            <p:nvPr/>
          </p:nvSpPr>
          <p:spPr>
            <a:xfrm>
              <a:off x="3950316" y="3820307"/>
              <a:ext cx="369805" cy="353782"/>
            </a:xfrm>
            <a:custGeom>
              <a:avLst/>
              <a:gdLst/>
              <a:ahLst/>
              <a:cxnLst/>
              <a:rect l="l" t="t" r="r" b="b"/>
              <a:pathLst>
                <a:path w="11609" h="11106" extrusionOk="0">
                  <a:moveTo>
                    <a:pt x="7358" y="6728"/>
                  </a:moveTo>
                  <a:lnTo>
                    <a:pt x="7799" y="7156"/>
                  </a:lnTo>
                  <a:lnTo>
                    <a:pt x="7513" y="7442"/>
                  </a:lnTo>
                  <a:lnTo>
                    <a:pt x="7084" y="7014"/>
                  </a:lnTo>
                  <a:cubicBezTo>
                    <a:pt x="7180" y="6918"/>
                    <a:pt x="7275" y="6835"/>
                    <a:pt x="7358" y="6728"/>
                  </a:cubicBezTo>
                  <a:close/>
                  <a:moveTo>
                    <a:pt x="4395" y="358"/>
                  </a:moveTo>
                  <a:cubicBezTo>
                    <a:pt x="5337" y="358"/>
                    <a:pt x="6281" y="715"/>
                    <a:pt x="7001" y="1429"/>
                  </a:cubicBezTo>
                  <a:cubicBezTo>
                    <a:pt x="8370" y="2799"/>
                    <a:pt x="8430" y="4942"/>
                    <a:pt x="7239" y="6382"/>
                  </a:cubicBezTo>
                  <a:cubicBezTo>
                    <a:pt x="7096" y="6561"/>
                    <a:pt x="6930" y="6728"/>
                    <a:pt x="6763" y="6859"/>
                  </a:cubicBezTo>
                  <a:cubicBezTo>
                    <a:pt x="6075" y="7434"/>
                    <a:pt x="5230" y="7723"/>
                    <a:pt x="4386" y="7723"/>
                  </a:cubicBezTo>
                  <a:cubicBezTo>
                    <a:pt x="3448" y="7723"/>
                    <a:pt x="2513" y="7365"/>
                    <a:pt x="1798" y="6644"/>
                  </a:cubicBezTo>
                  <a:cubicBezTo>
                    <a:pt x="357" y="5192"/>
                    <a:pt x="357" y="2870"/>
                    <a:pt x="1798" y="1429"/>
                  </a:cubicBezTo>
                  <a:cubicBezTo>
                    <a:pt x="2512" y="715"/>
                    <a:pt x="3453" y="358"/>
                    <a:pt x="4395" y="358"/>
                  </a:cubicBezTo>
                  <a:close/>
                  <a:moveTo>
                    <a:pt x="8226" y="7228"/>
                  </a:moveTo>
                  <a:cubicBezTo>
                    <a:pt x="8260" y="7228"/>
                    <a:pt x="8293" y="7240"/>
                    <a:pt x="8311" y="7264"/>
                  </a:cubicBezTo>
                  <a:lnTo>
                    <a:pt x="8763" y="7668"/>
                  </a:lnTo>
                  <a:lnTo>
                    <a:pt x="8001" y="8430"/>
                  </a:lnTo>
                  <a:lnTo>
                    <a:pt x="7620" y="7966"/>
                  </a:lnTo>
                  <a:cubicBezTo>
                    <a:pt x="7573" y="7918"/>
                    <a:pt x="7573" y="7835"/>
                    <a:pt x="7620" y="7787"/>
                  </a:cubicBezTo>
                  <a:lnTo>
                    <a:pt x="8132" y="7264"/>
                  </a:lnTo>
                  <a:cubicBezTo>
                    <a:pt x="8156" y="7240"/>
                    <a:pt x="8192" y="7228"/>
                    <a:pt x="8226" y="7228"/>
                  </a:cubicBezTo>
                  <a:close/>
                  <a:moveTo>
                    <a:pt x="9013" y="7871"/>
                  </a:moveTo>
                  <a:lnTo>
                    <a:pt x="10871" y="9514"/>
                  </a:lnTo>
                  <a:cubicBezTo>
                    <a:pt x="11192" y="9800"/>
                    <a:pt x="11204" y="10276"/>
                    <a:pt x="10906" y="10573"/>
                  </a:cubicBezTo>
                  <a:cubicBezTo>
                    <a:pt x="10765" y="10715"/>
                    <a:pt x="10580" y="10784"/>
                    <a:pt x="10396" y="10784"/>
                  </a:cubicBezTo>
                  <a:cubicBezTo>
                    <a:pt x="10193" y="10784"/>
                    <a:pt x="9990" y="10700"/>
                    <a:pt x="9847" y="10538"/>
                  </a:cubicBezTo>
                  <a:lnTo>
                    <a:pt x="8227" y="8668"/>
                  </a:lnTo>
                  <a:lnTo>
                    <a:pt x="9013" y="7871"/>
                  </a:lnTo>
                  <a:close/>
                  <a:moveTo>
                    <a:pt x="4423" y="1"/>
                  </a:moveTo>
                  <a:cubicBezTo>
                    <a:pt x="3396" y="1"/>
                    <a:pt x="2370" y="394"/>
                    <a:pt x="1584" y="1179"/>
                  </a:cubicBezTo>
                  <a:cubicBezTo>
                    <a:pt x="0" y="2775"/>
                    <a:pt x="0" y="5299"/>
                    <a:pt x="1560" y="6883"/>
                  </a:cubicBezTo>
                  <a:cubicBezTo>
                    <a:pt x="2340" y="7663"/>
                    <a:pt x="3364" y="8052"/>
                    <a:pt x="4389" y="8052"/>
                  </a:cubicBezTo>
                  <a:cubicBezTo>
                    <a:pt x="5257" y="8052"/>
                    <a:pt x="6126" y="7773"/>
                    <a:pt x="6846" y="7216"/>
                  </a:cubicBezTo>
                  <a:lnTo>
                    <a:pt x="7323" y="7692"/>
                  </a:lnTo>
                  <a:cubicBezTo>
                    <a:pt x="7239" y="7859"/>
                    <a:pt x="7263" y="8049"/>
                    <a:pt x="7394" y="8180"/>
                  </a:cubicBezTo>
                  <a:lnTo>
                    <a:pt x="9644" y="10752"/>
                  </a:lnTo>
                  <a:cubicBezTo>
                    <a:pt x="9847" y="10986"/>
                    <a:pt x="10133" y="11105"/>
                    <a:pt x="10421" y="11105"/>
                  </a:cubicBezTo>
                  <a:cubicBezTo>
                    <a:pt x="10690" y="11105"/>
                    <a:pt x="10961" y="11001"/>
                    <a:pt x="11168" y="10788"/>
                  </a:cubicBezTo>
                  <a:cubicBezTo>
                    <a:pt x="11609" y="10359"/>
                    <a:pt x="11573" y="9657"/>
                    <a:pt x="11133" y="9264"/>
                  </a:cubicBezTo>
                  <a:lnTo>
                    <a:pt x="8573" y="7014"/>
                  </a:lnTo>
                  <a:cubicBezTo>
                    <a:pt x="8483" y="6939"/>
                    <a:pt x="8369" y="6897"/>
                    <a:pt x="8259" y="6897"/>
                  </a:cubicBezTo>
                  <a:cubicBezTo>
                    <a:pt x="8194" y="6897"/>
                    <a:pt x="8130" y="6911"/>
                    <a:pt x="8073" y="6942"/>
                  </a:cubicBezTo>
                  <a:lnTo>
                    <a:pt x="7596" y="6454"/>
                  </a:lnTo>
                  <a:cubicBezTo>
                    <a:pt x="8811" y="4894"/>
                    <a:pt x="8704" y="2632"/>
                    <a:pt x="7263" y="1179"/>
                  </a:cubicBezTo>
                  <a:cubicBezTo>
                    <a:pt x="6477" y="394"/>
                    <a:pt x="5450" y="1"/>
                    <a:pt x="442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177;p69"/>
            <p:cNvSpPr/>
            <p:nvPr/>
          </p:nvSpPr>
          <p:spPr>
            <a:xfrm>
              <a:off x="4098219" y="3850602"/>
              <a:ext cx="101299" cy="195781"/>
            </a:xfrm>
            <a:custGeom>
              <a:avLst/>
              <a:gdLst/>
              <a:ahLst/>
              <a:cxnLst/>
              <a:rect l="l" t="t" r="r" b="b"/>
              <a:pathLst>
                <a:path w="3180" h="6146" extrusionOk="0">
                  <a:moveTo>
                    <a:pt x="194" y="1"/>
                  </a:moveTo>
                  <a:cubicBezTo>
                    <a:pt x="120" y="1"/>
                    <a:pt x="58" y="57"/>
                    <a:pt x="36" y="133"/>
                  </a:cubicBezTo>
                  <a:cubicBezTo>
                    <a:pt x="24" y="228"/>
                    <a:pt x="84" y="300"/>
                    <a:pt x="179" y="312"/>
                  </a:cubicBezTo>
                  <a:cubicBezTo>
                    <a:pt x="775" y="407"/>
                    <a:pt x="1322" y="669"/>
                    <a:pt x="1739" y="1110"/>
                  </a:cubicBezTo>
                  <a:cubicBezTo>
                    <a:pt x="2822" y="2193"/>
                    <a:pt x="2822" y="3967"/>
                    <a:pt x="1739" y="5050"/>
                  </a:cubicBezTo>
                  <a:cubicBezTo>
                    <a:pt x="1286" y="5479"/>
                    <a:pt x="739" y="5765"/>
                    <a:pt x="143" y="5836"/>
                  </a:cubicBezTo>
                  <a:cubicBezTo>
                    <a:pt x="60" y="5848"/>
                    <a:pt x="1" y="5932"/>
                    <a:pt x="13" y="6015"/>
                  </a:cubicBezTo>
                  <a:cubicBezTo>
                    <a:pt x="24" y="6086"/>
                    <a:pt x="84" y="6146"/>
                    <a:pt x="179" y="6146"/>
                  </a:cubicBezTo>
                  <a:lnTo>
                    <a:pt x="203" y="6146"/>
                  </a:lnTo>
                  <a:cubicBezTo>
                    <a:pt x="870" y="6063"/>
                    <a:pt x="1489" y="5753"/>
                    <a:pt x="1977" y="5277"/>
                  </a:cubicBezTo>
                  <a:cubicBezTo>
                    <a:pt x="3180" y="4062"/>
                    <a:pt x="3180" y="2086"/>
                    <a:pt x="1977" y="883"/>
                  </a:cubicBezTo>
                  <a:cubicBezTo>
                    <a:pt x="1501" y="407"/>
                    <a:pt x="894" y="97"/>
                    <a:pt x="215" y="2"/>
                  </a:cubicBezTo>
                  <a:cubicBezTo>
                    <a:pt x="208" y="1"/>
                    <a:pt x="201" y="1"/>
                    <a:pt x="1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78;p69"/>
            <p:cNvSpPr/>
            <p:nvPr/>
          </p:nvSpPr>
          <p:spPr>
            <a:xfrm>
              <a:off x="3981789" y="3849136"/>
              <a:ext cx="103178" cy="198011"/>
            </a:xfrm>
            <a:custGeom>
              <a:avLst/>
              <a:gdLst/>
              <a:ahLst/>
              <a:cxnLst/>
              <a:rect l="l" t="t" r="r" b="b"/>
              <a:pathLst>
                <a:path w="3239" h="6216" extrusionOk="0">
                  <a:moveTo>
                    <a:pt x="3036" y="1"/>
                  </a:moveTo>
                  <a:cubicBezTo>
                    <a:pt x="2346" y="120"/>
                    <a:pt x="1703" y="441"/>
                    <a:pt x="1215" y="929"/>
                  </a:cubicBezTo>
                  <a:cubicBezTo>
                    <a:pt x="0" y="2132"/>
                    <a:pt x="0" y="4108"/>
                    <a:pt x="1215" y="5323"/>
                  </a:cubicBezTo>
                  <a:cubicBezTo>
                    <a:pt x="1715" y="5823"/>
                    <a:pt x="2346" y="6120"/>
                    <a:pt x="3036" y="6216"/>
                  </a:cubicBezTo>
                  <a:lnTo>
                    <a:pt x="3060" y="6216"/>
                  </a:lnTo>
                  <a:cubicBezTo>
                    <a:pt x="3132" y="6216"/>
                    <a:pt x="3203" y="6156"/>
                    <a:pt x="3215" y="6061"/>
                  </a:cubicBezTo>
                  <a:cubicBezTo>
                    <a:pt x="3239" y="5978"/>
                    <a:pt x="3156" y="5894"/>
                    <a:pt x="3072" y="5882"/>
                  </a:cubicBezTo>
                  <a:cubicBezTo>
                    <a:pt x="2441" y="5811"/>
                    <a:pt x="1882" y="5537"/>
                    <a:pt x="1429" y="5085"/>
                  </a:cubicBezTo>
                  <a:cubicBezTo>
                    <a:pt x="346" y="3989"/>
                    <a:pt x="346" y="2215"/>
                    <a:pt x="1429" y="1132"/>
                  </a:cubicBezTo>
                  <a:cubicBezTo>
                    <a:pt x="1882" y="691"/>
                    <a:pt x="2441" y="405"/>
                    <a:pt x="3072" y="334"/>
                  </a:cubicBezTo>
                  <a:cubicBezTo>
                    <a:pt x="3156" y="322"/>
                    <a:pt x="3215" y="239"/>
                    <a:pt x="3215" y="155"/>
                  </a:cubicBezTo>
                  <a:cubicBezTo>
                    <a:pt x="3203" y="60"/>
                    <a:pt x="3132" y="1"/>
                    <a:pt x="30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defTabSz="121917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3" name="Google Shape;4169;p69"/>
          <p:cNvGrpSpPr/>
          <p:nvPr/>
        </p:nvGrpSpPr>
        <p:grpSpPr>
          <a:xfrm>
            <a:off x="5961800" y="3300564"/>
            <a:ext cx="293684" cy="505171"/>
            <a:chOff x="2487439" y="4280740"/>
            <a:chExt cx="198775" cy="348972"/>
          </a:xfrm>
          <a:solidFill>
            <a:schemeClr val="bg1"/>
          </a:solidFill>
        </p:grpSpPr>
        <p:sp>
          <p:nvSpPr>
            <p:cNvPr id="44" name="Google Shape;4170;p69"/>
            <p:cNvSpPr/>
            <p:nvPr/>
          </p:nvSpPr>
          <p:spPr>
            <a:xfrm>
              <a:off x="2487439" y="4280740"/>
              <a:ext cx="198775" cy="348972"/>
            </a:xfrm>
            <a:custGeom>
              <a:avLst/>
              <a:gdLst/>
              <a:ahLst/>
              <a:cxnLst/>
              <a:rect l="l" t="t" r="r" b="b"/>
              <a:pathLst>
                <a:path w="6240" h="10955" extrusionOk="0">
                  <a:moveTo>
                    <a:pt x="5644" y="358"/>
                  </a:moveTo>
                  <a:lnTo>
                    <a:pt x="5644" y="2870"/>
                  </a:lnTo>
                  <a:cubicBezTo>
                    <a:pt x="5644" y="4001"/>
                    <a:pt x="4882" y="5013"/>
                    <a:pt x="3787" y="5311"/>
                  </a:cubicBezTo>
                  <a:cubicBezTo>
                    <a:pt x="3716" y="5323"/>
                    <a:pt x="3656" y="5406"/>
                    <a:pt x="3656" y="5478"/>
                  </a:cubicBezTo>
                  <a:cubicBezTo>
                    <a:pt x="3656" y="5549"/>
                    <a:pt x="3716" y="5621"/>
                    <a:pt x="3787" y="5644"/>
                  </a:cubicBezTo>
                  <a:cubicBezTo>
                    <a:pt x="4882" y="5942"/>
                    <a:pt x="5644" y="6954"/>
                    <a:pt x="5644" y="8085"/>
                  </a:cubicBezTo>
                  <a:lnTo>
                    <a:pt x="5644" y="10597"/>
                  </a:lnTo>
                  <a:lnTo>
                    <a:pt x="584" y="10597"/>
                  </a:lnTo>
                  <a:lnTo>
                    <a:pt x="584" y="8085"/>
                  </a:lnTo>
                  <a:cubicBezTo>
                    <a:pt x="584" y="6954"/>
                    <a:pt x="1346" y="5942"/>
                    <a:pt x="2442" y="5644"/>
                  </a:cubicBezTo>
                  <a:cubicBezTo>
                    <a:pt x="2525" y="5621"/>
                    <a:pt x="2573" y="5549"/>
                    <a:pt x="2573" y="5478"/>
                  </a:cubicBezTo>
                  <a:cubicBezTo>
                    <a:pt x="2573" y="5406"/>
                    <a:pt x="2525" y="5323"/>
                    <a:pt x="2442" y="5311"/>
                  </a:cubicBezTo>
                  <a:cubicBezTo>
                    <a:pt x="1346" y="5013"/>
                    <a:pt x="584" y="4001"/>
                    <a:pt x="584" y="2870"/>
                  </a:cubicBezTo>
                  <a:lnTo>
                    <a:pt x="584" y="358"/>
                  </a:lnTo>
                  <a:close/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87"/>
                    <a:pt x="84" y="358"/>
                    <a:pt x="179" y="358"/>
                  </a:cubicBezTo>
                  <a:lnTo>
                    <a:pt x="239" y="358"/>
                  </a:lnTo>
                  <a:lnTo>
                    <a:pt x="239" y="2870"/>
                  </a:lnTo>
                  <a:cubicBezTo>
                    <a:pt x="239" y="4001"/>
                    <a:pt x="894" y="5013"/>
                    <a:pt x="1894" y="5478"/>
                  </a:cubicBezTo>
                  <a:cubicBezTo>
                    <a:pt x="894" y="5942"/>
                    <a:pt x="239" y="6966"/>
                    <a:pt x="239" y="8085"/>
                  </a:cubicBezTo>
                  <a:lnTo>
                    <a:pt x="239" y="10597"/>
                  </a:lnTo>
                  <a:lnTo>
                    <a:pt x="179" y="10597"/>
                  </a:lnTo>
                  <a:cubicBezTo>
                    <a:pt x="84" y="10597"/>
                    <a:pt x="1" y="10669"/>
                    <a:pt x="1" y="10776"/>
                  </a:cubicBezTo>
                  <a:cubicBezTo>
                    <a:pt x="1" y="10883"/>
                    <a:pt x="84" y="10955"/>
                    <a:pt x="179" y="10955"/>
                  </a:cubicBezTo>
                  <a:lnTo>
                    <a:pt x="6061" y="10955"/>
                  </a:lnTo>
                  <a:cubicBezTo>
                    <a:pt x="6168" y="10955"/>
                    <a:pt x="6240" y="10883"/>
                    <a:pt x="6240" y="10776"/>
                  </a:cubicBezTo>
                  <a:cubicBezTo>
                    <a:pt x="6240" y="10669"/>
                    <a:pt x="6144" y="10597"/>
                    <a:pt x="6061" y="10597"/>
                  </a:cubicBezTo>
                  <a:lnTo>
                    <a:pt x="6002" y="10597"/>
                  </a:lnTo>
                  <a:lnTo>
                    <a:pt x="6002" y="8085"/>
                  </a:lnTo>
                  <a:cubicBezTo>
                    <a:pt x="6002" y="6954"/>
                    <a:pt x="5347" y="5942"/>
                    <a:pt x="4347" y="5478"/>
                  </a:cubicBezTo>
                  <a:cubicBezTo>
                    <a:pt x="5347" y="5013"/>
                    <a:pt x="6002" y="3989"/>
                    <a:pt x="6002" y="2870"/>
                  </a:cubicBezTo>
                  <a:lnTo>
                    <a:pt x="6002" y="358"/>
                  </a:lnTo>
                  <a:lnTo>
                    <a:pt x="6061" y="358"/>
                  </a:lnTo>
                  <a:cubicBezTo>
                    <a:pt x="6168" y="358"/>
                    <a:pt x="6240" y="287"/>
                    <a:pt x="6240" y="179"/>
                  </a:cubicBezTo>
                  <a:cubicBezTo>
                    <a:pt x="6240" y="72"/>
                    <a:pt x="6168" y="1"/>
                    <a:pt x="60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171;p69"/>
            <p:cNvSpPr/>
            <p:nvPr/>
          </p:nvSpPr>
          <p:spPr>
            <a:xfrm>
              <a:off x="2516267" y="4511784"/>
              <a:ext cx="139620" cy="95565"/>
            </a:xfrm>
            <a:custGeom>
              <a:avLst/>
              <a:gdLst/>
              <a:ahLst/>
              <a:cxnLst/>
              <a:rect l="l" t="t" r="r" b="b"/>
              <a:pathLst>
                <a:path w="4383" h="3000" extrusionOk="0">
                  <a:moveTo>
                    <a:pt x="1670" y="0"/>
                  </a:moveTo>
                  <a:cubicBezTo>
                    <a:pt x="1650" y="0"/>
                    <a:pt x="1629" y="4"/>
                    <a:pt x="1608" y="11"/>
                  </a:cubicBezTo>
                  <a:cubicBezTo>
                    <a:pt x="679" y="261"/>
                    <a:pt x="1" y="1130"/>
                    <a:pt x="1" y="2106"/>
                  </a:cubicBezTo>
                  <a:lnTo>
                    <a:pt x="1" y="2821"/>
                  </a:lnTo>
                  <a:cubicBezTo>
                    <a:pt x="1" y="2928"/>
                    <a:pt x="84" y="2999"/>
                    <a:pt x="179" y="2999"/>
                  </a:cubicBezTo>
                  <a:lnTo>
                    <a:pt x="4192" y="2999"/>
                  </a:lnTo>
                  <a:cubicBezTo>
                    <a:pt x="4299" y="2999"/>
                    <a:pt x="4370" y="2928"/>
                    <a:pt x="4370" y="2821"/>
                  </a:cubicBezTo>
                  <a:lnTo>
                    <a:pt x="4370" y="2106"/>
                  </a:lnTo>
                  <a:cubicBezTo>
                    <a:pt x="4382" y="1130"/>
                    <a:pt x="3727" y="261"/>
                    <a:pt x="2787" y="11"/>
                  </a:cubicBezTo>
                  <a:cubicBezTo>
                    <a:pt x="2770" y="4"/>
                    <a:pt x="2752" y="0"/>
                    <a:pt x="2735" y="0"/>
                  </a:cubicBezTo>
                  <a:cubicBezTo>
                    <a:pt x="2663" y="0"/>
                    <a:pt x="2589" y="54"/>
                    <a:pt x="2560" y="130"/>
                  </a:cubicBezTo>
                  <a:cubicBezTo>
                    <a:pt x="2537" y="213"/>
                    <a:pt x="2596" y="320"/>
                    <a:pt x="2680" y="356"/>
                  </a:cubicBezTo>
                  <a:cubicBezTo>
                    <a:pt x="3477" y="570"/>
                    <a:pt x="4025" y="1285"/>
                    <a:pt x="4025" y="2106"/>
                  </a:cubicBezTo>
                  <a:lnTo>
                    <a:pt x="4025" y="2642"/>
                  </a:lnTo>
                  <a:lnTo>
                    <a:pt x="382" y="2642"/>
                  </a:lnTo>
                  <a:lnTo>
                    <a:pt x="382" y="2106"/>
                  </a:lnTo>
                  <a:cubicBezTo>
                    <a:pt x="382" y="1285"/>
                    <a:pt x="929" y="558"/>
                    <a:pt x="1715" y="356"/>
                  </a:cubicBezTo>
                  <a:cubicBezTo>
                    <a:pt x="1810" y="320"/>
                    <a:pt x="1870" y="237"/>
                    <a:pt x="1834" y="130"/>
                  </a:cubicBezTo>
                  <a:cubicBezTo>
                    <a:pt x="1815" y="54"/>
                    <a:pt x="1750" y="0"/>
                    <a:pt x="16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172;p69"/>
            <p:cNvSpPr/>
            <p:nvPr/>
          </p:nvSpPr>
          <p:spPr>
            <a:xfrm>
              <a:off x="2518911" y="4385065"/>
              <a:ext cx="134683" cy="105090"/>
            </a:xfrm>
            <a:custGeom>
              <a:avLst/>
              <a:gdLst/>
              <a:ahLst/>
              <a:cxnLst/>
              <a:rect l="l" t="t" r="r" b="b"/>
              <a:pathLst>
                <a:path w="4228" h="3299" extrusionOk="0">
                  <a:moveTo>
                    <a:pt x="191" y="0"/>
                  </a:moveTo>
                  <a:cubicBezTo>
                    <a:pt x="132" y="0"/>
                    <a:pt x="84" y="24"/>
                    <a:pt x="49" y="72"/>
                  </a:cubicBezTo>
                  <a:cubicBezTo>
                    <a:pt x="13" y="119"/>
                    <a:pt x="1" y="179"/>
                    <a:pt x="13" y="238"/>
                  </a:cubicBezTo>
                  <a:cubicBezTo>
                    <a:pt x="239" y="953"/>
                    <a:pt x="799" y="1512"/>
                    <a:pt x="1513" y="1691"/>
                  </a:cubicBezTo>
                  <a:cubicBezTo>
                    <a:pt x="1632" y="1727"/>
                    <a:pt x="1751" y="1750"/>
                    <a:pt x="1918" y="1774"/>
                  </a:cubicBezTo>
                  <a:lnTo>
                    <a:pt x="1954" y="3120"/>
                  </a:lnTo>
                  <a:cubicBezTo>
                    <a:pt x="1954" y="3227"/>
                    <a:pt x="2025" y="3298"/>
                    <a:pt x="2132" y="3298"/>
                  </a:cubicBezTo>
                  <a:cubicBezTo>
                    <a:pt x="2227" y="3298"/>
                    <a:pt x="2311" y="3227"/>
                    <a:pt x="2311" y="3120"/>
                  </a:cubicBezTo>
                  <a:lnTo>
                    <a:pt x="2311" y="1774"/>
                  </a:lnTo>
                  <a:cubicBezTo>
                    <a:pt x="2466" y="1750"/>
                    <a:pt x="2585" y="1727"/>
                    <a:pt x="2704" y="1691"/>
                  </a:cubicBezTo>
                  <a:cubicBezTo>
                    <a:pt x="3418" y="1512"/>
                    <a:pt x="4001" y="953"/>
                    <a:pt x="4216" y="238"/>
                  </a:cubicBezTo>
                  <a:cubicBezTo>
                    <a:pt x="4228" y="179"/>
                    <a:pt x="4216" y="119"/>
                    <a:pt x="4180" y="72"/>
                  </a:cubicBezTo>
                  <a:cubicBezTo>
                    <a:pt x="4156" y="24"/>
                    <a:pt x="4097" y="0"/>
                    <a:pt x="4037" y="0"/>
                  </a:cubicBezTo>
                  <a:lnTo>
                    <a:pt x="2454" y="0"/>
                  </a:lnTo>
                  <a:cubicBezTo>
                    <a:pt x="2347" y="0"/>
                    <a:pt x="2275" y="72"/>
                    <a:pt x="2275" y="179"/>
                  </a:cubicBezTo>
                  <a:cubicBezTo>
                    <a:pt x="2275" y="286"/>
                    <a:pt x="2347" y="357"/>
                    <a:pt x="2454" y="357"/>
                  </a:cubicBezTo>
                  <a:lnTo>
                    <a:pt x="3775" y="357"/>
                  </a:lnTo>
                  <a:cubicBezTo>
                    <a:pt x="3561" y="845"/>
                    <a:pt x="3120" y="1215"/>
                    <a:pt x="2608" y="1357"/>
                  </a:cubicBezTo>
                  <a:cubicBezTo>
                    <a:pt x="2501" y="1381"/>
                    <a:pt x="2335" y="1429"/>
                    <a:pt x="2108" y="1429"/>
                  </a:cubicBezTo>
                  <a:cubicBezTo>
                    <a:pt x="1894" y="1429"/>
                    <a:pt x="1739" y="1381"/>
                    <a:pt x="1620" y="1357"/>
                  </a:cubicBezTo>
                  <a:cubicBezTo>
                    <a:pt x="1096" y="1215"/>
                    <a:pt x="668" y="845"/>
                    <a:pt x="442" y="357"/>
                  </a:cubicBezTo>
                  <a:lnTo>
                    <a:pt x="1775" y="357"/>
                  </a:lnTo>
                  <a:cubicBezTo>
                    <a:pt x="1870" y="357"/>
                    <a:pt x="1954" y="286"/>
                    <a:pt x="1954" y="179"/>
                  </a:cubicBezTo>
                  <a:cubicBezTo>
                    <a:pt x="1954" y="72"/>
                    <a:pt x="1870" y="0"/>
                    <a:pt x="17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173;p69"/>
            <p:cNvSpPr/>
            <p:nvPr/>
          </p:nvSpPr>
          <p:spPr>
            <a:xfrm>
              <a:off x="2580742" y="4501113"/>
              <a:ext cx="11786" cy="13315"/>
            </a:xfrm>
            <a:custGeom>
              <a:avLst/>
              <a:gdLst/>
              <a:ahLst/>
              <a:cxnLst/>
              <a:rect l="l" t="t" r="r" b="b"/>
              <a:pathLst>
                <a:path w="370" h="418" extrusionOk="0">
                  <a:moveTo>
                    <a:pt x="191" y="0"/>
                  </a:moveTo>
                  <a:cubicBezTo>
                    <a:pt x="84" y="0"/>
                    <a:pt x="1" y="72"/>
                    <a:pt x="1" y="179"/>
                  </a:cubicBezTo>
                  <a:lnTo>
                    <a:pt x="1" y="239"/>
                  </a:lnTo>
                  <a:cubicBezTo>
                    <a:pt x="1" y="346"/>
                    <a:pt x="84" y="417"/>
                    <a:pt x="191" y="417"/>
                  </a:cubicBezTo>
                  <a:cubicBezTo>
                    <a:pt x="286" y="417"/>
                    <a:pt x="370" y="346"/>
                    <a:pt x="370" y="239"/>
                  </a:cubicBezTo>
                  <a:lnTo>
                    <a:pt x="370" y="179"/>
                  </a:lnTo>
                  <a:cubicBezTo>
                    <a:pt x="370" y="96"/>
                    <a:pt x="286" y="0"/>
                    <a:pt x="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" name="Google Shape;4163;p69"/>
          <p:cNvGrpSpPr/>
          <p:nvPr/>
        </p:nvGrpSpPr>
        <p:grpSpPr>
          <a:xfrm>
            <a:off x="2071736" y="3319653"/>
            <a:ext cx="553716" cy="500975"/>
            <a:chOff x="1989449" y="4282269"/>
            <a:chExt cx="374774" cy="346073"/>
          </a:xfrm>
          <a:solidFill>
            <a:schemeClr val="bg1"/>
          </a:solidFill>
        </p:grpSpPr>
        <p:sp>
          <p:nvSpPr>
            <p:cNvPr id="49" name="Google Shape;4164;p69"/>
            <p:cNvSpPr/>
            <p:nvPr/>
          </p:nvSpPr>
          <p:spPr>
            <a:xfrm>
              <a:off x="2067590" y="4506432"/>
              <a:ext cx="78172" cy="70941"/>
            </a:xfrm>
            <a:custGeom>
              <a:avLst/>
              <a:gdLst/>
              <a:ahLst/>
              <a:cxnLst/>
              <a:rect l="l" t="t" r="r" b="b"/>
              <a:pathLst>
                <a:path w="2454" h="2227" extrusionOk="0">
                  <a:moveTo>
                    <a:pt x="1231" y="325"/>
                  </a:moveTo>
                  <a:cubicBezTo>
                    <a:pt x="1435" y="325"/>
                    <a:pt x="1638" y="399"/>
                    <a:pt x="1786" y="548"/>
                  </a:cubicBezTo>
                  <a:cubicBezTo>
                    <a:pt x="2096" y="857"/>
                    <a:pt x="2096" y="1369"/>
                    <a:pt x="1786" y="1667"/>
                  </a:cubicBezTo>
                  <a:cubicBezTo>
                    <a:pt x="1626" y="1822"/>
                    <a:pt x="1420" y="1899"/>
                    <a:pt x="1218" y="1899"/>
                  </a:cubicBezTo>
                  <a:cubicBezTo>
                    <a:pt x="1016" y="1899"/>
                    <a:pt x="816" y="1822"/>
                    <a:pt x="667" y="1667"/>
                  </a:cubicBezTo>
                  <a:cubicBezTo>
                    <a:pt x="358" y="1357"/>
                    <a:pt x="358" y="845"/>
                    <a:pt x="667" y="548"/>
                  </a:cubicBezTo>
                  <a:cubicBezTo>
                    <a:pt x="822" y="399"/>
                    <a:pt x="1027" y="325"/>
                    <a:pt x="1231" y="325"/>
                  </a:cubicBezTo>
                  <a:close/>
                  <a:moveTo>
                    <a:pt x="1237" y="0"/>
                  </a:moveTo>
                  <a:cubicBezTo>
                    <a:pt x="950" y="0"/>
                    <a:pt x="661" y="107"/>
                    <a:pt x="441" y="322"/>
                  </a:cubicBezTo>
                  <a:cubicBezTo>
                    <a:pt x="1" y="762"/>
                    <a:pt x="1" y="1476"/>
                    <a:pt x="441" y="1905"/>
                  </a:cubicBezTo>
                  <a:cubicBezTo>
                    <a:pt x="655" y="2119"/>
                    <a:pt x="944" y="2227"/>
                    <a:pt x="1233" y="2227"/>
                  </a:cubicBezTo>
                  <a:cubicBezTo>
                    <a:pt x="1522" y="2227"/>
                    <a:pt x="1810" y="2119"/>
                    <a:pt x="2025" y="1905"/>
                  </a:cubicBezTo>
                  <a:cubicBezTo>
                    <a:pt x="2453" y="1476"/>
                    <a:pt x="2453" y="762"/>
                    <a:pt x="2025" y="322"/>
                  </a:cubicBezTo>
                  <a:cubicBezTo>
                    <a:pt x="1810" y="107"/>
                    <a:pt x="1525" y="0"/>
                    <a:pt x="123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4165;p69"/>
            <p:cNvSpPr/>
            <p:nvPr/>
          </p:nvSpPr>
          <p:spPr>
            <a:xfrm>
              <a:off x="2036117" y="4422972"/>
              <a:ext cx="77790" cy="70973"/>
            </a:xfrm>
            <a:custGeom>
              <a:avLst/>
              <a:gdLst/>
              <a:ahLst/>
              <a:cxnLst/>
              <a:rect l="l" t="t" r="r" b="b"/>
              <a:pathLst>
                <a:path w="2442" h="2228" extrusionOk="0">
                  <a:moveTo>
                    <a:pt x="1224" y="328"/>
                  </a:moveTo>
                  <a:cubicBezTo>
                    <a:pt x="1426" y="328"/>
                    <a:pt x="1626" y="406"/>
                    <a:pt x="1774" y="560"/>
                  </a:cubicBezTo>
                  <a:cubicBezTo>
                    <a:pt x="2084" y="882"/>
                    <a:pt x="2084" y="1382"/>
                    <a:pt x="1774" y="1680"/>
                  </a:cubicBezTo>
                  <a:cubicBezTo>
                    <a:pt x="1620" y="1834"/>
                    <a:pt x="1420" y="1912"/>
                    <a:pt x="1219" y="1912"/>
                  </a:cubicBezTo>
                  <a:cubicBezTo>
                    <a:pt x="1018" y="1912"/>
                    <a:pt x="816" y="1834"/>
                    <a:pt x="655" y="1680"/>
                  </a:cubicBezTo>
                  <a:cubicBezTo>
                    <a:pt x="346" y="1370"/>
                    <a:pt x="346" y="858"/>
                    <a:pt x="655" y="560"/>
                  </a:cubicBezTo>
                  <a:cubicBezTo>
                    <a:pt x="816" y="406"/>
                    <a:pt x="1021" y="328"/>
                    <a:pt x="1224" y="328"/>
                  </a:cubicBezTo>
                  <a:close/>
                  <a:moveTo>
                    <a:pt x="1227" y="1"/>
                  </a:moveTo>
                  <a:cubicBezTo>
                    <a:pt x="941" y="1"/>
                    <a:pt x="655" y="108"/>
                    <a:pt x="441" y="322"/>
                  </a:cubicBezTo>
                  <a:cubicBezTo>
                    <a:pt x="0" y="763"/>
                    <a:pt x="0" y="1477"/>
                    <a:pt x="441" y="1906"/>
                  </a:cubicBezTo>
                  <a:cubicBezTo>
                    <a:pt x="655" y="2120"/>
                    <a:pt x="941" y="2227"/>
                    <a:pt x="1227" y="2227"/>
                  </a:cubicBezTo>
                  <a:cubicBezTo>
                    <a:pt x="1512" y="2227"/>
                    <a:pt x="1798" y="2120"/>
                    <a:pt x="2012" y="1906"/>
                  </a:cubicBezTo>
                  <a:cubicBezTo>
                    <a:pt x="2441" y="1477"/>
                    <a:pt x="2441" y="775"/>
                    <a:pt x="2012" y="322"/>
                  </a:cubicBezTo>
                  <a:cubicBezTo>
                    <a:pt x="1798" y="108"/>
                    <a:pt x="1512" y="1"/>
                    <a:pt x="122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4166;p69"/>
            <p:cNvSpPr/>
            <p:nvPr/>
          </p:nvSpPr>
          <p:spPr>
            <a:xfrm>
              <a:off x="2073292" y="4336327"/>
              <a:ext cx="77758" cy="71419"/>
            </a:xfrm>
            <a:custGeom>
              <a:avLst/>
              <a:gdLst/>
              <a:ahLst/>
              <a:cxnLst/>
              <a:rect l="l" t="t" r="r" b="b"/>
              <a:pathLst>
                <a:path w="2441" h="2242" extrusionOk="0">
                  <a:moveTo>
                    <a:pt x="1231" y="345"/>
                  </a:moveTo>
                  <a:cubicBezTo>
                    <a:pt x="1435" y="345"/>
                    <a:pt x="1637" y="423"/>
                    <a:pt x="1786" y="578"/>
                  </a:cubicBezTo>
                  <a:cubicBezTo>
                    <a:pt x="2084" y="875"/>
                    <a:pt x="2084" y="1375"/>
                    <a:pt x="1786" y="1697"/>
                  </a:cubicBezTo>
                  <a:cubicBezTo>
                    <a:pt x="1631" y="1852"/>
                    <a:pt x="1426" y="1929"/>
                    <a:pt x="1222" y="1929"/>
                  </a:cubicBezTo>
                  <a:cubicBezTo>
                    <a:pt x="1018" y="1929"/>
                    <a:pt x="816" y="1852"/>
                    <a:pt x="667" y="1697"/>
                  </a:cubicBezTo>
                  <a:cubicBezTo>
                    <a:pt x="357" y="1375"/>
                    <a:pt x="357" y="875"/>
                    <a:pt x="667" y="578"/>
                  </a:cubicBezTo>
                  <a:cubicBezTo>
                    <a:pt x="822" y="423"/>
                    <a:pt x="1027" y="345"/>
                    <a:pt x="1231" y="345"/>
                  </a:cubicBezTo>
                  <a:close/>
                  <a:moveTo>
                    <a:pt x="1216" y="0"/>
                  </a:moveTo>
                  <a:cubicBezTo>
                    <a:pt x="929" y="0"/>
                    <a:pt x="643" y="113"/>
                    <a:pt x="429" y="339"/>
                  </a:cubicBezTo>
                  <a:cubicBezTo>
                    <a:pt x="0" y="768"/>
                    <a:pt x="0" y="1482"/>
                    <a:pt x="429" y="1911"/>
                  </a:cubicBezTo>
                  <a:cubicBezTo>
                    <a:pt x="643" y="2131"/>
                    <a:pt x="929" y="2242"/>
                    <a:pt x="1216" y="2242"/>
                  </a:cubicBezTo>
                  <a:cubicBezTo>
                    <a:pt x="1503" y="2242"/>
                    <a:pt x="1792" y="2131"/>
                    <a:pt x="2012" y="1911"/>
                  </a:cubicBezTo>
                  <a:cubicBezTo>
                    <a:pt x="2441" y="1482"/>
                    <a:pt x="2441" y="768"/>
                    <a:pt x="2012" y="339"/>
                  </a:cubicBezTo>
                  <a:cubicBezTo>
                    <a:pt x="1792" y="113"/>
                    <a:pt x="1503" y="0"/>
                    <a:pt x="12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4167;p69"/>
            <p:cNvSpPr/>
            <p:nvPr/>
          </p:nvSpPr>
          <p:spPr>
            <a:xfrm>
              <a:off x="2181376" y="4334606"/>
              <a:ext cx="126719" cy="117449"/>
            </a:xfrm>
            <a:custGeom>
              <a:avLst/>
              <a:gdLst/>
              <a:ahLst/>
              <a:cxnLst/>
              <a:rect l="l" t="t" r="r" b="b"/>
              <a:pathLst>
                <a:path w="3978" h="3687" extrusionOk="0">
                  <a:moveTo>
                    <a:pt x="2013" y="1"/>
                  </a:moveTo>
                  <a:cubicBezTo>
                    <a:pt x="1542" y="1"/>
                    <a:pt x="1072" y="179"/>
                    <a:pt x="715" y="536"/>
                  </a:cubicBezTo>
                  <a:cubicBezTo>
                    <a:pt x="0" y="1251"/>
                    <a:pt x="0" y="2429"/>
                    <a:pt x="715" y="3144"/>
                  </a:cubicBezTo>
                  <a:cubicBezTo>
                    <a:pt x="1078" y="3507"/>
                    <a:pt x="1551" y="3686"/>
                    <a:pt x="2023" y="3686"/>
                  </a:cubicBezTo>
                  <a:cubicBezTo>
                    <a:pt x="2558" y="3686"/>
                    <a:pt x="3092" y="3456"/>
                    <a:pt x="3465" y="3001"/>
                  </a:cubicBezTo>
                  <a:cubicBezTo>
                    <a:pt x="3525" y="2918"/>
                    <a:pt x="3513" y="2810"/>
                    <a:pt x="3429" y="2751"/>
                  </a:cubicBezTo>
                  <a:cubicBezTo>
                    <a:pt x="3401" y="2732"/>
                    <a:pt x="3367" y="2722"/>
                    <a:pt x="3332" y="2722"/>
                  </a:cubicBezTo>
                  <a:cubicBezTo>
                    <a:pt x="3280" y="2722"/>
                    <a:pt x="3227" y="2744"/>
                    <a:pt x="3191" y="2787"/>
                  </a:cubicBezTo>
                  <a:cubicBezTo>
                    <a:pt x="2893" y="3168"/>
                    <a:pt x="2452" y="3359"/>
                    <a:pt x="2009" y="3359"/>
                  </a:cubicBezTo>
                  <a:cubicBezTo>
                    <a:pt x="1620" y="3359"/>
                    <a:pt x="1229" y="3212"/>
                    <a:pt x="929" y="2918"/>
                  </a:cubicBezTo>
                  <a:cubicBezTo>
                    <a:pt x="334" y="2322"/>
                    <a:pt x="334" y="1370"/>
                    <a:pt x="929" y="774"/>
                  </a:cubicBezTo>
                  <a:cubicBezTo>
                    <a:pt x="1227" y="477"/>
                    <a:pt x="1614" y="328"/>
                    <a:pt x="2001" y="328"/>
                  </a:cubicBezTo>
                  <a:cubicBezTo>
                    <a:pt x="2388" y="328"/>
                    <a:pt x="2775" y="477"/>
                    <a:pt x="3072" y="774"/>
                  </a:cubicBezTo>
                  <a:cubicBezTo>
                    <a:pt x="3465" y="1155"/>
                    <a:pt x="3620" y="1727"/>
                    <a:pt x="3465" y="2263"/>
                  </a:cubicBezTo>
                  <a:cubicBezTo>
                    <a:pt x="3441" y="2358"/>
                    <a:pt x="3501" y="2441"/>
                    <a:pt x="3572" y="2477"/>
                  </a:cubicBezTo>
                  <a:cubicBezTo>
                    <a:pt x="3585" y="2481"/>
                    <a:pt x="3598" y="2482"/>
                    <a:pt x="3611" y="2482"/>
                  </a:cubicBezTo>
                  <a:cubicBezTo>
                    <a:pt x="3683" y="2482"/>
                    <a:pt x="3755" y="2430"/>
                    <a:pt x="3775" y="2370"/>
                  </a:cubicBezTo>
                  <a:cubicBezTo>
                    <a:pt x="3977" y="1715"/>
                    <a:pt x="3799" y="1013"/>
                    <a:pt x="3310" y="536"/>
                  </a:cubicBezTo>
                  <a:cubicBezTo>
                    <a:pt x="2953" y="179"/>
                    <a:pt x="2483" y="1"/>
                    <a:pt x="201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4168;p69"/>
            <p:cNvSpPr/>
            <p:nvPr/>
          </p:nvSpPr>
          <p:spPr>
            <a:xfrm>
              <a:off x="1989449" y="4282269"/>
              <a:ext cx="374774" cy="346073"/>
            </a:xfrm>
            <a:custGeom>
              <a:avLst/>
              <a:gdLst/>
              <a:ahLst/>
              <a:cxnLst/>
              <a:rect l="l" t="t" r="r" b="b"/>
              <a:pathLst>
                <a:path w="11765" h="10864" extrusionOk="0">
                  <a:moveTo>
                    <a:pt x="6254" y="0"/>
                  </a:moveTo>
                  <a:cubicBezTo>
                    <a:pt x="6237" y="0"/>
                    <a:pt x="6221" y="0"/>
                    <a:pt x="6204" y="1"/>
                  </a:cubicBezTo>
                  <a:cubicBezTo>
                    <a:pt x="4001" y="12"/>
                    <a:pt x="2144" y="1310"/>
                    <a:pt x="1263" y="3108"/>
                  </a:cubicBezTo>
                  <a:cubicBezTo>
                    <a:pt x="1215" y="3179"/>
                    <a:pt x="1263" y="3287"/>
                    <a:pt x="1334" y="3334"/>
                  </a:cubicBezTo>
                  <a:cubicBezTo>
                    <a:pt x="1353" y="3344"/>
                    <a:pt x="1374" y="3348"/>
                    <a:pt x="1396" y="3348"/>
                  </a:cubicBezTo>
                  <a:cubicBezTo>
                    <a:pt x="1458" y="3348"/>
                    <a:pt x="1525" y="3312"/>
                    <a:pt x="1561" y="3251"/>
                  </a:cubicBezTo>
                  <a:cubicBezTo>
                    <a:pt x="1811" y="2739"/>
                    <a:pt x="2144" y="2275"/>
                    <a:pt x="2561" y="1858"/>
                  </a:cubicBezTo>
                  <a:cubicBezTo>
                    <a:pt x="3567" y="846"/>
                    <a:pt x="4895" y="340"/>
                    <a:pt x="6228" y="340"/>
                  </a:cubicBezTo>
                  <a:cubicBezTo>
                    <a:pt x="7544" y="340"/>
                    <a:pt x="8865" y="834"/>
                    <a:pt x="9883" y="1822"/>
                  </a:cubicBezTo>
                  <a:cubicBezTo>
                    <a:pt x="10621" y="2560"/>
                    <a:pt x="11109" y="3477"/>
                    <a:pt x="11324" y="4477"/>
                  </a:cubicBezTo>
                  <a:cubicBezTo>
                    <a:pt x="11492" y="5318"/>
                    <a:pt x="10844" y="6029"/>
                    <a:pt x="10051" y="6029"/>
                  </a:cubicBezTo>
                  <a:cubicBezTo>
                    <a:pt x="9946" y="6029"/>
                    <a:pt x="9837" y="6016"/>
                    <a:pt x="9728" y="5989"/>
                  </a:cubicBezTo>
                  <a:cubicBezTo>
                    <a:pt x="9511" y="5939"/>
                    <a:pt x="9295" y="5915"/>
                    <a:pt x="9085" y="5915"/>
                  </a:cubicBezTo>
                  <a:cubicBezTo>
                    <a:pt x="7462" y="5915"/>
                    <a:pt x="6126" y="7342"/>
                    <a:pt x="6347" y="9049"/>
                  </a:cubicBezTo>
                  <a:cubicBezTo>
                    <a:pt x="6469" y="9867"/>
                    <a:pt x="5812" y="10535"/>
                    <a:pt x="5051" y="10535"/>
                  </a:cubicBezTo>
                  <a:cubicBezTo>
                    <a:pt x="4925" y="10535"/>
                    <a:pt x="4796" y="10517"/>
                    <a:pt x="4668" y="10478"/>
                  </a:cubicBezTo>
                  <a:cubicBezTo>
                    <a:pt x="1989" y="9645"/>
                    <a:pt x="334" y="6704"/>
                    <a:pt x="1322" y="3834"/>
                  </a:cubicBezTo>
                  <a:cubicBezTo>
                    <a:pt x="1346" y="3751"/>
                    <a:pt x="1311" y="3656"/>
                    <a:pt x="1215" y="3632"/>
                  </a:cubicBezTo>
                  <a:cubicBezTo>
                    <a:pt x="1196" y="3624"/>
                    <a:pt x="1176" y="3620"/>
                    <a:pt x="1157" y="3620"/>
                  </a:cubicBezTo>
                  <a:cubicBezTo>
                    <a:pt x="1092" y="3620"/>
                    <a:pt x="1031" y="3663"/>
                    <a:pt x="1013" y="3727"/>
                  </a:cubicBezTo>
                  <a:cubicBezTo>
                    <a:pt x="1" y="6704"/>
                    <a:pt x="1668" y="9859"/>
                    <a:pt x="4585" y="10788"/>
                  </a:cubicBezTo>
                  <a:cubicBezTo>
                    <a:pt x="4749" y="10839"/>
                    <a:pt x="4915" y="10864"/>
                    <a:pt x="5079" y="10864"/>
                  </a:cubicBezTo>
                  <a:cubicBezTo>
                    <a:pt x="5451" y="10864"/>
                    <a:pt x="5811" y="10734"/>
                    <a:pt x="6109" y="10478"/>
                  </a:cubicBezTo>
                  <a:cubicBezTo>
                    <a:pt x="6549" y="10121"/>
                    <a:pt x="6752" y="9549"/>
                    <a:pt x="6680" y="9002"/>
                  </a:cubicBezTo>
                  <a:cubicBezTo>
                    <a:pt x="6481" y="7520"/>
                    <a:pt x="7653" y="6252"/>
                    <a:pt x="9076" y="6252"/>
                  </a:cubicBezTo>
                  <a:cubicBezTo>
                    <a:pt x="9266" y="6252"/>
                    <a:pt x="9461" y="6275"/>
                    <a:pt x="9657" y="6323"/>
                  </a:cubicBezTo>
                  <a:cubicBezTo>
                    <a:pt x="9781" y="6352"/>
                    <a:pt x="9908" y="6367"/>
                    <a:pt x="10033" y="6367"/>
                  </a:cubicBezTo>
                  <a:cubicBezTo>
                    <a:pt x="10460" y="6367"/>
                    <a:pt x="10880" y="6200"/>
                    <a:pt x="11193" y="5906"/>
                  </a:cubicBezTo>
                  <a:cubicBezTo>
                    <a:pt x="11574" y="5513"/>
                    <a:pt x="11764" y="4965"/>
                    <a:pt x="11645" y="4418"/>
                  </a:cubicBezTo>
                  <a:cubicBezTo>
                    <a:pt x="11113" y="1897"/>
                    <a:pt x="8910" y="0"/>
                    <a:pt x="62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9188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28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587" y="563834"/>
            <a:ext cx="9082033" cy="543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97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7F9DC968-653F-44D6-9937-9D103A3BA2A0}"/>
              </a:ext>
            </a:extLst>
          </p:cNvPr>
          <p:cNvSpPr/>
          <p:nvPr/>
        </p:nvSpPr>
        <p:spPr>
          <a:xfrm>
            <a:off x="342810" y="1751646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a.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Gồm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các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nhỏ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thấp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E1858ED2-8183-4CEB-AC2F-DCDE16C6D26C}"/>
              </a:ext>
            </a:extLst>
          </p:cNvPr>
          <p:cNvSpPr/>
          <p:nvPr/>
        </p:nvSpPr>
        <p:spPr>
          <a:xfrm>
            <a:off x="342810" y="3516699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b. Trên các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có nhiều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khoáng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sản.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1" name="Rectangle: Rounded Corners 13">
            <a:extLst>
              <a:ext uri="{FF2B5EF4-FFF2-40B4-BE49-F238E27FC236}">
                <a16:creationId xmlns:a16="http://schemas.microsoft.com/office/drawing/2014/main" id="{5D4DBA5B-527B-430F-97BC-C0474E5E75DD}"/>
              </a:ext>
            </a:extLst>
          </p:cNvPr>
          <p:cNvSpPr/>
          <p:nvPr/>
        </p:nvSpPr>
        <p:spPr>
          <a:xfrm>
            <a:off x="342810" y="5281751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c.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Cấu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tạo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chủ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yếu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bởi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đá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núi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lửa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đá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vôi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san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hô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2" name="Rectangle: Rounded Corners 14">
            <a:extLst>
              <a:ext uri="{FF2B5EF4-FFF2-40B4-BE49-F238E27FC236}">
                <a16:creationId xmlns:a16="http://schemas.microsoft.com/office/drawing/2014/main" id="{5FCF87D6-333C-4B2D-B108-18D6A93A27E3}"/>
              </a:ext>
            </a:extLst>
          </p:cNvPr>
          <p:cNvSpPr/>
          <p:nvPr/>
        </p:nvSpPr>
        <p:spPr>
          <a:xfrm>
            <a:off x="7959959" y="1751646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d.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Hầu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hết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là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núi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cao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7B81BA7-41D2-4DD8-AA9D-985BA445B675}"/>
              </a:ext>
            </a:extLst>
          </p:cNvPr>
          <p:cNvSpPr/>
          <p:nvPr/>
        </p:nvSpPr>
        <p:spPr>
          <a:xfrm>
            <a:off x="7955427" y="5229454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f.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Địạ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núi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trẻ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chiếm</a:t>
            </a:r>
            <a:endParaRPr lang="en-US" sz="2300" dirty="0" smtClean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ctr" defTabSz="914377"/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ưu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thế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0EBCFDD-8BE3-45F0-BD94-6E0466EEC695}"/>
              </a:ext>
            </a:extLst>
          </p:cNvPr>
          <p:cNvSpPr/>
          <p:nvPr/>
        </p:nvSpPr>
        <p:spPr>
          <a:xfrm>
            <a:off x="5212359" y="2113717"/>
            <a:ext cx="1763776" cy="1723945"/>
          </a:xfrm>
          <a:prstGeom prst="ellipse">
            <a:avLst/>
          </a:prstGeom>
          <a:solidFill>
            <a:srgbClr val="FFA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quần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gần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endParaRPr lang="en-US" sz="22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id="{AF49C73D-51F0-4257-A38B-9EDF60E32FF9}"/>
              </a:ext>
            </a:extLst>
          </p:cNvPr>
          <p:cNvSpPr/>
          <p:nvPr/>
        </p:nvSpPr>
        <p:spPr>
          <a:xfrm>
            <a:off x="4022827" y="448676"/>
            <a:ext cx="3697704" cy="743907"/>
          </a:xfrm>
          <a:prstGeom prst="roundRect">
            <a:avLst>
              <a:gd name="adj" fmla="val 15342"/>
            </a:avLst>
          </a:prstGeom>
          <a:solidFill>
            <a:schemeClr val="bg1">
              <a:alpha val="74000"/>
            </a:schemeClr>
          </a:solidFill>
          <a:ln>
            <a:solidFill>
              <a:srgbClr val="001E6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800" b="1" dirty="0">
                <a:solidFill>
                  <a:srgbClr val="FFAA4C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AI NHANH HƠN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90EBCFDD-8BE3-45F0-BD94-6E0466EEC695}"/>
              </a:ext>
            </a:extLst>
          </p:cNvPr>
          <p:cNvSpPr/>
          <p:nvPr/>
        </p:nvSpPr>
        <p:spPr>
          <a:xfrm>
            <a:off x="5161272" y="4419778"/>
            <a:ext cx="1763776" cy="1723945"/>
          </a:xfrm>
          <a:prstGeom prst="ellipse">
            <a:avLst/>
          </a:prstGeom>
          <a:solidFill>
            <a:srgbClr val="FFAA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quần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xa</a:t>
            </a:r>
            <a:r>
              <a:rPr lang="en-US" sz="22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bờ</a:t>
            </a:r>
            <a:endParaRPr lang="en-US" sz="22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sp>
        <p:nvSpPr>
          <p:cNvPr id="61" name="Rectangle: Rounded Corners 15">
            <a:extLst>
              <a:ext uri="{FF2B5EF4-FFF2-40B4-BE49-F238E27FC236}">
                <a16:creationId xmlns:a16="http://schemas.microsoft.com/office/drawing/2014/main" id="{47B81BA7-41D2-4DD8-AA9D-985BA445B675}"/>
              </a:ext>
            </a:extLst>
          </p:cNvPr>
          <p:cNvSpPr/>
          <p:nvPr/>
        </p:nvSpPr>
        <p:spPr>
          <a:xfrm>
            <a:off x="7955428" y="3516699"/>
            <a:ext cx="3697705" cy="115503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e.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Rất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nghèo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300" dirty="0" err="1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khoáng</a:t>
            </a:r>
            <a:r>
              <a:rPr lang="en-US" sz="2300" dirty="0" smtClean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sản.</a:t>
            </a:r>
            <a:endParaRPr lang="en-US" sz="2300" dirty="0">
              <a:solidFill>
                <a:prstClr val="white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6976135" y="2274448"/>
            <a:ext cx="979292" cy="71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3"/>
          </p:cNvCxnSpPr>
          <p:nvPr/>
        </p:nvCxnSpPr>
        <p:spPr>
          <a:xfrm flipH="1">
            <a:off x="4040515" y="3223648"/>
            <a:ext cx="1171844" cy="8705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025017" y="5532895"/>
            <a:ext cx="1171844" cy="4978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925049" y="4202802"/>
            <a:ext cx="979292" cy="7105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0" idx="1"/>
            <a:endCxn id="9" idx="3"/>
          </p:cNvCxnSpPr>
          <p:nvPr/>
        </p:nvCxnSpPr>
        <p:spPr>
          <a:xfrm flipH="1" flipV="1">
            <a:off x="4040515" y="2329162"/>
            <a:ext cx="1379056" cy="23430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3317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1">
            <a:extLst>
              <a:ext uri="{FF2B5EF4-FFF2-40B4-BE49-F238E27FC236}">
                <a16:creationId xmlns:a16="http://schemas.microsoft.com/office/drawing/2014/main" id="{FD28CD40-4B45-4C88-A5A2-C43AD7A0FC2B}"/>
              </a:ext>
            </a:extLst>
          </p:cNvPr>
          <p:cNvSpPr/>
          <p:nvPr/>
        </p:nvSpPr>
        <p:spPr>
          <a:xfrm>
            <a:off x="2839452" y="2120566"/>
            <a:ext cx="6513095" cy="2616868"/>
          </a:xfrm>
          <a:prstGeom prst="rect">
            <a:avLst/>
          </a:prstGeom>
          <a:solidFill>
            <a:srgbClr val="00918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Bold" panose="02000000000000000000" pitchFamily="2" charset="0"/>
              <a:ea typeface="#9Slide03 Roboto Bold" panose="02000000000000000000" pitchFamily="2" charset="0"/>
              <a:cs typeface="+mn-cs"/>
            </a:endParaRPr>
          </a:p>
        </p:txBody>
      </p:sp>
      <p:sp>
        <p:nvSpPr>
          <p:cNvPr id="4" name="!!2">
            <a:extLst>
              <a:ext uri="{FF2B5EF4-FFF2-40B4-BE49-F238E27FC236}">
                <a16:creationId xmlns:a16="http://schemas.microsoft.com/office/drawing/2014/main" id="{6F4C1A28-D04F-4935-AEE0-87EAB9B780B7}"/>
              </a:ext>
            </a:extLst>
          </p:cNvPr>
          <p:cNvSpPr txBox="1"/>
          <p:nvPr/>
        </p:nvSpPr>
        <p:spPr>
          <a:xfrm>
            <a:off x="2854148" y="2860172"/>
            <a:ext cx="6498399" cy="9130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VẬN DỤNG – MỞ RỘNG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DE0DC0-2B7E-4016-8A20-824F57841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8" t="-2297" r="58428" b="93217"/>
          <a:stretch/>
        </p:blipFill>
        <p:spPr>
          <a:xfrm rot="596049">
            <a:off x="7717499" y="460071"/>
            <a:ext cx="5292026" cy="2418284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2D035F9-AA26-4984-B863-885E20127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8" t="5761" r="10718" b="83807"/>
          <a:stretch/>
        </p:blipFill>
        <p:spPr>
          <a:xfrm rot="596049">
            <a:off x="-217083" y="3901387"/>
            <a:ext cx="4867888" cy="255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65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AutoShape 2" descr="Đừng Dùng Phần Mềm LMS Nếu Chưa Biết Những Điều Này - PROSEEDS VIETNA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2C11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2" descr="TUYỂN DỤNG] Mô tả công việc hướng dẫn viên du lịch đầy đủ nhất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7975" y="599607"/>
            <a:ext cx="3139763" cy="9893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!!2">
            <a:extLst>
              <a:ext uri="{FF2B5EF4-FFF2-40B4-BE49-F238E27FC236}">
                <a16:creationId xmlns:a16="http://schemas.microsoft.com/office/drawing/2014/main" id="{6F4C1A28-D04F-4935-AEE0-87EAB9B780B7}"/>
              </a:ext>
            </a:extLst>
          </p:cNvPr>
          <p:cNvSpPr txBox="1"/>
          <p:nvPr/>
        </p:nvSpPr>
        <p:spPr>
          <a:xfrm>
            <a:off x="-1136917" y="450185"/>
            <a:ext cx="6498399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150D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EM LÀM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A150D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HƯỚNG DẪN VIÊN DU LỊCH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A150D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2604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2C2589D-9A7A-4948-830B-064AF27D6E54}"/>
              </a:ext>
            </a:extLst>
          </p:cNvPr>
          <p:cNvGrpSpPr/>
          <p:nvPr/>
        </p:nvGrpSpPr>
        <p:grpSpPr>
          <a:xfrm>
            <a:off x="1843791" y="299803"/>
            <a:ext cx="8109679" cy="6558197"/>
            <a:chOff x="2131594" y="235780"/>
            <a:chExt cx="7383381" cy="614297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3130C8-F897-455B-9578-DB03EE34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1594" y="235780"/>
              <a:ext cx="7383381" cy="614297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3045911-2311-4DC9-9298-B489FEBCFDBE}"/>
                </a:ext>
              </a:extLst>
            </p:cNvPr>
            <p:cNvSpPr/>
            <p:nvPr/>
          </p:nvSpPr>
          <p:spPr>
            <a:xfrm>
              <a:off x="4411579" y="2823411"/>
              <a:ext cx="3288632" cy="22987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876596" y="3181404"/>
            <a:ext cx="469263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74295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Lựa chọn một địa điểm du lịch nổi tiếng ở </a:t>
            </a: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Đại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Dương. Đ</a:t>
            </a:r>
            <a:r>
              <a:rPr kumimoji="0" lang="vi-VN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óng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vai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</a:t>
            </a:r>
            <a:r>
              <a:rPr kumimoji="0" lang="vi-VN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hướng dẫn viên du lịch, giới thiệu cho bạn bè biết về địa điểm du lịch </a:t>
            </a:r>
            <a:r>
              <a:rPr kumimoji="0" lang="vi-VN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đó?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" y="-20308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867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D270E36-ED5D-4317-9503-1D784FF66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3"/>
          <a:stretch/>
        </p:blipFill>
        <p:spPr>
          <a:xfrm>
            <a:off x="2749214" y="469380"/>
            <a:ext cx="7004385" cy="237924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B6DD35-6073-4A03-91DA-004897A33B40}"/>
              </a:ext>
            </a:extLst>
          </p:cNvPr>
          <p:cNvGrpSpPr/>
          <p:nvPr/>
        </p:nvGrpSpPr>
        <p:grpSpPr>
          <a:xfrm>
            <a:off x="1530943" y="2857560"/>
            <a:ext cx="9114139" cy="2538354"/>
            <a:chOff x="1514901" y="2360255"/>
            <a:chExt cx="9114139" cy="2538354"/>
          </a:xfrm>
          <a:solidFill>
            <a:srgbClr val="00A0E8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E8F559E-7D91-4363-93A9-43681CD58398}"/>
                </a:ext>
              </a:extLst>
            </p:cNvPr>
            <p:cNvSpPr/>
            <p:nvPr/>
          </p:nvSpPr>
          <p:spPr>
            <a:xfrm>
              <a:off x="1644452" y="2524837"/>
              <a:ext cx="8871012" cy="2243979"/>
            </a:xfrm>
            <a:prstGeom prst="rect">
              <a:avLst/>
            </a:prstGeom>
            <a:grpFill/>
            <a:ln>
              <a:solidFill>
                <a:srgbClr val="00A0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B7F54A9-2588-4BBE-813B-BCF27F1CBE9A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64652FC-666A-452F-8AD8-5E47127867C8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4898609"/>
              <a:ext cx="9109556" cy="0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0BFCD68-D106-4227-B8EA-F273111139E0}"/>
                </a:ext>
              </a:extLst>
            </p:cNvPr>
            <p:cNvCxnSpPr>
              <a:cxnSpLocks/>
            </p:cNvCxnSpPr>
            <p:nvPr/>
          </p:nvCxnSpPr>
          <p:spPr>
            <a:xfrm>
              <a:off x="1514901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CAD14FD-9F1E-442E-8F94-778CD6D7A51B}"/>
                </a:ext>
              </a:extLst>
            </p:cNvPr>
            <p:cNvCxnSpPr>
              <a:cxnSpLocks/>
            </p:cNvCxnSpPr>
            <p:nvPr/>
          </p:nvCxnSpPr>
          <p:spPr>
            <a:xfrm>
              <a:off x="10629040" y="2360255"/>
              <a:ext cx="0" cy="2538354"/>
            </a:xfrm>
            <a:prstGeom prst="line">
              <a:avLst/>
            </a:prstGeom>
            <a:grpFill/>
            <a:ln>
              <a:solidFill>
                <a:srgbClr val="00A0E8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7B36E56-2CD4-43B8-8B88-EF8B12B20E3E}"/>
              </a:ext>
            </a:extLst>
          </p:cNvPr>
          <p:cNvSpPr txBox="1"/>
          <p:nvPr/>
        </p:nvSpPr>
        <p:spPr>
          <a:xfrm>
            <a:off x="2036483" y="3456086"/>
            <a:ext cx="787260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Great Vibes" panose="02000507080000020002" pitchFamily="2" charset="-93"/>
                <a:ea typeface="#9Slide03 Roboto Medium" panose="02000000000000000000" pitchFamily="2" charset="0"/>
                <a:cs typeface="+mn-cs"/>
              </a:rPr>
              <a:t>Thank You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Great Vibes" panose="02000507080000020002" pitchFamily="2" charset="-93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" y="-203089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2">
            <a:extLst>
              <a:ext uri="{FF2B5EF4-FFF2-40B4-BE49-F238E27FC236}">
                <a16:creationId xmlns:a16="http://schemas.microsoft.com/office/drawing/2014/main" id="{88997496-21B5-4DBE-880C-AAA9FE5D6548}"/>
              </a:ext>
            </a:extLst>
          </p:cNvPr>
          <p:cNvSpPr/>
          <p:nvPr/>
        </p:nvSpPr>
        <p:spPr>
          <a:xfrm>
            <a:off x="3887426" y="1171074"/>
            <a:ext cx="7410837" cy="2526625"/>
          </a:xfrm>
          <a:prstGeom prst="roundRect">
            <a:avLst>
              <a:gd name="adj" fmla="val 0"/>
            </a:avLst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4252631" y="1583101"/>
            <a:ext cx="6419168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1. VỊ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TRÍ ĐỊA LÍ, PHẠM VI CHÂU ĐẠI DƯƠNG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F8A5D-897E-4661-B121-EC7DBC8B04ED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23" name="Picture 22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8452A87E-6207-4B7B-BF9D-A1CAD95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24" name="Picture 2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D9ED1F51-9030-477A-98B6-3F8D03A1B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586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20220523051805_wm_shs-lich-su-va-dia-li-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3783" r="4531" b="32708"/>
          <a:stretch/>
        </p:blipFill>
        <p:spPr bwMode="auto">
          <a:xfrm>
            <a:off x="3473015" y="0"/>
            <a:ext cx="82425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9141" y="1464270"/>
            <a:ext cx="2772355" cy="3250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589" indent="-228589" algn="just" defTabSz="914354">
              <a:lnSpc>
                <a:spcPct val="114000"/>
              </a:lnSpc>
              <a:buFont typeface="Courier New" panose="02070309020205020404" pitchFamily="49" charset="0"/>
              <a:buChar char="o"/>
              <a:defRPr/>
            </a:pP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Dựa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thông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tin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trong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mục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1:</a:t>
            </a:r>
          </a:p>
          <a:p>
            <a:pPr algn="just" defTabSz="914354">
              <a:lnSpc>
                <a:spcPct val="114000"/>
              </a:lnSpc>
              <a:defRPr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+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Xác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định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trên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1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vị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trí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Ô-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xtrây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-li-a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vực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vùng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đảo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Đại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Dương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.</a:t>
            </a:r>
          </a:p>
          <a:p>
            <a:pPr algn="just" defTabSz="914354">
              <a:lnSpc>
                <a:spcPct val="114000"/>
              </a:lnSpc>
              <a:defRPr/>
            </a:pP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+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Nêu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đặc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điểm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vị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trí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lí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dạng</a:t>
            </a:r>
            <a:endParaRPr lang="en-US" i="1" dirty="0">
              <a:solidFill>
                <a:schemeClr val="tx1">
                  <a:lumMod val="95000"/>
                  <a:lumOff val="5000"/>
                </a:schemeClr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  <a:p>
            <a:pPr algn="just" defTabSz="914354">
              <a:lnSpc>
                <a:spcPct val="114000"/>
              </a:lnSpc>
              <a:defRPr/>
            </a:pP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và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kích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thước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của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Ô-</a:t>
            </a:r>
            <a:r>
              <a:rPr lang="en-US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xtrây</a:t>
            </a:r>
            <a:r>
              <a:rPr lang="en-US" i="1" dirty="0">
                <a:solidFill>
                  <a:schemeClr val="tx1">
                    <a:lumMod val="95000"/>
                    <a:lumOff val="5000"/>
                  </a:schemeClr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-li-a.</a:t>
            </a:r>
          </a:p>
        </p:txBody>
      </p:sp>
    </p:spTree>
    <p:extLst>
      <p:ext uri="{BB962C8B-B14F-4D97-AF65-F5344CB8AC3E}">
        <p14:creationId xmlns:p14="http://schemas.microsoft.com/office/powerpoint/2010/main" val="2326748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279030"/>
            <a:ext cx="12192000" cy="640393"/>
          </a:xfrm>
          <a:prstGeom prst="rect">
            <a:avLst/>
          </a:prstGeom>
          <a:solidFill>
            <a:srgbClr val="08699F"/>
          </a:solidFill>
          <a:ln>
            <a:solidFill>
              <a:srgbClr val="0869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30000"/>
              </a:lnSpc>
              <a:defRPr/>
            </a:pPr>
            <a:r>
              <a:rPr lang="en-US" sz="2800" b="1" dirty="0">
                <a:solidFill>
                  <a:prstClr val="white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1. VỊ TRÍ ĐỊA LÍ, PHẠM VI CHÂU ĐẠI DƯƠNG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A443EF1-DB18-4392-9B10-33F6964CFFC6}"/>
              </a:ext>
            </a:extLst>
          </p:cNvPr>
          <p:cNvSpPr/>
          <p:nvPr/>
        </p:nvSpPr>
        <p:spPr>
          <a:xfrm>
            <a:off x="6810962" y="1838836"/>
            <a:ext cx="3326071" cy="604688"/>
          </a:xfrm>
          <a:prstGeom prst="rect">
            <a:avLst/>
          </a:prstGeom>
          <a:solidFill>
            <a:srgbClr val="F7C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sz="2200" b="1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Kích</a:t>
            </a:r>
            <a:r>
              <a:rPr lang="en-US" sz="2200" b="1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thước</a:t>
            </a:r>
            <a:r>
              <a:rPr lang="en-US" sz="2200" b="1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và </a:t>
            </a:r>
            <a:r>
              <a:rPr lang="en-US" sz="2200" b="1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b="1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b="1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dạng</a:t>
            </a:r>
            <a:endParaRPr lang="en-US" sz="2200" b="1" dirty="0">
              <a:effectLst/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AB13D7-7664-472A-8DF8-9CDD487095DA}"/>
              </a:ext>
            </a:extLst>
          </p:cNvPr>
          <p:cNvSpPr/>
          <p:nvPr/>
        </p:nvSpPr>
        <p:spPr>
          <a:xfrm>
            <a:off x="1625018" y="1846838"/>
            <a:ext cx="2853532" cy="565499"/>
          </a:xfrm>
          <a:prstGeom prst="rect">
            <a:avLst/>
          </a:prstGeom>
          <a:solidFill>
            <a:srgbClr val="F7C1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Vị</a:t>
            </a:r>
            <a:r>
              <a:rPr kumimoji="0" lang="en-US" sz="2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kumimoji="0" lang="en-US" sz="2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trí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8378F53-56CA-4AA1-88AE-D3AD7270E515}"/>
              </a:ext>
            </a:extLst>
          </p:cNvPr>
          <p:cNvCxnSpPr>
            <a:cxnSpLocks/>
          </p:cNvCxnSpPr>
          <p:nvPr/>
        </p:nvCxnSpPr>
        <p:spPr>
          <a:xfrm>
            <a:off x="3051784" y="1510268"/>
            <a:ext cx="5422214" cy="0"/>
          </a:xfrm>
          <a:prstGeom prst="line">
            <a:avLst/>
          </a:prstGeom>
          <a:ln>
            <a:solidFill>
              <a:srgbClr val="F7C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B15EA4-8803-4285-92E4-B17CEA754DAB}"/>
              </a:ext>
            </a:extLst>
          </p:cNvPr>
          <p:cNvCxnSpPr>
            <a:cxnSpLocks/>
          </p:cNvCxnSpPr>
          <p:nvPr/>
        </p:nvCxnSpPr>
        <p:spPr>
          <a:xfrm>
            <a:off x="5945047" y="1290583"/>
            <a:ext cx="0" cy="219685"/>
          </a:xfrm>
          <a:prstGeom prst="line">
            <a:avLst/>
          </a:prstGeom>
          <a:ln>
            <a:solidFill>
              <a:srgbClr val="F7C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86E2F4-F4C6-43DF-8680-3ABFB318ACBB}"/>
              </a:ext>
            </a:extLst>
          </p:cNvPr>
          <p:cNvCxnSpPr/>
          <p:nvPr/>
        </p:nvCxnSpPr>
        <p:spPr>
          <a:xfrm>
            <a:off x="3051784" y="1516749"/>
            <a:ext cx="0" cy="275197"/>
          </a:xfrm>
          <a:prstGeom prst="straightConnector1">
            <a:avLst/>
          </a:prstGeom>
          <a:ln>
            <a:solidFill>
              <a:srgbClr val="F7C1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BBB8D01-C18F-41DE-9CFC-688327DACFCB}"/>
              </a:ext>
            </a:extLst>
          </p:cNvPr>
          <p:cNvCxnSpPr/>
          <p:nvPr/>
        </p:nvCxnSpPr>
        <p:spPr>
          <a:xfrm>
            <a:off x="8473998" y="1510268"/>
            <a:ext cx="0" cy="275197"/>
          </a:xfrm>
          <a:prstGeom prst="straightConnector1">
            <a:avLst/>
          </a:prstGeom>
          <a:ln>
            <a:solidFill>
              <a:srgbClr val="F7C14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134301E-5EEC-4B7B-A8AD-4BF7C34A08D8}"/>
              </a:ext>
            </a:extLst>
          </p:cNvPr>
          <p:cNvSpPr/>
          <p:nvPr/>
        </p:nvSpPr>
        <p:spPr>
          <a:xfrm>
            <a:off x="445241" y="3149788"/>
            <a:ext cx="5253925" cy="2806873"/>
          </a:xfrm>
          <a:prstGeom prst="rect">
            <a:avLst/>
          </a:prstGeom>
          <a:noFill/>
          <a:ln>
            <a:solidFill>
              <a:srgbClr val="194E4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6F0B48-26BF-4486-A7C1-CF4228228BA4}"/>
              </a:ext>
            </a:extLst>
          </p:cNvPr>
          <p:cNvSpPr txBox="1"/>
          <p:nvPr/>
        </p:nvSpPr>
        <p:spPr>
          <a:xfrm>
            <a:off x="445240" y="3160758"/>
            <a:ext cx="5253925" cy="1412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Ô-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xtrây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-li-a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nằm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cách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biệt với các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châu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khác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ở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phía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tây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nam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Thái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Bình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Dương,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thuộc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bán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cầu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Nam.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A7045DF-56BC-4E48-A80A-DFB956326C53}"/>
              </a:ext>
            </a:extLst>
          </p:cNvPr>
          <p:cNvSpPr/>
          <p:nvPr/>
        </p:nvSpPr>
        <p:spPr>
          <a:xfrm>
            <a:off x="6205450" y="3160758"/>
            <a:ext cx="5253925" cy="2795903"/>
          </a:xfrm>
          <a:prstGeom prst="rect">
            <a:avLst/>
          </a:prstGeom>
          <a:noFill/>
          <a:ln>
            <a:solidFill>
              <a:srgbClr val="194E48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3A0217-FEBC-4DB8-98CB-1F24B4303FDD}"/>
              </a:ext>
            </a:extLst>
          </p:cNvPr>
          <p:cNvSpPr txBox="1"/>
          <p:nvPr/>
        </p:nvSpPr>
        <p:spPr>
          <a:xfrm>
            <a:off x="6279293" y="3268977"/>
            <a:ext cx="5180082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Tuy có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diện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tích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nhỏ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(7,7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triệu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km</a:t>
            </a:r>
            <a:r>
              <a:rPr lang="en-US" sz="2200" baseline="300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2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) nhưng do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bờ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biển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ít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bị chia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cắt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nên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lục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địa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Ô-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xtrây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-li-a có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dạng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hình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khối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rõ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rệt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từ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bắc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xuống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nam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dài hơn 3 000km và từ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tây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sang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đông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,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nơi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rộng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nhất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en-US" sz="2200" dirty="0" err="1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khoảng</a:t>
            </a:r>
            <a:r>
              <a:rPr lang="en-US" sz="2200" dirty="0" smtClean="0">
                <a:effectLst/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4 000km.</a:t>
            </a:r>
            <a:endParaRPr lang="en-US" sz="2200" dirty="0">
              <a:latin typeface="#9Slide03 Roboto Medium" panose="02000000000000000000" pitchFamily="2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 descr="A picture containing queen, colorful, set, several&#10;&#10;Description automatically generated">
            <a:extLst>
              <a:ext uri="{FF2B5EF4-FFF2-40B4-BE49-F238E27FC236}">
                <a16:creationId xmlns:a16="http://schemas.microsoft.com/office/drawing/2014/main" id="{D6ADA640-08F4-4D5E-88FD-566A18C51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9" t="68852" r="55010" b="5136"/>
          <a:stretch/>
        </p:blipFill>
        <p:spPr>
          <a:xfrm>
            <a:off x="10137033" y="1154553"/>
            <a:ext cx="2245146" cy="181071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B15EA4-8803-4285-92E4-B17CEA754DAB}"/>
              </a:ext>
            </a:extLst>
          </p:cNvPr>
          <p:cNvCxnSpPr>
            <a:cxnSpLocks/>
          </p:cNvCxnSpPr>
          <p:nvPr/>
        </p:nvCxnSpPr>
        <p:spPr>
          <a:xfrm>
            <a:off x="3051784" y="2451526"/>
            <a:ext cx="0" cy="513741"/>
          </a:xfrm>
          <a:prstGeom prst="line">
            <a:avLst/>
          </a:prstGeom>
          <a:ln>
            <a:solidFill>
              <a:srgbClr val="F7C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CB15EA4-8803-4285-92E4-B17CEA754DAB}"/>
              </a:ext>
            </a:extLst>
          </p:cNvPr>
          <p:cNvCxnSpPr>
            <a:cxnSpLocks/>
          </p:cNvCxnSpPr>
          <p:nvPr/>
        </p:nvCxnSpPr>
        <p:spPr>
          <a:xfrm>
            <a:off x="8490846" y="2451526"/>
            <a:ext cx="0" cy="513741"/>
          </a:xfrm>
          <a:prstGeom prst="line">
            <a:avLst/>
          </a:prstGeom>
          <a:ln>
            <a:solidFill>
              <a:srgbClr val="F7C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20220523051805_wm_shs-lich-su-va-dia-li-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13783" r="4531" b="32708"/>
          <a:stretch/>
        </p:blipFill>
        <p:spPr bwMode="auto">
          <a:xfrm>
            <a:off x="497491" y="4573452"/>
            <a:ext cx="1604662" cy="133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ìm hiểu về các quốc gia thuộc CHÂU ĐẠI DƯƠNG | Dạy bé học | Quốc kỳ và  quốc huy | Mittobee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996" y="4584423"/>
            <a:ext cx="2239249" cy="130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anh sách các quốc gia và vùng lãnh thổ châu Đại Dương – Wikipedia tiếng  Việ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026" y="4651830"/>
            <a:ext cx="1218358" cy="121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CB15EA4-8803-4285-92E4-B17CEA754DAB}"/>
              </a:ext>
            </a:extLst>
          </p:cNvPr>
          <p:cNvCxnSpPr>
            <a:cxnSpLocks/>
          </p:cNvCxnSpPr>
          <p:nvPr/>
        </p:nvCxnSpPr>
        <p:spPr>
          <a:xfrm>
            <a:off x="5945047" y="1033743"/>
            <a:ext cx="0" cy="513741"/>
          </a:xfrm>
          <a:prstGeom prst="line">
            <a:avLst/>
          </a:prstGeom>
          <a:ln>
            <a:solidFill>
              <a:srgbClr val="F7C1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50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!!2">
            <a:extLst>
              <a:ext uri="{FF2B5EF4-FFF2-40B4-BE49-F238E27FC236}">
                <a16:creationId xmlns:a16="http://schemas.microsoft.com/office/drawing/2014/main" id="{88997496-21B5-4DBE-880C-AAA9FE5D6548}"/>
              </a:ext>
            </a:extLst>
          </p:cNvPr>
          <p:cNvSpPr/>
          <p:nvPr/>
        </p:nvSpPr>
        <p:spPr>
          <a:xfrm>
            <a:off x="3887426" y="1171074"/>
            <a:ext cx="7410837" cy="2526625"/>
          </a:xfrm>
          <a:prstGeom prst="roundRect">
            <a:avLst>
              <a:gd name="adj" fmla="val 0"/>
            </a:avLst>
          </a:prstGeom>
          <a:solidFill>
            <a:srgbClr val="194E48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21" name="!!1">
            <a:extLst>
              <a:ext uri="{FF2B5EF4-FFF2-40B4-BE49-F238E27FC236}">
                <a16:creationId xmlns:a16="http://schemas.microsoft.com/office/drawing/2014/main" id="{9648C188-BC90-47AA-9312-F9ABC32466F9}"/>
              </a:ext>
            </a:extLst>
          </p:cNvPr>
          <p:cNvSpPr txBox="1"/>
          <p:nvPr/>
        </p:nvSpPr>
        <p:spPr>
          <a:xfrm>
            <a:off x="4252631" y="1922735"/>
            <a:ext cx="6419168" cy="820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2. ĐẶC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Roboto Medium" panose="02000000000000000000" pitchFamily="2" charset="0"/>
                <a:ea typeface="#9Slide03 Roboto Medium" panose="02000000000000000000" pitchFamily="2" charset="0"/>
                <a:cs typeface="+mn-cs"/>
              </a:rPr>
              <a:t> ĐIỂM TỰ NHIÊN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Roboto Medium" panose="02000000000000000000" pitchFamily="2" charset="0"/>
              <a:ea typeface="#9Slide03 Roboto Medium" panose="02000000000000000000" pitchFamily="2" charset="0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5F8A5D-897E-4661-B121-EC7DBC8B04ED}"/>
              </a:ext>
            </a:extLst>
          </p:cNvPr>
          <p:cNvGrpSpPr/>
          <p:nvPr/>
        </p:nvGrpSpPr>
        <p:grpSpPr>
          <a:xfrm>
            <a:off x="-689811" y="926741"/>
            <a:ext cx="13013374" cy="6564934"/>
            <a:chOff x="-689811" y="926741"/>
            <a:chExt cx="13013374" cy="6564934"/>
          </a:xfrm>
        </p:grpSpPr>
        <p:pic>
          <p:nvPicPr>
            <p:cNvPr id="23" name="Picture 22" descr="A group of people sitting at desks with their arms up&#10;&#10;Description automatically generated with low confidence">
              <a:extLst>
                <a:ext uri="{FF2B5EF4-FFF2-40B4-BE49-F238E27FC236}">
                  <a16:creationId xmlns:a16="http://schemas.microsoft.com/office/drawing/2014/main" id="{8452A87E-6207-4B7B-BF9D-A1CAD9517A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11"/>
            <a:stretch/>
          </p:blipFill>
          <p:spPr>
            <a:xfrm>
              <a:off x="3529262" y="4331374"/>
              <a:ext cx="8794301" cy="2526626"/>
            </a:xfrm>
            <a:prstGeom prst="rect">
              <a:avLst/>
            </a:prstGeom>
          </p:spPr>
        </p:pic>
        <p:pic>
          <p:nvPicPr>
            <p:cNvPr id="24" name="Picture 23" descr="A picture containing text, toy, doll, vector graphics&#10;&#10;Description automatically generated">
              <a:extLst>
                <a:ext uri="{FF2B5EF4-FFF2-40B4-BE49-F238E27FC236}">
                  <a16:creationId xmlns:a16="http://schemas.microsoft.com/office/drawing/2014/main" id="{D9ED1F51-9030-477A-98B6-3F8D03A1BD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t="9607" r="23333" b="-9607"/>
            <a:stretch/>
          </p:blipFill>
          <p:spPr>
            <a:xfrm>
              <a:off x="-689811" y="926741"/>
              <a:ext cx="5390149" cy="65649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117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9"/>
            </p:par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748"/>
            <a:ext cx="12192000" cy="76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2. </a:t>
            </a:r>
            <a:r>
              <a:rPr lang="en-US" dirty="0" err="1">
                <a:solidFill>
                  <a:srgbClr val="FFFF00"/>
                </a:solidFill>
              </a:rPr>
              <a:t>Đặc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điểm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nhiên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81000" y="977806"/>
          <a:ext cx="115824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Yếu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tố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310702"/>
              </p:ext>
            </p:extLst>
          </p:nvPr>
        </p:nvGraphicFramePr>
        <p:xfrm>
          <a:off x="468464" y="1511206"/>
          <a:ext cx="11582400" cy="1798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4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8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234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a.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khoáng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sản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Lục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núi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thấp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ở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phía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Đông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Tây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Trung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tâm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là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bồn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4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núi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lửa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cao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san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hô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thấp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lục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4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 descr="G:\Thao giang ki II\Tu lieu\8-hon-dao-duoc-yeu-thich-nhat-chau-dai-duong-quan-dao-Moore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09526"/>
            <a:ext cx="5303721" cy="34722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Thao giang ki II\Tu lieu\15b17a68a2452b0574c0db17ae4483d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2971800"/>
            <a:ext cx="5710539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:\Thao giang ki II\Tu lieu\Sa-mac-Great-San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8" y="2971800"/>
            <a:ext cx="5710539" cy="3810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G:\Thao giang ki II\Tu lieu\unnam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113" y="3309526"/>
            <a:ext cx="5314607" cy="35118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84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82066" y="238272"/>
            <a:ext cx="8451519" cy="76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2. </a:t>
            </a:r>
            <a:r>
              <a:rPr lang="en-US" dirty="0" err="1">
                <a:solidFill>
                  <a:srgbClr val="FFFF00"/>
                </a:solidFill>
              </a:rPr>
              <a:t>Đặc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điểm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nhiên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0" y="1219200"/>
          <a:ext cx="12215652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Yếu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tố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534900"/>
              </p:ext>
            </p:extLst>
          </p:nvPr>
        </p:nvGraphicFramePr>
        <p:xfrm>
          <a:off x="-23652" y="1981201"/>
          <a:ext cx="12215652" cy="830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099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b. </a:t>
                      </a:r>
                      <a:r>
                        <a:rPr lang="en-US" sz="28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Khí</a:t>
                      </a:r>
                      <a:r>
                        <a:rPr lang="en-US" sz="28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hậu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Chủ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yếu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nằm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nóng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New Zealand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nằm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trong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đới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ôn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hòa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Phần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lớn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khô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nóng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nhiều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hoang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4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mạc</a:t>
                      </a:r>
                      <a:r>
                        <a:rPr lang="en-US" sz="24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2982460"/>
            <a:ext cx="7323267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Tại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Úc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nhiều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mạc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này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ảnh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hưởng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ngòi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– </a:t>
            </a:r>
            <a:r>
              <a:rPr lang="en-US" sz="2400" b="1" i="1" dirty="0">
                <a:latin typeface="Arial" pitchFamily="34" charset="0"/>
                <a:cs typeface="Arial" pitchFamily="34" charset="0"/>
              </a:rPr>
              <a:t>1 </a:t>
            </a:r>
            <a:r>
              <a:rPr lang="en-US" sz="2400" b="1" i="1" dirty="0" err="1">
                <a:latin typeface="Arial" pitchFamily="34" charset="0"/>
                <a:cs typeface="Arial" pitchFamily="34" charset="0"/>
              </a:rPr>
              <a:t>phút</a:t>
            </a:r>
            <a:endParaRPr lang="en-US" sz="2400" b="1" i="1" dirty="0"/>
          </a:p>
        </p:txBody>
      </p:sp>
      <p:sp>
        <p:nvSpPr>
          <p:cNvPr id="6" name="Rectangle 5"/>
          <p:cNvSpPr/>
          <p:nvPr/>
        </p:nvSpPr>
        <p:spPr>
          <a:xfrm>
            <a:off x="6238" y="5219070"/>
            <a:ext cx="7323267" cy="156966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chí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tuyến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qua</a:t>
            </a: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dòng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lạnh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phía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Tây</a:t>
            </a:r>
            <a:endParaRPr lang="en-US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vực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trung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tâm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khuất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gió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núi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en-US" sz="24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bọc</a:t>
            </a:r>
            <a:endParaRPr lang="en-US" sz="24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Sông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ngòi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thưa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thớt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ít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  <p:sp>
        <p:nvSpPr>
          <p:cNvPr id="3" name="Up Arrow 2"/>
          <p:cNvSpPr/>
          <p:nvPr/>
        </p:nvSpPr>
        <p:spPr>
          <a:xfrm>
            <a:off x="1752600" y="4286327"/>
            <a:ext cx="1120360" cy="757535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4343400" y="4286326"/>
            <a:ext cx="1120360" cy="757535"/>
          </a:xfrm>
          <a:prstGeom prst="upArrow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E:\Thao giang ki II\Tu lieu\ShowLMSTopicSubImage.png">
            <a:extLst>
              <a:ext uri="{FF2B5EF4-FFF2-40B4-BE49-F238E27FC236}">
                <a16:creationId xmlns:a16="http://schemas.microsoft.com/office/drawing/2014/main" id="{FAC43CAB-6CB3-438B-AA2C-61376FC15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971" y="2968053"/>
            <a:ext cx="4718162" cy="328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A0A6F7-35B2-423D-885F-D45C679F2DE4}"/>
              </a:ext>
            </a:extLst>
          </p:cNvPr>
          <p:cNvSpPr/>
          <p:nvPr/>
        </p:nvSpPr>
        <p:spPr>
          <a:xfrm>
            <a:off x="7829561" y="6325288"/>
            <a:ext cx="3986989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vi-VN" b="1" dirty="0">
                <a:latin typeface="Arial" panose="020B0604020202020204" pitchFamily="34" charset="0"/>
                <a:cs typeface="Arial" panose="020B0604020202020204" pitchFamily="34" charset="0"/>
              </a:rPr>
              <a:t>Lược đồ tự nhiên châu Đại Dương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17E63BF-DEEE-4358-9F13-B18B46697288}"/>
              </a:ext>
            </a:extLst>
          </p:cNvPr>
          <p:cNvSpPr/>
          <p:nvPr/>
        </p:nvSpPr>
        <p:spPr>
          <a:xfrm>
            <a:off x="7953829" y="4775199"/>
            <a:ext cx="1425129" cy="116115"/>
          </a:xfrm>
          <a:custGeom>
            <a:avLst/>
            <a:gdLst>
              <a:gd name="connsiteX0" fmla="*/ 0 w 1425129"/>
              <a:gd name="connsiteY0" fmla="*/ 116115 h 116115"/>
              <a:gd name="connsiteX1" fmla="*/ 406400 w 1425129"/>
              <a:gd name="connsiteY1" fmla="*/ 43543 h 116115"/>
              <a:gd name="connsiteX2" fmla="*/ 783771 w 1425129"/>
              <a:gd name="connsiteY2" fmla="*/ 14515 h 116115"/>
              <a:gd name="connsiteX3" fmla="*/ 1117600 w 1425129"/>
              <a:gd name="connsiteY3" fmla="*/ 0 h 116115"/>
              <a:gd name="connsiteX4" fmla="*/ 1393371 w 1425129"/>
              <a:gd name="connsiteY4" fmla="*/ 14515 h 116115"/>
              <a:gd name="connsiteX5" fmla="*/ 1407885 w 1425129"/>
              <a:gd name="connsiteY5" fmla="*/ 0 h 116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25129" h="116115">
                <a:moveTo>
                  <a:pt x="0" y="116115"/>
                </a:moveTo>
                <a:cubicBezTo>
                  <a:pt x="137886" y="88295"/>
                  <a:pt x="275772" y="60476"/>
                  <a:pt x="406400" y="43543"/>
                </a:cubicBezTo>
                <a:cubicBezTo>
                  <a:pt x="537028" y="26610"/>
                  <a:pt x="665238" y="21772"/>
                  <a:pt x="783771" y="14515"/>
                </a:cubicBezTo>
                <a:cubicBezTo>
                  <a:pt x="902304" y="7258"/>
                  <a:pt x="1016000" y="0"/>
                  <a:pt x="1117600" y="0"/>
                </a:cubicBezTo>
                <a:cubicBezTo>
                  <a:pt x="1219200" y="0"/>
                  <a:pt x="1344990" y="14515"/>
                  <a:pt x="1393371" y="14515"/>
                </a:cubicBezTo>
                <a:cubicBezTo>
                  <a:pt x="1441752" y="14515"/>
                  <a:pt x="1424818" y="7257"/>
                  <a:pt x="1407885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CE12EC8-64B9-433A-B183-2EB38F8C30AF}"/>
              </a:ext>
            </a:extLst>
          </p:cNvPr>
          <p:cNvSpPr/>
          <p:nvPr/>
        </p:nvSpPr>
        <p:spPr>
          <a:xfrm>
            <a:off x="219633" y="6404271"/>
            <a:ext cx="533400" cy="26437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Graphic 12" descr="Australia">
            <a:extLst>
              <a:ext uri="{FF2B5EF4-FFF2-40B4-BE49-F238E27FC236}">
                <a16:creationId xmlns:a16="http://schemas.microsoft.com/office/drawing/2014/main" id="{23DDA1DA-A5A0-4DFA-8154-3E565D5087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9633" y="-67899"/>
            <a:ext cx="1359007" cy="1359007"/>
          </a:xfrm>
          <a:prstGeom prst="rect">
            <a:avLst/>
          </a:prstGeom>
        </p:spPr>
      </p:pic>
      <p:pic>
        <p:nvPicPr>
          <p:cNvPr id="14" name="Graphic 13" descr="Australia">
            <a:extLst>
              <a:ext uri="{FF2B5EF4-FFF2-40B4-BE49-F238E27FC236}">
                <a16:creationId xmlns:a16="http://schemas.microsoft.com/office/drawing/2014/main" id="{49FDF530-AA72-4C5F-8659-08495193A6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37011" y="-67899"/>
            <a:ext cx="1359007" cy="135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3" grpId="0" animBg="1"/>
      <p:bldP spid="9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499" y="3748"/>
            <a:ext cx="12185333" cy="762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FF00"/>
                </a:solidFill>
              </a:rPr>
              <a:t>2. </a:t>
            </a:r>
            <a:r>
              <a:rPr lang="en-US" dirty="0" err="1">
                <a:solidFill>
                  <a:srgbClr val="FFFF00"/>
                </a:solidFill>
              </a:rPr>
              <a:t>Đặc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điểm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tự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nhiên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26504" y="907178"/>
          <a:ext cx="12192000" cy="533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Yếu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tố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Arial" pitchFamily="34" charset="0"/>
                          <a:cs typeface="Arial" pitchFamily="34" charset="0"/>
                        </a:rPr>
                        <a:t>Đặc</a:t>
                      </a:r>
                      <a:r>
                        <a:rPr lang="en-US" sz="28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Arial" pitchFamily="34" charset="0"/>
                          <a:cs typeface="Arial" pitchFamily="34" charset="0"/>
                        </a:rPr>
                        <a:t>điểm</a:t>
                      </a:r>
                      <a:endParaRPr lang="en-US" sz="28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5797766"/>
              </p:ext>
            </p:extLst>
          </p:nvPr>
        </p:nvGraphicFramePr>
        <p:xfrm>
          <a:off x="-7166" y="3007925"/>
          <a:ext cx="12192000" cy="950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079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Khoáng</a:t>
                      </a:r>
                      <a:r>
                        <a:rPr lang="en-US" sz="2600" b="1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baseline="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sản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Đa</a:t>
                      </a:r>
                      <a:r>
                        <a:rPr lang="en-US" sz="2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dạng</a:t>
                      </a:r>
                      <a:r>
                        <a:rPr lang="en-US" sz="2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phong</a:t>
                      </a:r>
                      <a:r>
                        <a:rPr lang="en-US" sz="2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phú</a:t>
                      </a:r>
                      <a:r>
                        <a:rPr lang="en-US" sz="2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600" kern="1200" baseline="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ý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nghĩa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quan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trọng</a:t>
                      </a:r>
                      <a:endParaRPr lang="en-US" sz="2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138542"/>
              </p:ext>
            </p:extLst>
          </p:nvPr>
        </p:nvGraphicFramePr>
        <p:xfrm>
          <a:off x="-7166" y="4127995"/>
          <a:ext cx="12192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8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595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Khí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hậu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Chủ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yếu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nằm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trong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đới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nóng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Phần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nam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New Zealand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nằm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trong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đới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ôn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hòa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Phần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lớn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nước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khô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nóng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nhiều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hoang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mạc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0" y="1639351"/>
          <a:ext cx="1219200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2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74594"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Địa</a:t>
                      </a:r>
                      <a:r>
                        <a:rPr lang="en-US" sz="26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600" b="1" baseline="0" dirty="0" err="1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Lục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Úc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Có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núi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thấp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ở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phía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Đông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Tây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Trung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tâm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là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bồn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600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Các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: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núi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lửa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lục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địa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và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đảo</a:t>
                      </a:r>
                      <a:r>
                        <a:rPr lang="en-US" sz="2600" b="1" kern="120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san </a:t>
                      </a:r>
                      <a:r>
                        <a:rPr lang="en-US" sz="2600" b="1" kern="1200" baseline="0" dirty="0" err="1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hô</a:t>
                      </a:r>
                      <a:endParaRPr lang="en-US" sz="2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47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</TotalTime>
  <Words>1378</Words>
  <Application>Microsoft Office PowerPoint</Application>
  <PresentationFormat>Widescreen</PresentationFormat>
  <Paragraphs>109</Paragraphs>
  <Slides>27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44" baseType="lpstr">
      <vt:lpstr>Calibri Light</vt:lpstr>
      <vt:lpstr>iCiel Gotham Thin</vt:lpstr>
      <vt:lpstr>#9Slide03 Roboto Bold</vt:lpstr>
      <vt:lpstr>Times New Roman</vt:lpstr>
      <vt:lpstr>#9Slide03 Roboto</vt:lpstr>
      <vt:lpstr>Calibri</vt:lpstr>
      <vt:lpstr>#9Slide05 Dancing Script</vt:lpstr>
      <vt:lpstr>Arial</vt:lpstr>
      <vt:lpstr>Cambria</vt:lpstr>
      <vt:lpstr>#9Slide03 IcielUni Sans Heavy</vt:lpstr>
      <vt:lpstr>#9Slide03 Roboto Medium</vt:lpstr>
      <vt:lpstr>#9Slide03 Arima Madurai Medium</vt:lpstr>
      <vt:lpstr>Roboto</vt:lpstr>
      <vt:lpstr>Courier New</vt:lpstr>
      <vt:lpstr>#9Slide05 Great Vibes</vt:lpstr>
      <vt:lpstr>5_Office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FPT</dc:creator>
  <cp:lastModifiedBy>FPT</cp:lastModifiedBy>
  <cp:revision>46</cp:revision>
  <dcterms:created xsi:type="dcterms:W3CDTF">2022-07-05T14:20:15Z</dcterms:created>
  <dcterms:modified xsi:type="dcterms:W3CDTF">2024-05-06T09:15:39Z</dcterms:modified>
</cp:coreProperties>
</file>