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83" r:id="rId2"/>
    <p:sldId id="258" r:id="rId3"/>
    <p:sldId id="286" r:id="rId4"/>
    <p:sldId id="287" r:id="rId5"/>
    <p:sldId id="288" r:id="rId6"/>
    <p:sldId id="289" r:id="rId7"/>
    <p:sldId id="290" r:id="rId8"/>
    <p:sldId id="277" r:id="rId9"/>
    <p:sldId id="278" r:id="rId10"/>
    <p:sldId id="291" r:id="rId11"/>
    <p:sldId id="292" r:id="rId12"/>
    <p:sldId id="294" r:id="rId13"/>
    <p:sldId id="295" r:id="rId14"/>
    <p:sldId id="262" r:id="rId15"/>
    <p:sldId id="259" r:id="rId16"/>
    <p:sldId id="263" r:id="rId17"/>
    <p:sldId id="280" r:id="rId18"/>
    <p:sldId id="267" r:id="rId19"/>
    <p:sldId id="279" r:id="rId20"/>
    <p:sldId id="268" r:id="rId21"/>
    <p:sldId id="274" r:id="rId22"/>
    <p:sldId id="269" r:id="rId23"/>
    <p:sldId id="281" r:id="rId24"/>
    <p:sldId id="273" r:id="rId25"/>
    <p:sldId id="282" r:id="rId26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6" userDrawn="1">
          <p15:clr>
            <a:srgbClr val="A4A3A4"/>
          </p15:clr>
        </p15:guide>
        <p15:guide id="2" pos="7248" userDrawn="1">
          <p15:clr>
            <a:srgbClr val="A4A3A4"/>
          </p15:clr>
        </p15:guide>
        <p15:guide id="3" orient="horz" pos="720" userDrawn="1">
          <p15:clr>
            <a:srgbClr val="A4A3A4"/>
          </p15:clr>
        </p15:guide>
        <p15:guide id="4" orient="horz" pos="686" userDrawn="1">
          <p15:clr>
            <a:srgbClr val="A4A3A4"/>
          </p15:clr>
        </p15:guide>
        <p15:guide id="5" orient="horz" pos="3928" userDrawn="1">
          <p15:clr>
            <a:srgbClr val="A4A3A4"/>
          </p15:clr>
        </p15:guide>
        <p15:guide id="6" orient="horz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327"/>
    <a:srgbClr val="794E2D"/>
    <a:srgbClr val="F3E751"/>
    <a:srgbClr val="44C277"/>
    <a:srgbClr val="5CBEE5"/>
    <a:srgbClr val="2F5CAB"/>
    <a:srgbClr val="3C9E3E"/>
    <a:srgbClr val="F5C727"/>
    <a:srgbClr val="45210C"/>
    <a:srgbClr val="EECE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493" autoAdjust="0"/>
    <p:restoredTop sz="96314" autoAdjust="0"/>
  </p:normalViewPr>
  <p:slideViewPr>
    <p:cSldViewPr snapToGrid="0">
      <p:cViewPr varScale="1">
        <p:scale>
          <a:sx n="74" d="100"/>
          <a:sy n="74" d="100"/>
        </p:scale>
        <p:origin x="462" y="72"/>
      </p:cViewPr>
      <p:guideLst>
        <p:guide pos="416"/>
        <p:guide pos="7248"/>
        <p:guide orient="horz" pos="720"/>
        <p:guide orient="horz" pos="686"/>
        <p:guide orient="horz" pos="3928"/>
        <p:guide orient="horz"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F1ABED-8AB4-4EE8-B6F9-BBD2BD4D65CC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1D7B7C-EE94-431F-A5E3-F52A89ED5B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6884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 - 0936.082.789 – YOUTUBE: MsPham.  Facebook: Dạy và học cùng công nghệ.</a:t>
            </a:r>
            <a:endParaRPr lang="en-US" dirty="0"/>
          </a:p>
        </p:txBody>
      </p:sp>
      <p:sp>
        <p:nvSpPr>
          <p:cNvPr id="3072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75C3055-2E1C-4693-B658-226E2685329A}" type="slidenum">
              <a:rPr lang="zh-CN" altLang="en-US" smtClean="0"/>
              <a:pPr/>
              <a:t>3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771040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 - 0936.082.789 – YOUTUBE: MsPham.  Facebook: Dạy và học cùng công nghệ.</a:t>
            </a:r>
            <a:endParaRPr lang="en-US" dirty="0"/>
          </a:p>
        </p:txBody>
      </p:sp>
      <p:sp>
        <p:nvSpPr>
          <p:cNvPr id="32772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8533DAE-1B20-4D9E-AF20-8846AC569DF4}" type="slidenum">
              <a:rPr lang="zh-CN" altLang="en-US" smtClean="0"/>
              <a:pPr/>
              <a:t>4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820988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 - 0936.082.789 – YOUTUBE: MsPham.  Facebook: Dạy và học cùng công nghệ.</a:t>
            </a:r>
            <a:endParaRPr lang="en-US" dirty="0"/>
          </a:p>
        </p:txBody>
      </p:sp>
      <p:sp>
        <p:nvSpPr>
          <p:cNvPr id="34820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8D4880E-8310-4061-B008-A4835152B344}" type="slidenum">
              <a:rPr lang="zh-CN" altLang="en-US" smtClean="0"/>
              <a:pPr/>
              <a:t>5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1553776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 - 0936.082.789 – YOUTUBE: MsPham.  Facebook: Dạy và học cùng công nghệ.</a:t>
            </a:r>
            <a:endParaRPr lang="en-US" dirty="0"/>
          </a:p>
        </p:txBody>
      </p:sp>
      <p:sp>
        <p:nvSpPr>
          <p:cNvPr id="36868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295FE03-DE8E-484A-9F58-56CEAB2361CB}" type="slidenum">
              <a:rPr lang="zh-CN" altLang="en-US" smtClean="0"/>
              <a:pPr/>
              <a:t>6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17438875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 - 0936.082.789 – YOUTUBE: MsPham.  Facebook: Dạy và học cùng công nghệ.</a:t>
            </a:r>
            <a:endParaRPr lang="en-US" dirty="0"/>
          </a:p>
        </p:txBody>
      </p:sp>
      <p:sp>
        <p:nvSpPr>
          <p:cNvPr id="36868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295FE03-DE8E-484A-9F58-56CEAB2361CB}" type="slidenum">
              <a:rPr lang="zh-CN" altLang="en-US" smtClean="0"/>
              <a:pPr/>
              <a:t>7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2366419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F067E9D-E800-4D39-98A8-5781BEF5B7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F93A3F18-1149-4E73-93F1-0E4CFB7FD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71631E9-DEE8-48D5-A445-A4E278353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DB3E1-620F-4AFA-862D-EB6636F974DC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A1E4011-2D13-4D97-9A9C-EA73E28C0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6D4B8A2-6652-4EBA-9D6B-4EC02CCE1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DAF53-C190-4744-9AF0-BB35543B59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7868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EF5998A-7D76-4B7A-99CC-165966293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CE1CC839-EB8B-4968-AE30-E3DBE91D78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B2F1A464-A9DC-4C83-90D2-1D674A15B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DB3E1-620F-4AFA-862D-EB6636F974DC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5080590-D2C4-4FCD-B66C-716566667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2CB6B0D-8ADE-4107-8F49-E9C1495BB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DAF53-C190-4744-9AF0-BB35543B59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653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3581B37C-8CB4-459E-8110-E649FC4AB0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D4687F67-7381-42BA-8971-0E839FD60C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EBF5DBE-C3A7-4D0F-86D9-893BDD389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DB3E1-620F-4AFA-862D-EB6636F974DC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B4D0CCC-0F31-4D4B-8052-C0A8A9A52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20A13C7-CC53-4981-80E1-813A0B9B2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DAF53-C190-4744-9AF0-BB35543B59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46609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55944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99010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25048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3893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5B9707C-7957-453B-A198-F313F3673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F7EEA785-A786-4EC9-8F53-53B4869E1E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BD3AC46-0442-44DC-B0BE-8A6796239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DB3E1-620F-4AFA-862D-EB6636F974DC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C8457E4-2594-4D93-A837-206748842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A8F45C9-A924-4808-AD9F-E93D96BAF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DAF53-C190-4744-9AF0-BB35543B59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9357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94C75F9-10C2-471A-B0B5-019D6F7FB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6C46E8BE-9158-4D3F-BF9A-EA216928E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B4551260-B103-4786-86F1-CA258EAE4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DB3E1-620F-4AFA-862D-EB6636F974DC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F6D48BE-F6DB-4939-A1E3-3F043067C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034D688-C3E5-4709-99D0-96DE09695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DAF53-C190-4744-9AF0-BB35543B59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2443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7BF20A9-67EA-4FD2-9528-B73E3FA73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882CD68E-872A-4FD1-A3E4-5DC0B903B0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3FCE0C46-27DC-4252-B790-2E08DE501A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097FC600-DE19-464C-B1B6-3352D9D36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DB3E1-620F-4AFA-862D-EB6636F974DC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0FDE44DC-48B3-4E32-9789-19C917F83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900EF22B-601B-4219-BA4D-D0CEE0F02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DAF53-C190-4744-9AF0-BB35543B59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3770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97CA6BE-22AF-468A-BEEA-992DC879D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448F7432-CAAF-47EC-95BE-541FF3E78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173F20BE-0D78-43E2-908D-5B1E54913E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B103D7D7-7896-4B4F-A28B-9E4831952C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9B5CAA28-5F55-41FC-BBE7-67CAB51C9D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5938B45A-E17D-4335-9DDA-4D987EDBE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DB3E1-620F-4AFA-862D-EB6636F974DC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F83014F8-9431-4F9B-B65F-4B95989B6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E089B4E5-CDA7-41EE-95C8-28E5FDEBC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DAF53-C190-4744-9AF0-BB35543B59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792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9D83EB5-69B5-4A64-B658-CF7712A9F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DAE4929D-B8F4-4B46-96BC-F255AB9DF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DB3E1-620F-4AFA-862D-EB6636F974DC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49E08870-42C3-4220-8A6C-10B877FD2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A6255AEE-0D3A-41B5-B37B-614A1BA3D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DAF53-C190-4744-9AF0-BB35543B59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27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7EC53D6D-834B-4A5D-BE0A-081CF6B93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DB3E1-620F-4AFA-862D-EB6636F974DC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03B99A44-4DED-438A-9767-372B7F893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92546CE8-44FA-4225-8DFA-035703FA8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DAF53-C190-4744-9AF0-BB35543B590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AEDDB16F-3360-4FAE-9622-E86C2493C0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34" y="2241"/>
            <a:ext cx="12188465" cy="685520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19D64FAF-F73B-4593-9348-962E807020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9" r="74050" b="23885"/>
          <a:stretch/>
        </p:blipFill>
        <p:spPr>
          <a:xfrm rot="20985444">
            <a:off x="-399568" y="5615209"/>
            <a:ext cx="3163909" cy="13683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87F48A60-3FE1-4E93-BC0A-31C3111BA4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20" r="33259"/>
          <a:stretch/>
        </p:blipFill>
        <p:spPr>
          <a:xfrm>
            <a:off x="10513668" y="5718137"/>
            <a:ext cx="1662898" cy="128372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CAA1ABC3-1A45-45A1-9105-26F717E06D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/>
        </p:blipFill>
        <p:spPr>
          <a:xfrm>
            <a:off x="11019099" y="0"/>
            <a:ext cx="1172901" cy="155221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04F4EB8C-8F59-4535-8BAE-0487C9C56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29"/>
          <a:stretch/>
        </p:blipFill>
        <p:spPr>
          <a:xfrm>
            <a:off x="170086" y="-122074"/>
            <a:ext cx="2388243" cy="189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935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E8C8D4C-455C-4317-A8C2-F9A75A53E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C085223-2212-46D9-992D-A1EDA57051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BE3A0324-DBF9-4631-B113-24154B38C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445F228D-7C13-4F15-ACD3-DB4262A8A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DB3E1-620F-4AFA-862D-EB6636F974DC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C5E9D522-1059-4370-8518-CC694102E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F75DB87A-4C96-45AD-BDF6-3684F0DD6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DAF53-C190-4744-9AF0-BB35543B59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4011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8DAB518-299A-4A3C-B72D-EE396BF0F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3D0C409E-76F2-4619-A1A0-169159C3CB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0CBA87B4-D945-49F3-A62D-DB94ACDDDB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C91DFA2C-9AAF-45AE-B540-B81D437BF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DB3E1-620F-4AFA-862D-EB6636F974DC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FDA117E8-7585-468B-9556-88C42B1EB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C4C636F6-D68B-4972-8297-316552F9D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DAF53-C190-4744-9AF0-BB35543B59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1785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B75F569F-7089-4F0A-AC55-6711B284F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83985BD4-B42D-42C6-9671-57B932FF7C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ACD829C-4D2D-42D8-B6E6-710B4021FE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DB3E1-620F-4AFA-862D-EB6636F974DC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94D5B0D-5CE0-4089-93CD-4ED7813C0F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86B1404-D557-49AE-A2A9-70AC80B2AF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EDAF53-C190-4744-9AF0-BB35543B59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4052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  <p:sldLayoutId id="2147483664" r:id="rId14"/>
    <p:sldLayoutId id="214748366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9.jpe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20.jpe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21.jpe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2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image" Target="../media/image4.png"/><Relationship Id="rId11" Type="http://schemas.openxmlformats.org/officeDocument/2006/relationships/image" Target="../media/image23.jpeg"/><Relationship Id="rId5" Type="http://schemas.openxmlformats.org/officeDocument/2006/relationships/image" Target="../media/image3.png"/><Relationship Id="rId10" Type="http://schemas.openxmlformats.org/officeDocument/2006/relationships/image" Target="../media/image22.jpe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1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6" Type="http://schemas.openxmlformats.org/officeDocument/2006/relationships/image" Target="../media/image3.png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video" Target="../media/media4.mp4"/><Relationship Id="rId7" Type="http://schemas.openxmlformats.org/officeDocument/2006/relationships/image" Target="../media/image32.png"/><Relationship Id="rId2" Type="http://schemas.microsoft.com/office/2007/relationships/media" Target="../media/media4.mp4"/><Relationship Id="rId1" Type="http://schemas.openxmlformats.org/officeDocument/2006/relationships/tags" Target="../tags/tag20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6" Type="http://schemas.openxmlformats.org/officeDocument/2006/relationships/image" Target="../media/image3.png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20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2.png"/><Relationship Id="rId18" Type="http://schemas.openxmlformats.org/officeDocument/2006/relationships/image" Target="../media/image9.png"/><Relationship Id="rId3" Type="http://schemas.openxmlformats.org/officeDocument/2006/relationships/tags" Target="../tags/tag4.xml"/><Relationship Id="rId21" Type="http://schemas.openxmlformats.org/officeDocument/2006/relationships/image" Target="../media/image12.png"/><Relationship Id="rId7" Type="http://schemas.openxmlformats.org/officeDocument/2006/relationships/tags" Target="../tags/tag8.xml"/><Relationship Id="rId12" Type="http://schemas.openxmlformats.org/officeDocument/2006/relationships/audio" Target="../media/audio2.wav"/><Relationship Id="rId17" Type="http://schemas.openxmlformats.org/officeDocument/2006/relationships/image" Target="../media/image4.png"/><Relationship Id="rId2" Type="http://schemas.openxmlformats.org/officeDocument/2006/relationships/tags" Target="../tags/tag3.xml"/><Relationship Id="rId16" Type="http://schemas.openxmlformats.org/officeDocument/2006/relationships/image" Target="../media/image3.png"/><Relationship Id="rId20" Type="http://schemas.openxmlformats.org/officeDocument/2006/relationships/image" Target="../media/image11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slideLayout" Target="../slideLayouts/slideLayout1.xml"/><Relationship Id="rId5" Type="http://schemas.openxmlformats.org/officeDocument/2006/relationships/tags" Target="../tags/tag6.xml"/><Relationship Id="rId15" Type="http://schemas.openxmlformats.org/officeDocument/2006/relationships/image" Target="../media/image8.png"/><Relationship Id="rId23" Type="http://schemas.openxmlformats.org/officeDocument/2006/relationships/audio" Target="../media/audio2.wav"/><Relationship Id="rId10" Type="http://schemas.openxmlformats.org/officeDocument/2006/relationships/tags" Target="../tags/tag11.xml"/><Relationship Id="rId19" Type="http://schemas.openxmlformats.org/officeDocument/2006/relationships/image" Target="../media/image10.png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image" Target="../media/image7.png"/><Relationship Id="rId2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8.jpe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1BD7F9C1-599C-45D4-93ED-332851CCDB2A}"/>
              </a:ext>
            </a:extLst>
          </p:cNvPr>
          <p:cNvGrpSpPr/>
          <p:nvPr/>
        </p:nvGrpSpPr>
        <p:grpSpPr>
          <a:xfrm>
            <a:off x="13677" y="-51809"/>
            <a:ext cx="12192000" cy="6879773"/>
            <a:chOff x="0" y="0"/>
            <a:chExt cx="12192000" cy="6879773"/>
          </a:xfrm>
        </p:grpSpPr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3E7F9242-B7E0-4760-B2B4-5BF1EF5DA8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67" b="13699"/>
            <a:stretch/>
          </p:blipFill>
          <p:spPr>
            <a:xfrm>
              <a:off x="2596" y="0"/>
              <a:ext cx="4993692" cy="5125673"/>
            </a:xfrm>
            <a:prstGeom prst="rect">
              <a:avLst/>
            </a:prstGeom>
          </p:spPr>
        </p:pic>
        <p:grpSp>
          <p:nvGrpSpPr>
            <p:cNvPr id="2" name="组合 1">
              <a:extLst>
                <a:ext uri="{FF2B5EF4-FFF2-40B4-BE49-F238E27FC236}">
                  <a16:creationId xmlns="" xmlns:a16="http://schemas.microsoft.com/office/drawing/2014/main" id="{B2CCE061-6AAB-4167-BB44-E5A48430A963}"/>
                </a:ext>
              </a:extLst>
            </p:cNvPr>
            <p:cNvGrpSpPr/>
            <p:nvPr/>
          </p:nvGrpSpPr>
          <p:grpSpPr>
            <a:xfrm>
              <a:off x="0" y="3949700"/>
              <a:ext cx="12192000" cy="2930073"/>
              <a:chOff x="0" y="3949700"/>
              <a:chExt cx="12192000" cy="2930073"/>
            </a:xfrm>
          </p:grpSpPr>
          <p:pic>
            <p:nvPicPr>
              <p:cNvPr id="8" name="图片 7">
                <a:extLst>
                  <a:ext uri="{FF2B5EF4-FFF2-40B4-BE49-F238E27FC236}">
                    <a16:creationId xmlns="" xmlns:a16="http://schemas.microsoft.com/office/drawing/2014/main" id="{CEE1DAD6-DC2C-4903-A770-7403CEB575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5743"/>
              <a:stretch/>
            </p:blipFill>
            <p:spPr>
              <a:xfrm>
                <a:off x="0" y="4508499"/>
                <a:ext cx="12192000" cy="2349097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="" xmlns:a16="http://schemas.microsoft.com/office/drawing/2014/main" id="{9CD30F9D-C4FF-49E0-8B1C-C9685EE213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7593" r="73542" b="16478"/>
              <a:stretch/>
            </p:blipFill>
            <p:spPr>
              <a:xfrm>
                <a:off x="0" y="3949700"/>
                <a:ext cx="3225799" cy="1778000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="" xmlns:a16="http://schemas.microsoft.com/office/drawing/2014/main" id="{1BED36B0-EF44-4131-B98E-75E6C72DDF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604" t="72038" r="27709" b="2033"/>
              <a:stretch/>
            </p:blipFill>
            <p:spPr>
              <a:xfrm>
                <a:off x="3975100" y="4940301"/>
                <a:ext cx="4838700" cy="1778000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="" xmlns:a16="http://schemas.microsoft.com/office/drawing/2014/main" id="{F641FCD4-0FA7-4296-AE9F-5589F4FF48F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708" t="62965" r="56250" b="7773"/>
              <a:stretch/>
            </p:blipFill>
            <p:spPr>
              <a:xfrm>
                <a:off x="2616200" y="3969319"/>
                <a:ext cx="2962469" cy="2317180"/>
              </a:xfrm>
              <a:prstGeom prst="rect">
                <a:avLst/>
              </a:prstGeom>
            </p:spPr>
          </p:pic>
          <p:pic>
            <p:nvPicPr>
              <p:cNvPr id="24" name="图片 23">
                <a:extLst>
                  <a:ext uri="{FF2B5EF4-FFF2-40B4-BE49-F238E27FC236}">
                    <a16:creationId xmlns="" xmlns:a16="http://schemas.microsoft.com/office/drawing/2014/main" id="{3EBAD6B0-D83B-4BCB-B075-4C5F8F63AF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513" t="56668" r="3959" b="27"/>
              <a:stretch/>
            </p:blipFill>
            <p:spPr>
              <a:xfrm>
                <a:off x="8265955" y="4102100"/>
                <a:ext cx="2569245" cy="2777673"/>
              </a:xfrm>
              <a:prstGeom prst="rect">
                <a:avLst/>
              </a:prstGeom>
            </p:spPr>
          </p:pic>
        </p:grpSp>
      </p:grpSp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41C90DF7-F4DA-4E91-9A1B-E97D725394E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9" t="46111" r="70208" b="40184"/>
          <a:stretch/>
        </p:blipFill>
        <p:spPr>
          <a:xfrm>
            <a:off x="2616200" y="3162299"/>
            <a:ext cx="1016000" cy="93980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7C7D283F-86C7-4153-B833-BA62BE65A28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8" b="56668"/>
          <a:stretch/>
        </p:blipFill>
        <p:spPr>
          <a:xfrm>
            <a:off x="10083800" y="403"/>
            <a:ext cx="2108200" cy="297139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96386982-3387-4642-B4FF-51C59423858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r="5938" b="77040"/>
          <a:stretch/>
        </p:blipFill>
        <p:spPr>
          <a:xfrm>
            <a:off x="9366249" y="253031"/>
            <a:ext cx="2108200" cy="17778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56583" y="1220641"/>
            <a:ext cx="3434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ĐỀ 8: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78925" y="2253094"/>
            <a:ext cx="99901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TRUYỀN THỐNG TỐT ĐẸP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 GIA ĐÌNH, DÒNG HỌ Ở HẢI PHÒNG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dirty="0"/>
          </a:p>
        </p:txBody>
      </p:sp>
      <p:pic>
        <p:nvPicPr>
          <p:cNvPr id="5" name="GiaDinhNhoHanhPhucTo-BaoAn-33564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99951" y="1620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65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椭圆 23">
            <a:extLst>
              <a:ext uri="{FF2B5EF4-FFF2-40B4-BE49-F238E27FC236}">
                <a16:creationId xmlns="" xmlns:a16="http://schemas.microsoft.com/office/drawing/2014/main" id="{98FC77FE-7D43-4831-9E5E-76FA6B7C2DF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612899" y="2969020"/>
            <a:ext cx="919218" cy="866989"/>
          </a:xfrm>
          <a:prstGeom prst="ellipse">
            <a:avLst/>
          </a:prstGeom>
          <a:solidFill>
            <a:srgbClr val="3C9E3E"/>
          </a:solidFill>
          <a:ln w="44450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600" b="1" dirty="0" smtClean="0">
                <a:solidFill>
                  <a:srgbClr val="FFFFFF"/>
                </a:solidFill>
                <a:latin typeface="汉仪跳跳体简" panose="00020600040101010101" pitchFamily="18" charset="-122"/>
                <a:ea typeface="汉仪跳跳体简" panose="00020600040101010101" pitchFamily="18" charset="-122"/>
              </a:rPr>
              <a:t>1</a:t>
            </a:r>
            <a:endParaRPr lang="zh-CN" altLang="en-US" sz="3600" b="1" dirty="0">
              <a:solidFill>
                <a:srgbClr val="FFFFFF"/>
              </a:solidFill>
              <a:latin typeface="汉仪跳跳体简" panose="00020600040101010101" pitchFamily="18" charset="-122"/>
              <a:ea typeface="汉仪跳跳体简" panose="00020600040101010101" pitchFamily="18" charset="-122"/>
            </a:endParaRPr>
          </a:p>
        </p:txBody>
      </p:sp>
      <p:grpSp>
        <p:nvGrpSpPr>
          <p:cNvPr id="34" name="组合 33">
            <a:extLst>
              <a:ext uri="{FF2B5EF4-FFF2-40B4-BE49-F238E27FC236}">
                <a16:creationId xmlns="" xmlns:a16="http://schemas.microsoft.com/office/drawing/2014/main" id="{99D4E5F1-0703-448D-A11A-5441804D3D39}"/>
              </a:ext>
            </a:extLst>
          </p:cNvPr>
          <p:cNvGrpSpPr/>
          <p:nvPr/>
        </p:nvGrpSpPr>
        <p:grpSpPr>
          <a:xfrm>
            <a:off x="0" y="0"/>
            <a:ext cx="12192000" cy="6857596"/>
            <a:chOff x="0" y="0"/>
            <a:chExt cx="12192000" cy="6857596"/>
          </a:xfrm>
        </p:grpSpPr>
        <p:pic>
          <p:nvPicPr>
            <p:cNvPr id="35" name="图片 34">
              <a:extLst>
                <a:ext uri="{FF2B5EF4-FFF2-40B4-BE49-F238E27FC236}">
                  <a16:creationId xmlns="" xmlns:a16="http://schemas.microsoft.com/office/drawing/2014/main" id="{AE24FD9F-A892-485F-AF5D-C1F3DF910D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67" b="13699"/>
            <a:stretch/>
          </p:blipFill>
          <p:spPr>
            <a:xfrm>
              <a:off x="2596" y="0"/>
              <a:ext cx="4993692" cy="5125673"/>
            </a:xfrm>
            <a:prstGeom prst="rect">
              <a:avLst/>
            </a:prstGeom>
          </p:spPr>
        </p:pic>
        <p:grpSp>
          <p:nvGrpSpPr>
            <p:cNvPr id="36" name="组合 35">
              <a:extLst>
                <a:ext uri="{FF2B5EF4-FFF2-40B4-BE49-F238E27FC236}">
                  <a16:creationId xmlns="" xmlns:a16="http://schemas.microsoft.com/office/drawing/2014/main" id="{C2299214-03F7-48A3-9AA7-98D93795DE3D}"/>
                </a:ext>
              </a:extLst>
            </p:cNvPr>
            <p:cNvGrpSpPr/>
            <p:nvPr/>
          </p:nvGrpSpPr>
          <p:grpSpPr>
            <a:xfrm>
              <a:off x="0" y="3949700"/>
              <a:ext cx="12192000" cy="2907896"/>
              <a:chOff x="0" y="3949700"/>
              <a:chExt cx="12192000" cy="2907896"/>
            </a:xfrm>
          </p:grpSpPr>
          <p:pic>
            <p:nvPicPr>
              <p:cNvPr id="37" name="图片 36">
                <a:extLst>
                  <a:ext uri="{FF2B5EF4-FFF2-40B4-BE49-F238E27FC236}">
                    <a16:creationId xmlns="" xmlns:a16="http://schemas.microsoft.com/office/drawing/2014/main" id="{3382E5D9-D512-4744-B399-B1523FAD5F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5743"/>
              <a:stretch/>
            </p:blipFill>
            <p:spPr>
              <a:xfrm>
                <a:off x="0" y="4508499"/>
                <a:ext cx="12192000" cy="2349097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="" xmlns:a16="http://schemas.microsoft.com/office/drawing/2014/main" id="{3DDEE409-C425-4DD0-A4AD-FC8FE0BC81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7593" r="73542" b="16478"/>
              <a:stretch/>
            </p:blipFill>
            <p:spPr>
              <a:xfrm>
                <a:off x="0" y="3949700"/>
                <a:ext cx="3225799" cy="1778000"/>
              </a:xfrm>
              <a:prstGeom prst="rect">
                <a:avLst/>
              </a:prstGeom>
            </p:spPr>
          </p:pic>
          <p:pic>
            <p:nvPicPr>
              <p:cNvPr id="39" name="图片 38">
                <a:extLst>
                  <a:ext uri="{FF2B5EF4-FFF2-40B4-BE49-F238E27FC236}">
                    <a16:creationId xmlns="" xmlns:a16="http://schemas.microsoft.com/office/drawing/2014/main" id="{13845EA2-11F8-482E-B8F7-70D8DF5B0D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604" t="72038" r="27709" b="2033"/>
              <a:stretch/>
            </p:blipFill>
            <p:spPr>
              <a:xfrm>
                <a:off x="3975100" y="4940301"/>
                <a:ext cx="4838700" cy="1778000"/>
              </a:xfrm>
              <a:prstGeom prst="rect">
                <a:avLst/>
              </a:prstGeom>
            </p:spPr>
          </p:pic>
        </p:grpSp>
      </p:grpSp>
      <p:pic>
        <p:nvPicPr>
          <p:cNvPr id="42" name="图片 41">
            <a:extLst>
              <a:ext uri="{FF2B5EF4-FFF2-40B4-BE49-F238E27FC236}">
                <a16:creationId xmlns="" xmlns:a16="http://schemas.microsoft.com/office/drawing/2014/main" id="{1E85E2CC-6263-4BC5-ADAF-BA7798FDC9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9" t="46111" r="70208" b="40184"/>
          <a:stretch/>
        </p:blipFill>
        <p:spPr>
          <a:xfrm>
            <a:off x="2616200" y="3162299"/>
            <a:ext cx="1016000" cy="939801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="" xmlns:a16="http://schemas.microsoft.com/office/drawing/2014/main" id="{6C257C6D-2605-45D0-9945-AF79905C1D2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8" b="56668"/>
          <a:stretch/>
        </p:blipFill>
        <p:spPr>
          <a:xfrm>
            <a:off x="10083800" y="403"/>
            <a:ext cx="2108200" cy="2971397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="" xmlns:a16="http://schemas.microsoft.com/office/drawing/2014/main" id="{C5DF9554-31A8-4D04-BF33-5FEE06FD192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r="5938" b="77040"/>
          <a:stretch/>
        </p:blipFill>
        <p:spPr>
          <a:xfrm>
            <a:off x="9366249" y="253031"/>
            <a:ext cx="2108200" cy="17778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819009" y="198197"/>
            <a:ext cx="5170518" cy="77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 THỐNG TỐT ĐẸP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 GIA ĐÌNH, DÒNG HỌ Ở HẢI PHÒNG</a:t>
            </a:r>
            <a:endParaRPr lang="en-US" sz="1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26473" y="6187545"/>
            <a:ext cx="7452575" cy="584775"/>
          </a:xfrm>
          <a:prstGeom prst="rect">
            <a:avLst/>
          </a:prstGeom>
          <a:solidFill>
            <a:srgbClr val="44C27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4" descr="Káº¿t quáº£ hÃ¬nh áº£nh cho mÃºa rá»i nÆ°á»c báº£o hÃ 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472" y="1354260"/>
            <a:ext cx="7452575" cy="449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7145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椭圆 23">
            <a:extLst>
              <a:ext uri="{FF2B5EF4-FFF2-40B4-BE49-F238E27FC236}">
                <a16:creationId xmlns="" xmlns:a16="http://schemas.microsoft.com/office/drawing/2014/main" id="{98FC77FE-7D43-4831-9E5E-76FA6B7C2DF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612899" y="2969020"/>
            <a:ext cx="919218" cy="866989"/>
          </a:xfrm>
          <a:prstGeom prst="ellipse">
            <a:avLst/>
          </a:prstGeom>
          <a:solidFill>
            <a:srgbClr val="3C9E3E"/>
          </a:solidFill>
          <a:ln w="44450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600" b="1" dirty="0" smtClean="0">
                <a:solidFill>
                  <a:srgbClr val="FFFFFF"/>
                </a:solidFill>
                <a:latin typeface="汉仪跳跳体简" panose="00020600040101010101" pitchFamily="18" charset="-122"/>
                <a:ea typeface="汉仪跳跳体简" panose="00020600040101010101" pitchFamily="18" charset="-122"/>
              </a:rPr>
              <a:t>1</a:t>
            </a:r>
            <a:endParaRPr lang="zh-CN" altLang="en-US" sz="3600" b="1" dirty="0">
              <a:solidFill>
                <a:srgbClr val="FFFFFF"/>
              </a:solidFill>
              <a:latin typeface="汉仪跳跳体简" panose="00020600040101010101" pitchFamily="18" charset="-122"/>
              <a:ea typeface="汉仪跳跳体简" panose="00020600040101010101" pitchFamily="18" charset="-122"/>
            </a:endParaRPr>
          </a:p>
        </p:txBody>
      </p:sp>
      <p:grpSp>
        <p:nvGrpSpPr>
          <p:cNvPr id="34" name="组合 33">
            <a:extLst>
              <a:ext uri="{FF2B5EF4-FFF2-40B4-BE49-F238E27FC236}">
                <a16:creationId xmlns="" xmlns:a16="http://schemas.microsoft.com/office/drawing/2014/main" id="{99D4E5F1-0703-448D-A11A-5441804D3D39}"/>
              </a:ext>
            </a:extLst>
          </p:cNvPr>
          <p:cNvGrpSpPr/>
          <p:nvPr/>
        </p:nvGrpSpPr>
        <p:grpSpPr>
          <a:xfrm>
            <a:off x="0" y="0"/>
            <a:ext cx="12192000" cy="6857596"/>
            <a:chOff x="0" y="0"/>
            <a:chExt cx="12192000" cy="6857596"/>
          </a:xfrm>
        </p:grpSpPr>
        <p:pic>
          <p:nvPicPr>
            <p:cNvPr id="35" name="图片 34">
              <a:extLst>
                <a:ext uri="{FF2B5EF4-FFF2-40B4-BE49-F238E27FC236}">
                  <a16:creationId xmlns="" xmlns:a16="http://schemas.microsoft.com/office/drawing/2014/main" id="{AE24FD9F-A892-485F-AF5D-C1F3DF910D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67" b="13699"/>
            <a:stretch/>
          </p:blipFill>
          <p:spPr>
            <a:xfrm>
              <a:off x="2596" y="0"/>
              <a:ext cx="4993692" cy="5125673"/>
            </a:xfrm>
            <a:prstGeom prst="rect">
              <a:avLst/>
            </a:prstGeom>
          </p:spPr>
        </p:pic>
        <p:grpSp>
          <p:nvGrpSpPr>
            <p:cNvPr id="36" name="组合 35">
              <a:extLst>
                <a:ext uri="{FF2B5EF4-FFF2-40B4-BE49-F238E27FC236}">
                  <a16:creationId xmlns="" xmlns:a16="http://schemas.microsoft.com/office/drawing/2014/main" id="{C2299214-03F7-48A3-9AA7-98D93795DE3D}"/>
                </a:ext>
              </a:extLst>
            </p:cNvPr>
            <p:cNvGrpSpPr/>
            <p:nvPr/>
          </p:nvGrpSpPr>
          <p:grpSpPr>
            <a:xfrm>
              <a:off x="0" y="3949700"/>
              <a:ext cx="12192000" cy="2907896"/>
              <a:chOff x="0" y="3949700"/>
              <a:chExt cx="12192000" cy="2907896"/>
            </a:xfrm>
          </p:grpSpPr>
          <p:pic>
            <p:nvPicPr>
              <p:cNvPr id="37" name="图片 36">
                <a:extLst>
                  <a:ext uri="{FF2B5EF4-FFF2-40B4-BE49-F238E27FC236}">
                    <a16:creationId xmlns="" xmlns:a16="http://schemas.microsoft.com/office/drawing/2014/main" id="{3382E5D9-D512-4744-B399-B1523FAD5F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5743"/>
              <a:stretch/>
            </p:blipFill>
            <p:spPr>
              <a:xfrm>
                <a:off x="0" y="4508499"/>
                <a:ext cx="12192000" cy="2349097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="" xmlns:a16="http://schemas.microsoft.com/office/drawing/2014/main" id="{3DDEE409-C425-4DD0-A4AD-FC8FE0BC81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7593" r="73542" b="16478"/>
              <a:stretch/>
            </p:blipFill>
            <p:spPr>
              <a:xfrm>
                <a:off x="0" y="3949700"/>
                <a:ext cx="3225799" cy="1778000"/>
              </a:xfrm>
              <a:prstGeom prst="rect">
                <a:avLst/>
              </a:prstGeom>
            </p:spPr>
          </p:pic>
          <p:pic>
            <p:nvPicPr>
              <p:cNvPr id="39" name="图片 38">
                <a:extLst>
                  <a:ext uri="{FF2B5EF4-FFF2-40B4-BE49-F238E27FC236}">
                    <a16:creationId xmlns="" xmlns:a16="http://schemas.microsoft.com/office/drawing/2014/main" id="{13845EA2-11F8-482E-B8F7-70D8DF5B0D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604" t="72038" r="27709" b="2033"/>
              <a:stretch/>
            </p:blipFill>
            <p:spPr>
              <a:xfrm>
                <a:off x="3975100" y="4940301"/>
                <a:ext cx="4838700" cy="1778000"/>
              </a:xfrm>
              <a:prstGeom prst="rect">
                <a:avLst/>
              </a:prstGeom>
            </p:spPr>
          </p:pic>
        </p:grpSp>
      </p:grpSp>
      <p:pic>
        <p:nvPicPr>
          <p:cNvPr id="42" name="图片 41">
            <a:extLst>
              <a:ext uri="{FF2B5EF4-FFF2-40B4-BE49-F238E27FC236}">
                <a16:creationId xmlns="" xmlns:a16="http://schemas.microsoft.com/office/drawing/2014/main" id="{1E85E2CC-6263-4BC5-ADAF-BA7798FDC9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9" t="46111" r="70208" b="40184"/>
          <a:stretch/>
        </p:blipFill>
        <p:spPr>
          <a:xfrm>
            <a:off x="2616200" y="3162299"/>
            <a:ext cx="1016000" cy="939801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="" xmlns:a16="http://schemas.microsoft.com/office/drawing/2014/main" id="{6C257C6D-2605-45D0-9945-AF79905C1D2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8" b="56668"/>
          <a:stretch/>
        </p:blipFill>
        <p:spPr>
          <a:xfrm>
            <a:off x="10083800" y="403"/>
            <a:ext cx="2108200" cy="2971397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="" xmlns:a16="http://schemas.microsoft.com/office/drawing/2014/main" id="{C5DF9554-31A8-4D04-BF33-5FEE06FD192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r="5938" b="77040"/>
          <a:stretch/>
        </p:blipFill>
        <p:spPr>
          <a:xfrm>
            <a:off x="9366249" y="253031"/>
            <a:ext cx="2108200" cy="17778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819009" y="198197"/>
            <a:ext cx="5170518" cy="77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 THỐNG TỐT ĐẸP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 GIA ĐÌNH, DÒNG HỌ Ở HẢI PHÒNG</a:t>
            </a:r>
            <a:endParaRPr lang="en-US" sz="1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49993" y="5644547"/>
            <a:ext cx="7452575" cy="1077218"/>
          </a:xfrm>
          <a:prstGeom prst="rect">
            <a:avLst/>
          </a:prstGeom>
          <a:solidFill>
            <a:srgbClr val="44C27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 descr="Káº¿t quáº£ hÃ¬nh áº£nh cho nghá» lÃ m máº¯m á» CÃ¡t Háº£i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248" y="1508025"/>
            <a:ext cx="7619320" cy="397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22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椭圆 23">
            <a:extLst>
              <a:ext uri="{FF2B5EF4-FFF2-40B4-BE49-F238E27FC236}">
                <a16:creationId xmlns="" xmlns:a16="http://schemas.microsoft.com/office/drawing/2014/main" id="{98FC77FE-7D43-4831-9E5E-76FA6B7C2DF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612899" y="2969020"/>
            <a:ext cx="919218" cy="866989"/>
          </a:xfrm>
          <a:prstGeom prst="ellipse">
            <a:avLst/>
          </a:prstGeom>
          <a:solidFill>
            <a:srgbClr val="3C9E3E"/>
          </a:solidFill>
          <a:ln w="44450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600" b="1" dirty="0" smtClean="0">
                <a:solidFill>
                  <a:srgbClr val="FFFFFF"/>
                </a:solidFill>
                <a:latin typeface="汉仪跳跳体简" panose="00020600040101010101" pitchFamily="18" charset="-122"/>
                <a:ea typeface="汉仪跳跳体简" panose="00020600040101010101" pitchFamily="18" charset="-122"/>
              </a:rPr>
              <a:t>1</a:t>
            </a:r>
            <a:endParaRPr lang="zh-CN" altLang="en-US" sz="3600" b="1" dirty="0">
              <a:solidFill>
                <a:srgbClr val="FFFFFF"/>
              </a:solidFill>
              <a:latin typeface="汉仪跳跳体简" panose="00020600040101010101" pitchFamily="18" charset="-122"/>
              <a:ea typeface="汉仪跳跳体简" panose="00020600040101010101" pitchFamily="18" charset="-122"/>
            </a:endParaRPr>
          </a:p>
        </p:txBody>
      </p:sp>
      <p:grpSp>
        <p:nvGrpSpPr>
          <p:cNvPr id="34" name="组合 33">
            <a:extLst>
              <a:ext uri="{FF2B5EF4-FFF2-40B4-BE49-F238E27FC236}">
                <a16:creationId xmlns="" xmlns:a16="http://schemas.microsoft.com/office/drawing/2014/main" id="{99D4E5F1-0703-448D-A11A-5441804D3D39}"/>
              </a:ext>
            </a:extLst>
          </p:cNvPr>
          <p:cNvGrpSpPr/>
          <p:nvPr/>
        </p:nvGrpSpPr>
        <p:grpSpPr>
          <a:xfrm>
            <a:off x="0" y="0"/>
            <a:ext cx="12192000" cy="6857596"/>
            <a:chOff x="0" y="0"/>
            <a:chExt cx="12192000" cy="6857596"/>
          </a:xfrm>
        </p:grpSpPr>
        <p:pic>
          <p:nvPicPr>
            <p:cNvPr id="35" name="图片 34">
              <a:extLst>
                <a:ext uri="{FF2B5EF4-FFF2-40B4-BE49-F238E27FC236}">
                  <a16:creationId xmlns="" xmlns:a16="http://schemas.microsoft.com/office/drawing/2014/main" id="{AE24FD9F-A892-485F-AF5D-C1F3DF910D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67" b="13699"/>
            <a:stretch/>
          </p:blipFill>
          <p:spPr>
            <a:xfrm>
              <a:off x="2596" y="0"/>
              <a:ext cx="4993692" cy="5125673"/>
            </a:xfrm>
            <a:prstGeom prst="rect">
              <a:avLst/>
            </a:prstGeom>
          </p:spPr>
        </p:pic>
        <p:grpSp>
          <p:nvGrpSpPr>
            <p:cNvPr id="36" name="组合 35">
              <a:extLst>
                <a:ext uri="{FF2B5EF4-FFF2-40B4-BE49-F238E27FC236}">
                  <a16:creationId xmlns="" xmlns:a16="http://schemas.microsoft.com/office/drawing/2014/main" id="{C2299214-03F7-48A3-9AA7-98D93795DE3D}"/>
                </a:ext>
              </a:extLst>
            </p:cNvPr>
            <p:cNvGrpSpPr/>
            <p:nvPr/>
          </p:nvGrpSpPr>
          <p:grpSpPr>
            <a:xfrm>
              <a:off x="0" y="3949700"/>
              <a:ext cx="12192000" cy="2907896"/>
              <a:chOff x="0" y="3949700"/>
              <a:chExt cx="12192000" cy="2907896"/>
            </a:xfrm>
          </p:grpSpPr>
          <p:pic>
            <p:nvPicPr>
              <p:cNvPr id="37" name="图片 36">
                <a:extLst>
                  <a:ext uri="{FF2B5EF4-FFF2-40B4-BE49-F238E27FC236}">
                    <a16:creationId xmlns="" xmlns:a16="http://schemas.microsoft.com/office/drawing/2014/main" id="{3382E5D9-D512-4744-B399-B1523FAD5F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5743"/>
              <a:stretch/>
            </p:blipFill>
            <p:spPr>
              <a:xfrm>
                <a:off x="0" y="4508499"/>
                <a:ext cx="12192000" cy="2349097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="" xmlns:a16="http://schemas.microsoft.com/office/drawing/2014/main" id="{3DDEE409-C425-4DD0-A4AD-FC8FE0BC81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7593" r="73542" b="16478"/>
              <a:stretch/>
            </p:blipFill>
            <p:spPr>
              <a:xfrm>
                <a:off x="0" y="3949700"/>
                <a:ext cx="3225799" cy="1778000"/>
              </a:xfrm>
              <a:prstGeom prst="rect">
                <a:avLst/>
              </a:prstGeom>
            </p:spPr>
          </p:pic>
          <p:pic>
            <p:nvPicPr>
              <p:cNvPr id="39" name="图片 38">
                <a:extLst>
                  <a:ext uri="{FF2B5EF4-FFF2-40B4-BE49-F238E27FC236}">
                    <a16:creationId xmlns="" xmlns:a16="http://schemas.microsoft.com/office/drawing/2014/main" id="{13845EA2-11F8-482E-B8F7-70D8DF5B0D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604" t="72038" r="27709" b="2033"/>
              <a:stretch/>
            </p:blipFill>
            <p:spPr>
              <a:xfrm>
                <a:off x="3975100" y="4940301"/>
                <a:ext cx="4838700" cy="1778000"/>
              </a:xfrm>
              <a:prstGeom prst="rect">
                <a:avLst/>
              </a:prstGeom>
            </p:spPr>
          </p:pic>
        </p:grpSp>
      </p:grpSp>
      <p:pic>
        <p:nvPicPr>
          <p:cNvPr id="42" name="图片 41">
            <a:extLst>
              <a:ext uri="{FF2B5EF4-FFF2-40B4-BE49-F238E27FC236}">
                <a16:creationId xmlns="" xmlns:a16="http://schemas.microsoft.com/office/drawing/2014/main" id="{1E85E2CC-6263-4BC5-ADAF-BA7798FDC9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9" t="46111" r="70208" b="40184"/>
          <a:stretch/>
        </p:blipFill>
        <p:spPr>
          <a:xfrm>
            <a:off x="2616200" y="3162299"/>
            <a:ext cx="1016000" cy="939801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="" xmlns:a16="http://schemas.microsoft.com/office/drawing/2014/main" id="{6C257C6D-2605-45D0-9945-AF79905C1D2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8" b="56668"/>
          <a:stretch/>
        </p:blipFill>
        <p:spPr>
          <a:xfrm>
            <a:off x="10083800" y="403"/>
            <a:ext cx="2108200" cy="2971397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="" xmlns:a16="http://schemas.microsoft.com/office/drawing/2014/main" id="{C5DF9554-31A8-4D04-BF33-5FEE06FD192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r="5938" b="77040"/>
          <a:stretch/>
        </p:blipFill>
        <p:spPr>
          <a:xfrm>
            <a:off x="9366249" y="253031"/>
            <a:ext cx="2108200" cy="17778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819009" y="198197"/>
            <a:ext cx="5170518" cy="77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 THỐNG TỐT ĐẸP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 GIA ĐÌNH, DÒNG HỌ Ở HẢI PHÒNG</a:t>
            </a:r>
            <a:endParaRPr lang="en-US" sz="1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49993" y="5644547"/>
            <a:ext cx="7452575" cy="1077218"/>
          </a:xfrm>
          <a:prstGeom prst="rect">
            <a:avLst/>
          </a:prstGeom>
          <a:solidFill>
            <a:srgbClr val="44C27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Káº¿t quáº£ hÃ¬nh áº£nh cho nghá» lÃ m thuá»c lÃ o á» TiÃªn lÃ£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175" y="1382372"/>
            <a:ext cx="8028725" cy="4067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104606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椭圆 23">
            <a:extLst>
              <a:ext uri="{FF2B5EF4-FFF2-40B4-BE49-F238E27FC236}">
                <a16:creationId xmlns="" xmlns:a16="http://schemas.microsoft.com/office/drawing/2014/main" id="{98FC77FE-7D43-4831-9E5E-76FA6B7C2DF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612899" y="2969020"/>
            <a:ext cx="919218" cy="866989"/>
          </a:xfrm>
          <a:prstGeom prst="ellipse">
            <a:avLst/>
          </a:prstGeom>
          <a:solidFill>
            <a:srgbClr val="3C9E3E"/>
          </a:solidFill>
          <a:ln w="44450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600" b="1" dirty="0" smtClean="0">
                <a:solidFill>
                  <a:srgbClr val="FFFFFF"/>
                </a:solidFill>
                <a:latin typeface="汉仪跳跳体简" panose="00020600040101010101" pitchFamily="18" charset="-122"/>
                <a:ea typeface="汉仪跳跳体简" panose="00020600040101010101" pitchFamily="18" charset="-122"/>
              </a:rPr>
              <a:t>1</a:t>
            </a:r>
            <a:endParaRPr lang="zh-CN" altLang="en-US" sz="3600" b="1" dirty="0">
              <a:solidFill>
                <a:srgbClr val="FFFFFF"/>
              </a:solidFill>
              <a:latin typeface="汉仪跳跳体简" panose="00020600040101010101" pitchFamily="18" charset="-122"/>
              <a:ea typeface="汉仪跳跳体简" panose="00020600040101010101" pitchFamily="18" charset="-122"/>
            </a:endParaRPr>
          </a:p>
        </p:txBody>
      </p:sp>
      <p:grpSp>
        <p:nvGrpSpPr>
          <p:cNvPr id="34" name="组合 33">
            <a:extLst>
              <a:ext uri="{FF2B5EF4-FFF2-40B4-BE49-F238E27FC236}">
                <a16:creationId xmlns="" xmlns:a16="http://schemas.microsoft.com/office/drawing/2014/main" id="{99D4E5F1-0703-448D-A11A-5441804D3D39}"/>
              </a:ext>
            </a:extLst>
          </p:cNvPr>
          <p:cNvGrpSpPr/>
          <p:nvPr/>
        </p:nvGrpSpPr>
        <p:grpSpPr>
          <a:xfrm>
            <a:off x="0" y="0"/>
            <a:ext cx="12192000" cy="6857596"/>
            <a:chOff x="0" y="0"/>
            <a:chExt cx="12192000" cy="6857596"/>
          </a:xfrm>
        </p:grpSpPr>
        <p:pic>
          <p:nvPicPr>
            <p:cNvPr id="35" name="图片 34">
              <a:extLst>
                <a:ext uri="{FF2B5EF4-FFF2-40B4-BE49-F238E27FC236}">
                  <a16:creationId xmlns="" xmlns:a16="http://schemas.microsoft.com/office/drawing/2014/main" id="{AE24FD9F-A892-485F-AF5D-C1F3DF910D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67" b="13699"/>
            <a:stretch/>
          </p:blipFill>
          <p:spPr>
            <a:xfrm>
              <a:off x="2596" y="0"/>
              <a:ext cx="4993692" cy="5125673"/>
            </a:xfrm>
            <a:prstGeom prst="rect">
              <a:avLst/>
            </a:prstGeom>
          </p:spPr>
        </p:pic>
        <p:grpSp>
          <p:nvGrpSpPr>
            <p:cNvPr id="36" name="组合 35">
              <a:extLst>
                <a:ext uri="{FF2B5EF4-FFF2-40B4-BE49-F238E27FC236}">
                  <a16:creationId xmlns="" xmlns:a16="http://schemas.microsoft.com/office/drawing/2014/main" id="{C2299214-03F7-48A3-9AA7-98D93795DE3D}"/>
                </a:ext>
              </a:extLst>
            </p:cNvPr>
            <p:cNvGrpSpPr/>
            <p:nvPr/>
          </p:nvGrpSpPr>
          <p:grpSpPr>
            <a:xfrm>
              <a:off x="0" y="3949700"/>
              <a:ext cx="12192000" cy="2907896"/>
              <a:chOff x="0" y="3949700"/>
              <a:chExt cx="12192000" cy="2907896"/>
            </a:xfrm>
          </p:grpSpPr>
          <p:pic>
            <p:nvPicPr>
              <p:cNvPr id="37" name="图片 36">
                <a:extLst>
                  <a:ext uri="{FF2B5EF4-FFF2-40B4-BE49-F238E27FC236}">
                    <a16:creationId xmlns="" xmlns:a16="http://schemas.microsoft.com/office/drawing/2014/main" id="{3382E5D9-D512-4744-B399-B1523FAD5F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5743"/>
              <a:stretch/>
            </p:blipFill>
            <p:spPr>
              <a:xfrm>
                <a:off x="0" y="4508499"/>
                <a:ext cx="12192000" cy="2349097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="" xmlns:a16="http://schemas.microsoft.com/office/drawing/2014/main" id="{3DDEE409-C425-4DD0-A4AD-FC8FE0BC81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7593" r="73542" b="16478"/>
              <a:stretch/>
            </p:blipFill>
            <p:spPr>
              <a:xfrm>
                <a:off x="0" y="3949700"/>
                <a:ext cx="3225799" cy="1778000"/>
              </a:xfrm>
              <a:prstGeom prst="rect">
                <a:avLst/>
              </a:prstGeom>
            </p:spPr>
          </p:pic>
          <p:pic>
            <p:nvPicPr>
              <p:cNvPr id="39" name="图片 38">
                <a:extLst>
                  <a:ext uri="{FF2B5EF4-FFF2-40B4-BE49-F238E27FC236}">
                    <a16:creationId xmlns="" xmlns:a16="http://schemas.microsoft.com/office/drawing/2014/main" id="{13845EA2-11F8-482E-B8F7-70D8DF5B0D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604" t="72038" r="27709" b="2033"/>
              <a:stretch/>
            </p:blipFill>
            <p:spPr>
              <a:xfrm>
                <a:off x="3975100" y="4940301"/>
                <a:ext cx="4838700" cy="1778000"/>
              </a:xfrm>
              <a:prstGeom prst="rect">
                <a:avLst/>
              </a:prstGeom>
            </p:spPr>
          </p:pic>
        </p:grpSp>
      </p:grpSp>
      <p:pic>
        <p:nvPicPr>
          <p:cNvPr id="42" name="图片 41">
            <a:extLst>
              <a:ext uri="{FF2B5EF4-FFF2-40B4-BE49-F238E27FC236}">
                <a16:creationId xmlns="" xmlns:a16="http://schemas.microsoft.com/office/drawing/2014/main" id="{1E85E2CC-6263-4BC5-ADAF-BA7798FDC9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9" t="46111" r="70208" b="40184"/>
          <a:stretch/>
        </p:blipFill>
        <p:spPr>
          <a:xfrm>
            <a:off x="2616200" y="3162299"/>
            <a:ext cx="1016000" cy="939801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="" xmlns:a16="http://schemas.microsoft.com/office/drawing/2014/main" id="{6C257C6D-2605-45D0-9945-AF79905C1D2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8" b="56668"/>
          <a:stretch/>
        </p:blipFill>
        <p:spPr>
          <a:xfrm>
            <a:off x="10083800" y="403"/>
            <a:ext cx="2108200" cy="2971397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="" xmlns:a16="http://schemas.microsoft.com/office/drawing/2014/main" id="{C5DF9554-31A8-4D04-BF33-5FEE06FD192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r="5938" b="77040"/>
          <a:stretch/>
        </p:blipFill>
        <p:spPr>
          <a:xfrm>
            <a:off x="9366249" y="253031"/>
            <a:ext cx="2108200" cy="17778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819009" y="198197"/>
            <a:ext cx="5170518" cy="77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 THỐNG TỐT ĐẸP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 GIA ĐÌNH, DÒNG HỌ Ở HẢI PHÒNG</a:t>
            </a:r>
            <a:endParaRPr lang="en-US" sz="1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16200" y="5011422"/>
            <a:ext cx="8550631" cy="1384995"/>
          </a:xfrm>
          <a:prstGeom prst="rect">
            <a:avLst/>
          </a:prstGeom>
          <a:solidFill>
            <a:srgbClr val="44C277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Káº¿t quáº£ hÃ¬nh áº£nh cho gia ÄÃ¬nh nghá» sÄ© lÃª mai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640" y="1122677"/>
            <a:ext cx="5302877" cy="353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Nghá» sÄ© LÃª Mai bÃªn táº¥m áº£nh gia ÄÃ¬nh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789" y="1110940"/>
            <a:ext cx="3040041" cy="169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gia ÄÃ¬nh nghá» sÄ© lÃª mai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789" y="2908880"/>
            <a:ext cx="3040041" cy="184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32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902299" y="1130300"/>
            <a:ext cx="7096259" cy="42144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0409BAF6-376D-46A5-BE04-2BAD7745BB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502" y="0"/>
            <a:ext cx="9043456" cy="74568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98778" y="2009104"/>
            <a:ext cx="6703300" cy="32197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phóng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endPara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 đình, dòng họ mình hoặc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 </a:t>
            </a:r>
          </a:p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(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phỏng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Biên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video.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图片 304">
            <a:extLst>
              <a:ext uri="{FF2B5EF4-FFF2-40B4-BE49-F238E27FC236}">
                <a16:creationId xmlns="" xmlns:a16="http://schemas.microsoft.com/office/drawing/2014/main" id="{CD49ECF5-FB9D-4F77-A59F-E42FAEF6C6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6" t="18708" r="24184"/>
          <a:stretch/>
        </p:blipFill>
        <p:spPr>
          <a:xfrm>
            <a:off x="309093" y="2396581"/>
            <a:ext cx="2850978" cy="3029181"/>
          </a:xfrm>
          <a:prstGeom prst="rect">
            <a:avLst/>
          </a:prstGeom>
        </p:spPr>
      </p:pic>
      <p:sp>
        <p:nvSpPr>
          <p:cNvPr id="9" name="椭圆 23">
            <a:extLst>
              <a:ext uri="{FF2B5EF4-FFF2-40B4-BE49-F238E27FC236}">
                <a16:creationId xmlns="" xmlns:a16="http://schemas.microsoft.com/office/drawing/2014/main" id="{98FC77FE-7D43-4831-9E5E-76FA6B7C2DF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869142" y="462119"/>
            <a:ext cx="1044176" cy="981835"/>
          </a:xfrm>
          <a:prstGeom prst="ellipse">
            <a:avLst/>
          </a:prstGeom>
          <a:solidFill>
            <a:srgbClr val="2F5CAB"/>
          </a:solidFill>
          <a:ln w="44450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6000" dirty="0">
                <a:solidFill>
                  <a:srgbClr val="FFFFFF"/>
                </a:solidFill>
                <a:latin typeface="Arial" panose="020B0604020202020204" pitchFamily="34" charset="0"/>
                <a:ea typeface="汉仪跳跳体简" panose="00020600040101010101" pitchFamily="18" charset="-122"/>
                <a:cs typeface="Arial" panose="020B0604020202020204" pitchFamily="34" charset="0"/>
              </a:rPr>
              <a:t>2</a:t>
            </a:r>
            <a:endParaRPr lang="zh-CN" altLang="en-US" sz="6000" dirty="0">
              <a:solidFill>
                <a:srgbClr val="FFFFFF"/>
              </a:solidFill>
              <a:latin typeface="Arial" panose="020B0604020202020204" pitchFamily="34" charset="0"/>
              <a:ea typeface="汉仪跳跳体简" panose="00020600040101010101" pitchFamily="18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0479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1F4D131C-0869-4D3D-ACFF-A597FE1D88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88" y="1271424"/>
            <a:ext cx="9015210" cy="5126063"/>
          </a:xfrm>
          <a:prstGeom prst="rect">
            <a:avLst/>
          </a:prstGeom>
        </p:spPr>
      </p:pic>
      <p:pic>
        <p:nvPicPr>
          <p:cNvPr id="5" name="图片 5">
            <a:extLst>
              <a:ext uri="{FF2B5EF4-FFF2-40B4-BE49-F238E27FC236}">
                <a16:creationId xmlns="" xmlns:a16="http://schemas.microsoft.com/office/drawing/2014/main" id="{8BBF5DBD-3E0B-4B80-992B-6C2BCE7312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928" y="4377817"/>
            <a:ext cx="1857883" cy="18578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95470" y="440427"/>
            <a:ext cx="80621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 THIỆU TRUYỀN THỐNG TỐT ĐẸP CỦA GIA ĐÌNH DÒNG HỌ TẠI HẢI PHÒNG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797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T DONG HO TR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6185" y="1052513"/>
            <a:ext cx="8134350" cy="4829912"/>
          </a:xfrm>
          <a:prstGeom prst="round2DiagRect">
            <a:avLst>
              <a:gd name="adj1" fmla="val 24732"/>
              <a:gd name="adj2" fmla="val 0"/>
            </a:avLst>
          </a:prstGeom>
          <a:ln w="57150">
            <a:solidFill>
              <a:srgbClr val="00B0F0"/>
            </a:solidFill>
          </a:ln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8BBF5DBD-3E0B-4B80-992B-6C2BCE7312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719607"/>
            <a:ext cx="1857883" cy="185788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519560DB-340C-40D2-A469-AB6311533C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298" y="5056794"/>
            <a:ext cx="3099530" cy="22147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43200" y="6134100"/>
            <a:ext cx="6259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THUYỀN THỐNG TỐT ĐẸP DÒNG HỌC TRẦN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688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9CA3DAE5-FEEF-40FC-B859-AD62B49789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280" y="2390"/>
            <a:ext cx="12188465" cy="6855206"/>
          </a:xfrm>
          <a:prstGeom prst="rect">
            <a:avLst/>
          </a:prstGeom>
        </p:spPr>
      </p:pic>
      <p:grpSp>
        <p:nvGrpSpPr>
          <p:cNvPr id="34" name="组合 33">
            <a:extLst>
              <a:ext uri="{FF2B5EF4-FFF2-40B4-BE49-F238E27FC236}">
                <a16:creationId xmlns="" xmlns:a16="http://schemas.microsoft.com/office/drawing/2014/main" id="{99D4E5F1-0703-448D-A11A-5441804D3D39}"/>
              </a:ext>
            </a:extLst>
          </p:cNvPr>
          <p:cNvGrpSpPr/>
          <p:nvPr/>
        </p:nvGrpSpPr>
        <p:grpSpPr>
          <a:xfrm>
            <a:off x="0" y="0"/>
            <a:ext cx="12192000" cy="6879773"/>
            <a:chOff x="0" y="0"/>
            <a:chExt cx="12192000" cy="6879773"/>
          </a:xfrm>
        </p:grpSpPr>
        <p:pic>
          <p:nvPicPr>
            <p:cNvPr id="35" name="图片 34">
              <a:extLst>
                <a:ext uri="{FF2B5EF4-FFF2-40B4-BE49-F238E27FC236}">
                  <a16:creationId xmlns="" xmlns:a16="http://schemas.microsoft.com/office/drawing/2014/main" id="{AE24FD9F-A892-485F-AF5D-C1F3DF910D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67" b="13699"/>
            <a:stretch/>
          </p:blipFill>
          <p:spPr>
            <a:xfrm>
              <a:off x="2596" y="0"/>
              <a:ext cx="4993692" cy="5125673"/>
            </a:xfrm>
            <a:prstGeom prst="rect">
              <a:avLst/>
            </a:prstGeom>
          </p:spPr>
        </p:pic>
        <p:grpSp>
          <p:nvGrpSpPr>
            <p:cNvPr id="36" name="组合 35">
              <a:extLst>
                <a:ext uri="{FF2B5EF4-FFF2-40B4-BE49-F238E27FC236}">
                  <a16:creationId xmlns="" xmlns:a16="http://schemas.microsoft.com/office/drawing/2014/main" id="{C2299214-03F7-48A3-9AA7-98D93795DE3D}"/>
                </a:ext>
              </a:extLst>
            </p:cNvPr>
            <p:cNvGrpSpPr/>
            <p:nvPr/>
          </p:nvGrpSpPr>
          <p:grpSpPr>
            <a:xfrm>
              <a:off x="0" y="3949700"/>
              <a:ext cx="12192000" cy="2930073"/>
              <a:chOff x="0" y="3949700"/>
              <a:chExt cx="12192000" cy="2930073"/>
            </a:xfrm>
          </p:grpSpPr>
          <p:pic>
            <p:nvPicPr>
              <p:cNvPr id="37" name="图片 36">
                <a:extLst>
                  <a:ext uri="{FF2B5EF4-FFF2-40B4-BE49-F238E27FC236}">
                    <a16:creationId xmlns="" xmlns:a16="http://schemas.microsoft.com/office/drawing/2014/main" id="{3382E5D9-D512-4744-B399-B1523FAD5F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5743"/>
              <a:stretch/>
            </p:blipFill>
            <p:spPr>
              <a:xfrm>
                <a:off x="0" y="4508499"/>
                <a:ext cx="12192000" cy="2349097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="" xmlns:a16="http://schemas.microsoft.com/office/drawing/2014/main" id="{3DDEE409-C425-4DD0-A4AD-FC8FE0BC81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7593" r="73542" b="16478"/>
              <a:stretch/>
            </p:blipFill>
            <p:spPr>
              <a:xfrm>
                <a:off x="0" y="3949700"/>
                <a:ext cx="3225799" cy="1778000"/>
              </a:xfrm>
              <a:prstGeom prst="rect">
                <a:avLst/>
              </a:prstGeom>
            </p:spPr>
          </p:pic>
          <p:pic>
            <p:nvPicPr>
              <p:cNvPr id="39" name="图片 38">
                <a:extLst>
                  <a:ext uri="{FF2B5EF4-FFF2-40B4-BE49-F238E27FC236}">
                    <a16:creationId xmlns="" xmlns:a16="http://schemas.microsoft.com/office/drawing/2014/main" id="{13845EA2-11F8-482E-B8F7-70D8DF5B0D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604" t="72038" r="27709" b="2033"/>
              <a:stretch/>
            </p:blipFill>
            <p:spPr>
              <a:xfrm>
                <a:off x="3975100" y="4940301"/>
                <a:ext cx="4838700" cy="1778000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="" xmlns:a16="http://schemas.microsoft.com/office/drawing/2014/main" id="{4DDA1AD1-62A1-46DE-A4EA-9AE315DCFE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708" t="62965" r="56250" b="7773"/>
              <a:stretch/>
            </p:blipFill>
            <p:spPr>
              <a:xfrm>
                <a:off x="2768600" y="4317999"/>
                <a:ext cx="2565400" cy="2006601"/>
              </a:xfrm>
              <a:prstGeom prst="rect">
                <a:avLst/>
              </a:prstGeom>
            </p:spPr>
          </p:pic>
          <p:pic>
            <p:nvPicPr>
              <p:cNvPr id="41" name="图片 40">
                <a:extLst>
                  <a:ext uri="{FF2B5EF4-FFF2-40B4-BE49-F238E27FC236}">
                    <a16:creationId xmlns="" xmlns:a16="http://schemas.microsoft.com/office/drawing/2014/main" id="{E836C4A5-44F9-429E-A696-ED600B862A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513" t="56668" r="3959" b="27"/>
              <a:stretch/>
            </p:blipFill>
            <p:spPr>
              <a:xfrm>
                <a:off x="8265955" y="4657190"/>
                <a:ext cx="2055807" cy="2222583"/>
              </a:xfrm>
              <a:prstGeom prst="rect">
                <a:avLst/>
              </a:prstGeom>
            </p:spPr>
          </p:pic>
        </p:grpSp>
      </p:grpSp>
      <p:pic>
        <p:nvPicPr>
          <p:cNvPr id="42" name="图片 41">
            <a:extLst>
              <a:ext uri="{FF2B5EF4-FFF2-40B4-BE49-F238E27FC236}">
                <a16:creationId xmlns="" xmlns:a16="http://schemas.microsoft.com/office/drawing/2014/main" id="{1E85E2CC-6263-4BC5-ADAF-BA7798FDC96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9" t="46111" r="70208" b="40184"/>
          <a:stretch/>
        </p:blipFill>
        <p:spPr>
          <a:xfrm>
            <a:off x="2616200" y="3162299"/>
            <a:ext cx="1016000" cy="939801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="" xmlns:a16="http://schemas.microsoft.com/office/drawing/2014/main" id="{6C257C6D-2605-45D0-9945-AF79905C1D2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8" b="56668"/>
          <a:stretch/>
        </p:blipFill>
        <p:spPr>
          <a:xfrm>
            <a:off x="10083800" y="403"/>
            <a:ext cx="2108200" cy="2971397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="" xmlns:a16="http://schemas.microsoft.com/office/drawing/2014/main" id="{C5DF9554-31A8-4D04-BF33-5FEE06FD192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r="5938" b="77040"/>
          <a:stretch/>
        </p:blipFill>
        <p:spPr>
          <a:xfrm>
            <a:off x="9366249" y="253031"/>
            <a:ext cx="2108200" cy="1777890"/>
          </a:xfrm>
          <a:prstGeom prst="rect">
            <a:avLst/>
          </a:prstGeom>
        </p:spPr>
      </p:pic>
      <p:grpSp>
        <p:nvGrpSpPr>
          <p:cNvPr id="14" name="Group 61">
            <a:extLst>
              <a:ext uri="{FF2B5EF4-FFF2-40B4-BE49-F238E27FC236}">
                <a16:creationId xmlns="" xmlns:a16="http://schemas.microsoft.com/office/drawing/2014/main" id="{F176BFAC-B054-4CBC-B48D-07934CF87D59}"/>
              </a:ext>
            </a:extLst>
          </p:cNvPr>
          <p:cNvGrpSpPr/>
          <p:nvPr/>
        </p:nvGrpSpPr>
        <p:grpSpPr>
          <a:xfrm>
            <a:off x="4482263" y="1163326"/>
            <a:ext cx="4163784" cy="3831768"/>
            <a:chOff x="3495674" y="1276350"/>
            <a:chExt cx="1981200" cy="2514600"/>
          </a:xfrm>
        </p:grpSpPr>
        <p:sp>
          <p:nvSpPr>
            <p:cNvPr id="15" name="Rectangle 45">
              <a:extLst>
                <a:ext uri="{FF2B5EF4-FFF2-40B4-BE49-F238E27FC236}">
                  <a16:creationId xmlns="" xmlns:a16="http://schemas.microsoft.com/office/drawing/2014/main" id="{09B01E0F-020F-4C71-B51F-5830E8FD5902}"/>
                </a:ext>
              </a:extLst>
            </p:cNvPr>
            <p:cNvSpPr/>
            <p:nvPr/>
          </p:nvSpPr>
          <p:spPr>
            <a:xfrm>
              <a:off x="3571874" y="1276350"/>
              <a:ext cx="1828800" cy="2514600"/>
            </a:xfrm>
            <a:prstGeom prst="rect">
              <a:avLst/>
            </a:prstGeom>
            <a:solidFill>
              <a:srgbClr val="FF83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Rectangle 49">
              <a:extLst>
                <a:ext uri="{FF2B5EF4-FFF2-40B4-BE49-F238E27FC236}">
                  <a16:creationId xmlns="" xmlns:a16="http://schemas.microsoft.com/office/drawing/2014/main" id="{662AE48E-B573-4FDA-BC23-6BA05C016C67}"/>
                </a:ext>
              </a:extLst>
            </p:cNvPr>
            <p:cNvSpPr/>
            <p:nvPr/>
          </p:nvSpPr>
          <p:spPr>
            <a:xfrm>
              <a:off x="3495674" y="1485393"/>
              <a:ext cx="1981200" cy="457200"/>
            </a:xfrm>
            <a:prstGeom prst="rect">
              <a:avLst/>
            </a:prstGeom>
            <a:solidFill>
              <a:schemeClr val="accent2"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823697" y="2296935"/>
            <a:ext cx="361996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0"/>
              </a:spcAft>
            </a:pP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đình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dòng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họ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Hải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Phòng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truyền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thống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tốt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đẹp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lao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nghề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nghiệp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đạo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đức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,….  </a:t>
            </a:r>
            <a:endParaRPr lang="en-US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椭圆 23">
            <a:extLst>
              <a:ext uri="{FF2B5EF4-FFF2-40B4-BE49-F238E27FC236}">
                <a16:creationId xmlns="" xmlns:a16="http://schemas.microsoft.com/office/drawing/2014/main" id="{98FC77FE-7D43-4831-9E5E-76FA6B7C2DF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158775" y="549019"/>
            <a:ext cx="870821" cy="773577"/>
          </a:xfrm>
          <a:prstGeom prst="ellipse">
            <a:avLst/>
          </a:prstGeom>
          <a:solidFill>
            <a:srgbClr val="2F5CAB"/>
          </a:solidFill>
          <a:ln w="44450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6000" dirty="0">
                <a:solidFill>
                  <a:srgbClr val="FFFFFF"/>
                </a:solidFill>
                <a:latin typeface="Arial" panose="020B0604020202020204" pitchFamily="34" charset="0"/>
                <a:ea typeface="汉仪跳跳体简" panose="00020600040101010101" pitchFamily="18" charset="-122"/>
                <a:cs typeface="Arial" panose="020B0604020202020204" pitchFamily="34" charset="0"/>
              </a:rPr>
              <a:t>2</a:t>
            </a:r>
            <a:endParaRPr lang="zh-CN" altLang="en-US" sz="6000" dirty="0">
              <a:solidFill>
                <a:srgbClr val="FFFFFF"/>
              </a:solidFill>
              <a:latin typeface="Arial" panose="020B0604020202020204" pitchFamily="34" charset="0"/>
              <a:ea typeface="汉仪跳跳体简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01871" y="1620899"/>
            <a:ext cx="21743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3E7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lang="en-US" sz="2000" b="1" dirty="0">
              <a:solidFill>
                <a:srgbClr val="F3E7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35343"/>
      </p:ext>
    </p:extLst>
  </p:cSld>
  <p:clrMapOvr>
    <a:masterClrMapping/>
  </p:clrMapOvr>
  <p:transition spd="slow">
    <p:comb/>
    <p:sndAc>
      <p:stSnd>
        <p:snd r:embed="rId3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8BBF5DBD-3E0B-4B80-992B-6C2BCE7312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137858"/>
            <a:ext cx="1857883" cy="1857883"/>
          </a:xfrm>
          <a:prstGeom prst="rect">
            <a:avLst/>
          </a:prstGeom>
        </p:spPr>
      </p:pic>
      <p:pic>
        <p:nvPicPr>
          <p:cNvPr id="2" name="Hải Phòng biểu dương 120 học sinh, sinh viên xuất sắc tiêu biể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89708" y="1562100"/>
            <a:ext cx="813435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914650" y="300038"/>
            <a:ext cx="68294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 smtClean="0">
                <a:solidFill>
                  <a:srgbClr val="FF0000"/>
                </a:solidFill>
              </a:rPr>
              <a:t>LỄ BIỂU DƯƠNG HỌC SINH SINH VIÊN TIÊU BIỂU Ở HẢI PHÒNG</a:t>
            </a:r>
            <a:r>
              <a:rPr lang="en-US" dirty="0" smtClean="0"/>
              <a:t>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290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9CA3DAE5-FEEF-40FC-B859-AD62B4978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4" y="2241"/>
            <a:ext cx="12188465" cy="6855206"/>
          </a:xfrm>
          <a:prstGeom prst="rect">
            <a:avLst/>
          </a:prstGeom>
        </p:spPr>
      </p:pic>
      <p:sp>
        <p:nvSpPr>
          <p:cNvPr id="24" name="椭圆 23">
            <a:extLst>
              <a:ext uri="{FF2B5EF4-FFF2-40B4-BE49-F238E27FC236}">
                <a16:creationId xmlns="" xmlns:a16="http://schemas.microsoft.com/office/drawing/2014/main" id="{98FC77FE-7D43-4831-9E5E-76FA6B7C2DF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948227" y="372916"/>
            <a:ext cx="1166948" cy="1148090"/>
          </a:xfrm>
          <a:prstGeom prst="ellipse">
            <a:avLst/>
          </a:prstGeom>
          <a:solidFill>
            <a:srgbClr val="F5C727"/>
          </a:solidFill>
          <a:ln w="44450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6000" dirty="0">
                <a:solidFill>
                  <a:srgbClr val="FFFFFF"/>
                </a:solidFill>
                <a:latin typeface="Arial" panose="020B0604020202020204" pitchFamily="34" charset="0"/>
                <a:ea typeface="汉仪跳跳体简" panose="00020600040101010101" pitchFamily="18" charset="-122"/>
                <a:cs typeface="Arial" panose="020B0604020202020204" pitchFamily="34" charset="0"/>
              </a:rPr>
              <a:t>3</a:t>
            </a:r>
            <a:endParaRPr lang="zh-CN" altLang="en-US" sz="6000" dirty="0">
              <a:solidFill>
                <a:srgbClr val="FFFFFF"/>
              </a:solidFill>
              <a:latin typeface="Arial" panose="020B0604020202020204" pitchFamily="34" charset="0"/>
              <a:ea typeface="汉仪跳跳体简" panose="00020600040101010101" pitchFamily="18" charset="-122"/>
              <a:cs typeface="Arial" panose="020B0604020202020204" pitchFamily="34" charset="0"/>
            </a:endParaRPr>
          </a:p>
        </p:txBody>
      </p:sp>
      <p:grpSp>
        <p:nvGrpSpPr>
          <p:cNvPr id="34" name="组合 33">
            <a:extLst>
              <a:ext uri="{FF2B5EF4-FFF2-40B4-BE49-F238E27FC236}">
                <a16:creationId xmlns="" xmlns:a16="http://schemas.microsoft.com/office/drawing/2014/main" id="{99D4E5F1-0703-448D-A11A-5441804D3D39}"/>
              </a:ext>
            </a:extLst>
          </p:cNvPr>
          <p:cNvGrpSpPr/>
          <p:nvPr/>
        </p:nvGrpSpPr>
        <p:grpSpPr>
          <a:xfrm>
            <a:off x="0" y="0"/>
            <a:ext cx="12192000" cy="6879773"/>
            <a:chOff x="0" y="0"/>
            <a:chExt cx="12192000" cy="6879773"/>
          </a:xfrm>
        </p:grpSpPr>
        <p:pic>
          <p:nvPicPr>
            <p:cNvPr id="35" name="图片 34">
              <a:extLst>
                <a:ext uri="{FF2B5EF4-FFF2-40B4-BE49-F238E27FC236}">
                  <a16:creationId xmlns="" xmlns:a16="http://schemas.microsoft.com/office/drawing/2014/main" id="{AE24FD9F-A892-485F-AF5D-C1F3DF910D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67" b="13699"/>
            <a:stretch/>
          </p:blipFill>
          <p:spPr>
            <a:xfrm>
              <a:off x="2596" y="0"/>
              <a:ext cx="4993692" cy="5125673"/>
            </a:xfrm>
            <a:prstGeom prst="rect">
              <a:avLst/>
            </a:prstGeom>
          </p:spPr>
        </p:pic>
        <p:grpSp>
          <p:nvGrpSpPr>
            <p:cNvPr id="36" name="组合 35">
              <a:extLst>
                <a:ext uri="{FF2B5EF4-FFF2-40B4-BE49-F238E27FC236}">
                  <a16:creationId xmlns="" xmlns:a16="http://schemas.microsoft.com/office/drawing/2014/main" id="{C2299214-03F7-48A3-9AA7-98D93795DE3D}"/>
                </a:ext>
              </a:extLst>
            </p:cNvPr>
            <p:cNvGrpSpPr/>
            <p:nvPr/>
          </p:nvGrpSpPr>
          <p:grpSpPr>
            <a:xfrm>
              <a:off x="0" y="3949700"/>
              <a:ext cx="12192000" cy="2930073"/>
              <a:chOff x="0" y="3949700"/>
              <a:chExt cx="12192000" cy="2930073"/>
            </a:xfrm>
          </p:grpSpPr>
          <p:pic>
            <p:nvPicPr>
              <p:cNvPr id="37" name="图片 36">
                <a:extLst>
                  <a:ext uri="{FF2B5EF4-FFF2-40B4-BE49-F238E27FC236}">
                    <a16:creationId xmlns="" xmlns:a16="http://schemas.microsoft.com/office/drawing/2014/main" id="{3382E5D9-D512-4744-B399-B1523FAD5F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5743"/>
              <a:stretch/>
            </p:blipFill>
            <p:spPr>
              <a:xfrm>
                <a:off x="0" y="4508499"/>
                <a:ext cx="12192000" cy="2349097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="" xmlns:a16="http://schemas.microsoft.com/office/drawing/2014/main" id="{3DDEE409-C425-4DD0-A4AD-FC8FE0BC81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7593" r="73542" b="16478"/>
              <a:stretch/>
            </p:blipFill>
            <p:spPr>
              <a:xfrm>
                <a:off x="0" y="3949700"/>
                <a:ext cx="3225799" cy="1778000"/>
              </a:xfrm>
              <a:prstGeom prst="rect">
                <a:avLst/>
              </a:prstGeom>
            </p:spPr>
          </p:pic>
          <p:pic>
            <p:nvPicPr>
              <p:cNvPr id="39" name="图片 38">
                <a:extLst>
                  <a:ext uri="{FF2B5EF4-FFF2-40B4-BE49-F238E27FC236}">
                    <a16:creationId xmlns="" xmlns:a16="http://schemas.microsoft.com/office/drawing/2014/main" id="{13845EA2-11F8-482E-B8F7-70D8DF5B0D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604" t="72038" r="27709" b="2033"/>
              <a:stretch/>
            </p:blipFill>
            <p:spPr>
              <a:xfrm>
                <a:off x="3975100" y="4940301"/>
                <a:ext cx="4838700" cy="1778000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="" xmlns:a16="http://schemas.microsoft.com/office/drawing/2014/main" id="{4DDA1AD1-62A1-46DE-A4EA-9AE315DCFE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708" t="62965" r="56250" b="7773"/>
              <a:stretch/>
            </p:blipFill>
            <p:spPr>
              <a:xfrm>
                <a:off x="2768600" y="4317999"/>
                <a:ext cx="2565400" cy="2006601"/>
              </a:xfrm>
              <a:prstGeom prst="rect">
                <a:avLst/>
              </a:prstGeom>
            </p:spPr>
          </p:pic>
          <p:pic>
            <p:nvPicPr>
              <p:cNvPr id="41" name="图片 40">
                <a:extLst>
                  <a:ext uri="{FF2B5EF4-FFF2-40B4-BE49-F238E27FC236}">
                    <a16:creationId xmlns="" xmlns:a16="http://schemas.microsoft.com/office/drawing/2014/main" id="{E836C4A5-44F9-429E-A696-ED600B862A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513" t="56668" r="3959" b="27"/>
              <a:stretch/>
            </p:blipFill>
            <p:spPr>
              <a:xfrm>
                <a:off x="8265955" y="4657190"/>
                <a:ext cx="2055807" cy="2222583"/>
              </a:xfrm>
              <a:prstGeom prst="rect">
                <a:avLst/>
              </a:prstGeom>
            </p:spPr>
          </p:pic>
        </p:grpSp>
      </p:grpSp>
      <p:pic>
        <p:nvPicPr>
          <p:cNvPr id="42" name="图片 41">
            <a:extLst>
              <a:ext uri="{FF2B5EF4-FFF2-40B4-BE49-F238E27FC236}">
                <a16:creationId xmlns="" xmlns:a16="http://schemas.microsoft.com/office/drawing/2014/main" id="{1E85E2CC-6263-4BC5-ADAF-BA7798FDC96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9" t="46111" r="70208" b="40184"/>
          <a:stretch/>
        </p:blipFill>
        <p:spPr>
          <a:xfrm>
            <a:off x="2616200" y="3162299"/>
            <a:ext cx="1016000" cy="939801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="" xmlns:a16="http://schemas.microsoft.com/office/drawing/2014/main" id="{6C257C6D-2605-45D0-9945-AF79905C1D2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8" b="56668"/>
          <a:stretch/>
        </p:blipFill>
        <p:spPr>
          <a:xfrm>
            <a:off x="10083800" y="403"/>
            <a:ext cx="2108200" cy="2971397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="" xmlns:a16="http://schemas.microsoft.com/office/drawing/2014/main" id="{C5DF9554-31A8-4D04-BF33-5FEE06FD192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r="5938" b="77040"/>
          <a:stretch/>
        </p:blipFill>
        <p:spPr>
          <a:xfrm>
            <a:off x="9366249" y="253031"/>
            <a:ext cx="2108200" cy="17778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62650" y="2179612"/>
            <a:ext cx="57050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7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1697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9CA3DAE5-FEEF-40FC-B859-AD62B4978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4" y="2241"/>
            <a:ext cx="12188465" cy="6855206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="" xmlns:a16="http://schemas.microsoft.com/office/drawing/2014/main" id="{264E3366-2282-4E6D-A8A9-9DE460BBC00F}"/>
              </a:ext>
            </a:extLst>
          </p:cNvPr>
          <p:cNvGrpSpPr/>
          <p:nvPr/>
        </p:nvGrpSpPr>
        <p:grpSpPr>
          <a:xfrm>
            <a:off x="0" y="0"/>
            <a:ext cx="12192000" cy="6879773"/>
            <a:chOff x="0" y="0"/>
            <a:chExt cx="12192000" cy="6879773"/>
          </a:xfrm>
        </p:grpSpPr>
        <p:pic>
          <p:nvPicPr>
            <p:cNvPr id="30" name="图片 29">
              <a:extLst>
                <a:ext uri="{FF2B5EF4-FFF2-40B4-BE49-F238E27FC236}">
                  <a16:creationId xmlns="" xmlns:a16="http://schemas.microsoft.com/office/drawing/2014/main" id="{DDA8AAFE-55B7-446A-826B-518238173A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67" b="13699"/>
            <a:stretch/>
          </p:blipFill>
          <p:spPr>
            <a:xfrm>
              <a:off x="2596" y="0"/>
              <a:ext cx="4993692" cy="5125673"/>
            </a:xfrm>
            <a:prstGeom prst="rect">
              <a:avLst/>
            </a:prstGeom>
          </p:spPr>
        </p:pic>
        <p:grpSp>
          <p:nvGrpSpPr>
            <p:cNvPr id="31" name="组合 30">
              <a:extLst>
                <a:ext uri="{FF2B5EF4-FFF2-40B4-BE49-F238E27FC236}">
                  <a16:creationId xmlns="" xmlns:a16="http://schemas.microsoft.com/office/drawing/2014/main" id="{A821BC20-617D-47D6-87BC-149D077BD053}"/>
                </a:ext>
              </a:extLst>
            </p:cNvPr>
            <p:cNvGrpSpPr/>
            <p:nvPr/>
          </p:nvGrpSpPr>
          <p:grpSpPr>
            <a:xfrm>
              <a:off x="0" y="3949700"/>
              <a:ext cx="12192000" cy="2930073"/>
              <a:chOff x="0" y="3949700"/>
              <a:chExt cx="12192000" cy="2930073"/>
            </a:xfrm>
          </p:grpSpPr>
          <p:pic>
            <p:nvPicPr>
              <p:cNvPr id="32" name="图片 31">
                <a:extLst>
                  <a:ext uri="{FF2B5EF4-FFF2-40B4-BE49-F238E27FC236}">
                    <a16:creationId xmlns="" xmlns:a16="http://schemas.microsoft.com/office/drawing/2014/main" id="{53F48065-06AC-4D2F-9D9E-A1177398824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5743"/>
              <a:stretch/>
            </p:blipFill>
            <p:spPr>
              <a:xfrm>
                <a:off x="0" y="4508499"/>
                <a:ext cx="12192000" cy="2349097"/>
              </a:xfrm>
              <a:prstGeom prst="rect">
                <a:avLst/>
              </a:prstGeom>
            </p:spPr>
          </p:pic>
          <p:pic>
            <p:nvPicPr>
              <p:cNvPr id="33" name="图片 32">
                <a:extLst>
                  <a:ext uri="{FF2B5EF4-FFF2-40B4-BE49-F238E27FC236}">
                    <a16:creationId xmlns="" xmlns:a16="http://schemas.microsoft.com/office/drawing/2014/main" id="{FA081AE0-3AF5-40D0-86B5-5C8778AF1AC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7593" r="73542" b="16478"/>
              <a:stretch/>
            </p:blipFill>
            <p:spPr>
              <a:xfrm>
                <a:off x="0" y="3949700"/>
                <a:ext cx="3225799" cy="1778000"/>
              </a:xfrm>
              <a:prstGeom prst="rect">
                <a:avLst/>
              </a:prstGeom>
            </p:spPr>
          </p:pic>
          <p:pic>
            <p:nvPicPr>
              <p:cNvPr id="34" name="图片 33">
                <a:extLst>
                  <a:ext uri="{FF2B5EF4-FFF2-40B4-BE49-F238E27FC236}">
                    <a16:creationId xmlns="" xmlns:a16="http://schemas.microsoft.com/office/drawing/2014/main" id="{63B1AF3F-115E-4846-9F0D-9CAF1892CA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604" t="72038" r="27709" b="2033"/>
              <a:stretch/>
            </p:blipFill>
            <p:spPr>
              <a:xfrm>
                <a:off x="3975100" y="4940301"/>
                <a:ext cx="4838700" cy="1778000"/>
              </a:xfrm>
              <a:prstGeom prst="rect">
                <a:avLst/>
              </a:prstGeom>
            </p:spPr>
          </p:pic>
          <p:pic>
            <p:nvPicPr>
              <p:cNvPr id="35" name="图片 34">
                <a:extLst>
                  <a:ext uri="{FF2B5EF4-FFF2-40B4-BE49-F238E27FC236}">
                    <a16:creationId xmlns="" xmlns:a16="http://schemas.microsoft.com/office/drawing/2014/main" id="{53943B32-DA9C-4884-A668-0463CAD7AF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708" t="62965" r="56250" b="7773"/>
              <a:stretch/>
            </p:blipFill>
            <p:spPr>
              <a:xfrm>
                <a:off x="2768600" y="4317999"/>
                <a:ext cx="2565400" cy="2006601"/>
              </a:xfrm>
              <a:prstGeom prst="rect">
                <a:avLst/>
              </a:prstGeom>
            </p:spPr>
          </p:pic>
          <p:pic>
            <p:nvPicPr>
              <p:cNvPr id="36" name="图片 35">
                <a:extLst>
                  <a:ext uri="{FF2B5EF4-FFF2-40B4-BE49-F238E27FC236}">
                    <a16:creationId xmlns="" xmlns:a16="http://schemas.microsoft.com/office/drawing/2014/main" id="{DBF28572-004C-4998-90F3-27D0118B09C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513" t="56668" r="3959" b="27"/>
              <a:stretch/>
            </p:blipFill>
            <p:spPr>
              <a:xfrm>
                <a:off x="8265955" y="4657190"/>
                <a:ext cx="2055807" cy="2222583"/>
              </a:xfrm>
              <a:prstGeom prst="rect">
                <a:avLst/>
              </a:prstGeom>
            </p:spPr>
          </p:pic>
        </p:grpSp>
      </p:grpSp>
      <p:pic>
        <p:nvPicPr>
          <p:cNvPr id="37" name="图片 36">
            <a:extLst>
              <a:ext uri="{FF2B5EF4-FFF2-40B4-BE49-F238E27FC236}">
                <a16:creationId xmlns="" xmlns:a16="http://schemas.microsoft.com/office/drawing/2014/main" id="{B6E397E0-7F31-4EF8-A87D-4E262204F07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9" t="46111" r="70208" b="40184"/>
          <a:stretch/>
        </p:blipFill>
        <p:spPr>
          <a:xfrm>
            <a:off x="2616200" y="3162299"/>
            <a:ext cx="1016000" cy="939801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="" xmlns:a16="http://schemas.microsoft.com/office/drawing/2014/main" id="{19CED50E-7AC4-4012-BA2F-B780DF27B26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8" b="56668"/>
          <a:stretch/>
        </p:blipFill>
        <p:spPr>
          <a:xfrm>
            <a:off x="10083800" y="403"/>
            <a:ext cx="2108200" cy="297139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="" xmlns:a16="http://schemas.microsoft.com/office/drawing/2014/main" id="{749715A1-2B7F-4636-8A38-FB222CAF537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r="5938" b="77040"/>
          <a:stretch/>
        </p:blipFill>
        <p:spPr>
          <a:xfrm>
            <a:off x="9366249" y="253031"/>
            <a:ext cx="2108200" cy="1777890"/>
          </a:xfrm>
          <a:prstGeom prst="rect">
            <a:avLst/>
          </a:prstGeom>
        </p:spPr>
      </p:pic>
      <p:grpSp>
        <p:nvGrpSpPr>
          <p:cNvPr id="14" name="组合 4">
            <a:extLst>
              <a:ext uri="{FF2B5EF4-FFF2-40B4-BE49-F238E27FC236}">
                <a16:creationId xmlns="" xmlns:a16="http://schemas.microsoft.com/office/drawing/2014/main" id="{963FCD91-B639-4044-A51F-342A7E368631}"/>
              </a:ext>
            </a:extLst>
          </p:cNvPr>
          <p:cNvGrpSpPr/>
          <p:nvPr/>
        </p:nvGrpSpPr>
        <p:grpSpPr>
          <a:xfrm>
            <a:off x="2324100" y="1253936"/>
            <a:ext cx="8813800" cy="4351815"/>
            <a:chOff x="2705099" y="1331232"/>
            <a:chExt cx="8813800" cy="4351815"/>
          </a:xfrm>
        </p:grpSpPr>
        <p:pic>
          <p:nvPicPr>
            <p:cNvPr id="15" name="图片 19">
              <a:extLst>
                <a:ext uri="{FF2B5EF4-FFF2-40B4-BE49-F238E27FC236}">
                  <a16:creationId xmlns="" xmlns:a16="http://schemas.microsoft.com/office/drawing/2014/main" id="{A0C00C24-039E-4343-AFB9-22D3B982D2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59" t="18516" r="6875" b="22959"/>
            <a:stretch/>
          </p:blipFill>
          <p:spPr>
            <a:xfrm>
              <a:off x="2705099" y="1331232"/>
              <a:ext cx="8813800" cy="4351815"/>
            </a:xfrm>
            <a:prstGeom prst="rect">
              <a:avLst/>
            </a:prstGeom>
          </p:spPr>
        </p:pic>
        <p:sp>
          <p:nvSpPr>
            <p:cNvPr id="16" name="文本框 28">
              <a:extLst>
                <a:ext uri="{FF2B5EF4-FFF2-40B4-BE49-F238E27FC236}">
                  <a16:creationId xmlns="" xmlns:a16="http://schemas.microsoft.com/office/drawing/2014/main" id="{CF3EE027-57F8-4774-9D77-23F9FBC999EE}"/>
                </a:ext>
              </a:extLst>
            </p:cNvPr>
            <p:cNvSpPr txBox="1"/>
            <p:nvPr/>
          </p:nvSpPr>
          <p:spPr>
            <a:xfrm rot="1378225">
              <a:off x="6116457" y="4445810"/>
              <a:ext cx="6156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rgbClr val="FF0000"/>
                  </a:solidFill>
                  <a:effectLst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latin typeface="汉仪跳跳体简" panose="00020600040101010101" pitchFamily="18" charset="-122"/>
                  <a:ea typeface="汉仪跳跳体简" panose="00020600040101010101" pitchFamily="18" charset="-122"/>
                </a:rPr>
                <a:t>！</a:t>
              </a:r>
            </a:p>
          </p:txBody>
        </p:sp>
        <p:sp>
          <p:nvSpPr>
            <p:cNvPr id="21" name="文本框 28">
              <a:extLst>
                <a:ext uri="{FF2B5EF4-FFF2-40B4-BE49-F238E27FC236}">
                  <a16:creationId xmlns="" xmlns:a16="http://schemas.microsoft.com/office/drawing/2014/main" id="{CF3EE027-57F8-4774-9D77-23F9FBC999EE}"/>
                </a:ext>
              </a:extLst>
            </p:cNvPr>
            <p:cNvSpPr txBox="1"/>
            <p:nvPr/>
          </p:nvSpPr>
          <p:spPr>
            <a:xfrm rot="1378225">
              <a:off x="5989936" y="4370173"/>
              <a:ext cx="6156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rgbClr val="FF0000"/>
                  </a:solidFill>
                  <a:effectLst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latin typeface="汉仪跳跳体简" panose="00020600040101010101" pitchFamily="18" charset="-122"/>
                  <a:ea typeface="汉仪跳跳体简" panose="00020600040101010101" pitchFamily="18" charset="-122"/>
                </a:rPr>
                <a:t>！</a:t>
              </a:r>
            </a:p>
          </p:txBody>
        </p:sp>
        <p:sp>
          <p:nvSpPr>
            <p:cNvPr id="22" name="文本框 28">
              <a:extLst>
                <a:ext uri="{FF2B5EF4-FFF2-40B4-BE49-F238E27FC236}">
                  <a16:creationId xmlns="" xmlns:a16="http://schemas.microsoft.com/office/drawing/2014/main" id="{CF3EE027-57F8-4774-9D77-23F9FBC999EE}"/>
                </a:ext>
              </a:extLst>
            </p:cNvPr>
            <p:cNvSpPr txBox="1"/>
            <p:nvPr/>
          </p:nvSpPr>
          <p:spPr>
            <a:xfrm rot="1378225">
              <a:off x="5867407" y="4329314"/>
              <a:ext cx="6156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rgbClr val="FF0000"/>
                  </a:solidFill>
                  <a:effectLst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latin typeface="汉仪跳跳体简" panose="00020600040101010101" pitchFamily="18" charset="-122"/>
                  <a:ea typeface="汉仪跳跳体简" panose="00020600040101010101" pitchFamily="18" charset="-122"/>
                </a:rPr>
                <a:t>！</a:t>
              </a:r>
            </a:p>
          </p:txBody>
        </p:sp>
        <p:sp>
          <p:nvSpPr>
            <p:cNvPr id="24" name="文本框 28">
              <a:extLst>
                <a:ext uri="{FF2B5EF4-FFF2-40B4-BE49-F238E27FC236}">
                  <a16:creationId xmlns="" xmlns:a16="http://schemas.microsoft.com/office/drawing/2014/main" id="{CF3EE027-57F8-4774-9D77-23F9FBC999EE}"/>
                </a:ext>
              </a:extLst>
            </p:cNvPr>
            <p:cNvSpPr txBox="1"/>
            <p:nvPr/>
          </p:nvSpPr>
          <p:spPr>
            <a:xfrm rot="1378225">
              <a:off x="8599169" y="2888893"/>
              <a:ext cx="6156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rgbClr val="FF0000"/>
                  </a:solidFill>
                  <a:effectLst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latin typeface="汉仪跳跳体简" panose="00020600040101010101" pitchFamily="18" charset="-122"/>
                  <a:ea typeface="汉仪跳跳体简" panose="00020600040101010101" pitchFamily="18" charset="-122"/>
                </a:rPr>
                <a:t>??</a:t>
              </a:r>
              <a:endParaRPr lang="zh-CN" altLang="en-US" sz="3200" b="1" dirty="0">
                <a:solidFill>
                  <a:srgbClr val="FF000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汉仪跳跳体简" panose="00020600040101010101" pitchFamily="18" charset="-122"/>
                <a:ea typeface="汉仪跳跳体简" panose="00020600040101010101" pitchFamily="18" charset="-122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677235" y="1130300"/>
            <a:ext cx="3916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694675" y="3684241"/>
            <a:ext cx="10743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dirty="0" smtClean="0">
                <a:solidFill>
                  <a:srgbClr val="00A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3200" dirty="0">
              <a:solidFill>
                <a:srgbClr val="00A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79244" y="2971800"/>
            <a:ext cx="13708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A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6840132" y="3211283"/>
            <a:ext cx="5838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A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2321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62">
            <a:extLst>
              <a:ext uri="{FF2B5EF4-FFF2-40B4-BE49-F238E27FC236}">
                <a16:creationId xmlns="" xmlns:a16="http://schemas.microsoft.com/office/drawing/2014/main" id="{A719F959-A085-47B3-BA2C-8026A89B34FF}"/>
              </a:ext>
            </a:extLst>
          </p:cNvPr>
          <p:cNvGrpSpPr/>
          <p:nvPr/>
        </p:nvGrpSpPr>
        <p:grpSpPr>
          <a:xfrm>
            <a:off x="4285883" y="785802"/>
            <a:ext cx="4363182" cy="4400549"/>
            <a:chOff x="6409915" y="944165"/>
            <a:chExt cx="1981200" cy="3300412"/>
          </a:xfrm>
        </p:grpSpPr>
        <p:sp>
          <p:nvSpPr>
            <p:cNvPr id="4" name="Rectangle 54">
              <a:extLst>
                <a:ext uri="{FF2B5EF4-FFF2-40B4-BE49-F238E27FC236}">
                  <a16:creationId xmlns="" xmlns:a16="http://schemas.microsoft.com/office/drawing/2014/main" id="{4176F456-2EAC-461C-B1C6-4C85A132DB36}"/>
                </a:ext>
              </a:extLst>
            </p:cNvPr>
            <p:cNvSpPr/>
            <p:nvPr/>
          </p:nvSpPr>
          <p:spPr>
            <a:xfrm>
              <a:off x="6477000" y="944165"/>
              <a:ext cx="1828800" cy="3300412"/>
            </a:xfrm>
            <a:prstGeom prst="rect">
              <a:avLst/>
            </a:prstGeom>
            <a:solidFill>
              <a:srgbClr val="3C9E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Rectangle 55">
              <a:extLst>
                <a:ext uri="{FF2B5EF4-FFF2-40B4-BE49-F238E27FC236}">
                  <a16:creationId xmlns="" xmlns:a16="http://schemas.microsoft.com/office/drawing/2014/main" id="{848F8991-FA9C-40F3-8276-D3B54B11D097}"/>
                </a:ext>
              </a:extLst>
            </p:cNvPr>
            <p:cNvSpPr/>
            <p:nvPr/>
          </p:nvSpPr>
          <p:spPr>
            <a:xfrm>
              <a:off x="6409915" y="1427716"/>
              <a:ext cx="1981200" cy="457200"/>
            </a:xfrm>
            <a:prstGeom prst="rect">
              <a:avLst/>
            </a:prstGeom>
            <a:solidFill>
              <a:srgbClr val="00B050">
                <a:alpha val="6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633624" y="2185063"/>
            <a:ext cx="3695989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vi-VN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Hải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 làm cụ thể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 góp phầ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gìn giữ, kế thừa và phát huy truyền thống gia đình, dòng họ ?</a:t>
            </a:r>
            <a:endParaRPr lang="en-US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30648" y="1362451"/>
            <a:ext cx="3273653" cy="556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cặp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- 2’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椭圆 23">
            <a:extLst>
              <a:ext uri="{FF2B5EF4-FFF2-40B4-BE49-F238E27FC236}">
                <a16:creationId xmlns="" xmlns:a16="http://schemas.microsoft.com/office/drawing/2014/main" id="{98FC77FE-7D43-4831-9E5E-76FA6B7C2DF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741126" y="5992"/>
            <a:ext cx="1166948" cy="1148090"/>
          </a:xfrm>
          <a:prstGeom prst="ellipse">
            <a:avLst/>
          </a:prstGeom>
          <a:solidFill>
            <a:srgbClr val="F5C727"/>
          </a:solidFill>
          <a:ln w="44450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6000" dirty="0">
                <a:solidFill>
                  <a:srgbClr val="FFFFFF"/>
                </a:solidFill>
                <a:latin typeface="Arial" panose="020B0604020202020204" pitchFamily="34" charset="0"/>
                <a:ea typeface="汉仪跳跳体简" panose="00020600040101010101" pitchFamily="18" charset="-122"/>
                <a:cs typeface="Arial" panose="020B0604020202020204" pitchFamily="34" charset="0"/>
              </a:rPr>
              <a:t>3</a:t>
            </a:r>
            <a:endParaRPr lang="zh-CN" altLang="en-US" sz="6000" dirty="0">
              <a:solidFill>
                <a:srgbClr val="FFFFFF"/>
              </a:solidFill>
              <a:latin typeface="Arial" panose="020B0604020202020204" pitchFamily="34" charset="0"/>
              <a:ea typeface="汉仪跳跳体简" panose="00020600040101010101" pitchFamily="18" charset="-122"/>
              <a:cs typeface="Arial" panose="020B0604020202020204" pitchFamily="34" charset="0"/>
            </a:endParaRPr>
          </a:p>
        </p:txBody>
      </p:sp>
      <p:pic>
        <p:nvPicPr>
          <p:cNvPr id="8" name="图片 40">
            <a:extLst>
              <a:ext uri="{FF2B5EF4-FFF2-40B4-BE49-F238E27FC236}">
                <a16:creationId xmlns="" xmlns:a16="http://schemas.microsoft.com/office/drawing/2014/main" id="{E836C4A5-44F9-429E-A696-ED600B862A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513" t="56668" r="3959" b="27"/>
          <a:stretch/>
        </p:blipFill>
        <p:spPr>
          <a:xfrm>
            <a:off x="8608918" y="2185063"/>
            <a:ext cx="3879893" cy="4194647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="" xmlns:a16="http://schemas.microsoft.com/office/drawing/2014/main" id="{CEE1DAD6-DC2C-4903-A770-7403CEB5758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43"/>
          <a:stretch/>
        </p:blipFill>
        <p:spPr>
          <a:xfrm>
            <a:off x="0" y="4479923"/>
            <a:ext cx="12192000" cy="2349097"/>
          </a:xfrm>
          <a:prstGeom prst="rect">
            <a:avLst/>
          </a:prstGeom>
        </p:spPr>
      </p:pic>
      <p:pic>
        <p:nvPicPr>
          <p:cNvPr id="10" name="Đồng hồ đếm ngược 2 phút - 2 Minutes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48789" y="5254437"/>
            <a:ext cx="2145953" cy="1207099"/>
          </a:xfrm>
          <a:prstGeom prst="rect">
            <a:avLst/>
          </a:prstGeom>
        </p:spPr>
      </p:pic>
      <p:pic>
        <p:nvPicPr>
          <p:cNvPr id="11" name="图片 3">
            <a:extLst>
              <a:ext uri="{FF2B5EF4-FFF2-40B4-BE49-F238E27FC236}">
                <a16:creationId xmlns="" xmlns:a16="http://schemas.microsoft.com/office/drawing/2014/main" id="{97942E92-DD93-46F2-99C8-C7C1818AC1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75" y="1440852"/>
            <a:ext cx="3399220" cy="2602512"/>
          </a:xfrm>
          <a:prstGeom prst="rect">
            <a:avLst/>
          </a:prstGeom>
        </p:spPr>
      </p:pic>
      <p:pic>
        <p:nvPicPr>
          <p:cNvPr id="12" name="图片 7">
            <a:extLst>
              <a:ext uri="{FF2B5EF4-FFF2-40B4-BE49-F238E27FC236}">
                <a16:creationId xmlns="" xmlns:a16="http://schemas.microsoft.com/office/drawing/2014/main" id="{261B46A9-D623-4960-8F41-4DED427515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35" y="4043364"/>
            <a:ext cx="2503513" cy="218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499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 14">
            <a:extLst>
              <a:ext uri="{FF2B5EF4-FFF2-40B4-BE49-F238E27FC236}">
                <a16:creationId xmlns="" xmlns:a16="http://schemas.microsoft.com/office/drawing/2014/main" id="{A49EE553-4F48-4CAB-8451-B50790171E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913" y="2448966"/>
            <a:ext cx="4568825" cy="1890192"/>
          </a:xfrm>
          <a:custGeom>
            <a:avLst/>
            <a:gdLst>
              <a:gd name="T0" fmla="*/ 169886 w 2123573"/>
              <a:gd name="T1" fmla="*/ 0 h 1724401"/>
              <a:gd name="T2" fmla="*/ 1953687 w 2123573"/>
              <a:gd name="T3" fmla="*/ 0 h 1724401"/>
              <a:gd name="T4" fmla="*/ 2123573 w 2123573"/>
              <a:gd name="T5" fmla="*/ 143261 h 1724401"/>
              <a:gd name="T6" fmla="*/ 2123573 w 2123573"/>
              <a:gd name="T7" fmla="*/ 1289345 h 1724401"/>
              <a:gd name="T8" fmla="*/ 1953687 w 2123573"/>
              <a:gd name="T9" fmla="*/ 1432606 h 1724401"/>
              <a:gd name="T10" fmla="*/ 1888361 w 2123573"/>
              <a:gd name="T11" fmla="*/ 1432606 h 1724401"/>
              <a:gd name="T12" fmla="*/ 1888361 w 2123573"/>
              <a:gd name="T13" fmla="*/ 1724401 h 1724401"/>
              <a:gd name="T14" fmla="*/ 1646320 w 2123573"/>
              <a:gd name="T15" fmla="*/ 1432606 h 1724401"/>
              <a:gd name="T16" fmla="*/ 169886 w 2123573"/>
              <a:gd name="T17" fmla="*/ 1432606 h 1724401"/>
              <a:gd name="T18" fmla="*/ 0 w 2123573"/>
              <a:gd name="T19" fmla="*/ 1289345 h 1724401"/>
              <a:gd name="T20" fmla="*/ 0 w 2123573"/>
              <a:gd name="T21" fmla="*/ 143261 h 1724401"/>
              <a:gd name="T22" fmla="*/ 169886 w 2123573"/>
              <a:gd name="T23" fmla="*/ 0 h 172440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123573"/>
              <a:gd name="T37" fmla="*/ 0 h 1724401"/>
              <a:gd name="T38" fmla="*/ 2123573 w 2123573"/>
              <a:gd name="T39" fmla="*/ 1724401 h 1724401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123573" h="1724401">
                <a:moveTo>
                  <a:pt x="169886" y="0"/>
                </a:moveTo>
                <a:lnTo>
                  <a:pt x="1953687" y="0"/>
                </a:lnTo>
                <a:cubicBezTo>
                  <a:pt x="2047512" y="0"/>
                  <a:pt x="2123573" y="64141"/>
                  <a:pt x="2123573" y="143261"/>
                </a:cubicBezTo>
                <a:lnTo>
                  <a:pt x="2123573" y="1289345"/>
                </a:lnTo>
                <a:cubicBezTo>
                  <a:pt x="2123573" y="1368466"/>
                  <a:pt x="2047512" y="1432606"/>
                  <a:pt x="1953687" y="1432606"/>
                </a:cubicBezTo>
                <a:lnTo>
                  <a:pt x="1888361" y="1432606"/>
                </a:lnTo>
                <a:lnTo>
                  <a:pt x="1888361" y="1724401"/>
                </a:lnTo>
                <a:lnTo>
                  <a:pt x="1646320" y="1432606"/>
                </a:lnTo>
                <a:lnTo>
                  <a:pt x="169886" y="1432606"/>
                </a:lnTo>
                <a:cubicBezTo>
                  <a:pt x="76061" y="1432606"/>
                  <a:pt x="0" y="1368466"/>
                  <a:pt x="0" y="1289345"/>
                </a:cubicBezTo>
                <a:lnTo>
                  <a:pt x="0" y="143261"/>
                </a:lnTo>
                <a:cubicBezTo>
                  <a:pt x="0" y="64141"/>
                  <a:pt x="76061" y="0"/>
                  <a:pt x="169886" y="0"/>
                </a:cubicBezTo>
                <a:close/>
              </a:path>
            </a:pathLst>
          </a:custGeom>
          <a:solidFill>
            <a:srgbClr val="3C9E3E"/>
          </a:solidFill>
          <a:ln>
            <a:noFill/>
          </a:ln>
        </p:spPr>
        <p:txBody>
          <a:bodyPr lIns="145079" tIns="145079" rIns="145079" bIns="145079" anchor="ctr"/>
          <a:lstStyle/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en-US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vi-VN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các gia đình, dòng họ</a:t>
            </a:r>
            <a:r>
              <a:rPr lang="en-US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nổi tiếng </a:t>
            </a:r>
            <a:r>
              <a:rPr lang="vi-VN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 Hải Phòng</a:t>
            </a:r>
            <a:r>
              <a:rPr lang="en-US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mới </a:t>
            </a:r>
            <a:r>
              <a:rPr lang="vi-VN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 truyền thống tốt đẹp.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任意多边形 33">
            <a:extLst>
              <a:ext uri="{FF2B5EF4-FFF2-40B4-BE49-F238E27FC236}">
                <a16:creationId xmlns="" xmlns:a16="http://schemas.microsoft.com/office/drawing/2014/main" id="{E1F8BB82-38E6-4065-ADC0-F8601D7900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5687" y="551465"/>
            <a:ext cx="3859214" cy="2101246"/>
          </a:xfrm>
          <a:custGeom>
            <a:avLst/>
            <a:gdLst>
              <a:gd name="connsiteX0" fmla="*/ 169926 w 2124075"/>
              <a:gd name="connsiteY0" fmla="*/ 0 h 1711241"/>
              <a:gd name="connsiteX1" fmla="*/ 1954149 w 2124075"/>
              <a:gd name="connsiteY1" fmla="*/ 0 h 1711241"/>
              <a:gd name="connsiteX2" fmla="*/ 2124075 w 2124075"/>
              <a:gd name="connsiteY2" fmla="*/ 143253 h 1711241"/>
              <a:gd name="connsiteX3" fmla="*/ 2124075 w 2124075"/>
              <a:gd name="connsiteY3" fmla="*/ 1289272 h 1711241"/>
              <a:gd name="connsiteX4" fmla="*/ 1954149 w 2124075"/>
              <a:gd name="connsiteY4" fmla="*/ 1432525 h 1711241"/>
              <a:gd name="connsiteX5" fmla="*/ 1883200 w 2124075"/>
              <a:gd name="connsiteY5" fmla="*/ 1432525 h 1711241"/>
              <a:gd name="connsiteX6" fmla="*/ 1626846 w 2124075"/>
              <a:gd name="connsiteY6" fmla="*/ 1432525 h 1711241"/>
              <a:gd name="connsiteX7" fmla="*/ 1223693 w 2124075"/>
              <a:gd name="connsiteY7" fmla="*/ 1432525 h 1711241"/>
              <a:gd name="connsiteX8" fmla="*/ 1062038 w 2124075"/>
              <a:gd name="connsiteY8" fmla="*/ 1711241 h 1711241"/>
              <a:gd name="connsiteX9" fmla="*/ 900383 w 2124075"/>
              <a:gd name="connsiteY9" fmla="*/ 1432525 h 1711241"/>
              <a:gd name="connsiteX10" fmla="*/ 252064 w 2124075"/>
              <a:gd name="connsiteY10" fmla="*/ 1432525 h 1711241"/>
              <a:gd name="connsiteX11" fmla="*/ 169926 w 2124075"/>
              <a:gd name="connsiteY11" fmla="*/ 1432525 h 1711241"/>
              <a:gd name="connsiteX12" fmla="*/ 0 w 2124075"/>
              <a:gd name="connsiteY12" fmla="*/ 1289272 h 1711241"/>
              <a:gd name="connsiteX13" fmla="*/ 0 w 2124075"/>
              <a:gd name="connsiteY13" fmla="*/ 143253 h 1711241"/>
              <a:gd name="connsiteX14" fmla="*/ 169926 w 2124075"/>
              <a:gd name="connsiteY14" fmla="*/ 0 h 1711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24075" h="1711241">
                <a:moveTo>
                  <a:pt x="169926" y="0"/>
                </a:moveTo>
                <a:lnTo>
                  <a:pt x="1954149" y="0"/>
                </a:lnTo>
                <a:cubicBezTo>
                  <a:pt x="2047996" y="0"/>
                  <a:pt x="2124075" y="64137"/>
                  <a:pt x="2124075" y="143253"/>
                </a:cubicBezTo>
                <a:lnTo>
                  <a:pt x="2124075" y="1289272"/>
                </a:lnTo>
                <a:cubicBezTo>
                  <a:pt x="2124075" y="1368389"/>
                  <a:pt x="2047996" y="1432525"/>
                  <a:pt x="1954149" y="1432525"/>
                </a:cubicBezTo>
                <a:lnTo>
                  <a:pt x="1883200" y="1432525"/>
                </a:lnTo>
                <a:lnTo>
                  <a:pt x="1626846" y="1432525"/>
                </a:lnTo>
                <a:lnTo>
                  <a:pt x="1223693" y="1432525"/>
                </a:lnTo>
                <a:lnTo>
                  <a:pt x="1062038" y="1711241"/>
                </a:lnTo>
                <a:lnTo>
                  <a:pt x="900383" y="1432525"/>
                </a:lnTo>
                <a:lnTo>
                  <a:pt x="252064" y="1432525"/>
                </a:lnTo>
                <a:lnTo>
                  <a:pt x="169926" y="1432525"/>
                </a:lnTo>
                <a:cubicBezTo>
                  <a:pt x="76079" y="1432525"/>
                  <a:pt x="0" y="1368389"/>
                  <a:pt x="0" y="1289272"/>
                </a:cubicBezTo>
                <a:lnTo>
                  <a:pt x="0" y="143253"/>
                </a:lnTo>
                <a:cubicBezTo>
                  <a:pt x="0" y="64137"/>
                  <a:pt x="76079" y="0"/>
                  <a:pt x="169926" y="0"/>
                </a:cubicBezTo>
                <a:close/>
              </a:path>
            </a:pathLst>
          </a:custGeom>
          <a:solidFill>
            <a:srgbClr val="FF8327"/>
          </a:solidFill>
          <a:ln>
            <a:noFill/>
          </a:ln>
        </p:spPr>
        <p:txBody>
          <a:bodyPr wrap="square" lIns="145079" tIns="145079" rIns="145079" bIns="145079" anchor="ctr">
            <a:noAutofit/>
          </a:bodyPr>
          <a:lstStyle/>
          <a:p>
            <a:pPr marL="457200" algn="ctr">
              <a:lnSpc>
                <a:spcPct val="107000"/>
              </a:lnSpc>
              <a:spcAft>
                <a:spcPts val="0"/>
              </a:spcAft>
            </a:pPr>
            <a:r>
              <a:rPr lang="vi-VN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 nghề truyền thống là một nét đẹp của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vi-VN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gia đình, dòng họ ở Hải Phòng.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任意多边形 17">
            <a:extLst>
              <a:ext uri="{FF2B5EF4-FFF2-40B4-BE49-F238E27FC236}">
                <a16:creationId xmlns="" xmlns:a16="http://schemas.microsoft.com/office/drawing/2014/main" id="{F66A0AE6-A204-497C-807B-90869BA6A7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3813" y="2223567"/>
            <a:ext cx="3875087" cy="2176983"/>
          </a:xfrm>
          <a:custGeom>
            <a:avLst/>
            <a:gdLst>
              <a:gd name="T0" fmla="*/ 169886 w 2123573"/>
              <a:gd name="T1" fmla="*/ 0 h 1724402"/>
              <a:gd name="T2" fmla="*/ 1953687 w 2123573"/>
              <a:gd name="T3" fmla="*/ 0 h 1724402"/>
              <a:gd name="T4" fmla="*/ 2123573 w 2123573"/>
              <a:gd name="T5" fmla="*/ 143261 h 1724402"/>
              <a:gd name="T6" fmla="*/ 2123573 w 2123573"/>
              <a:gd name="T7" fmla="*/ 1289345 h 1724402"/>
              <a:gd name="T8" fmla="*/ 1953687 w 2123573"/>
              <a:gd name="T9" fmla="*/ 1432606 h 1724402"/>
              <a:gd name="T10" fmla="*/ 459930 w 2123573"/>
              <a:gd name="T11" fmla="*/ 1432606 h 1724402"/>
              <a:gd name="T12" fmla="*/ 217888 w 2123573"/>
              <a:gd name="T13" fmla="*/ 1724402 h 1724402"/>
              <a:gd name="T14" fmla="*/ 217888 w 2123573"/>
              <a:gd name="T15" fmla="*/ 1432606 h 1724402"/>
              <a:gd name="T16" fmla="*/ 169886 w 2123573"/>
              <a:gd name="T17" fmla="*/ 1432606 h 1724402"/>
              <a:gd name="T18" fmla="*/ 0 w 2123573"/>
              <a:gd name="T19" fmla="*/ 1289345 h 1724402"/>
              <a:gd name="T20" fmla="*/ 0 w 2123573"/>
              <a:gd name="T21" fmla="*/ 143261 h 1724402"/>
              <a:gd name="T22" fmla="*/ 169886 w 2123573"/>
              <a:gd name="T23" fmla="*/ 0 h 172440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123573"/>
              <a:gd name="T37" fmla="*/ 0 h 1724402"/>
              <a:gd name="T38" fmla="*/ 2123573 w 2123573"/>
              <a:gd name="T39" fmla="*/ 1724402 h 172440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123573" h="1724402">
                <a:moveTo>
                  <a:pt x="169886" y="0"/>
                </a:moveTo>
                <a:lnTo>
                  <a:pt x="1953687" y="0"/>
                </a:lnTo>
                <a:cubicBezTo>
                  <a:pt x="2047512" y="0"/>
                  <a:pt x="2123573" y="64141"/>
                  <a:pt x="2123573" y="143261"/>
                </a:cubicBezTo>
                <a:lnTo>
                  <a:pt x="2123573" y="1289345"/>
                </a:lnTo>
                <a:cubicBezTo>
                  <a:pt x="2123573" y="1368466"/>
                  <a:pt x="2047512" y="1432606"/>
                  <a:pt x="1953687" y="1432606"/>
                </a:cubicBezTo>
                <a:lnTo>
                  <a:pt x="459930" y="1432606"/>
                </a:lnTo>
                <a:lnTo>
                  <a:pt x="217888" y="1724402"/>
                </a:lnTo>
                <a:lnTo>
                  <a:pt x="217888" y="1432606"/>
                </a:lnTo>
                <a:lnTo>
                  <a:pt x="169886" y="1432606"/>
                </a:lnTo>
                <a:cubicBezTo>
                  <a:pt x="76061" y="1432606"/>
                  <a:pt x="0" y="1368466"/>
                  <a:pt x="0" y="1289345"/>
                </a:cubicBezTo>
                <a:lnTo>
                  <a:pt x="0" y="143261"/>
                </a:lnTo>
                <a:cubicBezTo>
                  <a:pt x="0" y="64141"/>
                  <a:pt x="76061" y="0"/>
                  <a:pt x="169886" y="0"/>
                </a:cubicBezTo>
                <a:close/>
              </a:path>
            </a:pathLst>
          </a:custGeom>
          <a:solidFill>
            <a:srgbClr val="F5C727"/>
          </a:solidFill>
          <a:ln>
            <a:noFill/>
          </a:ln>
        </p:spPr>
        <p:txBody>
          <a:bodyPr lIns="145079" tIns="145079" rIns="145079" bIns="145079" anchor="ctr"/>
          <a:lstStyle/>
          <a:p>
            <a:pPr algn="ctr">
              <a:lnSpc>
                <a:spcPct val="90000"/>
              </a:lnSpc>
              <a:spcAft>
                <a:spcPct val="35000"/>
              </a:spcAft>
            </a:pPr>
            <a:r>
              <a:rPr lang="vi-VN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 sinh Hải Phòng biết giữ gìn và phát huy truyền thống tốt đẹp của gia đình, dòng họ là một biểu hiện của tình yêu thành phố quê hương</a:t>
            </a:r>
            <a:endParaRPr lang="zh-CN" altLang="zh-CN" sz="2000">
              <a:latin typeface="+mn-ea"/>
              <a:sym typeface="宋体" panose="02010600030101010101" pitchFamily="2" charset="-122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="" xmlns:a16="http://schemas.microsoft.com/office/drawing/2014/main" id="{BB356A43-97F9-47B0-8E9A-6FB7C8839EA0}"/>
              </a:ext>
            </a:extLst>
          </p:cNvPr>
          <p:cNvGrpSpPr/>
          <p:nvPr/>
        </p:nvGrpSpPr>
        <p:grpSpPr>
          <a:xfrm>
            <a:off x="4708525" y="3371850"/>
            <a:ext cx="3106738" cy="2945296"/>
            <a:chOff x="4708525" y="3465513"/>
            <a:chExt cx="2559050" cy="2559050"/>
          </a:xfrm>
        </p:grpSpPr>
        <p:sp>
          <p:nvSpPr>
            <p:cNvPr id="16" name="任意多边形 3">
              <a:extLst>
                <a:ext uri="{FF2B5EF4-FFF2-40B4-BE49-F238E27FC236}">
                  <a16:creationId xmlns="" xmlns:a16="http://schemas.microsoft.com/office/drawing/2014/main" id="{37B5B7F9-20AD-4685-B42D-ED8E01F943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8525" y="3465513"/>
              <a:ext cx="2559050" cy="2559050"/>
            </a:xfrm>
            <a:custGeom>
              <a:avLst/>
              <a:gdLst>
                <a:gd name="T0" fmla="*/ 0 w 1981801"/>
                <a:gd name="T1" fmla="*/ 990901 h 1981801"/>
                <a:gd name="T2" fmla="*/ 990901 w 1981801"/>
                <a:gd name="T3" fmla="*/ 0 h 1981801"/>
                <a:gd name="T4" fmla="*/ 1981802 w 1981801"/>
                <a:gd name="T5" fmla="*/ 990901 h 1981801"/>
                <a:gd name="T6" fmla="*/ 990901 w 1981801"/>
                <a:gd name="T7" fmla="*/ 1981802 h 1981801"/>
                <a:gd name="T8" fmla="*/ 0 w 1981801"/>
                <a:gd name="T9" fmla="*/ 990901 h 19818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81801"/>
                <a:gd name="T16" fmla="*/ 0 h 1981801"/>
                <a:gd name="T17" fmla="*/ 1981801 w 1981801"/>
                <a:gd name="T18" fmla="*/ 1981801 h 19818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81801" h="1981801">
                  <a:moveTo>
                    <a:pt x="0" y="990901"/>
                  </a:moveTo>
                  <a:cubicBezTo>
                    <a:pt x="0" y="443641"/>
                    <a:pt x="443641" y="0"/>
                    <a:pt x="990901" y="0"/>
                  </a:cubicBezTo>
                  <a:cubicBezTo>
                    <a:pt x="1538161" y="0"/>
                    <a:pt x="1981802" y="443641"/>
                    <a:pt x="1981802" y="990901"/>
                  </a:cubicBezTo>
                  <a:cubicBezTo>
                    <a:pt x="1981802" y="1538161"/>
                    <a:pt x="1538161" y="1981802"/>
                    <a:pt x="990901" y="1981802"/>
                  </a:cubicBezTo>
                  <a:cubicBezTo>
                    <a:pt x="443641" y="1981802"/>
                    <a:pt x="0" y="1538161"/>
                    <a:pt x="0" y="990901"/>
                  </a:cubicBezTo>
                  <a:close/>
                </a:path>
              </a:pathLst>
            </a:custGeom>
            <a:solidFill>
              <a:srgbClr val="794E2D"/>
            </a:solidFill>
            <a:ln>
              <a:noFill/>
            </a:ln>
          </p:spPr>
          <p:txBody>
            <a:bodyPr lIns="318803" tIns="318803" rIns="318803" bIns="318803" anchor="ctr"/>
            <a:lstStyle/>
            <a:p>
              <a:pPr algn="ctr">
                <a:lnSpc>
                  <a:spcPct val="90000"/>
                </a:lnSpc>
                <a:spcAft>
                  <a:spcPct val="35000"/>
                </a:spcAft>
              </a:pPr>
              <a:endParaRPr lang="zh-CN" altLang="zh-CN" sz="4500">
                <a:latin typeface="+mn-ea"/>
                <a:sym typeface="宋体" panose="02010600030101010101" pitchFamily="2" charset="-122"/>
              </a:endParaRPr>
            </a:p>
          </p:txBody>
        </p:sp>
        <p:sp>
          <p:nvSpPr>
            <p:cNvPr id="18" name="Freeform 438">
              <a:extLst>
                <a:ext uri="{FF2B5EF4-FFF2-40B4-BE49-F238E27FC236}">
                  <a16:creationId xmlns="" xmlns:a16="http://schemas.microsoft.com/office/drawing/2014/main" id="{9E6AA04F-9F5B-40ED-AA63-7D1C0736512A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5688013" y="3511054"/>
              <a:ext cx="635000" cy="739775"/>
            </a:xfrm>
            <a:custGeom>
              <a:avLst/>
              <a:gdLst>
                <a:gd name="T0" fmla="*/ 162 w 169"/>
                <a:gd name="T1" fmla="*/ 57 h 197"/>
                <a:gd name="T2" fmla="*/ 115 w 169"/>
                <a:gd name="T3" fmla="*/ 57 h 197"/>
                <a:gd name="T4" fmla="*/ 135 w 169"/>
                <a:gd name="T5" fmla="*/ 33 h 197"/>
                <a:gd name="T6" fmla="*/ 127 w 169"/>
                <a:gd name="T7" fmla="*/ 16 h 197"/>
                <a:gd name="T8" fmla="*/ 113 w 169"/>
                <a:gd name="T9" fmla="*/ 11 h 197"/>
                <a:gd name="T10" fmla="*/ 87 w 169"/>
                <a:gd name="T11" fmla="*/ 42 h 197"/>
                <a:gd name="T12" fmla="*/ 55 w 169"/>
                <a:gd name="T13" fmla="*/ 0 h 197"/>
                <a:gd name="T14" fmla="*/ 41 w 169"/>
                <a:gd name="T15" fmla="*/ 6 h 197"/>
                <a:gd name="T16" fmla="*/ 31 w 169"/>
                <a:gd name="T17" fmla="*/ 27 h 197"/>
                <a:gd name="T18" fmla="*/ 59 w 169"/>
                <a:gd name="T19" fmla="*/ 57 h 197"/>
                <a:gd name="T20" fmla="*/ 7 w 169"/>
                <a:gd name="T21" fmla="*/ 57 h 197"/>
                <a:gd name="T22" fmla="*/ 0 w 169"/>
                <a:gd name="T23" fmla="*/ 64 h 197"/>
                <a:gd name="T24" fmla="*/ 0 w 169"/>
                <a:gd name="T25" fmla="*/ 101 h 197"/>
                <a:gd name="T26" fmla="*/ 7 w 169"/>
                <a:gd name="T27" fmla="*/ 108 h 197"/>
                <a:gd name="T28" fmla="*/ 9 w 169"/>
                <a:gd name="T29" fmla="*/ 108 h 197"/>
                <a:gd name="T30" fmla="*/ 9 w 169"/>
                <a:gd name="T31" fmla="*/ 190 h 197"/>
                <a:gd name="T32" fmla="*/ 16 w 169"/>
                <a:gd name="T33" fmla="*/ 197 h 197"/>
                <a:gd name="T34" fmla="*/ 153 w 169"/>
                <a:gd name="T35" fmla="*/ 197 h 197"/>
                <a:gd name="T36" fmla="*/ 160 w 169"/>
                <a:gd name="T37" fmla="*/ 190 h 197"/>
                <a:gd name="T38" fmla="*/ 160 w 169"/>
                <a:gd name="T39" fmla="*/ 108 h 197"/>
                <a:gd name="T40" fmla="*/ 162 w 169"/>
                <a:gd name="T41" fmla="*/ 108 h 197"/>
                <a:gd name="T42" fmla="*/ 169 w 169"/>
                <a:gd name="T43" fmla="*/ 101 h 197"/>
                <a:gd name="T44" fmla="*/ 169 w 169"/>
                <a:gd name="T45" fmla="*/ 64 h 197"/>
                <a:gd name="T46" fmla="*/ 162 w 169"/>
                <a:gd name="T47" fmla="*/ 57 h 197"/>
                <a:gd name="T48" fmla="*/ 155 w 169"/>
                <a:gd name="T49" fmla="*/ 94 h 197"/>
                <a:gd name="T50" fmla="*/ 98 w 169"/>
                <a:gd name="T51" fmla="*/ 94 h 197"/>
                <a:gd name="T52" fmla="*/ 98 w 169"/>
                <a:gd name="T53" fmla="*/ 71 h 197"/>
                <a:gd name="T54" fmla="*/ 155 w 169"/>
                <a:gd name="T55" fmla="*/ 71 h 197"/>
                <a:gd name="T56" fmla="*/ 155 w 169"/>
                <a:gd name="T57" fmla="*/ 94 h 197"/>
                <a:gd name="T58" fmla="*/ 113 w 169"/>
                <a:gd name="T59" fmla="*/ 25 h 197"/>
                <a:gd name="T60" fmla="*/ 118 w 169"/>
                <a:gd name="T61" fmla="*/ 27 h 197"/>
                <a:gd name="T62" fmla="*/ 121 w 169"/>
                <a:gd name="T63" fmla="*/ 31 h 197"/>
                <a:gd name="T64" fmla="*/ 99 w 169"/>
                <a:gd name="T65" fmla="*/ 51 h 197"/>
                <a:gd name="T66" fmla="*/ 113 w 169"/>
                <a:gd name="T67" fmla="*/ 25 h 197"/>
                <a:gd name="T68" fmla="*/ 45 w 169"/>
                <a:gd name="T69" fmla="*/ 25 h 197"/>
                <a:gd name="T70" fmla="*/ 50 w 169"/>
                <a:gd name="T71" fmla="*/ 16 h 197"/>
                <a:gd name="T72" fmla="*/ 55 w 169"/>
                <a:gd name="T73" fmla="*/ 14 h 197"/>
                <a:gd name="T74" fmla="*/ 75 w 169"/>
                <a:gd name="T75" fmla="*/ 50 h 197"/>
                <a:gd name="T76" fmla="*/ 45 w 169"/>
                <a:gd name="T77" fmla="*/ 25 h 197"/>
                <a:gd name="T78" fmla="*/ 72 w 169"/>
                <a:gd name="T79" fmla="*/ 71 h 197"/>
                <a:gd name="T80" fmla="*/ 72 w 169"/>
                <a:gd name="T81" fmla="*/ 94 h 197"/>
                <a:gd name="T82" fmla="*/ 14 w 169"/>
                <a:gd name="T83" fmla="*/ 94 h 197"/>
                <a:gd name="T84" fmla="*/ 14 w 169"/>
                <a:gd name="T85" fmla="*/ 71 h 197"/>
                <a:gd name="T86" fmla="*/ 72 w 169"/>
                <a:gd name="T87" fmla="*/ 71 h 197"/>
                <a:gd name="T88" fmla="*/ 23 w 169"/>
                <a:gd name="T89" fmla="*/ 102 h 197"/>
                <a:gd name="T90" fmla="*/ 72 w 169"/>
                <a:gd name="T91" fmla="*/ 102 h 197"/>
                <a:gd name="T92" fmla="*/ 72 w 169"/>
                <a:gd name="T93" fmla="*/ 183 h 197"/>
                <a:gd name="T94" fmla="*/ 23 w 169"/>
                <a:gd name="T95" fmla="*/ 183 h 197"/>
                <a:gd name="T96" fmla="*/ 23 w 169"/>
                <a:gd name="T97" fmla="*/ 102 h 197"/>
                <a:gd name="T98" fmla="*/ 98 w 169"/>
                <a:gd name="T99" fmla="*/ 183 h 197"/>
                <a:gd name="T100" fmla="*/ 98 w 169"/>
                <a:gd name="T101" fmla="*/ 102 h 197"/>
                <a:gd name="T102" fmla="*/ 146 w 169"/>
                <a:gd name="T103" fmla="*/ 102 h 197"/>
                <a:gd name="T104" fmla="*/ 146 w 169"/>
                <a:gd name="T105" fmla="*/ 183 h 197"/>
                <a:gd name="T106" fmla="*/ 98 w 169"/>
                <a:gd name="T107" fmla="*/ 183 h 19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69"/>
                <a:gd name="T163" fmla="*/ 0 h 197"/>
                <a:gd name="T164" fmla="*/ 169 w 169"/>
                <a:gd name="T165" fmla="*/ 197 h 19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69" h="197">
                  <a:moveTo>
                    <a:pt x="162" y="57"/>
                  </a:moveTo>
                  <a:cubicBezTo>
                    <a:pt x="115" y="57"/>
                    <a:pt x="115" y="57"/>
                    <a:pt x="115" y="57"/>
                  </a:cubicBezTo>
                  <a:cubicBezTo>
                    <a:pt x="125" y="51"/>
                    <a:pt x="134" y="42"/>
                    <a:pt x="135" y="33"/>
                  </a:cubicBezTo>
                  <a:cubicBezTo>
                    <a:pt x="135" y="29"/>
                    <a:pt x="134" y="22"/>
                    <a:pt x="127" y="16"/>
                  </a:cubicBezTo>
                  <a:cubicBezTo>
                    <a:pt x="122" y="13"/>
                    <a:pt x="118" y="11"/>
                    <a:pt x="113" y="11"/>
                  </a:cubicBezTo>
                  <a:cubicBezTo>
                    <a:pt x="99" y="11"/>
                    <a:pt x="92" y="27"/>
                    <a:pt x="87" y="42"/>
                  </a:cubicBezTo>
                  <a:cubicBezTo>
                    <a:pt x="82" y="23"/>
                    <a:pt x="72" y="0"/>
                    <a:pt x="55" y="0"/>
                  </a:cubicBezTo>
                  <a:cubicBezTo>
                    <a:pt x="51" y="0"/>
                    <a:pt x="46" y="2"/>
                    <a:pt x="41" y="6"/>
                  </a:cubicBezTo>
                  <a:cubicBezTo>
                    <a:pt x="31" y="14"/>
                    <a:pt x="31" y="22"/>
                    <a:pt x="31" y="27"/>
                  </a:cubicBezTo>
                  <a:cubicBezTo>
                    <a:pt x="33" y="39"/>
                    <a:pt x="46" y="50"/>
                    <a:pt x="59" y="57"/>
                  </a:cubicBezTo>
                  <a:cubicBezTo>
                    <a:pt x="7" y="57"/>
                    <a:pt x="7" y="57"/>
                    <a:pt x="7" y="57"/>
                  </a:cubicBezTo>
                  <a:cubicBezTo>
                    <a:pt x="3" y="57"/>
                    <a:pt x="0" y="60"/>
                    <a:pt x="0" y="64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5"/>
                    <a:pt x="3" y="108"/>
                    <a:pt x="7" y="108"/>
                  </a:cubicBezTo>
                  <a:cubicBezTo>
                    <a:pt x="9" y="108"/>
                    <a:pt x="9" y="108"/>
                    <a:pt x="9" y="108"/>
                  </a:cubicBezTo>
                  <a:cubicBezTo>
                    <a:pt x="9" y="190"/>
                    <a:pt x="9" y="190"/>
                    <a:pt x="9" y="190"/>
                  </a:cubicBezTo>
                  <a:cubicBezTo>
                    <a:pt x="9" y="194"/>
                    <a:pt x="12" y="197"/>
                    <a:pt x="16" y="197"/>
                  </a:cubicBezTo>
                  <a:cubicBezTo>
                    <a:pt x="153" y="197"/>
                    <a:pt x="153" y="197"/>
                    <a:pt x="153" y="197"/>
                  </a:cubicBezTo>
                  <a:cubicBezTo>
                    <a:pt x="157" y="197"/>
                    <a:pt x="160" y="194"/>
                    <a:pt x="160" y="190"/>
                  </a:cubicBezTo>
                  <a:cubicBezTo>
                    <a:pt x="160" y="108"/>
                    <a:pt x="160" y="108"/>
                    <a:pt x="160" y="108"/>
                  </a:cubicBezTo>
                  <a:cubicBezTo>
                    <a:pt x="162" y="108"/>
                    <a:pt x="162" y="108"/>
                    <a:pt x="162" y="108"/>
                  </a:cubicBezTo>
                  <a:cubicBezTo>
                    <a:pt x="166" y="108"/>
                    <a:pt x="169" y="105"/>
                    <a:pt x="169" y="101"/>
                  </a:cubicBezTo>
                  <a:cubicBezTo>
                    <a:pt x="169" y="64"/>
                    <a:pt x="169" y="64"/>
                    <a:pt x="169" y="64"/>
                  </a:cubicBezTo>
                  <a:cubicBezTo>
                    <a:pt x="169" y="60"/>
                    <a:pt x="166" y="57"/>
                    <a:pt x="162" y="57"/>
                  </a:cubicBezTo>
                  <a:close/>
                  <a:moveTo>
                    <a:pt x="155" y="94"/>
                  </a:moveTo>
                  <a:cubicBezTo>
                    <a:pt x="98" y="94"/>
                    <a:pt x="98" y="94"/>
                    <a:pt x="98" y="94"/>
                  </a:cubicBezTo>
                  <a:cubicBezTo>
                    <a:pt x="98" y="71"/>
                    <a:pt x="98" y="71"/>
                    <a:pt x="98" y="71"/>
                  </a:cubicBezTo>
                  <a:cubicBezTo>
                    <a:pt x="155" y="71"/>
                    <a:pt x="155" y="71"/>
                    <a:pt x="155" y="71"/>
                  </a:cubicBezTo>
                  <a:lnTo>
                    <a:pt x="155" y="94"/>
                  </a:lnTo>
                  <a:close/>
                  <a:moveTo>
                    <a:pt x="113" y="25"/>
                  </a:moveTo>
                  <a:cubicBezTo>
                    <a:pt x="115" y="25"/>
                    <a:pt x="116" y="26"/>
                    <a:pt x="118" y="27"/>
                  </a:cubicBezTo>
                  <a:cubicBezTo>
                    <a:pt x="121" y="29"/>
                    <a:pt x="121" y="31"/>
                    <a:pt x="121" y="31"/>
                  </a:cubicBezTo>
                  <a:cubicBezTo>
                    <a:pt x="121" y="36"/>
                    <a:pt x="111" y="44"/>
                    <a:pt x="99" y="51"/>
                  </a:cubicBezTo>
                  <a:cubicBezTo>
                    <a:pt x="102" y="37"/>
                    <a:pt x="108" y="25"/>
                    <a:pt x="113" y="25"/>
                  </a:cubicBezTo>
                  <a:close/>
                  <a:moveTo>
                    <a:pt x="45" y="25"/>
                  </a:moveTo>
                  <a:cubicBezTo>
                    <a:pt x="45" y="24"/>
                    <a:pt x="44" y="21"/>
                    <a:pt x="50" y="16"/>
                  </a:cubicBezTo>
                  <a:cubicBezTo>
                    <a:pt x="51" y="15"/>
                    <a:pt x="53" y="14"/>
                    <a:pt x="55" y="14"/>
                  </a:cubicBezTo>
                  <a:cubicBezTo>
                    <a:pt x="63" y="14"/>
                    <a:pt x="71" y="32"/>
                    <a:pt x="75" y="50"/>
                  </a:cubicBezTo>
                  <a:cubicBezTo>
                    <a:pt x="61" y="43"/>
                    <a:pt x="46" y="33"/>
                    <a:pt x="45" y="25"/>
                  </a:cubicBezTo>
                  <a:close/>
                  <a:moveTo>
                    <a:pt x="72" y="71"/>
                  </a:moveTo>
                  <a:cubicBezTo>
                    <a:pt x="72" y="94"/>
                    <a:pt x="72" y="94"/>
                    <a:pt x="72" y="94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71"/>
                    <a:pt x="14" y="71"/>
                    <a:pt x="14" y="71"/>
                  </a:cubicBezTo>
                  <a:lnTo>
                    <a:pt x="72" y="71"/>
                  </a:lnTo>
                  <a:close/>
                  <a:moveTo>
                    <a:pt x="23" y="102"/>
                  </a:moveTo>
                  <a:cubicBezTo>
                    <a:pt x="72" y="102"/>
                    <a:pt x="72" y="102"/>
                    <a:pt x="72" y="102"/>
                  </a:cubicBezTo>
                  <a:cubicBezTo>
                    <a:pt x="72" y="183"/>
                    <a:pt x="72" y="183"/>
                    <a:pt x="72" y="183"/>
                  </a:cubicBezTo>
                  <a:cubicBezTo>
                    <a:pt x="23" y="183"/>
                    <a:pt x="23" y="183"/>
                    <a:pt x="23" y="183"/>
                  </a:cubicBezTo>
                  <a:lnTo>
                    <a:pt x="23" y="102"/>
                  </a:lnTo>
                  <a:close/>
                  <a:moveTo>
                    <a:pt x="98" y="183"/>
                  </a:moveTo>
                  <a:cubicBezTo>
                    <a:pt x="98" y="102"/>
                    <a:pt x="98" y="102"/>
                    <a:pt x="98" y="102"/>
                  </a:cubicBezTo>
                  <a:cubicBezTo>
                    <a:pt x="146" y="102"/>
                    <a:pt x="146" y="102"/>
                    <a:pt x="146" y="102"/>
                  </a:cubicBezTo>
                  <a:cubicBezTo>
                    <a:pt x="146" y="183"/>
                    <a:pt x="146" y="183"/>
                    <a:pt x="146" y="183"/>
                  </a:cubicBezTo>
                  <a:lnTo>
                    <a:pt x="98" y="18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latin typeface="+mn-ea"/>
                <a:sym typeface="宋体" panose="02010600030101010101" pitchFamily="2" charset="-122"/>
              </a:endParaRPr>
            </a:p>
          </p:txBody>
        </p:sp>
      </p:grpSp>
      <p:sp>
        <p:nvSpPr>
          <p:cNvPr id="19" name="直接连接符 24">
            <a:extLst>
              <a:ext uri="{FF2B5EF4-FFF2-40B4-BE49-F238E27FC236}">
                <a16:creationId xmlns="" xmlns:a16="http://schemas.microsoft.com/office/drawing/2014/main" id="{EF0359CC-0E98-4449-938C-C0988E9638D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70850" y="4510075"/>
            <a:ext cx="0" cy="1538287"/>
          </a:xfrm>
          <a:prstGeom prst="line">
            <a:avLst/>
          </a:prstGeom>
          <a:noFill/>
          <a:ln w="50800" cap="flat" cmpd="sng">
            <a:solidFill>
              <a:srgbClr val="F5C727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+mn-ea"/>
            </a:endParaRPr>
          </a:p>
        </p:txBody>
      </p:sp>
      <p:sp>
        <p:nvSpPr>
          <p:cNvPr id="22" name="任意多边形 25">
            <a:extLst>
              <a:ext uri="{FF2B5EF4-FFF2-40B4-BE49-F238E27FC236}">
                <a16:creationId xmlns="" xmlns:a16="http://schemas.microsoft.com/office/drawing/2014/main" id="{7CF2B756-ADCF-4587-B1AF-AFC93B0AE11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310561" y="4543412"/>
            <a:ext cx="2795985" cy="1128726"/>
          </a:xfrm>
          <a:custGeom>
            <a:avLst/>
            <a:gdLst>
              <a:gd name="T0" fmla="*/ 0 w 1997528"/>
              <a:gd name="T1" fmla="*/ 0 h 582125"/>
              <a:gd name="T2" fmla="*/ 1997528 w 1997528"/>
              <a:gd name="T3" fmla="*/ 0 h 582125"/>
              <a:gd name="T4" fmla="*/ 1997528 w 1997528"/>
              <a:gd name="T5" fmla="*/ 379163 h 582125"/>
              <a:gd name="T6" fmla="*/ 1895926 w 1997528"/>
              <a:gd name="T7" fmla="*/ 379163 h 582125"/>
              <a:gd name="T8" fmla="*/ 1895926 w 1997528"/>
              <a:gd name="T9" fmla="*/ 582125 h 582125"/>
              <a:gd name="T10" fmla="*/ 1692964 w 1997528"/>
              <a:gd name="T11" fmla="*/ 379163 h 582125"/>
              <a:gd name="T12" fmla="*/ 0 w 1997528"/>
              <a:gd name="T13" fmla="*/ 379163 h 5821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97528"/>
              <a:gd name="T22" fmla="*/ 0 h 582125"/>
              <a:gd name="T23" fmla="*/ 1997528 w 1997528"/>
              <a:gd name="T24" fmla="*/ 582125 h 5821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97528" h="582125">
                <a:moveTo>
                  <a:pt x="0" y="0"/>
                </a:moveTo>
                <a:lnTo>
                  <a:pt x="1997528" y="0"/>
                </a:lnTo>
                <a:lnTo>
                  <a:pt x="1997528" y="379163"/>
                </a:lnTo>
                <a:lnTo>
                  <a:pt x="1895926" y="379163"/>
                </a:lnTo>
                <a:lnTo>
                  <a:pt x="1895926" y="582125"/>
                </a:lnTo>
                <a:lnTo>
                  <a:pt x="1692964" y="379163"/>
                </a:lnTo>
                <a:lnTo>
                  <a:pt x="0" y="379163"/>
                </a:lnTo>
                <a:close/>
              </a:path>
            </a:pathLst>
          </a:custGeom>
          <a:noFill/>
          <a:ln w="25400" cap="flat" cmpd="sng">
            <a:solidFill>
              <a:schemeClr val="accent3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 b="1">
              <a:latin typeface="+mn-ea"/>
              <a:sym typeface="宋体" panose="02010600030101010101" pitchFamily="2" charset="-122"/>
            </a:endParaRPr>
          </a:p>
        </p:txBody>
      </p:sp>
      <p:sp>
        <p:nvSpPr>
          <p:cNvPr id="24" name="直接连接符 28">
            <a:extLst>
              <a:ext uri="{FF2B5EF4-FFF2-40B4-BE49-F238E27FC236}">
                <a16:creationId xmlns="" xmlns:a16="http://schemas.microsoft.com/office/drawing/2014/main" id="{5FE96A8E-B739-45FF-95B1-F140261E147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17950" y="4510075"/>
            <a:ext cx="1588" cy="1538287"/>
          </a:xfrm>
          <a:prstGeom prst="line">
            <a:avLst/>
          </a:prstGeom>
          <a:noFill/>
          <a:ln w="50800" cap="flat" cmpd="sng">
            <a:solidFill>
              <a:srgbClr val="3C9E3E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+mn-ea"/>
            </a:endParaRPr>
          </a:p>
        </p:txBody>
      </p:sp>
      <p:sp>
        <p:nvSpPr>
          <p:cNvPr id="27" name="任意多边形 29">
            <a:extLst>
              <a:ext uri="{FF2B5EF4-FFF2-40B4-BE49-F238E27FC236}">
                <a16:creationId xmlns="" xmlns:a16="http://schemas.microsoft.com/office/drawing/2014/main" id="{31077182-0451-4650-844A-DB86616BF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3800" y="4543412"/>
            <a:ext cx="2724150" cy="1271601"/>
          </a:xfrm>
          <a:custGeom>
            <a:avLst/>
            <a:gdLst>
              <a:gd name="T0" fmla="*/ 0 w 1997528"/>
              <a:gd name="T1" fmla="*/ 0 h 582125"/>
              <a:gd name="T2" fmla="*/ 1997528 w 1997528"/>
              <a:gd name="T3" fmla="*/ 0 h 582125"/>
              <a:gd name="T4" fmla="*/ 1997528 w 1997528"/>
              <a:gd name="T5" fmla="*/ 379163 h 582125"/>
              <a:gd name="T6" fmla="*/ 1895926 w 1997528"/>
              <a:gd name="T7" fmla="*/ 379163 h 582125"/>
              <a:gd name="T8" fmla="*/ 1895926 w 1997528"/>
              <a:gd name="T9" fmla="*/ 582125 h 582125"/>
              <a:gd name="T10" fmla="*/ 1692964 w 1997528"/>
              <a:gd name="T11" fmla="*/ 379163 h 582125"/>
              <a:gd name="T12" fmla="*/ 0 w 1997528"/>
              <a:gd name="T13" fmla="*/ 379163 h 5821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97528"/>
              <a:gd name="T22" fmla="*/ 0 h 582125"/>
              <a:gd name="T23" fmla="*/ 1997528 w 1997528"/>
              <a:gd name="T24" fmla="*/ 582125 h 5821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97528" h="582125">
                <a:moveTo>
                  <a:pt x="0" y="0"/>
                </a:moveTo>
                <a:lnTo>
                  <a:pt x="1997528" y="0"/>
                </a:lnTo>
                <a:lnTo>
                  <a:pt x="1997528" y="379163"/>
                </a:lnTo>
                <a:lnTo>
                  <a:pt x="1895926" y="379163"/>
                </a:lnTo>
                <a:lnTo>
                  <a:pt x="1895926" y="582125"/>
                </a:lnTo>
                <a:lnTo>
                  <a:pt x="1692964" y="379163"/>
                </a:lnTo>
                <a:lnTo>
                  <a:pt x="0" y="379163"/>
                </a:lnTo>
                <a:close/>
              </a:path>
            </a:pathLst>
          </a:custGeom>
          <a:noFill/>
          <a:ln w="25400" cap="flat" cmpd="sng">
            <a:solidFill>
              <a:schemeClr val="accent5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 b="1" dirty="0">
              <a:latin typeface="+mn-ea"/>
              <a:sym typeface="宋体" panose="02010600030101010101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10945" y="4348710"/>
            <a:ext cx="27035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hãy bày tỏ quan điểm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mình về các ý kiến dưới đây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14" name="Picture 4" descr="Káº¿t quáº£ hÃ¬nh áº£nh cho máº·t cÆ°á»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598" r="89732">
                        <a14:foregroundMark x1="38170" y1="40822" x2="38170" y2="40822"/>
                        <a14:foregroundMark x1="57589" y1="35890" x2="55580" y2="40822"/>
                        <a14:foregroundMark x1="46875" y1="35890" x2="43527" y2="441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284" y="36977"/>
            <a:ext cx="1341941" cy="1093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Káº¿t quáº£ hÃ¬nh áº£nh cho máº·t máº¿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9988" r="971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2216"/>
            <a:ext cx="1491421" cy="119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Káº¿t quáº£ hÃ¬nh áº£nh cho máº·t cÆ°á»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598" r="89732">
                        <a14:foregroundMark x1="38170" y1="40822" x2="38170" y2="40822"/>
                        <a14:foregroundMark x1="57589" y1="35890" x2="55580" y2="40822"/>
                        <a14:foregroundMark x1="46875" y1="35890" x2="43527" y2="441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175" y="1682216"/>
            <a:ext cx="1341941" cy="1093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16409" y="4550212"/>
            <a:ext cx="28789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 err="1">
                <a:latin typeface="+mn-ea"/>
                <a:sym typeface="宋体" panose="02010600030101010101" pitchFamily="2" charset="-122"/>
              </a:rPr>
              <a:t>Hãy</a:t>
            </a:r>
            <a:r>
              <a:rPr lang="en-US" altLang="zh-CN" b="1" dirty="0">
                <a:latin typeface="+mn-ea"/>
                <a:sym typeface="宋体" panose="02010600030101010101" pitchFamily="2" charset="-122"/>
              </a:rPr>
              <a:t> </a:t>
            </a:r>
            <a:r>
              <a:rPr lang="en-US" altLang="zh-CN" b="1" dirty="0" err="1">
                <a:latin typeface="+mn-ea"/>
                <a:sym typeface="宋体" panose="02010600030101010101" pitchFamily="2" charset="-122"/>
              </a:rPr>
              <a:t>vẽ</a:t>
            </a:r>
            <a:r>
              <a:rPr lang="en-US" altLang="zh-CN" b="1" dirty="0">
                <a:latin typeface="+mn-ea"/>
                <a:sym typeface="宋体" panose="02010600030101010101" pitchFamily="2" charset="-122"/>
              </a:rPr>
              <a:t> </a:t>
            </a:r>
            <a:r>
              <a:rPr lang="en-US" altLang="zh-CN" b="1" dirty="0" err="1">
                <a:latin typeface="+mn-ea"/>
                <a:sym typeface="宋体" panose="02010600030101010101" pitchFamily="2" charset="-122"/>
              </a:rPr>
              <a:t>mặt</a:t>
            </a:r>
            <a:r>
              <a:rPr lang="en-US" altLang="zh-CN" b="1" dirty="0">
                <a:latin typeface="+mn-ea"/>
                <a:sym typeface="宋体" panose="02010600030101010101" pitchFamily="2" charset="-122"/>
              </a:rPr>
              <a:t> </a:t>
            </a:r>
            <a:r>
              <a:rPr lang="en-US" altLang="zh-CN" b="1" dirty="0" err="1">
                <a:latin typeface="+mn-ea"/>
                <a:sym typeface="宋体" panose="02010600030101010101" pitchFamily="2" charset="-122"/>
              </a:rPr>
              <a:t>buồn</a:t>
            </a:r>
            <a:r>
              <a:rPr lang="en-US" altLang="zh-CN" b="1" dirty="0">
                <a:latin typeface="+mn-ea"/>
                <a:sym typeface="宋体" panose="02010600030101010101" pitchFamily="2" charset="-122"/>
              </a:rPr>
              <a:t> </a:t>
            </a:r>
            <a:r>
              <a:rPr lang="en-US" altLang="zh-CN" b="1" dirty="0" err="1">
                <a:latin typeface="+mn-ea"/>
                <a:sym typeface="宋体" panose="02010600030101010101" pitchFamily="2" charset="-122"/>
              </a:rPr>
              <a:t>vào</a:t>
            </a:r>
            <a:r>
              <a:rPr lang="en-US" altLang="zh-CN" b="1" dirty="0">
                <a:latin typeface="+mn-ea"/>
                <a:sym typeface="宋体" panose="02010600030101010101" pitchFamily="2" charset="-122"/>
              </a:rPr>
              <a:t> ý </a:t>
            </a:r>
            <a:r>
              <a:rPr lang="en-US" altLang="zh-CN" b="1" dirty="0" err="1" smtClean="0">
                <a:latin typeface="+mn-ea"/>
                <a:sym typeface="宋体" panose="02010600030101010101" pitchFamily="2" charset="-122"/>
              </a:rPr>
              <a:t>emcho</a:t>
            </a:r>
            <a:r>
              <a:rPr lang="en-US" altLang="zh-CN" b="1" dirty="0" smtClean="0">
                <a:latin typeface="+mn-ea"/>
                <a:sym typeface="宋体" panose="02010600030101010101" pitchFamily="2" charset="-122"/>
              </a:rPr>
              <a:t> </a:t>
            </a:r>
            <a:r>
              <a:rPr lang="en-US" altLang="zh-CN" b="1" dirty="0" err="1" smtClean="0">
                <a:latin typeface="+mn-ea"/>
                <a:sym typeface="宋体" panose="02010600030101010101" pitchFamily="2" charset="-122"/>
              </a:rPr>
              <a:t>là</a:t>
            </a:r>
            <a:r>
              <a:rPr lang="en-US" altLang="zh-CN" b="1" dirty="0" smtClean="0">
                <a:latin typeface="+mn-ea"/>
                <a:sym typeface="宋体" panose="02010600030101010101" pitchFamily="2" charset="-122"/>
              </a:rPr>
              <a:t> </a:t>
            </a:r>
            <a:r>
              <a:rPr lang="en-US" altLang="zh-CN" b="1" dirty="0" err="1" smtClean="0">
                <a:latin typeface="+mn-ea"/>
                <a:sym typeface="宋体" panose="02010600030101010101" pitchFamily="2" charset="-122"/>
              </a:rPr>
              <a:t>chưa</a:t>
            </a:r>
            <a:r>
              <a:rPr lang="en-US" altLang="zh-CN" b="1" dirty="0" smtClean="0">
                <a:latin typeface="+mn-ea"/>
                <a:sym typeface="宋体" panose="02010600030101010101" pitchFamily="2" charset="-122"/>
              </a:rPr>
              <a:t> </a:t>
            </a:r>
            <a:r>
              <a:rPr lang="en-US" altLang="zh-CN" b="1" dirty="0" err="1" smtClean="0">
                <a:latin typeface="+mn-ea"/>
                <a:sym typeface="宋体" panose="02010600030101010101" pitchFamily="2" charset="-122"/>
              </a:rPr>
              <a:t>đúng</a:t>
            </a:r>
            <a:endParaRPr lang="zh-CN" altLang="zh-CN" b="1" dirty="0">
              <a:latin typeface="+mn-ea"/>
              <a:sym typeface="宋体" panose="02010600030101010101" pitchFamily="2" charset="-122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227616" y="4513128"/>
            <a:ext cx="28789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 err="1">
                <a:latin typeface="+mn-ea"/>
                <a:sym typeface="宋体" panose="02010600030101010101" pitchFamily="2" charset="-122"/>
              </a:rPr>
              <a:t>Hãy</a:t>
            </a:r>
            <a:r>
              <a:rPr lang="en-US" altLang="zh-CN" b="1" dirty="0">
                <a:latin typeface="+mn-ea"/>
                <a:sym typeface="宋体" panose="02010600030101010101" pitchFamily="2" charset="-122"/>
              </a:rPr>
              <a:t> </a:t>
            </a:r>
            <a:r>
              <a:rPr lang="en-US" altLang="zh-CN" b="1" dirty="0" err="1">
                <a:latin typeface="+mn-ea"/>
                <a:sym typeface="宋体" panose="02010600030101010101" pitchFamily="2" charset="-122"/>
              </a:rPr>
              <a:t>vẽ</a:t>
            </a:r>
            <a:r>
              <a:rPr lang="en-US" altLang="zh-CN" b="1" dirty="0">
                <a:latin typeface="+mn-ea"/>
                <a:sym typeface="宋体" panose="02010600030101010101" pitchFamily="2" charset="-122"/>
              </a:rPr>
              <a:t> </a:t>
            </a:r>
            <a:r>
              <a:rPr lang="en-US" altLang="zh-CN" b="1" dirty="0" err="1">
                <a:latin typeface="+mn-ea"/>
                <a:sym typeface="宋体" panose="02010600030101010101" pitchFamily="2" charset="-122"/>
              </a:rPr>
              <a:t>mặt</a:t>
            </a:r>
            <a:r>
              <a:rPr lang="en-US" altLang="zh-CN" b="1" dirty="0">
                <a:latin typeface="+mn-ea"/>
                <a:sym typeface="宋体" panose="02010600030101010101" pitchFamily="2" charset="-122"/>
              </a:rPr>
              <a:t> </a:t>
            </a:r>
            <a:r>
              <a:rPr lang="en-US" altLang="zh-CN" b="1" dirty="0" err="1" smtClean="0">
                <a:latin typeface="+mn-ea"/>
                <a:sym typeface="宋体" panose="02010600030101010101" pitchFamily="2" charset="-122"/>
              </a:rPr>
              <a:t>cười</a:t>
            </a:r>
            <a:r>
              <a:rPr lang="en-US" altLang="zh-CN" b="1" dirty="0" smtClean="0">
                <a:latin typeface="+mn-ea"/>
                <a:sym typeface="宋体" panose="02010600030101010101" pitchFamily="2" charset="-122"/>
              </a:rPr>
              <a:t>  </a:t>
            </a:r>
            <a:r>
              <a:rPr lang="en-US" altLang="zh-CN" b="1" dirty="0" err="1">
                <a:latin typeface="+mn-ea"/>
                <a:sym typeface="宋体" panose="02010600030101010101" pitchFamily="2" charset="-122"/>
              </a:rPr>
              <a:t>vào</a:t>
            </a:r>
            <a:r>
              <a:rPr lang="en-US" altLang="zh-CN" b="1" dirty="0">
                <a:latin typeface="+mn-ea"/>
                <a:sym typeface="宋体" panose="02010600030101010101" pitchFamily="2" charset="-122"/>
              </a:rPr>
              <a:t> ý </a:t>
            </a:r>
            <a:r>
              <a:rPr lang="en-US" altLang="zh-CN" b="1" dirty="0" err="1" smtClean="0">
                <a:latin typeface="+mn-ea"/>
                <a:sym typeface="宋体" panose="02010600030101010101" pitchFamily="2" charset="-122"/>
              </a:rPr>
              <a:t>em</a:t>
            </a:r>
            <a:r>
              <a:rPr lang="en-US" altLang="zh-CN" b="1" dirty="0" smtClean="0">
                <a:latin typeface="+mn-ea"/>
                <a:sym typeface="宋体" panose="02010600030101010101" pitchFamily="2" charset="-122"/>
              </a:rPr>
              <a:t> </a:t>
            </a:r>
            <a:r>
              <a:rPr lang="en-US" altLang="zh-CN" b="1" dirty="0" err="1" smtClean="0">
                <a:latin typeface="+mn-ea"/>
                <a:sym typeface="宋体" panose="02010600030101010101" pitchFamily="2" charset="-122"/>
              </a:rPr>
              <a:t>cho</a:t>
            </a:r>
            <a:r>
              <a:rPr lang="en-US" altLang="zh-CN" b="1" dirty="0" smtClean="0">
                <a:latin typeface="+mn-ea"/>
                <a:sym typeface="宋体" panose="02010600030101010101" pitchFamily="2" charset="-122"/>
              </a:rPr>
              <a:t> </a:t>
            </a:r>
            <a:r>
              <a:rPr lang="en-US" altLang="zh-CN" b="1" dirty="0" err="1" smtClean="0">
                <a:latin typeface="+mn-ea"/>
                <a:sym typeface="宋体" panose="02010600030101010101" pitchFamily="2" charset="-122"/>
              </a:rPr>
              <a:t>là</a:t>
            </a:r>
            <a:r>
              <a:rPr lang="en-US" altLang="zh-CN" b="1" dirty="0" smtClean="0">
                <a:latin typeface="+mn-ea"/>
                <a:sym typeface="宋体" panose="02010600030101010101" pitchFamily="2" charset="-122"/>
              </a:rPr>
              <a:t> </a:t>
            </a:r>
            <a:r>
              <a:rPr lang="en-US" altLang="zh-CN" b="1" dirty="0" err="1" smtClean="0">
                <a:latin typeface="+mn-ea"/>
                <a:sym typeface="宋体" panose="02010600030101010101" pitchFamily="2" charset="-122"/>
              </a:rPr>
              <a:t>đúng</a:t>
            </a:r>
            <a:endParaRPr lang="zh-CN" altLang="zh-CN" b="1" dirty="0">
              <a:latin typeface="+mn-ea"/>
              <a:sym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8202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1" animBg="1"/>
      <p:bldP spid="2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48125" y="1540271"/>
            <a:ext cx="7210425" cy="2835713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nay,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đỗ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vi-VN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 bạn bè hỏi An về truyền thống gia đình, dòng họ, 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 </a:t>
            </a:r>
            <a:r>
              <a:rPr lang="vi-VN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 đến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nghè</a:t>
            </a:r>
            <a:r>
              <a:rPr lang="vi-VN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cùng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vi-VN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nên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 mặc cảm và khó xử.</a:t>
            </a:r>
            <a:endParaRPr lang="en-US" sz="2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34612" y="197703"/>
            <a:ext cx="630653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XỬ LÝ TÌNH HUỐNG 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CB30860B-D7A6-4037-8535-4BF159217D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2276" y="884663"/>
            <a:ext cx="8276955" cy="58451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34612" y="5197324"/>
            <a:ext cx="7317240" cy="956544"/>
          </a:xfrm>
          <a:prstGeom prst="rect">
            <a:avLst/>
          </a:prstGeom>
          <a:solidFill>
            <a:srgbClr val="92D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457200" algn="ctr">
              <a:lnSpc>
                <a:spcPct val="107000"/>
              </a:lnSpc>
              <a:spcAft>
                <a:spcPts val="800"/>
              </a:spcAft>
            </a:pP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endParaRPr lang="en-US" sz="24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ctr">
              <a:lnSpc>
                <a:spcPct val="107000"/>
              </a:lnSpc>
              <a:spcAft>
                <a:spcPts val="800"/>
              </a:spcAft>
            </a:pPr>
            <a:r>
              <a:rPr lang="en-US" sz="2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53810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9CA3DAE5-FEEF-40FC-B859-AD62B4978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4" y="2241"/>
            <a:ext cx="12188465" cy="6855206"/>
          </a:xfrm>
          <a:prstGeom prst="rect">
            <a:avLst/>
          </a:prstGeom>
        </p:spPr>
      </p:pic>
      <p:sp>
        <p:nvSpPr>
          <p:cNvPr id="24" name="椭圆 23">
            <a:extLst>
              <a:ext uri="{FF2B5EF4-FFF2-40B4-BE49-F238E27FC236}">
                <a16:creationId xmlns="" xmlns:a16="http://schemas.microsoft.com/office/drawing/2014/main" id="{98FC77FE-7D43-4831-9E5E-76FA6B7C2DF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349641" y="643153"/>
            <a:ext cx="1391792" cy="1387768"/>
          </a:xfrm>
          <a:prstGeom prst="ellipse">
            <a:avLst/>
          </a:prstGeom>
          <a:solidFill>
            <a:srgbClr val="794E2D"/>
          </a:solidFill>
          <a:ln w="44450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9600" dirty="0">
                <a:solidFill>
                  <a:srgbClr val="FFFFFF"/>
                </a:solidFill>
                <a:latin typeface="汉仪跳跳体简" panose="00020600040101010101" pitchFamily="18" charset="-122"/>
                <a:ea typeface="汉仪跳跳体简" panose="00020600040101010101" pitchFamily="18" charset="-122"/>
              </a:rPr>
              <a:t>4</a:t>
            </a:r>
            <a:endParaRPr lang="zh-CN" altLang="en-US" sz="9600" dirty="0">
              <a:solidFill>
                <a:srgbClr val="FFFFFF"/>
              </a:solidFill>
              <a:latin typeface="汉仪跳跳体简" panose="00020600040101010101" pitchFamily="18" charset="-122"/>
              <a:ea typeface="汉仪跳跳体简" panose="00020600040101010101" pitchFamily="18" charset="-122"/>
            </a:endParaRPr>
          </a:p>
        </p:txBody>
      </p:sp>
      <p:grpSp>
        <p:nvGrpSpPr>
          <p:cNvPr id="34" name="组合 33">
            <a:extLst>
              <a:ext uri="{FF2B5EF4-FFF2-40B4-BE49-F238E27FC236}">
                <a16:creationId xmlns="" xmlns:a16="http://schemas.microsoft.com/office/drawing/2014/main" id="{99D4E5F1-0703-448D-A11A-5441804D3D39}"/>
              </a:ext>
            </a:extLst>
          </p:cNvPr>
          <p:cNvGrpSpPr/>
          <p:nvPr/>
        </p:nvGrpSpPr>
        <p:grpSpPr>
          <a:xfrm>
            <a:off x="-271462" y="457200"/>
            <a:ext cx="12192000" cy="6879773"/>
            <a:chOff x="0" y="0"/>
            <a:chExt cx="12192000" cy="6879773"/>
          </a:xfrm>
        </p:grpSpPr>
        <p:pic>
          <p:nvPicPr>
            <p:cNvPr id="35" name="图片 34">
              <a:extLst>
                <a:ext uri="{FF2B5EF4-FFF2-40B4-BE49-F238E27FC236}">
                  <a16:creationId xmlns="" xmlns:a16="http://schemas.microsoft.com/office/drawing/2014/main" id="{AE24FD9F-A892-485F-AF5D-C1F3DF910D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67" b="13699"/>
            <a:stretch/>
          </p:blipFill>
          <p:spPr>
            <a:xfrm>
              <a:off x="2596" y="0"/>
              <a:ext cx="4993692" cy="5125673"/>
            </a:xfrm>
            <a:prstGeom prst="rect">
              <a:avLst/>
            </a:prstGeom>
          </p:spPr>
        </p:pic>
        <p:grpSp>
          <p:nvGrpSpPr>
            <p:cNvPr id="36" name="组合 35">
              <a:extLst>
                <a:ext uri="{FF2B5EF4-FFF2-40B4-BE49-F238E27FC236}">
                  <a16:creationId xmlns="" xmlns:a16="http://schemas.microsoft.com/office/drawing/2014/main" id="{C2299214-03F7-48A3-9AA7-98D93795DE3D}"/>
                </a:ext>
              </a:extLst>
            </p:cNvPr>
            <p:cNvGrpSpPr/>
            <p:nvPr/>
          </p:nvGrpSpPr>
          <p:grpSpPr>
            <a:xfrm>
              <a:off x="0" y="3949700"/>
              <a:ext cx="12192000" cy="2930073"/>
              <a:chOff x="0" y="3949700"/>
              <a:chExt cx="12192000" cy="2930073"/>
            </a:xfrm>
          </p:grpSpPr>
          <p:pic>
            <p:nvPicPr>
              <p:cNvPr id="37" name="图片 36">
                <a:extLst>
                  <a:ext uri="{FF2B5EF4-FFF2-40B4-BE49-F238E27FC236}">
                    <a16:creationId xmlns="" xmlns:a16="http://schemas.microsoft.com/office/drawing/2014/main" id="{3382E5D9-D512-4744-B399-B1523FAD5F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5743"/>
              <a:stretch/>
            </p:blipFill>
            <p:spPr>
              <a:xfrm>
                <a:off x="0" y="4508499"/>
                <a:ext cx="12192000" cy="2349097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="" xmlns:a16="http://schemas.microsoft.com/office/drawing/2014/main" id="{3DDEE409-C425-4DD0-A4AD-FC8FE0BC81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7593" r="73542" b="16478"/>
              <a:stretch/>
            </p:blipFill>
            <p:spPr>
              <a:xfrm>
                <a:off x="0" y="3949700"/>
                <a:ext cx="3225799" cy="1778000"/>
              </a:xfrm>
              <a:prstGeom prst="rect">
                <a:avLst/>
              </a:prstGeom>
            </p:spPr>
          </p:pic>
          <p:pic>
            <p:nvPicPr>
              <p:cNvPr id="39" name="图片 38">
                <a:extLst>
                  <a:ext uri="{FF2B5EF4-FFF2-40B4-BE49-F238E27FC236}">
                    <a16:creationId xmlns="" xmlns:a16="http://schemas.microsoft.com/office/drawing/2014/main" id="{13845EA2-11F8-482E-B8F7-70D8DF5B0D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604" t="72038" r="27709" b="2033"/>
              <a:stretch/>
            </p:blipFill>
            <p:spPr>
              <a:xfrm>
                <a:off x="3975100" y="4940301"/>
                <a:ext cx="4838700" cy="1778000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="" xmlns:a16="http://schemas.microsoft.com/office/drawing/2014/main" id="{4DDA1AD1-62A1-46DE-A4EA-9AE315DCFE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708" t="62965" r="56250" b="7773"/>
              <a:stretch/>
            </p:blipFill>
            <p:spPr>
              <a:xfrm>
                <a:off x="2768600" y="4317999"/>
                <a:ext cx="2565400" cy="2006601"/>
              </a:xfrm>
              <a:prstGeom prst="rect">
                <a:avLst/>
              </a:prstGeom>
            </p:spPr>
          </p:pic>
          <p:pic>
            <p:nvPicPr>
              <p:cNvPr id="41" name="图片 40">
                <a:extLst>
                  <a:ext uri="{FF2B5EF4-FFF2-40B4-BE49-F238E27FC236}">
                    <a16:creationId xmlns="" xmlns:a16="http://schemas.microsoft.com/office/drawing/2014/main" id="{E836C4A5-44F9-429E-A696-ED600B862A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513" t="56668" r="3959" b="27"/>
              <a:stretch/>
            </p:blipFill>
            <p:spPr>
              <a:xfrm>
                <a:off x="8265955" y="4657190"/>
                <a:ext cx="2055807" cy="2222583"/>
              </a:xfrm>
              <a:prstGeom prst="rect">
                <a:avLst/>
              </a:prstGeom>
            </p:spPr>
          </p:pic>
        </p:grpSp>
      </p:grpSp>
      <p:pic>
        <p:nvPicPr>
          <p:cNvPr id="42" name="图片 41">
            <a:extLst>
              <a:ext uri="{FF2B5EF4-FFF2-40B4-BE49-F238E27FC236}">
                <a16:creationId xmlns="" xmlns:a16="http://schemas.microsoft.com/office/drawing/2014/main" id="{1E85E2CC-6263-4BC5-ADAF-BA7798FDC96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9" t="46111" r="70208" b="40184"/>
          <a:stretch/>
        </p:blipFill>
        <p:spPr>
          <a:xfrm>
            <a:off x="2616200" y="3162299"/>
            <a:ext cx="1016000" cy="939801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="" xmlns:a16="http://schemas.microsoft.com/office/drawing/2014/main" id="{6C257C6D-2605-45D0-9945-AF79905C1D2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8" b="56668"/>
          <a:stretch/>
        </p:blipFill>
        <p:spPr>
          <a:xfrm>
            <a:off x="10083800" y="403"/>
            <a:ext cx="2108200" cy="2971397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="" xmlns:a16="http://schemas.microsoft.com/office/drawing/2014/main" id="{C5DF9554-31A8-4D04-BF33-5FEE06FD192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r="5938" b="77040"/>
          <a:stretch/>
        </p:blipFill>
        <p:spPr>
          <a:xfrm>
            <a:off x="9366249" y="253031"/>
            <a:ext cx="2108200" cy="177789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262650" y="2179612"/>
            <a:ext cx="57050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7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11224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0">
            <a:extLst>
              <a:ext uri="{FF2B5EF4-FFF2-40B4-BE49-F238E27FC236}">
                <a16:creationId xmlns="" xmlns:a16="http://schemas.microsoft.com/office/drawing/2014/main" id="{2D70CFC8-D339-4C17-B992-4A9D67647521}"/>
              </a:ext>
            </a:extLst>
          </p:cNvPr>
          <p:cNvGrpSpPr/>
          <p:nvPr/>
        </p:nvGrpSpPr>
        <p:grpSpPr>
          <a:xfrm>
            <a:off x="825907" y="1306771"/>
            <a:ext cx="3424816" cy="4713189"/>
            <a:chOff x="705724" y="1276350"/>
            <a:chExt cx="1981200" cy="2514600"/>
          </a:xfrm>
        </p:grpSpPr>
        <p:sp>
          <p:nvSpPr>
            <p:cNvPr id="5" name="Rectangle 35">
              <a:extLst>
                <a:ext uri="{FF2B5EF4-FFF2-40B4-BE49-F238E27FC236}">
                  <a16:creationId xmlns="" xmlns:a16="http://schemas.microsoft.com/office/drawing/2014/main" id="{C5974731-E3A6-43BB-AD70-1D71129BCEF6}"/>
                </a:ext>
              </a:extLst>
            </p:cNvPr>
            <p:cNvSpPr/>
            <p:nvPr/>
          </p:nvSpPr>
          <p:spPr>
            <a:xfrm>
              <a:off x="762000" y="1276350"/>
              <a:ext cx="1828800" cy="2514600"/>
            </a:xfrm>
            <a:prstGeom prst="rect">
              <a:avLst/>
            </a:prstGeom>
            <a:solidFill>
              <a:srgbClr val="794E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Rectangle 44">
              <a:extLst>
                <a:ext uri="{FF2B5EF4-FFF2-40B4-BE49-F238E27FC236}">
                  <a16:creationId xmlns="" xmlns:a16="http://schemas.microsoft.com/office/drawing/2014/main" id="{5436C82E-429E-4551-85F1-B9B845278000}"/>
                </a:ext>
              </a:extLst>
            </p:cNvPr>
            <p:cNvSpPr/>
            <p:nvPr/>
          </p:nvSpPr>
          <p:spPr>
            <a:xfrm>
              <a:off x="705724" y="1447526"/>
              <a:ext cx="1981200" cy="457200"/>
            </a:xfrm>
            <a:prstGeom prst="rect">
              <a:avLst/>
            </a:prstGeom>
            <a:solidFill>
              <a:srgbClr val="45210C">
                <a:alpha val="6666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Group 61">
            <a:extLst>
              <a:ext uri="{FF2B5EF4-FFF2-40B4-BE49-F238E27FC236}">
                <a16:creationId xmlns="" xmlns:a16="http://schemas.microsoft.com/office/drawing/2014/main" id="{F176BFAC-B054-4CBC-B48D-07934CF87D59}"/>
              </a:ext>
            </a:extLst>
          </p:cNvPr>
          <p:cNvGrpSpPr/>
          <p:nvPr/>
        </p:nvGrpSpPr>
        <p:grpSpPr>
          <a:xfrm>
            <a:off x="4725269" y="1299740"/>
            <a:ext cx="3473223" cy="4720219"/>
            <a:chOff x="3492863" y="1276350"/>
            <a:chExt cx="1981200" cy="2514600"/>
          </a:xfrm>
        </p:grpSpPr>
        <p:sp>
          <p:nvSpPr>
            <p:cNvPr id="11" name="Rectangle 45">
              <a:extLst>
                <a:ext uri="{FF2B5EF4-FFF2-40B4-BE49-F238E27FC236}">
                  <a16:creationId xmlns="" xmlns:a16="http://schemas.microsoft.com/office/drawing/2014/main" id="{09B01E0F-020F-4C71-B51F-5830E8FD5902}"/>
                </a:ext>
              </a:extLst>
            </p:cNvPr>
            <p:cNvSpPr/>
            <p:nvPr/>
          </p:nvSpPr>
          <p:spPr>
            <a:xfrm>
              <a:off x="3571874" y="1276350"/>
              <a:ext cx="1828800" cy="2514600"/>
            </a:xfrm>
            <a:prstGeom prst="rect">
              <a:avLst/>
            </a:prstGeom>
            <a:solidFill>
              <a:srgbClr val="FF83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Rectangle 49">
              <a:extLst>
                <a:ext uri="{FF2B5EF4-FFF2-40B4-BE49-F238E27FC236}">
                  <a16:creationId xmlns="" xmlns:a16="http://schemas.microsoft.com/office/drawing/2014/main" id="{662AE48E-B573-4FDA-BC23-6BA05C016C67}"/>
                </a:ext>
              </a:extLst>
            </p:cNvPr>
            <p:cNvSpPr/>
            <p:nvPr/>
          </p:nvSpPr>
          <p:spPr>
            <a:xfrm>
              <a:off x="3492863" y="1398144"/>
              <a:ext cx="1981200" cy="457200"/>
            </a:xfrm>
            <a:prstGeom prst="rect">
              <a:avLst/>
            </a:prstGeom>
            <a:solidFill>
              <a:schemeClr val="accent2"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Group 62">
            <a:extLst>
              <a:ext uri="{FF2B5EF4-FFF2-40B4-BE49-F238E27FC236}">
                <a16:creationId xmlns="" xmlns:a16="http://schemas.microsoft.com/office/drawing/2014/main" id="{A719F959-A085-47B3-BA2C-8026A89B34FF}"/>
              </a:ext>
            </a:extLst>
          </p:cNvPr>
          <p:cNvGrpSpPr/>
          <p:nvPr/>
        </p:nvGrpSpPr>
        <p:grpSpPr>
          <a:xfrm>
            <a:off x="8539687" y="1299741"/>
            <a:ext cx="3467101" cy="4720218"/>
            <a:chOff x="6525870" y="1100255"/>
            <a:chExt cx="1981200" cy="2675612"/>
          </a:xfrm>
        </p:grpSpPr>
        <p:sp>
          <p:nvSpPr>
            <p:cNvPr id="17" name="Rectangle 54">
              <a:extLst>
                <a:ext uri="{FF2B5EF4-FFF2-40B4-BE49-F238E27FC236}">
                  <a16:creationId xmlns="" xmlns:a16="http://schemas.microsoft.com/office/drawing/2014/main" id="{4176F456-2EAC-461C-B1C6-4C85A132DB36}"/>
                </a:ext>
              </a:extLst>
            </p:cNvPr>
            <p:cNvSpPr/>
            <p:nvPr/>
          </p:nvSpPr>
          <p:spPr>
            <a:xfrm>
              <a:off x="6587999" y="1100255"/>
              <a:ext cx="1828800" cy="2675612"/>
            </a:xfrm>
            <a:prstGeom prst="rect">
              <a:avLst/>
            </a:prstGeom>
            <a:solidFill>
              <a:srgbClr val="3C9E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Rectangle 55">
              <a:extLst>
                <a:ext uri="{FF2B5EF4-FFF2-40B4-BE49-F238E27FC236}">
                  <a16:creationId xmlns="" xmlns:a16="http://schemas.microsoft.com/office/drawing/2014/main" id="{848F8991-FA9C-40F3-8276-D3B54B11D097}"/>
                </a:ext>
              </a:extLst>
            </p:cNvPr>
            <p:cNvSpPr/>
            <p:nvPr/>
          </p:nvSpPr>
          <p:spPr>
            <a:xfrm>
              <a:off x="6525870" y="1275276"/>
              <a:ext cx="1981200" cy="493412"/>
            </a:xfrm>
            <a:prstGeom prst="rect">
              <a:avLst/>
            </a:prstGeom>
            <a:solidFill>
              <a:srgbClr val="00B050">
                <a:alpha val="6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8682893" y="2557774"/>
            <a:ext cx="3078598" cy="26138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hoạch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94184" y="2484554"/>
            <a:ext cx="3019378" cy="3463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sưu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Hải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tường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treo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91434" y="2178730"/>
            <a:ext cx="2978746" cy="3463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 về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gương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Hải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gương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22455" y="198320"/>
            <a:ext cx="81628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 HIỆN MỘT TRONG CÁC NHIỆM VỤ SAU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202558" y="1627611"/>
            <a:ext cx="671513" cy="682639"/>
          </a:xfrm>
          <a:prstGeom prst="ellips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1</a:t>
            </a:r>
            <a:endParaRPr lang="en-US" b="1" dirty="0"/>
          </a:p>
        </p:txBody>
      </p:sp>
      <p:sp>
        <p:nvSpPr>
          <p:cNvPr id="19" name="Oval 18"/>
          <p:cNvSpPr/>
          <p:nvPr/>
        </p:nvSpPr>
        <p:spPr>
          <a:xfrm>
            <a:off x="6126123" y="1591311"/>
            <a:ext cx="671513" cy="682639"/>
          </a:xfrm>
          <a:prstGeom prst="ellipse">
            <a:avLst/>
          </a:prstGeom>
          <a:solidFill>
            <a:srgbClr val="794E2D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en-US" b="1" dirty="0"/>
          </a:p>
        </p:txBody>
      </p:sp>
      <p:sp>
        <p:nvSpPr>
          <p:cNvPr id="20" name="Oval 19"/>
          <p:cNvSpPr/>
          <p:nvPr/>
        </p:nvSpPr>
        <p:spPr>
          <a:xfrm>
            <a:off x="10113754" y="1637706"/>
            <a:ext cx="671513" cy="682639"/>
          </a:xfrm>
          <a:prstGeom prst="ellipse">
            <a:avLst/>
          </a:prstGeom>
          <a:solidFill>
            <a:srgbClr val="FF8327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26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9CA3DAE5-FEEF-40FC-B859-AD62B4978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4" y="2241"/>
            <a:ext cx="12188465" cy="6855206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1BD7F9C1-599C-45D4-93ED-332851CCDB2A}"/>
              </a:ext>
            </a:extLst>
          </p:cNvPr>
          <p:cNvGrpSpPr/>
          <p:nvPr/>
        </p:nvGrpSpPr>
        <p:grpSpPr>
          <a:xfrm>
            <a:off x="0" y="0"/>
            <a:ext cx="12192000" cy="6879773"/>
            <a:chOff x="0" y="0"/>
            <a:chExt cx="12192000" cy="6879773"/>
          </a:xfrm>
        </p:grpSpPr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3E7F9242-B7E0-4760-B2B4-5BF1EF5DA8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67" b="13699"/>
            <a:stretch/>
          </p:blipFill>
          <p:spPr>
            <a:xfrm>
              <a:off x="2596" y="0"/>
              <a:ext cx="4993692" cy="5125673"/>
            </a:xfrm>
            <a:prstGeom prst="rect">
              <a:avLst/>
            </a:prstGeom>
          </p:spPr>
        </p:pic>
        <p:grpSp>
          <p:nvGrpSpPr>
            <p:cNvPr id="2" name="组合 1">
              <a:extLst>
                <a:ext uri="{FF2B5EF4-FFF2-40B4-BE49-F238E27FC236}">
                  <a16:creationId xmlns="" xmlns:a16="http://schemas.microsoft.com/office/drawing/2014/main" id="{B2CCE061-6AAB-4167-BB44-E5A48430A963}"/>
                </a:ext>
              </a:extLst>
            </p:cNvPr>
            <p:cNvGrpSpPr/>
            <p:nvPr/>
          </p:nvGrpSpPr>
          <p:grpSpPr>
            <a:xfrm>
              <a:off x="0" y="3949700"/>
              <a:ext cx="12192000" cy="2930073"/>
              <a:chOff x="0" y="3949700"/>
              <a:chExt cx="12192000" cy="2930073"/>
            </a:xfrm>
          </p:grpSpPr>
          <p:pic>
            <p:nvPicPr>
              <p:cNvPr id="8" name="图片 7">
                <a:extLst>
                  <a:ext uri="{FF2B5EF4-FFF2-40B4-BE49-F238E27FC236}">
                    <a16:creationId xmlns="" xmlns:a16="http://schemas.microsoft.com/office/drawing/2014/main" id="{CEE1DAD6-DC2C-4903-A770-7403CEB575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5743"/>
              <a:stretch/>
            </p:blipFill>
            <p:spPr>
              <a:xfrm>
                <a:off x="0" y="4508499"/>
                <a:ext cx="12192000" cy="2349097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="" xmlns:a16="http://schemas.microsoft.com/office/drawing/2014/main" id="{9CD30F9D-C4FF-49E0-8B1C-C9685EE213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7593" r="73542" b="16478"/>
              <a:stretch/>
            </p:blipFill>
            <p:spPr>
              <a:xfrm>
                <a:off x="0" y="3949700"/>
                <a:ext cx="3225799" cy="1778000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="" xmlns:a16="http://schemas.microsoft.com/office/drawing/2014/main" id="{1BED36B0-EF44-4131-B98E-75E6C72DDF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604" t="72038" r="27709" b="2033"/>
              <a:stretch/>
            </p:blipFill>
            <p:spPr>
              <a:xfrm>
                <a:off x="3975100" y="4940301"/>
                <a:ext cx="4838700" cy="1778000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="" xmlns:a16="http://schemas.microsoft.com/office/drawing/2014/main" id="{F641FCD4-0FA7-4296-AE9F-5589F4FF48F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708" t="62965" r="56250" b="7773"/>
              <a:stretch/>
            </p:blipFill>
            <p:spPr>
              <a:xfrm>
                <a:off x="2768600" y="4317999"/>
                <a:ext cx="2565400" cy="2006601"/>
              </a:xfrm>
              <a:prstGeom prst="rect">
                <a:avLst/>
              </a:prstGeom>
            </p:spPr>
          </p:pic>
          <p:pic>
            <p:nvPicPr>
              <p:cNvPr id="24" name="图片 23">
                <a:extLst>
                  <a:ext uri="{FF2B5EF4-FFF2-40B4-BE49-F238E27FC236}">
                    <a16:creationId xmlns="" xmlns:a16="http://schemas.microsoft.com/office/drawing/2014/main" id="{3EBAD6B0-D83B-4BCB-B075-4C5F8F63AF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513" t="56668" r="3959" b="27"/>
              <a:stretch/>
            </p:blipFill>
            <p:spPr>
              <a:xfrm>
                <a:off x="8265955" y="4657190"/>
                <a:ext cx="2055807" cy="2222583"/>
              </a:xfrm>
              <a:prstGeom prst="rect">
                <a:avLst/>
              </a:prstGeom>
            </p:spPr>
          </p:pic>
        </p:grpSp>
      </p:grpSp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963FCD91-B639-4044-A51F-342A7E368631}"/>
              </a:ext>
            </a:extLst>
          </p:cNvPr>
          <p:cNvGrpSpPr/>
          <p:nvPr/>
        </p:nvGrpSpPr>
        <p:grpSpPr>
          <a:xfrm>
            <a:off x="2705099" y="1331232"/>
            <a:ext cx="8813800" cy="4351815"/>
            <a:chOff x="2705099" y="1331232"/>
            <a:chExt cx="8813800" cy="4351815"/>
          </a:xfrm>
        </p:grpSpPr>
        <p:pic>
          <p:nvPicPr>
            <p:cNvPr id="20" name="图片 19">
              <a:extLst>
                <a:ext uri="{FF2B5EF4-FFF2-40B4-BE49-F238E27FC236}">
                  <a16:creationId xmlns="" xmlns:a16="http://schemas.microsoft.com/office/drawing/2014/main" id="{A0C00C24-039E-4343-AFB9-22D3B982D2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59" t="18516" r="6875" b="22959"/>
            <a:stretch/>
          </p:blipFill>
          <p:spPr>
            <a:xfrm>
              <a:off x="2705099" y="1331232"/>
              <a:ext cx="8813800" cy="4351815"/>
            </a:xfrm>
            <a:prstGeom prst="rect">
              <a:avLst/>
            </a:prstGeom>
          </p:spPr>
        </p:pic>
        <p:sp>
          <p:nvSpPr>
            <p:cNvPr id="29" name="文本框 28">
              <a:extLst>
                <a:ext uri="{FF2B5EF4-FFF2-40B4-BE49-F238E27FC236}">
                  <a16:creationId xmlns="" xmlns:a16="http://schemas.microsoft.com/office/drawing/2014/main" id="{CF3EE027-57F8-4774-9D77-23F9FBC999EE}"/>
                </a:ext>
              </a:extLst>
            </p:cNvPr>
            <p:cNvSpPr txBox="1"/>
            <p:nvPr/>
          </p:nvSpPr>
          <p:spPr>
            <a:xfrm rot="314442">
              <a:off x="10239904" y="3326726"/>
              <a:ext cx="61565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8800" dirty="0">
                  <a:solidFill>
                    <a:srgbClr val="2F5CAB"/>
                  </a:solidFill>
                  <a:effectLst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latin typeface="汉仪跳跳体简" panose="00020600040101010101" pitchFamily="18" charset="-122"/>
                  <a:ea typeface="汉仪跳跳体简" panose="00020600040101010101" pitchFamily="18" charset="-122"/>
                </a:rPr>
                <a:t>！</a:t>
              </a:r>
            </a:p>
          </p:txBody>
        </p:sp>
      </p:grpSp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41C90DF7-F4DA-4E91-9A1B-E97D725394E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9" t="46111" r="70208" b="40184"/>
          <a:stretch/>
        </p:blipFill>
        <p:spPr>
          <a:xfrm>
            <a:off x="2616200" y="3162299"/>
            <a:ext cx="1016000" cy="93980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7C7D283F-86C7-4153-B833-BA62BE65A28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8" b="56668"/>
          <a:stretch/>
        </p:blipFill>
        <p:spPr>
          <a:xfrm>
            <a:off x="10083800" y="403"/>
            <a:ext cx="2108200" cy="297139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96386982-3387-4642-B4FF-51C59423858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r="5938" b="77040"/>
          <a:stretch/>
        </p:blipFill>
        <p:spPr>
          <a:xfrm>
            <a:off x="9366249" y="253031"/>
            <a:ext cx="2108200" cy="17778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32254" y="3044737"/>
            <a:ext cx="1200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TẠM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00728" y="3203490"/>
            <a:ext cx="1200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Heart 8"/>
          <p:cNvSpPr/>
          <p:nvPr/>
        </p:nvSpPr>
        <p:spPr>
          <a:xfrm>
            <a:off x="8669847" y="2935160"/>
            <a:ext cx="459368" cy="536660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/>
          <p:cNvSpPr/>
          <p:nvPr/>
        </p:nvSpPr>
        <p:spPr>
          <a:xfrm>
            <a:off x="6096000" y="4456070"/>
            <a:ext cx="459368" cy="536660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24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9000">
        <p14:doors dir="vert"/>
      </p:transition>
    </mc:Choice>
    <mc:Fallback xmlns="">
      <p:transition spd="slow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8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5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AutoShape 3"/>
          <p:cNvSpPr>
            <a:spLocks noChangeAspect="1" noChangeArrowheads="1" noTextEdit="1"/>
          </p:cNvSpPr>
          <p:nvPr/>
        </p:nvSpPr>
        <p:spPr bwMode="auto">
          <a:xfrm>
            <a:off x="4035425" y="-914400"/>
            <a:ext cx="8399463" cy="838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0" name="TextBox 3"/>
          <p:cNvSpPr txBox="1">
            <a:spLocks noChangeArrowheads="1"/>
          </p:cNvSpPr>
          <p:nvPr/>
        </p:nvSpPr>
        <p:spPr bwMode="auto">
          <a:xfrm>
            <a:off x="1135063" y="1284288"/>
            <a:ext cx="5197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2800" b="1" dirty="0" err="1"/>
              <a:t>Câu</a:t>
            </a:r>
            <a:r>
              <a:rPr lang="en-US" sz="2800" b="1" dirty="0"/>
              <a:t> </a:t>
            </a:r>
            <a:r>
              <a:rPr lang="en-US" sz="2800" b="1" dirty="0" err="1"/>
              <a:t>hỏi</a:t>
            </a:r>
            <a:r>
              <a:rPr lang="en-US" sz="2800" b="1" dirty="0"/>
              <a:t> 1</a:t>
            </a:r>
          </a:p>
        </p:txBody>
      </p:sp>
      <p:sp>
        <p:nvSpPr>
          <p:cNvPr id="764" name="TextBox 763"/>
          <p:cNvSpPr txBox="1">
            <a:spLocks noChangeArrowheads="1"/>
          </p:cNvSpPr>
          <p:nvPr/>
        </p:nvSpPr>
        <p:spPr bwMode="auto">
          <a:xfrm>
            <a:off x="7667625" y="1695450"/>
            <a:ext cx="3540125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2800" b="1" dirty="0" err="1"/>
              <a:t>Đáp</a:t>
            </a:r>
            <a:r>
              <a:rPr lang="en-US" sz="2800" b="1" dirty="0"/>
              <a:t> </a:t>
            </a:r>
            <a:r>
              <a:rPr lang="en-US" sz="2800" b="1" dirty="0" err="1" smtClean="0"/>
              <a:t>án</a:t>
            </a:r>
            <a:endParaRPr lang="en-US" sz="2800" b="1" dirty="0" smtClean="0"/>
          </a:p>
          <a:p>
            <a:pPr algn="ctr">
              <a:spcBef>
                <a:spcPct val="0"/>
              </a:spcBef>
              <a:buFontTx/>
              <a:buNone/>
            </a:pPr>
            <a:endParaRPr lang="en-US" sz="2800" b="1" dirty="0" smtClean="0"/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800" b="1" dirty="0" smtClean="0"/>
              <a:t>TRUYỀN THỐNG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sz="2800" b="1" dirty="0" smtClean="0"/>
          </a:p>
          <a:p>
            <a:pPr algn="ctr">
              <a:spcBef>
                <a:spcPct val="0"/>
              </a:spcBef>
              <a:buFontTx/>
              <a:buNone/>
            </a:pPr>
            <a:endParaRPr lang="en-US" sz="2800" b="1" dirty="0" smtClean="0"/>
          </a:p>
          <a:p>
            <a:pPr algn="ctr">
              <a:spcBef>
                <a:spcPct val="0"/>
              </a:spcBef>
              <a:buFontTx/>
              <a:buNone/>
            </a:pPr>
            <a:endParaRPr lang="en-US" sz="2800" b="1" dirty="0"/>
          </a:p>
        </p:txBody>
      </p:sp>
      <p:sp>
        <p:nvSpPr>
          <p:cNvPr id="536" name="TextBox 535"/>
          <p:cNvSpPr txBox="1"/>
          <p:nvPr/>
        </p:nvSpPr>
        <p:spPr>
          <a:xfrm>
            <a:off x="7589838" y="4946650"/>
            <a:ext cx="2514600" cy="57785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/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313" y="3956050"/>
            <a:ext cx="4376737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27138" y="1838325"/>
            <a:ext cx="573322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Ô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endParaRPr lang="en-US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8071464"/>
              </p:ext>
            </p:extLst>
          </p:nvPr>
        </p:nvGraphicFramePr>
        <p:xfrm>
          <a:off x="1135063" y="3956050"/>
          <a:ext cx="5586691" cy="6726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7881"/>
                <a:gridCol w="507881"/>
                <a:gridCol w="507881"/>
                <a:gridCol w="507881"/>
                <a:gridCol w="507881"/>
                <a:gridCol w="507881"/>
                <a:gridCol w="507881"/>
                <a:gridCol w="507881"/>
                <a:gridCol w="507881"/>
                <a:gridCol w="507881"/>
                <a:gridCol w="507881"/>
              </a:tblGrid>
              <a:tr h="67268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99878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8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5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AutoShape 3"/>
          <p:cNvSpPr>
            <a:spLocks noChangeAspect="1" noChangeArrowheads="1" noTextEdit="1"/>
          </p:cNvSpPr>
          <p:nvPr/>
        </p:nvSpPr>
        <p:spPr bwMode="auto">
          <a:xfrm>
            <a:off x="4035425" y="-914400"/>
            <a:ext cx="8399463" cy="838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48" name="TextBox 3"/>
          <p:cNvSpPr txBox="1">
            <a:spLocks noChangeArrowheads="1"/>
          </p:cNvSpPr>
          <p:nvPr/>
        </p:nvSpPr>
        <p:spPr bwMode="auto">
          <a:xfrm>
            <a:off x="1203325" y="1230897"/>
            <a:ext cx="5197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2800" b="1" dirty="0" err="1"/>
              <a:t>Câu</a:t>
            </a:r>
            <a:r>
              <a:rPr lang="en-US" sz="2800" b="1" dirty="0"/>
              <a:t> </a:t>
            </a:r>
            <a:r>
              <a:rPr lang="en-US" sz="2800" b="1" dirty="0" err="1"/>
              <a:t>hỏi</a:t>
            </a:r>
            <a:r>
              <a:rPr lang="en-US" sz="2800" b="1" dirty="0"/>
              <a:t> 2</a:t>
            </a:r>
          </a:p>
        </p:txBody>
      </p:sp>
      <p:sp>
        <p:nvSpPr>
          <p:cNvPr id="764" name="TextBox 763"/>
          <p:cNvSpPr txBox="1">
            <a:spLocks noChangeArrowheads="1"/>
          </p:cNvSpPr>
          <p:nvPr/>
        </p:nvSpPr>
        <p:spPr bwMode="auto">
          <a:xfrm>
            <a:off x="7667625" y="1695450"/>
            <a:ext cx="354012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2800" b="1" dirty="0" err="1"/>
              <a:t>Đáp</a:t>
            </a:r>
            <a:r>
              <a:rPr lang="en-US" sz="2800" b="1" dirty="0"/>
              <a:t> </a:t>
            </a:r>
            <a:r>
              <a:rPr lang="en-US" sz="2800" b="1" dirty="0" err="1" smtClean="0"/>
              <a:t>án</a:t>
            </a:r>
            <a:endParaRPr lang="en-US" sz="2800" b="1" dirty="0" smtClean="0"/>
          </a:p>
          <a:p>
            <a:pPr algn="ctr">
              <a:spcBef>
                <a:spcPct val="0"/>
              </a:spcBef>
              <a:buFontTx/>
              <a:buNone/>
            </a:pPr>
            <a:endParaRPr lang="en-US" sz="2800" b="1" dirty="0" smtClean="0"/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800" b="1" dirty="0" smtClean="0"/>
              <a:t>GIA ĐÌNH</a:t>
            </a:r>
            <a:endParaRPr lang="en-US" sz="2800" b="1" dirty="0"/>
          </a:p>
        </p:txBody>
      </p:sp>
      <p:sp>
        <p:nvSpPr>
          <p:cNvPr id="536" name="TextBox 535"/>
          <p:cNvSpPr txBox="1"/>
          <p:nvPr/>
        </p:nvSpPr>
        <p:spPr>
          <a:xfrm>
            <a:off x="7589838" y="4946650"/>
            <a:ext cx="2514600" cy="57785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/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313" y="3956050"/>
            <a:ext cx="4376737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7841">
            <a:off x="-2212975" y="-703263"/>
            <a:ext cx="2127250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60400" y="1954213"/>
            <a:ext cx="5740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Ô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cha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con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endParaRPr lang="en-US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4950072"/>
              </p:ext>
            </p:extLst>
          </p:nvPr>
        </p:nvGraphicFramePr>
        <p:xfrm>
          <a:off x="1257113" y="3564329"/>
          <a:ext cx="4736242" cy="7834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6606"/>
                <a:gridCol w="676606"/>
                <a:gridCol w="676606"/>
                <a:gridCol w="676606"/>
                <a:gridCol w="676606"/>
                <a:gridCol w="676606"/>
                <a:gridCol w="676606"/>
              </a:tblGrid>
              <a:tr h="78344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3818226"/>
      </p:ext>
    </p:extLst>
  </p:cSld>
  <p:clrMapOvr>
    <a:masterClrMapping/>
  </p:clrMapOvr>
  <p:transition spd="slow">
    <p:push dir="u"/>
    <p:sndAc>
      <p:stSnd>
        <p:snd r:embed="rId3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8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52"/>
          <a:stretch>
            <a:fillRect/>
          </a:stretch>
        </p:blipFill>
        <p:spPr bwMode="auto">
          <a:xfrm>
            <a:off x="-1" y="0"/>
            <a:ext cx="1219200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AutoShape 3"/>
          <p:cNvSpPr>
            <a:spLocks noChangeAspect="1" noChangeArrowheads="1" noTextEdit="1"/>
          </p:cNvSpPr>
          <p:nvPr/>
        </p:nvSpPr>
        <p:spPr bwMode="auto">
          <a:xfrm>
            <a:off x="4035425" y="-914400"/>
            <a:ext cx="8399463" cy="838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6" name="TextBox 3"/>
          <p:cNvSpPr txBox="1">
            <a:spLocks noChangeArrowheads="1"/>
          </p:cNvSpPr>
          <p:nvPr/>
        </p:nvSpPr>
        <p:spPr bwMode="auto">
          <a:xfrm>
            <a:off x="1073149" y="1016419"/>
            <a:ext cx="5197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Câu hỏi 3</a:t>
            </a:r>
          </a:p>
        </p:txBody>
      </p:sp>
      <p:sp>
        <p:nvSpPr>
          <p:cNvPr id="764" name="TextBox 763"/>
          <p:cNvSpPr txBox="1"/>
          <p:nvPr/>
        </p:nvSpPr>
        <p:spPr>
          <a:xfrm>
            <a:off x="7667625" y="1695450"/>
            <a:ext cx="3540125" cy="138499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Đáp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án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en-US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DÒNG HỌ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6" name="TextBox 535"/>
          <p:cNvSpPr txBox="1"/>
          <p:nvPr/>
        </p:nvSpPr>
        <p:spPr>
          <a:xfrm>
            <a:off x="7589838" y="4946650"/>
            <a:ext cx="2514600" cy="57785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/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313" y="3956050"/>
            <a:ext cx="4376737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7841">
            <a:off x="-2212975" y="-703263"/>
            <a:ext cx="2127250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60400" y="2060606"/>
            <a:ext cx="602297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Ô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dung: </a:t>
            </a:r>
          </a:p>
          <a:p>
            <a:pPr algn="ctr"/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huyết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8988223"/>
              </p:ext>
            </p:extLst>
          </p:nvPr>
        </p:nvGraphicFramePr>
        <p:xfrm>
          <a:off x="1617102" y="3956050"/>
          <a:ext cx="4836646" cy="8972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292"/>
                <a:gridCol w="721086"/>
                <a:gridCol w="885907"/>
                <a:gridCol w="844702"/>
                <a:gridCol w="931710"/>
                <a:gridCol w="690949"/>
              </a:tblGrid>
              <a:tr h="89721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1513360"/>
      </p:ext>
    </p:extLst>
  </p:cSld>
  <p:clrMapOvr>
    <a:masterClrMapping/>
  </p:clrMapOvr>
  <p:transition spd="slow">
    <p:push dir="u"/>
    <p:sndAc>
      <p:stSnd>
        <p:snd r:embed="rId3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8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52"/>
          <a:stretch>
            <a:fillRect/>
          </a:stretch>
        </p:blipFill>
        <p:spPr bwMode="auto">
          <a:xfrm>
            <a:off x="41275" y="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AutoShape 3"/>
          <p:cNvSpPr>
            <a:spLocks noChangeAspect="1" noChangeArrowheads="1" noTextEdit="1"/>
          </p:cNvSpPr>
          <p:nvPr/>
        </p:nvSpPr>
        <p:spPr bwMode="auto">
          <a:xfrm>
            <a:off x="4035425" y="-914400"/>
            <a:ext cx="8399463" cy="838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4" name="TextBox 3"/>
          <p:cNvSpPr txBox="1">
            <a:spLocks noChangeArrowheads="1"/>
          </p:cNvSpPr>
          <p:nvPr/>
        </p:nvSpPr>
        <p:spPr bwMode="auto">
          <a:xfrm>
            <a:off x="1162905" y="1462305"/>
            <a:ext cx="519747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 b="1" dirty="0" err="1"/>
              <a:t>Câu</a:t>
            </a:r>
            <a:r>
              <a:rPr lang="en-US" sz="2800" b="1" dirty="0"/>
              <a:t> </a:t>
            </a:r>
            <a:r>
              <a:rPr lang="en-US" sz="2800" b="1" dirty="0" err="1"/>
              <a:t>hỏi</a:t>
            </a:r>
            <a:r>
              <a:rPr lang="en-US" sz="2800" b="1" dirty="0"/>
              <a:t> 4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2800" b="1" dirty="0"/>
              <a:t>     </a:t>
            </a:r>
            <a:r>
              <a:rPr lang="en-US" sz="2800" b="1" dirty="0" smtClean="0"/>
              <a:t>10 </a:t>
            </a:r>
            <a:r>
              <a:rPr lang="en-US" sz="2800" b="1" dirty="0" err="1" smtClean="0"/>
              <a:t>Chữ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cái</a:t>
            </a:r>
            <a:r>
              <a:rPr lang="en-US" sz="2800" b="1" dirty="0" smtClean="0"/>
              <a:t>  - </a:t>
            </a:r>
            <a:r>
              <a:rPr lang="en-US" sz="2800" b="1" dirty="0" err="1" smtClean="0"/>
              <a:t>v</a:t>
            </a:r>
            <a:r>
              <a:rPr lang="en-US" sz="2800" dirty="0" err="1" smtClean="0"/>
              <a:t>iệc</a:t>
            </a:r>
            <a:r>
              <a:rPr lang="en-US" sz="2800" dirty="0" smtClean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lâu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</a:t>
            </a:r>
            <a:r>
              <a:rPr lang="en-US" sz="2800" dirty="0" err="1"/>
              <a:t>nuôi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 </a:t>
            </a:r>
            <a:r>
              <a:rPr lang="en-US" sz="2800" dirty="0" err="1"/>
              <a:t>mình</a:t>
            </a:r>
            <a:endParaRPr lang="en-US" sz="2800" dirty="0"/>
          </a:p>
          <a:p>
            <a:pPr>
              <a:spcBef>
                <a:spcPct val="0"/>
              </a:spcBef>
              <a:buFontTx/>
              <a:buNone/>
            </a:pPr>
            <a:endParaRPr lang="en-US" sz="2800" dirty="0"/>
          </a:p>
        </p:txBody>
      </p:sp>
      <p:sp>
        <p:nvSpPr>
          <p:cNvPr id="764" name="TextBox 763"/>
          <p:cNvSpPr txBox="1">
            <a:spLocks noChangeArrowheads="1"/>
          </p:cNvSpPr>
          <p:nvPr/>
        </p:nvSpPr>
        <p:spPr bwMode="auto">
          <a:xfrm>
            <a:off x="7558088" y="1919288"/>
            <a:ext cx="391477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2800" b="1" dirty="0" err="1"/>
              <a:t>Đáp</a:t>
            </a:r>
            <a:r>
              <a:rPr lang="en-US" sz="2800" b="1" dirty="0"/>
              <a:t> </a:t>
            </a:r>
            <a:r>
              <a:rPr lang="en-US" sz="2800" b="1" dirty="0" err="1" smtClean="0"/>
              <a:t>án</a:t>
            </a:r>
            <a:endParaRPr lang="en-US" sz="2800" b="1" dirty="0" smtClean="0"/>
          </a:p>
          <a:p>
            <a:pPr algn="ctr">
              <a:spcBef>
                <a:spcPct val="0"/>
              </a:spcBef>
              <a:buFontTx/>
              <a:buNone/>
            </a:pPr>
            <a:endParaRPr lang="en-US" sz="2800" b="1" dirty="0" smtClean="0"/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800" b="1" dirty="0" smtClean="0"/>
              <a:t>NGHỀ NGHIỆP</a:t>
            </a:r>
            <a:endParaRPr lang="en-US" sz="2800" b="1" dirty="0"/>
          </a:p>
        </p:txBody>
      </p:sp>
      <p:sp>
        <p:nvSpPr>
          <p:cNvPr id="536" name="TextBox 535"/>
          <p:cNvSpPr txBox="1"/>
          <p:nvPr/>
        </p:nvSpPr>
        <p:spPr>
          <a:xfrm>
            <a:off x="7589838" y="4946650"/>
            <a:ext cx="2514600" cy="57785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/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313" y="3956050"/>
            <a:ext cx="4376737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7841">
            <a:off x="-2212975" y="-703263"/>
            <a:ext cx="2127250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3495223"/>
              </p:ext>
            </p:extLst>
          </p:nvPr>
        </p:nvGraphicFramePr>
        <p:xfrm>
          <a:off x="1284286" y="3429000"/>
          <a:ext cx="5225319" cy="6726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5029"/>
                <a:gridCol w="475029"/>
                <a:gridCol w="475029"/>
                <a:gridCol w="475029"/>
                <a:gridCol w="475029"/>
                <a:gridCol w="475029"/>
                <a:gridCol w="616834"/>
                <a:gridCol w="543670"/>
                <a:gridCol w="609600"/>
                <a:gridCol w="605041"/>
              </a:tblGrid>
              <a:tr h="67268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1029764"/>
      </p:ext>
    </p:extLst>
  </p:cSld>
  <p:clrMapOvr>
    <a:masterClrMapping/>
  </p:clrMapOvr>
  <p:transition spd="slow">
    <p:fade/>
    <p:sndAc>
      <p:stSnd>
        <p:snd r:embed="rId3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8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52"/>
          <a:stretch>
            <a:fillRect/>
          </a:stretch>
        </p:blipFill>
        <p:spPr bwMode="auto">
          <a:xfrm>
            <a:off x="41275" y="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AutoShape 3"/>
          <p:cNvSpPr>
            <a:spLocks noChangeAspect="1" noChangeArrowheads="1" noTextEdit="1"/>
          </p:cNvSpPr>
          <p:nvPr/>
        </p:nvSpPr>
        <p:spPr bwMode="auto">
          <a:xfrm>
            <a:off x="4035425" y="-914400"/>
            <a:ext cx="8399463" cy="838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4" name="TextBox 3"/>
          <p:cNvSpPr txBox="1">
            <a:spLocks noChangeArrowheads="1"/>
          </p:cNvSpPr>
          <p:nvPr/>
        </p:nvSpPr>
        <p:spPr bwMode="auto">
          <a:xfrm>
            <a:off x="1470265" y="1551952"/>
            <a:ext cx="513031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 b="1" dirty="0" err="1"/>
              <a:t>Câu</a:t>
            </a:r>
            <a:r>
              <a:rPr lang="en-US" sz="2800" b="1" dirty="0"/>
              <a:t> </a:t>
            </a:r>
            <a:r>
              <a:rPr lang="en-US" sz="2800" b="1" dirty="0" err="1"/>
              <a:t>hỏi</a:t>
            </a:r>
            <a:r>
              <a:rPr lang="en-US" sz="2800" b="1" dirty="0"/>
              <a:t> </a:t>
            </a:r>
            <a:r>
              <a:rPr lang="en-US" sz="2800" b="1" dirty="0" smtClean="0"/>
              <a:t>5</a:t>
            </a:r>
            <a:endParaRPr lang="en-US" sz="2800" b="1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sz="2800" b="1" dirty="0" err="1" smtClean="0"/>
              <a:t>Một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từ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có</a:t>
            </a:r>
            <a:r>
              <a:rPr lang="en-US" sz="2800" b="1" dirty="0" smtClean="0"/>
              <a:t> 7 </a:t>
            </a:r>
            <a:r>
              <a:rPr lang="en-US" sz="2800" b="1" dirty="0" err="1" smtClean="0"/>
              <a:t>chữ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cái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có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nghĩa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là</a:t>
            </a:r>
            <a:r>
              <a:rPr lang="en-US" sz="2800" b="1" dirty="0" smtClean="0"/>
              <a:t> : ham </a:t>
            </a:r>
            <a:r>
              <a:rPr lang="en-US" sz="2800" b="1" dirty="0" err="1" smtClean="0"/>
              <a:t>học</a:t>
            </a:r>
            <a:r>
              <a:rPr lang="en-US" sz="2800" b="1" dirty="0" smtClean="0"/>
              <a:t>, </a:t>
            </a:r>
            <a:r>
              <a:rPr lang="en-US" sz="2800" b="1" dirty="0" err="1" smtClean="0"/>
              <a:t>chăm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học</a:t>
            </a:r>
            <a:r>
              <a:rPr lang="en-US" sz="2800" b="1" dirty="0" smtClean="0"/>
              <a:t> </a:t>
            </a:r>
            <a:endParaRPr lang="en-US" sz="2800" dirty="0"/>
          </a:p>
        </p:txBody>
      </p:sp>
      <p:sp>
        <p:nvSpPr>
          <p:cNvPr id="764" name="TextBox 763"/>
          <p:cNvSpPr txBox="1">
            <a:spLocks noChangeArrowheads="1"/>
          </p:cNvSpPr>
          <p:nvPr/>
        </p:nvSpPr>
        <p:spPr bwMode="auto">
          <a:xfrm>
            <a:off x="7558088" y="1919288"/>
            <a:ext cx="391477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2800" b="1" dirty="0" err="1"/>
              <a:t>Đáp</a:t>
            </a:r>
            <a:r>
              <a:rPr lang="en-US" sz="2800" b="1" dirty="0"/>
              <a:t> </a:t>
            </a:r>
            <a:r>
              <a:rPr lang="en-US" sz="2800" b="1" dirty="0" err="1" smtClean="0"/>
              <a:t>án</a:t>
            </a:r>
            <a:endParaRPr lang="en-US" sz="2800" b="1" dirty="0" smtClean="0"/>
          </a:p>
          <a:p>
            <a:pPr algn="ctr">
              <a:spcBef>
                <a:spcPct val="0"/>
              </a:spcBef>
              <a:buFontTx/>
              <a:buNone/>
            </a:pPr>
            <a:endParaRPr lang="en-US" sz="2800" b="1" dirty="0" smtClean="0"/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800" b="1" dirty="0" smtClean="0"/>
              <a:t>HIẾU HỌC</a:t>
            </a:r>
          </a:p>
        </p:txBody>
      </p:sp>
      <p:sp>
        <p:nvSpPr>
          <p:cNvPr id="536" name="TextBox 535"/>
          <p:cNvSpPr txBox="1"/>
          <p:nvPr/>
        </p:nvSpPr>
        <p:spPr>
          <a:xfrm>
            <a:off x="7589838" y="4946650"/>
            <a:ext cx="2514600" cy="57785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/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313" y="3956050"/>
            <a:ext cx="4376737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7841">
            <a:off x="-2212975" y="-703263"/>
            <a:ext cx="2127250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5744170"/>
              </p:ext>
            </p:extLst>
          </p:nvPr>
        </p:nvGraphicFramePr>
        <p:xfrm>
          <a:off x="1470265" y="3564329"/>
          <a:ext cx="4736242" cy="7834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6606"/>
                <a:gridCol w="676606"/>
                <a:gridCol w="676606"/>
                <a:gridCol w="676606"/>
                <a:gridCol w="676606"/>
                <a:gridCol w="676606"/>
                <a:gridCol w="676606"/>
              </a:tblGrid>
              <a:tr h="78344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1656576"/>
      </p:ext>
    </p:extLst>
  </p:cSld>
  <p:clrMapOvr>
    <a:masterClrMapping/>
  </p:clrMapOvr>
  <p:transition spd="slow">
    <p:fade/>
    <p:sndAc>
      <p:stSnd>
        <p:snd r:embed="rId3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9CA3DAE5-FEEF-40FC-B859-AD62B49789E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34" y="2241"/>
            <a:ext cx="12188465" cy="6855206"/>
          </a:xfrm>
          <a:prstGeom prst="rect">
            <a:avLst/>
          </a:prstGeom>
        </p:spPr>
      </p:pic>
      <p:sp>
        <p:nvSpPr>
          <p:cNvPr id="17" name="椭圆 30">
            <a:extLst>
              <a:ext uri="{FF2B5EF4-FFF2-40B4-BE49-F238E27FC236}">
                <a16:creationId xmlns="" xmlns:a16="http://schemas.microsoft.com/office/drawing/2014/main" id="{4A342C3F-4E47-436C-AD43-732AC7441EA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69622">
            <a:off x="3906298" y="1920554"/>
            <a:ext cx="3392756" cy="3696932"/>
          </a:xfrm>
          <a:custGeom>
            <a:avLst/>
            <a:gdLst/>
            <a:ahLst/>
            <a:cxnLst/>
            <a:rect l="l" t="t" r="r" b="b"/>
            <a:pathLst>
              <a:path w="3436648" h="3744044">
                <a:moveTo>
                  <a:pt x="1564626" y="0"/>
                </a:moveTo>
                <a:cubicBezTo>
                  <a:pt x="2598515" y="0"/>
                  <a:pt x="3436648" y="838133"/>
                  <a:pt x="3436648" y="1872022"/>
                </a:cubicBezTo>
                <a:cubicBezTo>
                  <a:pt x="3436648" y="2905911"/>
                  <a:pt x="2598515" y="3744044"/>
                  <a:pt x="1564626" y="3744044"/>
                </a:cubicBezTo>
                <a:cubicBezTo>
                  <a:pt x="1382192" y="3744044"/>
                  <a:pt x="1205852" y="3717948"/>
                  <a:pt x="1039512" y="3667999"/>
                </a:cubicBezTo>
                <a:cubicBezTo>
                  <a:pt x="1150762" y="3690559"/>
                  <a:pt x="1265885" y="3702108"/>
                  <a:pt x="1383706" y="3702108"/>
                </a:cubicBezTo>
                <a:cubicBezTo>
                  <a:pt x="2358045" y="3702108"/>
                  <a:pt x="3147902" y="2912251"/>
                  <a:pt x="3147902" y="1937912"/>
                </a:cubicBezTo>
                <a:cubicBezTo>
                  <a:pt x="3147902" y="963573"/>
                  <a:pt x="2358045" y="173716"/>
                  <a:pt x="1383706" y="173716"/>
                </a:cubicBezTo>
                <a:cubicBezTo>
                  <a:pt x="822226" y="173716"/>
                  <a:pt x="322009" y="436016"/>
                  <a:pt x="0" y="845630"/>
                </a:cubicBezTo>
                <a:cubicBezTo>
                  <a:pt x="333766" y="336060"/>
                  <a:pt x="909951" y="0"/>
                  <a:pt x="1564626" y="0"/>
                </a:cubicBezTo>
                <a:close/>
              </a:path>
            </a:pathLst>
          </a:custGeom>
          <a:solidFill>
            <a:srgbClr val="3C9E3E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BA1773C4-CB7B-4A36-9DA0-E0B6EDD08FD4}"/>
              </a:ext>
            </a:extLst>
          </p:cNvPr>
          <p:cNvGrpSpPr/>
          <p:nvPr/>
        </p:nvGrpSpPr>
        <p:grpSpPr>
          <a:xfrm>
            <a:off x="2177140" y="2291036"/>
            <a:ext cx="4683383" cy="1318449"/>
            <a:chOff x="3389407" y="2963264"/>
            <a:chExt cx="2918410" cy="646220"/>
          </a:xfrm>
        </p:grpSpPr>
        <p:sp>
          <p:nvSpPr>
            <p:cNvPr id="20" name="任意多边形 94">
              <a:extLst>
                <a:ext uri="{FF2B5EF4-FFF2-40B4-BE49-F238E27FC236}">
                  <a16:creationId xmlns="" xmlns:a16="http://schemas.microsoft.com/office/drawing/2014/main" id="{493DF17F-F070-47B2-8E3A-E989D08820E5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3389407" y="2990493"/>
              <a:ext cx="2714205" cy="544542"/>
            </a:xfrm>
            <a:custGeom>
              <a:avLst/>
              <a:gdLst>
                <a:gd name="connsiteX0" fmla="*/ 184972 w 2026745"/>
                <a:gd name="connsiteY0" fmla="*/ 0 h 406076"/>
                <a:gd name="connsiteX1" fmla="*/ 1841773 w 2026745"/>
                <a:gd name="connsiteY1" fmla="*/ 0 h 406076"/>
                <a:gd name="connsiteX2" fmla="*/ 2026745 w 2026745"/>
                <a:gd name="connsiteY2" fmla="*/ 184972 h 406076"/>
                <a:gd name="connsiteX3" fmla="*/ 2026745 w 2026745"/>
                <a:gd name="connsiteY3" fmla="*/ 221104 h 406076"/>
                <a:gd name="connsiteX4" fmla="*/ 1841773 w 2026745"/>
                <a:gd name="connsiteY4" fmla="*/ 406076 h 406076"/>
                <a:gd name="connsiteX5" fmla="*/ 184972 w 2026745"/>
                <a:gd name="connsiteY5" fmla="*/ 406076 h 406076"/>
                <a:gd name="connsiteX6" fmla="*/ 0 w 2026745"/>
                <a:gd name="connsiteY6" fmla="*/ 221104 h 406076"/>
                <a:gd name="connsiteX7" fmla="*/ 0 w 2026745"/>
                <a:gd name="connsiteY7" fmla="*/ 184972 h 406076"/>
                <a:gd name="connsiteX8" fmla="*/ 184972 w 2026745"/>
                <a:gd name="connsiteY8" fmla="*/ 0 h 406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6745" h="406076">
                  <a:moveTo>
                    <a:pt x="184972" y="0"/>
                  </a:moveTo>
                  <a:lnTo>
                    <a:pt x="1841773" y="0"/>
                  </a:lnTo>
                  <a:cubicBezTo>
                    <a:pt x="1943930" y="0"/>
                    <a:pt x="2026745" y="82815"/>
                    <a:pt x="2026745" y="184972"/>
                  </a:cubicBezTo>
                  <a:lnTo>
                    <a:pt x="2026745" y="221104"/>
                  </a:lnTo>
                  <a:cubicBezTo>
                    <a:pt x="2026745" y="323261"/>
                    <a:pt x="1943930" y="406076"/>
                    <a:pt x="1841773" y="406076"/>
                  </a:cubicBezTo>
                  <a:lnTo>
                    <a:pt x="184972" y="406076"/>
                  </a:lnTo>
                  <a:cubicBezTo>
                    <a:pt x="82815" y="406076"/>
                    <a:pt x="0" y="323261"/>
                    <a:pt x="0" y="221104"/>
                  </a:cubicBezTo>
                  <a:lnTo>
                    <a:pt x="0" y="184972"/>
                  </a:lnTo>
                  <a:cubicBezTo>
                    <a:pt x="0" y="82815"/>
                    <a:pt x="82815" y="0"/>
                    <a:pt x="184972" y="0"/>
                  </a:cubicBezTo>
                  <a:close/>
                </a:path>
              </a:pathLst>
            </a:custGeom>
            <a:solidFill>
              <a:srgbClr val="FFFFFF"/>
            </a:solidFill>
            <a:ln w="41275">
              <a:solidFill>
                <a:srgbClr val="3C9E3E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88000" anchor="ctr">
              <a:normAutofit/>
            </a:bodyPr>
            <a:lstStyle/>
            <a:p>
              <a:pPr algn="ctr">
                <a:defRPr/>
              </a:pPr>
              <a:endParaRPr lang="zh-CN" altLang="en-US" sz="1600" dirty="0">
                <a:solidFill>
                  <a:srgbClr val="434343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椭圆 22">
              <a:extLst>
                <a:ext uri="{FF2B5EF4-FFF2-40B4-BE49-F238E27FC236}">
                  <a16:creationId xmlns="" xmlns:a16="http://schemas.microsoft.com/office/drawing/2014/main" id="{DA6E85CF-2A43-4F0C-8765-B3EE38CE6CD4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5491061" y="2963264"/>
              <a:ext cx="816756" cy="646220"/>
            </a:xfrm>
            <a:prstGeom prst="ellipse">
              <a:avLst/>
            </a:prstGeom>
            <a:solidFill>
              <a:srgbClr val="3C9E3E"/>
            </a:solidFill>
            <a:ln w="44450">
              <a:solidFill>
                <a:srgbClr val="FFFFF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32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32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7" name="椭圆 30">
            <a:extLst>
              <a:ext uri="{FF2B5EF4-FFF2-40B4-BE49-F238E27FC236}">
                <a16:creationId xmlns="" xmlns:a16="http://schemas.microsoft.com/office/drawing/2014/main" id="{75C3E949-7505-4BB8-B8F3-C976DE135B3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20530378" flipH="1">
            <a:off x="7118249" y="1920554"/>
            <a:ext cx="3394883" cy="3696932"/>
          </a:xfrm>
          <a:custGeom>
            <a:avLst/>
            <a:gdLst/>
            <a:ahLst/>
            <a:cxnLst/>
            <a:rect l="l" t="t" r="r" b="b"/>
            <a:pathLst>
              <a:path w="3436648" h="3744044">
                <a:moveTo>
                  <a:pt x="1564626" y="0"/>
                </a:moveTo>
                <a:cubicBezTo>
                  <a:pt x="2598515" y="0"/>
                  <a:pt x="3436648" y="838133"/>
                  <a:pt x="3436648" y="1872022"/>
                </a:cubicBezTo>
                <a:cubicBezTo>
                  <a:pt x="3436648" y="2905911"/>
                  <a:pt x="2598515" y="3744044"/>
                  <a:pt x="1564626" y="3744044"/>
                </a:cubicBezTo>
                <a:cubicBezTo>
                  <a:pt x="1382192" y="3744044"/>
                  <a:pt x="1205852" y="3717948"/>
                  <a:pt x="1039512" y="3667999"/>
                </a:cubicBezTo>
                <a:cubicBezTo>
                  <a:pt x="1150762" y="3690559"/>
                  <a:pt x="1265885" y="3702108"/>
                  <a:pt x="1383706" y="3702108"/>
                </a:cubicBezTo>
                <a:cubicBezTo>
                  <a:pt x="2358045" y="3702108"/>
                  <a:pt x="3147902" y="2912251"/>
                  <a:pt x="3147902" y="1937912"/>
                </a:cubicBezTo>
                <a:cubicBezTo>
                  <a:pt x="3147902" y="963573"/>
                  <a:pt x="2358045" y="173716"/>
                  <a:pt x="1383706" y="173716"/>
                </a:cubicBezTo>
                <a:cubicBezTo>
                  <a:pt x="822226" y="173716"/>
                  <a:pt x="322009" y="436016"/>
                  <a:pt x="0" y="845630"/>
                </a:cubicBezTo>
                <a:cubicBezTo>
                  <a:pt x="333766" y="336060"/>
                  <a:pt x="909951" y="0"/>
                  <a:pt x="1564626" y="0"/>
                </a:cubicBezTo>
                <a:close/>
              </a:path>
            </a:pathLst>
          </a:custGeom>
          <a:solidFill>
            <a:srgbClr val="5CBEE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2DDF8905-00D5-4B4C-84DC-EAE5FC8CD708}"/>
              </a:ext>
            </a:extLst>
          </p:cNvPr>
          <p:cNvGrpSpPr/>
          <p:nvPr/>
        </p:nvGrpSpPr>
        <p:grpSpPr>
          <a:xfrm>
            <a:off x="7414053" y="2229227"/>
            <a:ext cx="4520715" cy="1380258"/>
            <a:chOff x="7841221" y="2924726"/>
            <a:chExt cx="3317118" cy="623592"/>
          </a:xfrm>
        </p:grpSpPr>
        <p:sp>
          <p:nvSpPr>
            <p:cNvPr id="28" name="任意多边形 95">
              <a:extLst>
                <a:ext uri="{FF2B5EF4-FFF2-40B4-BE49-F238E27FC236}">
                  <a16:creationId xmlns="" xmlns:a16="http://schemas.microsoft.com/office/drawing/2014/main" id="{8044AEEB-A656-40D6-ACFF-3BC692E7ACD1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8442006" y="2965879"/>
              <a:ext cx="2716333" cy="544542"/>
            </a:xfrm>
            <a:custGeom>
              <a:avLst/>
              <a:gdLst>
                <a:gd name="connsiteX0" fmla="*/ 184972 w 2026745"/>
                <a:gd name="connsiteY0" fmla="*/ 0 h 406076"/>
                <a:gd name="connsiteX1" fmla="*/ 1841773 w 2026745"/>
                <a:gd name="connsiteY1" fmla="*/ 0 h 406076"/>
                <a:gd name="connsiteX2" fmla="*/ 2026745 w 2026745"/>
                <a:gd name="connsiteY2" fmla="*/ 184972 h 406076"/>
                <a:gd name="connsiteX3" fmla="*/ 2026745 w 2026745"/>
                <a:gd name="connsiteY3" fmla="*/ 221104 h 406076"/>
                <a:gd name="connsiteX4" fmla="*/ 1841773 w 2026745"/>
                <a:gd name="connsiteY4" fmla="*/ 406076 h 406076"/>
                <a:gd name="connsiteX5" fmla="*/ 184972 w 2026745"/>
                <a:gd name="connsiteY5" fmla="*/ 406076 h 406076"/>
                <a:gd name="connsiteX6" fmla="*/ 0 w 2026745"/>
                <a:gd name="connsiteY6" fmla="*/ 221104 h 406076"/>
                <a:gd name="connsiteX7" fmla="*/ 0 w 2026745"/>
                <a:gd name="connsiteY7" fmla="*/ 184972 h 406076"/>
                <a:gd name="connsiteX8" fmla="*/ 184972 w 2026745"/>
                <a:gd name="connsiteY8" fmla="*/ 0 h 406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6745" h="406076">
                  <a:moveTo>
                    <a:pt x="184972" y="0"/>
                  </a:moveTo>
                  <a:lnTo>
                    <a:pt x="1841773" y="0"/>
                  </a:lnTo>
                  <a:cubicBezTo>
                    <a:pt x="1943930" y="0"/>
                    <a:pt x="2026745" y="82815"/>
                    <a:pt x="2026745" y="184972"/>
                  </a:cubicBezTo>
                  <a:lnTo>
                    <a:pt x="2026745" y="221104"/>
                  </a:lnTo>
                  <a:cubicBezTo>
                    <a:pt x="2026745" y="323261"/>
                    <a:pt x="1943930" y="406076"/>
                    <a:pt x="1841773" y="406076"/>
                  </a:cubicBezTo>
                  <a:lnTo>
                    <a:pt x="184972" y="406076"/>
                  </a:lnTo>
                  <a:cubicBezTo>
                    <a:pt x="82815" y="406076"/>
                    <a:pt x="0" y="323261"/>
                    <a:pt x="0" y="221104"/>
                  </a:cubicBezTo>
                  <a:lnTo>
                    <a:pt x="0" y="184972"/>
                  </a:lnTo>
                  <a:cubicBezTo>
                    <a:pt x="0" y="82815"/>
                    <a:pt x="82815" y="0"/>
                    <a:pt x="184972" y="0"/>
                  </a:cubicBezTo>
                  <a:close/>
                </a:path>
              </a:pathLst>
            </a:custGeom>
            <a:solidFill>
              <a:srgbClr val="FFFFFF"/>
            </a:solidFill>
            <a:ln w="41275">
              <a:solidFill>
                <a:srgbClr val="EECE55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anchor="ctr">
              <a:normAutofit/>
            </a:bodyPr>
            <a:lstStyle/>
            <a:p>
              <a:pPr algn="ctr">
                <a:defRPr/>
              </a:pPr>
              <a:endParaRPr lang="zh-CN" altLang="en-US" sz="1600" dirty="0">
                <a:solidFill>
                  <a:srgbClr val="434343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椭圆 28">
              <a:extLst>
                <a:ext uri="{FF2B5EF4-FFF2-40B4-BE49-F238E27FC236}">
                  <a16:creationId xmlns="" xmlns:a16="http://schemas.microsoft.com/office/drawing/2014/main" id="{6F5A7280-73BD-47DE-AA03-E1C4985D7E3E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7841221" y="2924726"/>
              <a:ext cx="997869" cy="623592"/>
            </a:xfrm>
            <a:prstGeom prst="ellipse">
              <a:avLst/>
            </a:prstGeom>
            <a:solidFill>
              <a:srgbClr val="EECE55"/>
            </a:solidFill>
            <a:ln w="44450">
              <a:solidFill>
                <a:srgbClr val="FFFFF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CN" sz="2400">
                  <a:solidFill>
                    <a:srgbClr val="FFFFFF"/>
                  </a:solidFill>
                  <a:latin typeface="微软雅黑" panose="020B0503020204020204" pitchFamily="34" charset="-122"/>
                </a:rPr>
                <a:t>3</a:t>
              </a:r>
              <a:endParaRPr lang="zh-CN" altLang="en-US" sz="2400">
                <a:solidFill>
                  <a:srgbClr val="FFFFFF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7389C608-88C3-4A75-8218-4392FD6E9AB1}"/>
              </a:ext>
            </a:extLst>
          </p:cNvPr>
          <p:cNvGrpSpPr/>
          <p:nvPr/>
        </p:nvGrpSpPr>
        <p:grpSpPr>
          <a:xfrm>
            <a:off x="7414053" y="3758174"/>
            <a:ext cx="4520715" cy="1349141"/>
            <a:chOff x="8105234" y="4033164"/>
            <a:chExt cx="2880119" cy="694329"/>
          </a:xfrm>
        </p:grpSpPr>
        <p:sp>
          <p:nvSpPr>
            <p:cNvPr id="30" name="任意多边形 96">
              <a:extLst>
                <a:ext uri="{FF2B5EF4-FFF2-40B4-BE49-F238E27FC236}">
                  <a16:creationId xmlns="" xmlns:a16="http://schemas.microsoft.com/office/drawing/2014/main" id="{FD5B60CC-2523-4209-BE7C-2B7153566A71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8269020" y="4128502"/>
              <a:ext cx="2716333" cy="544542"/>
            </a:xfrm>
            <a:custGeom>
              <a:avLst/>
              <a:gdLst>
                <a:gd name="connsiteX0" fmla="*/ 184972 w 2026745"/>
                <a:gd name="connsiteY0" fmla="*/ 0 h 406076"/>
                <a:gd name="connsiteX1" fmla="*/ 1841773 w 2026745"/>
                <a:gd name="connsiteY1" fmla="*/ 0 h 406076"/>
                <a:gd name="connsiteX2" fmla="*/ 2026745 w 2026745"/>
                <a:gd name="connsiteY2" fmla="*/ 184972 h 406076"/>
                <a:gd name="connsiteX3" fmla="*/ 2026745 w 2026745"/>
                <a:gd name="connsiteY3" fmla="*/ 221104 h 406076"/>
                <a:gd name="connsiteX4" fmla="*/ 1841773 w 2026745"/>
                <a:gd name="connsiteY4" fmla="*/ 406076 h 406076"/>
                <a:gd name="connsiteX5" fmla="*/ 184972 w 2026745"/>
                <a:gd name="connsiteY5" fmla="*/ 406076 h 406076"/>
                <a:gd name="connsiteX6" fmla="*/ 0 w 2026745"/>
                <a:gd name="connsiteY6" fmla="*/ 221104 h 406076"/>
                <a:gd name="connsiteX7" fmla="*/ 0 w 2026745"/>
                <a:gd name="connsiteY7" fmla="*/ 184972 h 406076"/>
                <a:gd name="connsiteX8" fmla="*/ 184972 w 2026745"/>
                <a:gd name="connsiteY8" fmla="*/ 0 h 406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6745" h="406076">
                  <a:moveTo>
                    <a:pt x="184972" y="0"/>
                  </a:moveTo>
                  <a:lnTo>
                    <a:pt x="1841773" y="0"/>
                  </a:lnTo>
                  <a:cubicBezTo>
                    <a:pt x="1943930" y="0"/>
                    <a:pt x="2026745" y="82815"/>
                    <a:pt x="2026745" y="184972"/>
                  </a:cubicBezTo>
                  <a:lnTo>
                    <a:pt x="2026745" y="221104"/>
                  </a:lnTo>
                  <a:cubicBezTo>
                    <a:pt x="2026745" y="323261"/>
                    <a:pt x="1943930" y="406076"/>
                    <a:pt x="1841773" y="406076"/>
                  </a:cubicBezTo>
                  <a:lnTo>
                    <a:pt x="184972" y="406076"/>
                  </a:lnTo>
                  <a:cubicBezTo>
                    <a:pt x="82815" y="406076"/>
                    <a:pt x="0" y="323261"/>
                    <a:pt x="0" y="221104"/>
                  </a:cubicBezTo>
                  <a:lnTo>
                    <a:pt x="0" y="184972"/>
                  </a:lnTo>
                  <a:cubicBezTo>
                    <a:pt x="0" y="82815"/>
                    <a:pt x="82815" y="0"/>
                    <a:pt x="184972" y="0"/>
                  </a:cubicBezTo>
                  <a:close/>
                </a:path>
              </a:pathLst>
            </a:custGeom>
            <a:solidFill>
              <a:srgbClr val="FFFFFF"/>
            </a:solidFill>
            <a:ln w="41275">
              <a:solidFill>
                <a:srgbClr val="794E2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anchor="ctr">
              <a:normAutofit/>
            </a:bodyPr>
            <a:lstStyle/>
            <a:p>
              <a:pPr algn="ctr">
                <a:defRPr/>
              </a:pPr>
              <a:endParaRPr lang="zh-CN" altLang="en-US" sz="1600" dirty="0">
                <a:solidFill>
                  <a:srgbClr val="434343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椭圆 30">
              <a:extLst>
                <a:ext uri="{FF2B5EF4-FFF2-40B4-BE49-F238E27FC236}">
                  <a16:creationId xmlns="" xmlns:a16="http://schemas.microsoft.com/office/drawing/2014/main" id="{F0029716-69D6-4AEB-8A9F-78FFB0F4DCFA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8105234" y="4033164"/>
              <a:ext cx="866409" cy="694329"/>
            </a:xfrm>
            <a:prstGeom prst="ellipse">
              <a:avLst/>
            </a:prstGeom>
            <a:solidFill>
              <a:srgbClr val="794E2D"/>
            </a:solidFill>
            <a:ln w="44450">
              <a:solidFill>
                <a:srgbClr val="FFFFF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CN" sz="2400">
                  <a:solidFill>
                    <a:srgbClr val="FFFFFF"/>
                  </a:solidFill>
                  <a:latin typeface="微软雅黑" panose="020B0503020204020204" pitchFamily="34" charset="-122"/>
                </a:rPr>
                <a:t>4</a:t>
              </a:r>
              <a:endParaRPr lang="zh-CN" altLang="en-US" sz="2400">
                <a:solidFill>
                  <a:srgbClr val="FFFFFF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="" xmlns:a16="http://schemas.microsoft.com/office/drawing/2014/main" id="{14940BD1-F2AD-4A6C-B26A-23D90E9C0FBB}"/>
              </a:ext>
            </a:extLst>
          </p:cNvPr>
          <p:cNvGrpSpPr/>
          <p:nvPr/>
        </p:nvGrpSpPr>
        <p:grpSpPr>
          <a:xfrm>
            <a:off x="0" y="0"/>
            <a:ext cx="12192000" cy="6879773"/>
            <a:chOff x="0" y="0"/>
            <a:chExt cx="12192000" cy="6879773"/>
          </a:xfrm>
        </p:grpSpPr>
        <p:pic>
          <p:nvPicPr>
            <p:cNvPr id="35" name="图片 34">
              <a:extLst>
                <a:ext uri="{FF2B5EF4-FFF2-40B4-BE49-F238E27FC236}">
                  <a16:creationId xmlns="" xmlns:a16="http://schemas.microsoft.com/office/drawing/2014/main" id="{95651F99-1E06-45F4-B1D5-1A8665904A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67" b="13699"/>
            <a:stretch/>
          </p:blipFill>
          <p:spPr>
            <a:xfrm>
              <a:off x="2596" y="0"/>
              <a:ext cx="4993692" cy="5125673"/>
            </a:xfrm>
            <a:prstGeom prst="rect">
              <a:avLst/>
            </a:prstGeom>
          </p:spPr>
        </p:pic>
        <p:grpSp>
          <p:nvGrpSpPr>
            <p:cNvPr id="36" name="组合 35">
              <a:extLst>
                <a:ext uri="{FF2B5EF4-FFF2-40B4-BE49-F238E27FC236}">
                  <a16:creationId xmlns="" xmlns:a16="http://schemas.microsoft.com/office/drawing/2014/main" id="{F2184BC5-22F0-40FF-9B8A-8D8BBB61EF73}"/>
                </a:ext>
              </a:extLst>
            </p:cNvPr>
            <p:cNvGrpSpPr/>
            <p:nvPr/>
          </p:nvGrpSpPr>
          <p:grpSpPr>
            <a:xfrm>
              <a:off x="0" y="3949700"/>
              <a:ext cx="12192000" cy="2930073"/>
              <a:chOff x="0" y="3949700"/>
              <a:chExt cx="12192000" cy="2930073"/>
            </a:xfrm>
          </p:grpSpPr>
          <p:pic>
            <p:nvPicPr>
              <p:cNvPr id="37" name="图片 36">
                <a:extLst>
                  <a:ext uri="{FF2B5EF4-FFF2-40B4-BE49-F238E27FC236}">
                    <a16:creationId xmlns="" xmlns:a16="http://schemas.microsoft.com/office/drawing/2014/main" id="{057888BA-3BF8-4099-AACD-366AEDD8CD4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5743"/>
              <a:stretch/>
            </p:blipFill>
            <p:spPr>
              <a:xfrm>
                <a:off x="0" y="4508499"/>
                <a:ext cx="12192000" cy="2349097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="" xmlns:a16="http://schemas.microsoft.com/office/drawing/2014/main" id="{4A642DBA-DF32-4D37-A577-8B09B566D1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7593" r="73542" b="16478"/>
              <a:stretch/>
            </p:blipFill>
            <p:spPr>
              <a:xfrm>
                <a:off x="0" y="3949700"/>
                <a:ext cx="3225799" cy="1778000"/>
              </a:xfrm>
              <a:prstGeom prst="rect">
                <a:avLst/>
              </a:prstGeom>
            </p:spPr>
          </p:pic>
          <p:pic>
            <p:nvPicPr>
              <p:cNvPr id="39" name="图片 38">
                <a:extLst>
                  <a:ext uri="{FF2B5EF4-FFF2-40B4-BE49-F238E27FC236}">
                    <a16:creationId xmlns="" xmlns:a16="http://schemas.microsoft.com/office/drawing/2014/main" id="{8CCFB392-79BF-488D-94A5-4FFBECB9023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604" t="72038" r="27709" b="2033"/>
              <a:stretch/>
            </p:blipFill>
            <p:spPr>
              <a:xfrm>
                <a:off x="3975100" y="4940301"/>
                <a:ext cx="4838700" cy="1778000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="" xmlns:a16="http://schemas.microsoft.com/office/drawing/2014/main" id="{D1C24404-7A81-4AF2-8377-17344A3A7D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708" t="62965" r="56250" b="7773"/>
              <a:stretch/>
            </p:blipFill>
            <p:spPr>
              <a:xfrm>
                <a:off x="2768600" y="4317999"/>
                <a:ext cx="2565400" cy="2006601"/>
              </a:xfrm>
              <a:prstGeom prst="rect">
                <a:avLst/>
              </a:prstGeom>
            </p:spPr>
          </p:pic>
          <p:pic>
            <p:nvPicPr>
              <p:cNvPr id="41" name="图片 40">
                <a:extLst>
                  <a:ext uri="{FF2B5EF4-FFF2-40B4-BE49-F238E27FC236}">
                    <a16:creationId xmlns="" xmlns:a16="http://schemas.microsoft.com/office/drawing/2014/main" id="{5A55EAD7-3620-4CE1-9D15-0625476142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9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513" t="56668" r="3959" b="27"/>
              <a:stretch/>
            </p:blipFill>
            <p:spPr>
              <a:xfrm>
                <a:off x="8265955" y="4657190"/>
                <a:ext cx="2055807" cy="2222583"/>
              </a:xfrm>
              <a:prstGeom prst="rect">
                <a:avLst/>
              </a:prstGeom>
            </p:spPr>
          </p:pic>
        </p:grpSp>
      </p:grpSp>
      <p:pic>
        <p:nvPicPr>
          <p:cNvPr id="42" name="图片 41">
            <a:extLst>
              <a:ext uri="{FF2B5EF4-FFF2-40B4-BE49-F238E27FC236}">
                <a16:creationId xmlns="" xmlns:a16="http://schemas.microsoft.com/office/drawing/2014/main" id="{FCEE7540-BE70-40FF-9D38-AD91F54ECA17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9" t="46111" r="70208" b="40184"/>
          <a:stretch/>
        </p:blipFill>
        <p:spPr>
          <a:xfrm>
            <a:off x="2616200" y="3162299"/>
            <a:ext cx="1016000" cy="939801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="" xmlns:a16="http://schemas.microsoft.com/office/drawing/2014/main" id="{37952876-86BA-49CD-9205-0656DDCA7B50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8" b="56668"/>
          <a:stretch/>
        </p:blipFill>
        <p:spPr>
          <a:xfrm>
            <a:off x="10083800" y="403"/>
            <a:ext cx="2108200" cy="2971397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="" xmlns:a16="http://schemas.microsoft.com/office/drawing/2014/main" id="{F11A227C-AFCC-4404-AD51-0CE950975A34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r="5938" b="77040"/>
          <a:stretch/>
        </p:blipFill>
        <p:spPr>
          <a:xfrm>
            <a:off x="9366249" y="253031"/>
            <a:ext cx="2108200" cy="177789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7E1C2474-090D-4B4B-BB75-C2CD5326F822}"/>
              </a:ext>
            </a:extLst>
          </p:cNvPr>
          <p:cNvGrpSpPr/>
          <p:nvPr/>
        </p:nvGrpSpPr>
        <p:grpSpPr>
          <a:xfrm>
            <a:off x="2177140" y="3799985"/>
            <a:ext cx="4735724" cy="1307331"/>
            <a:chOff x="3116896" y="4096313"/>
            <a:chExt cx="3464631" cy="651181"/>
          </a:xfrm>
        </p:grpSpPr>
        <p:sp>
          <p:nvSpPr>
            <p:cNvPr id="25" name="任意多边形 92">
              <a:extLst>
                <a:ext uri="{FF2B5EF4-FFF2-40B4-BE49-F238E27FC236}">
                  <a16:creationId xmlns="" xmlns:a16="http://schemas.microsoft.com/office/drawing/2014/main" id="{309D128D-B272-4512-91D7-7A3CCECCF342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3116896" y="4128502"/>
              <a:ext cx="2986716" cy="544542"/>
            </a:xfrm>
            <a:custGeom>
              <a:avLst/>
              <a:gdLst>
                <a:gd name="connsiteX0" fmla="*/ 184972 w 2026745"/>
                <a:gd name="connsiteY0" fmla="*/ 0 h 406077"/>
                <a:gd name="connsiteX1" fmla="*/ 1841773 w 2026745"/>
                <a:gd name="connsiteY1" fmla="*/ 0 h 406077"/>
                <a:gd name="connsiteX2" fmla="*/ 2026745 w 2026745"/>
                <a:gd name="connsiteY2" fmla="*/ 184973 h 406077"/>
                <a:gd name="connsiteX3" fmla="*/ 2026745 w 2026745"/>
                <a:gd name="connsiteY3" fmla="*/ 221105 h 406077"/>
                <a:gd name="connsiteX4" fmla="*/ 1841773 w 2026745"/>
                <a:gd name="connsiteY4" fmla="*/ 406077 h 406077"/>
                <a:gd name="connsiteX5" fmla="*/ 184972 w 2026745"/>
                <a:gd name="connsiteY5" fmla="*/ 406077 h 406077"/>
                <a:gd name="connsiteX6" fmla="*/ 0 w 2026745"/>
                <a:gd name="connsiteY6" fmla="*/ 221105 h 406077"/>
                <a:gd name="connsiteX7" fmla="*/ 0 w 2026745"/>
                <a:gd name="connsiteY7" fmla="*/ 184973 h 406077"/>
                <a:gd name="connsiteX8" fmla="*/ 184972 w 2026745"/>
                <a:gd name="connsiteY8" fmla="*/ 0 h 406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6745" h="406077">
                  <a:moveTo>
                    <a:pt x="184972" y="0"/>
                  </a:moveTo>
                  <a:lnTo>
                    <a:pt x="1841773" y="0"/>
                  </a:lnTo>
                  <a:cubicBezTo>
                    <a:pt x="1943930" y="0"/>
                    <a:pt x="2026745" y="82816"/>
                    <a:pt x="2026745" y="184973"/>
                  </a:cubicBezTo>
                  <a:lnTo>
                    <a:pt x="2026745" y="221105"/>
                  </a:lnTo>
                  <a:cubicBezTo>
                    <a:pt x="2026745" y="323262"/>
                    <a:pt x="1943930" y="406077"/>
                    <a:pt x="1841773" y="406077"/>
                  </a:cubicBezTo>
                  <a:lnTo>
                    <a:pt x="184972" y="406077"/>
                  </a:lnTo>
                  <a:cubicBezTo>
                    <a:pt x="82815" y="406077"/>
                    <a:pt x="0" y="323262"/>
                    <a:pt x="0" y="221105"/>
                  </a:cubicBezTo>
                  <a:lnTo>
                    <a:pt x="0" y="184973"/>
                  </a:lnTo>
                  <a:cubicBezTo>
                    <a:pt x="0" y="82816"/>
                    <a:pt x="82815" y="0"/>
                    <a:pt x="184972" y="0"/>
                  </a:cubicBezTo>
                  <a:close/>
                </a:path>
              </a:pathLst>
            </a:custGeom>
            <a:solidFill>
              <a:srgbClr val="FFFFFF"/>
            </a:solidFill>
            <a:ln w="41275">
              <a:solidFill>
                <a:srgbClr val="2F5CAB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88000" anchor="ctr">
              <a:normAutofit/>
            </a:bodyPr>
            <a:lstStyle/>
            <a:p>
              <a:pPr algn="ctr">
                <a:defRPr/>
              </a:pPr>
              <a:endParaRPr lang="zh-CN" altLang="en-US" sz="1600" dirty="0">
                <a:solidFill>
                  <a:srgbClr val="434343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椭圆 25">
              <a:extLst>
                <a:ext uri="{FF2B5EF4-FFF2-40B4-BE49-F238E27FC236}">
                  <a16:creationId xmlns="" xmlns:a16="http://schemas.microsoft.com/office/drawing/2014/main" id="{D224892A-9876-4E52-9AA5-5F2CA49D839F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5571833" y="4096313"/>
              <a:ext cx="1009694" cy="651181"/>
            </a:xfrm>
            <a:prstGeom prst="ellipse">
              <a:avLst/>
            </a:prstGeom>
            <a:solidFill>
              <a:srgbClr val="2F5CAB"/>
            </a:solidFill>
            <a:ln w="44450">
              <a:solidFill>
                <a:srgbClr val="FFFFF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CN" sz="3200" b="1" dirty="0">
                  <a:solidFill>
                    <a:srgbClr val="FFFFFF"/>
                  </a:solidFill>
                  <a:latin typeface="微软雅黑" panose="020B0503020204020204" pitchFamily="34" charset="-122"/>
                </a:rPr>
                <a:t>2</a:t>
              </a:r>
              <a:endParaRPr lang="zh-CN" altLang="en-US" sz="3200" b="1" dirty="0">
                <a:solidFill>
                  <a:srgbClr val="FFFFFF"/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2180812" y="716575"/>
            <a:ext cx="99901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TRUYỀN THỐNG TỐT ĐẸP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 GIA ĐÌNH, DÒNG HỌ Ở HẢI PHÒNG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431359" y="2376467"/>
            <a:ext cx="31300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Hải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524259" y="3942259"/>
            <a:ext cx="30741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GĐDH HP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833120" y="2589720"/>
            <a:ext cx="3074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gìn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huy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GĐDH HP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896952" y="4109578"/>
            <a:ext cx="3074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816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12" name="coin.wav"/>
          </p:stSnd>
        </p:sndAc>
      </p:transition>
    </mc:Choice>
    <mc:Fallback xmlns="">
      <p:transition spd="slow">
        <p:fade/>
        <p:sndAc>
          <p:stSnd>
            <p:snd r:embed="rId23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250"/>
                            </p:stCondLst>
                            <p:childTnLst>
                              <p:par>
                                <p:cTn id="33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5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7" grpId="0" animBg="1"/>
      <p:bldP spid="6" grpId="0"/>
      <p:bldP spid="33" grpId="0"/>
      <p:bldP spid="45" grpId="0"/>
      <p:bldP spid="4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椭圆 23">
            <a:extLst>
              <a:ext uri="{FF2B5EF4-FFF2-40B4-BE49-F238E27FC236}">
                <a16:creationId xmlns="" xmlns:a16="http://schemas.microsoft.com/office/drawing/2014/main" id="{98FC77FE-7D43-4831-9E5E-76FA6B7C2DF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612899" y="2969020"/>
            <a:ext cx="919218" cy="866989"/>
          </a:xfrm>
          <a:prstGeom prst="ellipse">
            <a:avLst/>
          </a:prstGeom>
          <a:solidFill>
            <a:srgbClr val="3C9E3E"/>
          </a:solidFill>
          <a:ln w="44450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600" b="1" dirty="0" smtClean="0">
                <a:solidFill>
                  <a:srgbClr val="FFFFFF"/>
                </a:solidFill>
                <a:latin typeface="汉仪跳跳体简" panose="00020600040101010101" pitchFamily="18" charset="-122"/>
                <a:ea typeface="汉仪跳跳体简" panose="00020600040101010101" pitchFamily="18" charset="-122"/>
              </a:rPr>
              <a:t>1</a:t>
            </a:r>
            <a:endParaRPr lang="zh-CN" altLang="en-US" sz="3600" b="1" dirty="0">
              <a:solidFill>
                <a:srgbClr val="FFFFFF"/>
              </a:solidFill>
              <a:latin typeface="汉仪跳跳体简" panose="00020600040101010101" pitchFamily="18" charset="-122"/>
              <a:ea typeface="汉仪跳跳体简" panose="00020600040101010101" pitchFamily="18" charset="-122"/>
            </a:endParaRPr>
          </a:p>
        </p:txBody>
      </p:sp>
      <p:grpSp>
        <p:nvGrpSpPr>
          <p:cNvPr id="34" name="组合 33">
            <a:extLst>
              <a:ext uri="{FF2B5EF4-FFF2-40B4-BE49-F238E27FC236}">
                <a16:creationId xmlns="" xmlns:a16="http://schemas.microsoft.com/office/drawing/2014/main" id="{99D4E5F1-0703-448D-A11A-5441804D3D39}"/>
              </a:ext>
            </a:extLst>
          </p:cNvPr>
          <p:cNvGrpSpPr/>
          <p:nvPr/>
        </p:nvGrpSpPr>
        <p:grpSpPr>
          <a:xfrm>
            <a:off x="0" y="0"/>
            <a:ext cx="12192000" cy="6857596"/>
            <a:chOff x="0" y="0"/>
            <a:chExt cx="12192000" cy="6857596"/>
          </a:xfrm>
        </p:grpSpPr>
        <p:pic>
          <p:nvPicPr>
            <p:cNvPr id="35" name="图片 34">
              <a:extLst>
                <a:ext uri="{FF2B5EF4-FFF2-40B4-BE49-F238E27FC236}">
                  <a16:creationId xmlns="" xmlns:a16="http://schemas.microsoft.com/office/drawing/2014/main" id="{AE24FD9F-A892-485F-AF5D-C1F3DF910D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67" b="13699"/>
            <a:stretch/>
          </p:blipFill>
          <p:spPr>
            <a:xfrm>
              <a:off x="2596" y="0"/>
              <a:ext cx="4993692" cy="5125673"/>
            </a:xfrm>
            <a:prstGeom prst="rect">
              <a:avLst/>
            </a:prstGeom>
          </p:spPr>
        </p:pic>
        <p:grpSp>
          <p:nvGrpSpPr>
            <p:cNvPr id="36" name="组合 35">
              <a:extLst>
                <a:ext uri="{FF2B5EF4-FFF2-40B4-BE49-F238E27FC236}">
                  <a16:creationId xmlns="" xmlns:a16="http://schemas.microsoft.com/office/drawing/2014/main" id="{C2299214-03F7-48A3-9AA7-98D93795DE3D}"/>
                </a:ext>
              </a:extLst>
            </p:cNvPr>
            <p:cNvGrpSpPr/>
            <p:nvPr/>
          </p:nvGrpSpPr>
          <p:grpSpPr>
            <a:xfrm>
              <a:off x="0" y="3949700"/>
              <a:ext cx="12192000" cy="2907896"/>
              <a:chOff x="0" y="3949700"/>
              <a:chExt cx="12192000" cy="2907896"/>
            </a:xfrm>
          </p:grpSpPr>
          <p:pic>
            <p:nvPicPr>
              <p:cNvPr id="37" name="图片 36">
                <a:extLst>
                  <a:ext uri="{FF2B5EF4-FFF2-40B4-BE49-F238E27FC236}">
                    <a16:creationId xmlns="" xmlns:a16="http://schemas.microsoft.com/office/drawing/2014/main" id="{3382E5D9-D512-4744-B399-B1523FAD5F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5743"/>
              <a:stretch/>
            </p:blipFill>
            <p:spPr>
              <a:xfrm>
                <a:off x="0" y="4508499"/>
                <a:ext cx="12192000" cy="2349097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="" xmlns:a16="http://schemas.microsoft.com/office/drawing/2014/main" id="{3DDEE409-C425-4DD0-A4AD-FC8FE0BC81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7593" r="73542" b="16478"/>
              <a:stretch/>
            </p:blipFill>
            <p:spPr>
              <a:xfrm>
                <a:off x="0" y="3949700"/>
                <a:ext cx="3225799" cy="1778000"/>
              </a:xfrm>
              <a:prstGeom prst="rect">
                <a:avLst/>
              </a:prstGeom>
            </p:spPr>
          </p:pic>
          <p:pic>
            <p:nvPicPr>
              <p:cNvPr id="39" name="图片 38">
                <a:extLst>
                  <a:ext uri="{FF2B5EF4-FFF2-40B4-BE49-F238E27FC236}">
                    <a16:creationId xmlns="" xmlns:a16="http://schemas.microsoft.com/office/drawing/2014/main" id="{13845EA2-11F8-482E-B8F7-70D8DF5B0D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604" t="72038" r="27709" b="2033"/>
              <a:stretch/>
            </p:blipFill>
            <p:spPr>
              <a:xfrm>
                <a:off x="3975100" y="4940301"/>
                <a:ext cx="4838700" cy="1778000"/>
              </a:xfrm>
              <a:prstGeom prst="rect">
                <a:avLst/>
              </a:prstGeom>
            </p:spPr>
          </p:pic>
        </p:grpSp>
      </p:grpSp>
      <p:pic>
        <p:nvPicPr>
          <p:cNvPr id="42" name="图片 41">
            <a:extLst>
              <a:ext uri="{FF2B5EF4-FFF2-40B4-BE49-F238E27FC236}">
                <a16:creationId xmlns="" xmlns:a16="http://schemas.microsoft.com/office/drawing/2014/main" id="{1E85E2CC-6263-4BC5-ADAF-BA7798FDC9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9" t="46111" r="70208" b="40184"/>
          <a:stretch/>
        </p:blipFill>
        <p:spPr>
          <a:xfrm>
            <a:off x="2616200" y="3162299"/>
            <a:ext cx="1016000" cy="939801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="" xmlns:a16="http://schemas.microsoft.com/office/drawing/2014/main" id="{6C257C6D-2605-45D0-9945-AF79905C1D2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8" b="56668"/>
          <a:stretch/>
        </p:blipFill>
        <p:spPr>
          <a:xfrm>
            <a:off x="10083800" y="403"/>
            <a:ext cx="2108200" cy="2971397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="" xmlns:a16="http://schemas.microsoft.com/office/drawing/2014/main" id="{C5DF9554-31A8-4D04-BF33-5FEE06FD192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r="5938" b="77040"/>
          <a:stretch/>
        </p:blipFill>
        <p:spPr>
          <a:xfrm>
            <a:off x="9366249" y="253031"/>
            <a:ext cx="2108200" cy="17778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819009" y="198197"/>
            <a:ext cx="5170518" cy="77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 THỐNG TỐT ĐẸP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 GIA ĐÌNH, DÒNG HỌ Ở HẢI PHÒNG</a:t>
            </a:r>
            <a:endParaRPr lang="en-US" sz="1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32200" y="5782585"/>
            <a:ext cx="7452575" cy="954107"/>
          </a:xfrm>
          <a:prstGeom prst="rect">
            <a:avLst/>
          </a:prstGeom>
          <a:solidFill>
            <a:srgbClr val="44C27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500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4" descr="Káº¿t quáº£ hÃ¬nh áº£nh cho nghá» táº¡c tÆ°á»£ng gá»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882" y="1629294"/>
            <a:ext cx="7928417" cy="409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870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null,&quot;Name&quot;:&quot;正常&quot;,&quot;HeaderHeight&quot;:15.0,&quot;FooterHeight&quot;:9.0,&quot;SideMargin&quot;:5.5,&quot;TopMargin&quot;:0.0,&quot;BottomMargin&quot;:0.0,&quot;IntervalMargin&quot;:1.5,&quot;SettingType&quot;:&quot;System&quot;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19年3月25日"/>
  <p:tag name="POCKET_APPLY_TYPE" val="Slid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19年3月25日"/>
  <p:tag name="POCKET_APPLY_TYPE" val="Slid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19年3月25日"/>
  <p:tag name="POCKET_APPLY_TYPE" val="Slid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19年3月25日"/>
  <p:tag name="POCKET_APPLY_TYPE" val="Slid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19年3月25日"/>
  <p:tag name="POCKET_APPLY_TYPE" val="Slid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19年3月25日"/>
  <p:tag name="POCKET_APPLY_TYPE" val="Slid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19年3月25日"/>
  <p:tag name="POCKET_APPLY_TYPE" val="Slid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19年3月25日"/>
  <p:tag name="POCKET_APPLY_TYPE" val="Slid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19年3月25日"/>
  <p:tag name="POCKET_APPLY_TYPE" val="Slid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19年3月25日"/>
  <p:tag name="POCKET_APPLY_TYPE" val="Slid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19年3月25日"/>
  <p:tag name="POCKET_APPLY_TYPE" val="Slid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19年3月25日"/>
  <p:tag name="POCKET_APPLY_TYPE" val="Slid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19年3月25日"/>
  <p:tag name="POCKET_APPLY_TYPE" val="Slid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19年3月25日"/>
  <p:tag name="POCKET_APPLY_TYPE" val="Slid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19年3月25日"/>
  <p:tag name="POCKET_APPLY_TYPE" val="Slid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19年3月25日"/>
  <p:tag name="POCKET_APPLY_TYPE" val="Slid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19年3月25日"/>
  <p:tag name="POCKET_APPLY_TYPE" val="Slid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19年3月25日"/>
  <p:tag name="POCKET_APPLY_TYPE" val="Slid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19年3月25日"/>
  <p:tag name="POCKET_APPLY_TYPE" val="Slid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19年3月25日"/>
  <p:tag name="POCKET_APPLY_TYPE" val="Slide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</TotalTime>
  <Words>1028</Words>
  <Application>Microsoft Office PowerPoint</Application>
  <PresentationFormat>Widescreen</PresentationFormat>
  <Paragraphs>123</Paragraphs>
  <Slides>25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微软雅黑</vt:lpstr>
      <vt:lpstr>宋体</vt:lpstr>
      <vt:lpstr>Arial</vt:lpstr>
      <vt:lpstr>Calibri</vt:lpstr>
      <vt:lpstr>Tahoma</vt:lpstr>
      <vt:lpstr>Times New Roman</vt:lpstr>
      <vt:lpstr>汉仪跳跳体简</vt:lpstr>
      <vt:lpstr>等线</vt:lpstr>
      <vt:lpstr>等线 Light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https://www.ypppt.com/</dc:title>
  <dc:subject>https://www.ypppt.com/</dc:subject>
  <dc:creator>优品PPT</dc:creator>
  <cp:lastModifiedBy>Administrator</cp:lastModifiedBy>
  <cp:revision>42</cp:revision>
  <dcterms:created xsi:type="dcterms:W3CDTF">2019-03-21T09:03:51Z</dcterms:created>
  <dcterms:modified xsi:type="dcterms:W3CDTF">2021-09-07T03:00:03Z</dcterms:modified>
</cp:coreProperties>
</file>