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98" r:id="rId6"/>
    <p:sldId id="302" r:id="rId7"/>
    <p:sldId id="279" r:id="rId8"/>
    <p:sldId id="358" r:id="rId9"/>
    <p:sldId id="359" r:id="rId10"/>
    <p:sldId id="360" r:id="rId11"/>
    <p:sldId id="361" r:id="rId12"/>
    <p:sldId id="363" r:id="rId13"/>
    <p:sldId id="316" r:id="rId14"/>
    <p:sldId id="364" r:id="rId15"/>
    <p:sldId id="365" r:id="rId16"/>
    <p:sldId id="366" r:id="rId17"/>
    <p:sldId id="367" r:id="rId18"/>
    <p:sldId id="368" r:id="rId19"/>
    <p:sldId id="369" r:id="rId20"/>
    <p:sldId id="283" r:id="rId21"/>
    <p:sldId id="380" r:id="rId22"/>
    <p:sldId id="276" r:id="rId23"/>
    <p:sldId id="384" r:id="rId24"/>
    <p:sldId id="381" r:id="rId25"/>
    <p:sldId id="382" r:id="rId26"/>
    <p:sldId id="383" r:id="rId27"/>
    <p:sldId id="298" r:id="rId28"/>
    <p:sldId id="327" r:id="rId29"/>
    <p:sldId id="325" r:id="rId30"/>
    <p:sldId id="385" r:id="rId31"/>
    <p:sldId id="313" r:id="rId32"/>
    <p:sldId id="386" r:id="rId33"/>
    <p:sldId id="387" r:id="rId34"/>
    <p:sldId id="388" r:id="rId35"/>
    <p:sldId id="330" r:id="rId36"/>
    <p:sldId id="2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94" y="96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4.mp3"/><Relationship Id="rId2" Type="http://schemas.openxmlformats.org/officeDocument/2006/relationships/audio" Target="../media/media4.mp3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8.png"/><Relationship Id="rId2" Type="http://schemas.microsoft.com/office/2007/relationships/media" Target="../media/media5.mp3"/><Relationship Id="rId1" Type="http://schemas.openxmlformats.org/officeDocument/2006/relationships/audio" Target="../media/media5.mp3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8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8.png"/><Relationship Id="rId2" Type="http://schemas.microsoft.com/office/2007/relationships/media" Target="../media/media1.mp3"/><Relationship Id="rId17" Type="http://schemas.openxmlformats.org/officeDocument/2006/relationships/notesSlide" Target="../notesSlides/notesSlide14.xml"/><Relationship Id="rId16" Type="http://schemas.openxmlformats.org/officeDocument/2006/relationships/slideLayout" Target="../slideLayouts/slideLayout4.xml"/><Relationship Id="rId15" Type="http://schemas.microsoft.com/office/2007/relationships/media" Target="../media/media7.mp3"/><Relationship Id="rId14" Type="http://schemas.openxmlformats.org/officeDocument/2006/relationships/audio" Target="../media/media7.mp3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GIF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8.mp3"/><Relationship Id="rId2" Type="http://schemas.openxmlformats.org/officeDocument/2006/relationships/audio" Target="../media/media8.mp3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1:</a:t>
            </a:r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alien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người ngoài hành tinh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54871" y="3070543"/>
            <a:ext cx="18903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/ˈeɪliən/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tải xuống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38140" y="1749425"/>
            <a:ext cx="5506085" cy="4124325"/>
          </a:xfrm>
          <a:prstGeom prst="rect">
            <a:avLst/>
          </a:prstGeom>
        </p:spPr>
      </p:pic>
      <p:pic>
        <p:nvPicPr>
          <p:cNvPr id="8" name="ali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308225" y="5249545"/>
            <a:ext cx="95948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commander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người chỉ huy/ sĩ quan chỉ huy/ trung tá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496376" y="3038793"/>
            <a:ext cx="27247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/kəˈmɑːndə/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mmander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048510" y="5260340"/>
            <a:ext cx="1010285" cy="1010285"/>
          </a:xfrm>
          <a:prstGeom prst="rect">
            <a:avLst/>
          </a:prstGeom>
        </p:spPr>
      </p:pic>
      <p:pic>
        <p:nvPicPr>
          <p:cNvPr id="13" name="Content Placeholder 12" descr="tải xuống (2)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73265" y="1985010"/>
            <a:ext cx="3262630" cy="409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creature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sinh vật.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944686" y="3038793"/>
            <a:ext cx="182816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/ˈkriːtʃə/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eatur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210435" y="4706620"/>
            <a:ext cx="1017270" cy="1017270"/>
          </a:xfrm>
          <a:prstGeom prst="rect">
            <a:avLst/>
          </a:prstGeom>
        </p:spPr>
      </p:pic>
      <p:pic>
        <p:nvPicPr>
          <p:cNvPr id="8" name="Content Placeholder 7" descr="108717980-collection-of-various-magical-mythical-creatures-isolated-on-white-background-bundle-of-flat-cartoon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89245" y="1892300"/>
            <a:ext cx="5964555" cy="3831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destroy 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hủy diệt/ tàn phá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886901" y="3038793"/>
            <a:ext cx="19437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/dɪˈstrɔɪ/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960x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570345" y="1787525"/>
            <a:ext cx="4333240" cy="4351655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130425" y="4911725"/>
            <a:ext cx="95948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oppose 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chiến đấu, đánh lại ai.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928176" y="3038793"/>
            <a:ext cx="18611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/əˈpəʊz/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ppos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371725" y="4706620"/>
            <a:ext cx="894715" cy="828040"/>
          </a:xfrm>
          <a:prstGeom prst="rect">
            <a:avLst/>
          </a:prstGeom>
        </p:spPr>
      </p:pic>
      <p:pic>
        <p:nvPicPr>
          <p:cNvPr id="8" name="Content Placeholder 7" descr="images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09615" y="2127250"/>
            <a:ext cx="4999990" cy="317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spaceship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phi thuyền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757678" y="3038793"/>
            <a:ext cx="22021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/ˈspeɪsʃɪp/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paceship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105025" y="4706620"/>
            <a:ext cx="1098550" cy="1098550"/>
          </a:xfrm>
          <a:prstGeom prst="rect">
            <a:avLst/>
          </a:prstGeom>
        </p:spPr>
      </p:pic>
      <p:pic>
        <p:nvPicPr>
          <p:cNvPr id="9" name="Content Placeholder 8" descr="istockphoto-1344443930-612x612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88000" y="1976120"/>
            <a:ext cx="570103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458181" y="17663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thrilling (adj)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1410" y="39490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Kịch tính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5072061" y="3114993"/>
            <a:ext cx="177609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/ˈθrɪlɪŋ/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hrilling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5435600" y="4782820"/>
            <a:ext cx="127635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33245" y="1085063"/>
          <a:ext cx="9739630" cy="54692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/>
                <a:gridCol w="3607728"/>
                <a:gridCol w="2998246"/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alien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sym typeface="+mn-ea"/>
                        </a:rPr>
                        <a:t>/ˈeɪliən/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ngoài hành tinh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commander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/kəˈmɑːndə/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chỉ huy/ sĩ quan chỉ huy/ trung tá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</a:tr>
              <a:tr h="6591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creature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/ˈkriːtʃə/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 vật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70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destroy (v)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/dɪˈstrɔɪ/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hủy diệt/ tàn phá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oppose (v)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/əˈpəʊz/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 đấu, đánh lại ai.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spaceship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/ˈspeɪsʃɪp/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thuyền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thrilling (adj)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/ˈθrɪlɪŋ/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 tính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>
            <a:picLocks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807720" y="1849755"/>
            <a:ext cx="619125" cy="619125"/>
          </a:xfrm>
          <a:prstGeom prst="rect">
            <a:avLst/>
          </a:prstGeom>
        </p:spPr>
      </p:pic>
      <p:pic>
        <p:nvPicPr>
          <p:cNvPr id="4" name="commander">
            <a:hlinkClick r:id="" action="ppaction://media"/>
          </p:cNvPr>
          <p:cNvPicPr>
            <a:picLocks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87400" y="2614930"/>
            <a:ext cx="619125" cy="619125"/>
          </a:xfrm>
          <a:prstGeom prst="rect">
            <a:avLst/>
          </a:prstGeom>
        </p:spPr>
      </p:pic>
      <p:pic>
        <p:nvPicPr>
          <p:cNvPr id="5" name="creatu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47395" y="3380105"/>
            <a:ext cx="649605" cy="649605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70255" y="4027805"/>
            <a:ext cx="622935" cy="622935"/>
          </a:xfrm>
          <a:prstGeom prst="rect">
            <a:avLst/>
          </a:prstGeom>
        </p:spPr>
      </p:pic>
      <p:pic>
        <p:nvPicPr>
          <p:cNvPr id="7" name="oppose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75335" y="4663440"/>
            <a:ext cx="647065" cy="599440"/>
          </a:xfrm>
          <a:prstGeom prst="rect">
            <a:avLst/>
          </a:prstGeom>
        </p:spPr>
      </p:pic>
      <p:pic>
        <p:nvPicPr>
          <p:cNvPr id="12" name="spaceship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66445" y="5238115"/>
            <a:ext cx="679450" cy="679450"/>
          </a:xfrm>
          <a:prstGeom prst="rect">
            <a:avLst/>
          </a:prstGeom>
        </p:spPr>
      </p:pic>
      <p:pic>
        <p:nvPicPr>
          <p:cNvPr id="13" name="thrilling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90575" y="5922010"/>
            <a:ext cx="657225" cy="64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1:</a:t>
            </a:r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 (True) or F (False)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task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675" y="132715"/>
            <a:ext cx="147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0555" y="2577465"/>
            <a:ext cx="5808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26649"/>
                </a:solidFill>
              </a:rPr>
              <a:t>A Thrilling Science Fiction Novel</a:t>
            </a:r>
            <a:endParaRPr lang="en-US" sz="3200" b="1" dirty="0" smtClean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 descr="giph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35" y="3089910"/>
            <a:ext cx="475297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246" y="1295888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conversation and answer questions: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757680"/>
            <a:ext cx="10407650" cy="497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246" y="1295888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conversation and answer questions: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838200" y="2179320"/>
            <a:ext cx="1086548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What are Nick and Mai talking about?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are?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What are Nick and Mai talking about?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are?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757680"/>
            <a:ext cx="10407650" cy="4977765"/>
          </a:xfrm>
          <a:prstGeom prst="rect">
            <a:avLst/>
          </a:prstGeom>
        </p:spPr>
      </p:pic>
      <p:pic>
        <p:nvPicPr>
          <p:cNvPr id="3" name="07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3658235" y="1085215"/>
            <a:ext cx="735965" cy="73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7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3365" y="1413510"/>
            <a:ext cx="108654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What are Nick and Mai talking about?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18770" y="2197735"/>
            <a:ext cx="116935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</a:rPr>
              <a:t>They are talking about aliens creatures from another planet. 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18770" y="3642995"/>
            <a:ext cx="10434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Who do you think the men in black are?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18135" y="4349750"/>
            <a:ext cx="10735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</a:rPr>
              <a:t>They are aliens / creatures from another planet. 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3365" y="1413510"/>
            <a:ext cx="10865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 Where do you think the men in black are from? 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10210" y="2197735"/>
            <a:ext cx="11693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</a:rPr>
              <a:t>He is from Earth. 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18770" y="3642995"/>
            <a:ext cx="10434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What do you think the object above the men is? </a:t>
            </a:r>
            <a:endParaRPr lang="en-US" sz="4000" b="1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18135" y="4349750"/>
            <a:ext cx="10735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solidFill>
                  <a:srgbClr val="FF0000"/>
                </a:solidFill>
              </a:rPr>
              <a:t>It is a spaceship / flying saucer / UFO.</a:t>
            </a:r>
            <a:endParaRPr 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√) T (True) or F (False)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1054735" y="1945005"/>
          <a:ext cx="853249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270"/>
                <a:gridCol w="728980"/>
                <a:gridCol w="690245"/>
              </a:tblGrid>
              <a:tr h="54864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000" b="1">
                          <a:solidFill>
                            <a:srgbClr val="FF0000"/>
                          </a:solidFill>
                        </a:rPr>
                        <a:t> T </a:t>
                      </a:r>
                      <a:endParaRPr lang="en-US" sz="30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300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30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400" b="1"/>
                        <a:t>1. Soduka is a planet that is very different from Earth.</a:t>
                      </a:r>
                      <a:endParaRPr 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400" b="1"/>
                        <a:t>2. Titu, Kaku, Hub, and Barb have to land on Earth because their spaceship breaks down.</a:t>
                      </a:r>
                      <a:endParaRPr 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400" b="1"/>
                        <a:t>3. Tommy helps the four creatures make a new spaceship so that they can return to Soduka.</a:t>
                      </a:r>
                      <a:endParaRPr 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400" b="1"/>
                        <a:t>4. The four creatures travel to Earth again to visit Tommy.</a:t>
                      </a:r>
                      <a:endParaRPr 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2400" b="1"/>
                        <a:t>5. The novel makes Nick and Mai think about the possibility that Earth might be attacked by aliens.</a:t>
                      </a:r>
                      <a:endParaRPr lang="en-US" sz="2400" b="1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1"/>
          <p:cNvSpPr/>
          <p:nvPr/>
        </p:nvSpPr>
        <p:spPr>
          <a:xfrm>
            <a:off x="8780780" y="2490470"/>
            <a:ext cx="72771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0580" y="2703830"/>
            <a:ext cx="2424430" cy="48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5441315" y="1973580"/>
            <a:ext cx="140398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8181975" y="3106420"/>
            <a:ext cx="72771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859520" y="3937000"/>
            <a:ext cx="72771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061200" y="4983480"/>
            <a:ext cx="1047115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1"/>
          <p:cNvSpPr/>
          <p:nvPr/>
        </p:nvSpPr>
        <p:spPr>
          <a:xfrm>
            <a:off x="6427470" y="3485515"/>
            <a:ext cx="140398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"/>
          <p:cNvSpPr/>
          <p:nvPr/>
        </p:nvSpPr>
        <p:spPr>
          <a:xfrm>
            <a:off x="8783955" y="4854575"/>
            <a:ext cx="72771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177925" y="5273040"/>
            <a:ext cx="1047115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11"/>
          <p:cNvSpPr/>
          <p:nvPr/>
        </p:nvSpPr>
        <p:spPr>
          <a:xfrm>
            <a:off x="1709420" y="5048250"/>
            <a:ext cx="7494270" cy="52197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Earth/oppose the commander</a:t>
            </a:r>
            <a:endParaRPr lang="en-US" sz="28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"/>
          <p:cNvSpPr/>
          <p:nvPr/>
        </p:nvSpPr>
        <p:spPr>
          <a:xfrm>
            <a:off x="8131810" y="5719445"/>
            <a:ext cx="72771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27470" y="4116070"/>
            <a:ext cx="1709420" cy="29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8" grpId="0"/>
      <p:bldP spid="22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8823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(1 - 5) with their definitions (a - e).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2160" y="1749425"/>
            <a:ext cx="5546090" cy="51803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069455" y="1965325"/>
            <a:ext cx="244729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/>
              <a:t>1.</a:t>
            </a:r>
            <a:endParaRPr lang="en-US" sz="4000" b="1"/>
          </a:p>
          <a:p>
            <a:r>
              <a:rPr lang="en-US" sz="4000" b="1"/>
              <a:t>2.</a:t>
            </a:r>
            <a:endParaRPr lang="en-US" sz="4000" b="1"/>
          </a:p>
          <a:p>
            <a:r>
              <a:rPr lang="en-US" sz="4000" b="1"/>
              <a:t>3.</a:t>
            </a:r>
            <a:endParaRPr lang="en-US" sz="4000" b="1"/>
          </a:p>
          <a:p>
            <a:r>
              <a:rPr lang="en-US" sz="4000" b="1"/>
              <a:t>4.</a:t>
            </a:r>
            <a:endParaRPr lang="en-US" sz="4000" b="1"/>
          </a:p>
          <a:p>
            <a:r>
              <a:rPr lang="en-US" sz="4000" b="1"/>
              <a:t>5.</a:t>
            </a:r>
            <a:endParaRPr lang="en-US" sz="4000" b="1"/>
          </a:p>
        </p:txBody>
      </p:sp>
      <p:sp>
        <p:nvSpPr>
          <p:cNvPr id="9" name="Text Box 8"/>
          <p:cNvSpPr txBox="1"/>
          <p:nvPr/>
        </p:nvSpPr>
        <p:spPr>
          <a:xfrm>
            <a:off x="7505700" y="1962150"/>
            <a:ext cx="679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</a:rPr>
              <a:t>c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527290" y="2531110"/>
            <a:ext cx="679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</a:rPr>
              <a:t>a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505700" y="3145790"/>
            <a:ext cx="679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</a:rPr>
              <a:t>e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505700" y="3771265"/>
            <a:ext cx="679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</a:rPr>
              <a:t>b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7527290" y="4377055"/>
            <a:ext cx="679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</a:rPr>
              <a:t>d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4" grpId="0"/>
      <p:bldP spid="14" grpId="1"/>
      <p:bldP spid="18" grpId="0"/>
      <p:bldP spid="18" grpId="1"/>
      <p:bldP spid="19" grpId="0"/>
      <p:bldP spid="1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task 3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504825" y="1791970"/>
          <a:ext cx="8020050" cy="433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70"/>
                <a:gridCol w="7536180"/>
              </a:tblGrid>
              <a:tr h="1005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3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</a:rPr>
                        <a:t>There is a ______ that we might visit Mars in the near future.</a:t>
                      </a:r>
                      <a:endParaRPr lang="en-US" sz="3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5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3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</a:rPr>
                        <a:t>The main character in the film is a boy who makes friends with some _______from a planet.</a:t>
                      </a:r>
                      <a:endParaRPr lang="en-US" sz="3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3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</a:rPr>
                        <a:t>Dogs are more social ______ than cats.</a:t>
                      </a:r>
                      <a:endParaRPr lang="en-US" sz="3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3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</a:rPr>
                        <a:t>These soldiers were punished because they didn’t obey their ________.</a:t>
                      </a:r>
                      <a:endParaRPr lang="en-US" sz="3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5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sz="3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</a:rPr>
                        <a:t>Some people ______ sending spaceships to explore other planets.</a:t>
                      </a:r>
                      <a:endParaRPr lang="en-US" sz="30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9075420" y="1584960"/>
            <a:ext cx="2467610" cy="25533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sz="3200"/>
              <a:t>oppose   </a:t>
            </a:r>
            <a:endParaRPr lang="en-US" sz="3200"/>
          </a:p>
          <a:p>
            <a:r>
              <a:rPr lang="en-US" sz="3200"/>
              <a:t>creatures</a:t>
            </a:r>
            <a:endParaRPr lang="en-US" sz="3200"/>
          </a:p>
          <a:p>
            <a:r>
              <a:rPr lang="en-US" sz="3200"/>
              <a:t>commander</a:t>
            </a:r>
            <a:endParaRPr lang="en-US" sz="3200"/>
          </a:p>
          <a:p>
            <a:r>
              <a:rPr lang="en-US" sz="3200"/>
              <a:t>aliens</a:t>
            </a:r>
            <a:endParaRPr lang="en-US" sz="3200"/>
          </a:p>
          <a:p>
            <a:r>
              <a:rPr lang="en-US" sz="3200"/>
              <a:t>possibility</a:t>
            </a:r>
            <a:endParaRPr lang="en-US" sz="3200"/>
          </a:p>
        </p:txBody>
      </p:sp>
      <p:sp>
        <p:nvSpPr>
          <p:cNvPr id="7" name="Rectangle 11"/>
          <p:cNvSpPr/>
          <p:nvPr/>
        </p:nvSpPr>
        <p:spPr>
          <a:xfrm>
            <a:off x="2430145" y="1459230"/>
            <a:ext cx="222567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5295900" y="3112135"/>
            <a:ext cx="222567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aliens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4153535" y="3896360"/>
            <a:ext cx="222567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creatures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3658870" y="5074285"/>
            <a:ext cx="292608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commander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2585720" y="5554980"/>
            <a:ext cx="2926080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oppose</a:t>
            </a:r>
            <a:endParaRPr lang="en-US" sz="36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10" grpId="0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1:</a:t>
            </a:r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 (True) or F (False)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task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192142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Work in groups. Discuss the following questions. Then report your group’s answers to the class.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87045" y="2360930"/>
            <a:ext cx="11525250" cy="58356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p>
            <a:r>
              <a:rPr lang="en-US" sz="3200" b="1"/>
              <a:t>Do you believe that there is life on other planets? Why / Why not?</a:t>
            </a:r>
            <a:endParaRPr lang="en-US" sz="3200" b="1"/>
          </a:p>
        </p:txBody>
      </p:sp>
      <p:pic>
        <p:nvPicPr>
          <p:cNvPr id="5" name="Content Placeholder 4" descr="istock_000021797874small-ae052da70450a047e74266649594a03895311250-s1100-c5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55720" y="3034030"/>
            <a:ext cx="47879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03857"/>
            <a:ext cx="10274531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topic of the unit.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outer space.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/>
              <a:t>Identify the language features that are covered in the unit.</a:t>
            </a:r>
            <a:endParaRPr lang="en-US" sz="280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1:</a:t>
            </a:r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 (True) or F (False)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task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96" y="2453580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outer space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886" y="1896050"/>
            <a:ext cx="97702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Can you tell me some words in this lesson?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055944"/>
            <a:ext cx="814985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- Learn the new words by heart.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- Make sentences with new words.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1:</a:t>
            </a:r>
            <a:r>
              <a:rPr lang="en-GB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 (True) or F (False)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task 3.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12013565" cy="7508875"/>
          </a:xfrm>
          <a:prstGeom prst="rect">
            <a:avLst/>
          </a:prstGeom>
        </p:spPr>
      </p:pic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5" y="3375660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Technology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795"/>
            <a:ext cx="5086350" cy="640270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9210" y="916305"/>
            <a:ext cx="12110085" cy="756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4290" y="2413635"/>
            <a:ext cx="7078345" cy="403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</a:rPr>
              <a:t>1. Where and How fast do you think we can travel with those new technologies?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</a:rPr>
              <a:t>2. Can we travel to other planets with those technologies?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2061" y="17888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Answer the questions: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5" y="3375660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Technology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-217170" y="3399790"/>
            <a:ext cx="50095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ON OTHER PLANETS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905" y="108521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54710"/>
            <a:ext cx="12012295" cy="7567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8115" y="1750695"/>
            <a:ext cx="6773545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chemeClr val="bg1"/>
                </a:solidFill>
              </a:rPr>
              <a:t>1. What one word would you to describe the Earth?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225" y="1322705"/>
            <a:ext cx="6699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Answer the questions with only one word: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5" y="3375660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574665" y="4304030"/>
            <a:ext cx="6791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sym typeface="+mn-ea"/>
              </a:rPr>
              <a:t> Love, round, colorful, living, blue, beautiful....</a:t>
            </a:r>
            <a:endParaRPr lang="en-US" sz="4800" dirty="0"/>
          </a:p>
          <a:p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" y="916305"/>
            <a:ext cx="12014200" cy="7569200"/>
          </a:xfrm>
          <a:prstGeom prst="rect">
            <a:avLst/>
          </a:prstGeom>
        </p:spPr>
      </p:pic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0"/>
          <p:cNvSpPr txBox="1"/>
          <p:nvPr/>
        </p:nvSpPr>
        <p:spPr>
          <a:xfrm>
            <a:off x="5238115" y="1750695"/>
            <a:ext cx="6773545" cy="25533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200000"/>
              </a:lnSpc>
            </a:pPr>
            <a:r>
              <a:rPr lang="en-US" sz="4000" dirty="0">
                <a:solidFill>
                  <a:schemeClr val="bg1"/>
                </a:solidFill>
              </a:rPr>
              <a:t>2. What one word would you to describe the Space?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71795" y="4304030"/>
            <a:ext cx="63061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800" dirty="0">
                <a:solidFill>
                  <a:srgbClr val="FF0000"/>
                </a:solidFill>
                <a:sym typeface="+mn-ea"/>
              </a:rPr>
              <a:t>Enchanted, limitless, magical, immense, vast, dangerous...</a:t>
            </a:r>
            <a:endParaRPr lang="en-US" sz="4800" dirty="0"/>
          </a:p>
          <a:p>
            <a:endParaRPr lang="en-US" sz="4800"/>
          </a:p>
        </p:txBody>
      </p:sp>
      <p:sp>
        <p:nvSpPr>
          <p:cNvPr id="9" name="TextBox 4"/>
          <p:cNvSpPr txBox="1"/>
          <p:nvPr/>
        </p:nvSpPr>
        <p:spPr>
          <a:xfrm>
            <a:off x="71755" y="3375660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0122" y="4386651"/>
            <a:ext cx="604701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6305"/>
            <a:ext cx="12011025" cy="7507605"/>
          </a:xfrm>
          <a:prstGeom prst="rect">
            <a:avLst/>
          </a:prstGeom>
        </p:spPr>
      </p:pic>
      <p:sp>
        <p:nvSpPr>
          <p:cNvPr id="3" name="TextBox 20"/>
          <p:cNvSpPr txBox="1"/>
          <p:nvPr/>
        </p:nvSpPr>
        <p:spPr>
          <a:xfrm>
            <a:off x="5238115" y="1750695"/>
            <a:ext cx="6773545" cy="25533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bg1"/>
                </a:solidFill>
                <a:sym typeface="+mn-ea"/>
              </a:rPr>
              <a:t>3. What one word would you to describe the alien?</a:t>
            </a:r>
            <a:endParaRPr lang="en-US" sz="40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71795" y="4304030"/>
            <a:ext cx="63061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800" dirty="0">
                <a:solidFill>
                  <a:srgbClr val="FF0000"/>
                </a:solidFill>
                <a:sym typeface="+mn-ea"/>
              </a:rPr>
              <a:t>Unreal, mysterious, exotic, friendly, threatening.</a:t>
            </a:r>
            <a:endParaRPr lang="en-US" sz="48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1755" y="3375660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one-word game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-217170" y="3399790"/>
            <a:ext cx="50095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ON OTHER PLANETS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5559</Words>
  <Application>WPS Presentation</Application>
  <PresentationFormat>Widescreen</PresentationFormat>
  <Paragraphs>476</Paragraphs>
  <Slides>34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213</cp:revision>
  <dcterms:created xsi:type="dcterms:W3CDTF">2020-12-09T02:04:00Z</dcterms:created>
  <dcterms:modified xsi:type="dcterms:W3CDTF">2023-02-08T07:41:04Z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