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86" r:id="rId3"/>
    <p:sldId id="479" r:id="rId4"/>
    <p:sldId id="485" r:id="rId5"/>
    <p:sldId id="487" r:id="rId6"/>
    <p:sldId id="496" r:id="rId7"/>
    <p:sldId id="497" r:id="rId8"/>
    <p:sldId id="498" r:id="rId9"/>
    <p:sldId id="494" r:id="rId10"/>
    <p:sldId id="499" r:id="rId11"/>
    <p:sldId id="481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1"/>
  </p:normalViewPr>
  <p:slideViewPr>
    <p:cSldViewPr snapToGrid="0" snapToObjects="1">
      <p:cViewPr varScale="1">
        <p:scale>
          <a:sx n="67" d="100"/>
          <a:sy n="67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06/05/2023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=""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=""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=""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x-none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=""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=""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=""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=""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=""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=""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=""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học Lich Sử lớp 6</a:t>
            </a:r>
            <a:endParaRPr lang="x-none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x-none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3" y="1476948"/>
            <a:ext cx="11830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8D13AF-B850-4637-9513-97C66BEC6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1D8436C-7177-AB41-AD78-34732EDE11B1}"/>
              </a:ext>
            </a:extLst>
          </p:cNvPr>
          <p:cNvSpPr txBox="1"/>
          <p:nvPr/>
        </p:nvSpPr>
        <p:spPr>
          <a:xfrm>
            <a:off x="3982" y="5697344"/>
            <a:ext cx="1127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VII) </a:t>
            </a:r>
            <a:endParaRPr lang="x-none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orcelain&#10;&#10;Description automatically generated">
            <a:extLst>
              <a:ext uri="{FF2B5EF4-FFF2-40B4-BE49-F238E27FC236}">
                <a16:creationId xmlns="" xmlns:a16="http://schemas.microsoft.com/office/drawing/2014/main" id="{BC92A21B-4132-4DB4-8994-A68F458690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1093042" y="97283"/>
            <a:ext cx="8989888" cy="558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E2652C-E126-4B26-9174-3916521C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932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8B0534-0561-4CED-8DB6-3DA1AA02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EECD065-A890-4BC4-9D76-7DACF4DC7AD9}"/>
              </a:ext>
            </a:extLst>
          </p:cNvPr>
          <p:cNvCxnSpPr/>
          <p:nvPr/>
        </p:nvCxnSpPr>
        <p:spPr>
          <a:xfrm>
            <a:off x="5355505" y="144920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CE5AC2-3577-4050-B308-92EA33D121F2}"/>
              </a:ext>
            </a:extLst>
          </p:cNvPr>
          <p:cNvSpPr txBox="1"/>
          <p:nvPr/>
        </p:nvSpPr>
        <p:spPr>
          <a:xfrm>
            <a:off x="5786665" y="1978368"/>
            <a:ext cx="581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ra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5" y="883096"/>
            <a:ext cx="1051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4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2378577"/>
            <a:ext cx="510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V: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5355505" y="144920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943733E-4824-4CA7-A338-4BAF8E735CFD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EDF6457-9E46-4E49-AEE5-A443A3D7691C}"/>
              </a:ext>
            </a:extLst>
          </p:cNvPr>
          <p:cNvSpPr txBox="1"/>
          <p:nvPr/>
        </p:nvSpPr>
        <p:spPr>
          <a:xfrm>
            <a:off x="124691" y="359442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00D50D1-074D-480B-B714-2CCED19F156E}"/>
              </a:ext>
            </a:extLst>
          </p:cNvPr>
          <p:cNvSpPr txBox="1"/>
          <p:nvPr/>
        </p:nvSpPr>
        <p:spPr>
          <a:xfrm>
            <a:off x="105666" y="457603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FFEAFC9-E934-49B8-9861-6C5DF0AD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433623"/>
            <a:ext cx="56721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0 kĩ thuật dạy học tích cực theo chương trình giáo dục mới - Dạy học online">
            <a:extLst>
              <a:ext uri="{FF2B5EF4-FFF2-40B4-BE49-F238E27FC236}">
                <a16:creationId xmlns="" xmlns:a16="http://schemas.microsoft.com/office/drawing/2014/main" id="{24916DCF-DD43-45F4-BD65-483FA8D1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2" y="4214702"/>
            <a:ext cx="3810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8F894E3-971C-440C-9917-60077352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15" name="Picture 14" descr="A picture containing text, coin&#10;&#10;Description automatically generated">
            <a:extLst>
              <a:ext uri="{FF2B5EF4-FFF2-40B4-BE49-F238E27FC236}">
                <a16:creationId xmlns="" xmlns:a16="http://schemas.microsoft.com/office/drawing/2014/main" id="{C8F15ABA-5616-4F60-B650-3220E364AE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1315466"/>
            <a:ext cx="5720588" cy="2662173"/>
          </a:xfrm>
          <a:prstGeom prst="rect">
            <a:avLst/>
          </a:prstGeom>
        </p:spPr>
      </p:pic>
      <p:pic>
        <p:nvPicPr>
          <p:cNvPr id="16" name="Picture 15" descr="Text, letter&#10;&#10;Description automatically generated">
            <a:extLst>
              <a:ext uri="{FF2B5EF4-FFF2-40B4-BE49-F238E27FC236}">
                <a16:creationId xmlns="" xmlns:a16="http://schemas.microsoft.com/office/drawing/2014/main" id="{4E895E5B-68FE-4F19-9C47-02EBD4DDD3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4214702"/>
            <a:ext cx="5720588" cy="2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10917" y="1120676"/>
            <a:ext cx="598508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6948143-233D-4BA9-851B-FA85DE9D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14" name="Picture 13" descr="A picture containing text, coin&#10;&#10;Description automatically generated">
            <a:extLst>
              <a:ext uri="{FF2B5EF4-FFF2-40B4-BE49-F238E27FC236}">
                <a16:creationId xmlns="" xmlns:a16="http://schemas.microsoft.com/office/drawing/2014/main" id="{CD598E00-2D36-4A7E-A45F-ACB81134C4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1315466"/>
            <a:ext cx="5720588" cy="2662173"/>
          </a:xfrm>
          <a:prstGeom prst="rect">
            <a:avLst/>
          </a:prstGeom>
        </p:spPr>
      </p:pic>
      <p:pic>
        <p:nvPicPr>
          <p:cNvPr id="15" name="Picture 14" descr="Text, letter&#10;&#10;Description automatically generated">
            <a:extLst>
              <a:ext uri="{FF2B5EF4-FFF2-40B4-BE49-F238E27FC236}">
                <a16:creationId xmlns="" xmlns:a16="http://schemas.microsoft.com/office/drawing/2014/main" id="{9294C297-9F2B-48C4-9331-981CDC9C84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74" y="4214702"/>
            <a:ext cx="5720588" cy="21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347ECB-2D04-497C-9BFE-FDECA195ADAD}"/>
              </a:ext>
            </a:extLst>
          </p:cNvPr>
          <p:cNvSpPr txBox="1"/>
          <p:nvPr/>
        </p:nvSpPr>
        <p:spPr>
          <a:xfrm>
            <a:off x="102848" y="1433623"/>
            <a:ext cx="56721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chuyên sâu (7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mảnh ghép (8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3F63F87-238B-4BD1-B720-AB051ABE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pic>
        <p:nvPicPr>
          <p:cNvPr id="3074" name="Picture 2" descr="Các kỹ thuật dạy học tích cực/Kĩ thuật &amp;quot;Các mảnh ghép&amp;quot; – VLOS">
            <a:extLst>
              <a:ext uri="{FF2B5EF4-FFF2-40B4-BE49-F238E27FC236}">
                <a16:creationId xmlns="" xmlns:a16="http://schemas.microsoft.com/office/drawing/2014/main" id="{DBC6376D-0218-49F5-8C7A-CC49124D0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3" y="1540131"/>
            <a:ext cx="6096000" cy="38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2400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x-non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ín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x-none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0CF793-D6A9-44CB-8DA6-DF0D9F79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4F7FF2-BE55-472A-91F7-9119FBB6B62E}"/>
              </a:ext>
            </a:extLst>
          </p:cNvPr>
          <p:cNvSpPr txBox="1"/>
          <p:nvPr/>
        </p:nvSpPr>
        <p:spPr>
          <a:xfrm>
            <a:off x="5993817" y="1090699"/>
            <a:ext cx="567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ghe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04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875220" y="2015557"/>
            <a:ext cx="9203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C6E8278-7985-4364-B56B-B7340A945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-51370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736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Windows User</cp:lastModifiedBy>
  <cp:revision>42</cp:revision>
  <dcterms:created xsi:type="dcterms:W3CDTF">2021-07-16T02:46:11Z</dcterms:created>
  <dcterms:modified xsi:type="dcterms:W3CDTF">2023-05-06T01:50:10Z</dcterms:modified>
</cp:coreProperties>
</file>