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337" r:id="rId2"/>
    <p:sldId id="336" r:id="rId3"/>
    <p:sldId id="306" r:id="rId4"/>
    <p:sldId id="338" r:id="rId5"/>
    <p:sldId id="340" r:id="rId6"/>
    <p:sldId id="367" r:id="rId7"/>
    <p:sldId id="339" r:id="rId8"/>
    <p:sldId id="341" r:id="rId9"/>
    <p:sldId id="342" r:id="rId10"/>
    <p:sldId id="343" r:id="rId11"/>
    <p:sldId id="344" r:id="rId12"/>
    <p:sldId id="352" r:id="rId13"/>
    <p:sldId id="345" r:id="rId14"/>
    <p:sldId id="359" r:id="rId15"/>
    <p:sldId id="347" r:id="rId16"/>
    <p:sldId id="348" r:id="rId17"/>
    <p:sldId id="349" r:id="rId18"/>
    <p:sldId id="350" r:id="rId19"/>
    <p:sldId id="361" r:id="rId20"/>
    <p:sldId id="351" r:id="rId21"/>
    <p:sldId id="334" r:id="rId22"/>
    <p:sldId id="335" r:id="rId23"/>
    <p:sldId id="325" r:id="rId24"/>
    <p:sldId id="326" r:id="rId25"/>
    <p:sldId id="327" r:id="rId26"/>
    <p:sldId id="328" r:id="rId27"/>
    <p:sldId id="329" r:id="rId28"/>
    <p:sldId id="330" r:id="rId29"/>
    <p:sldId id="364" r:id="rId30"/>
    <p:sldId id="369" r:id="rId31"/>
    <p:sldId id="353" r:id="rId32"/>
    <p:sldId id="362" r:id="rId33"/>
    <p:sldId id="365" r:id="rId34"/>
    <p:sldId id="370" r:id="rId35"/>
    <p:sldId id="372" r:id="rId36"/>
    <p:sldId id="332" r:id="rId37"/>
    <p:sldId id="333" r:id="rId38"/>
  </p:sldIdLst>
  <p:sldSz cx="12192000" cy="6858000"/>
  <p:notesSz cx="6858000" cy="9144000"/>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39966"/>
    <a:srgbClr val="006600"/>
    <a:srgbClr val="0000CC"/>
    <a:srgbClr val="00FF00"/>
    <a:srgbClr val="6600CC"/>
    <a:srgbClr val="80008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963" autoAdjust="0"/>
    <p:restoredTop sz="94660"/>
  </p:normalViewPr>
  <p:slideViewPr>
    <p:cSldViewPr snapToGrid="0">
      <p:cViewPr varScale="1">
        <p:scale>
          <a:sx n="69" d="100"/>
          <a:sy n="69" d="100"/>
        </p:scale>
        <p:origin x="-372" y="-9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49BDEA-8C50-D34E-8099-0223075363AD}" type="doc">
      <dgm:prSet loTypeId="urn:microsoft.com/office/officeart/2005/8/layout/hierarchy3" loCatId="" qsTypeId="urn:microsoft.com/office/officeart/2005/8/quickstyle/simple1" qsCatId="simple" csTypeId="urn:microsoft.com/office/officeart/2005/8/colors/accent1_2" csCatId="accent1" phldr="1"/>
      <dgm:spPr/>
      <dgm:t>
        <a:bodyPr/>
        <a:lstStyle/>
        <a:p>
          <a:endParaRPr lang="en-US"/>
        </a:p>
      </dgm:t>
    </dgm:pt>
    <dgm:pt modelId="{D9BF49FC-F3F7-5A47-92F0-0F10DD9A018E}">
      <dgm:prSet phldrT="[Text]"/>
      <dgm:spPr/>
      <dgm:t>
        <a:bodyPr/>
        <a:lstStyle/>
        <a:p>
          <a:endParaRPr lang="en-US" dirty="0">
            <a:solidFill>
              <a:schemeClr val="bg1">
                <a:lumMod val="95000"/>
              </a:schemeClr>
            </a:solidFill>
            <a:latin typeface="Times New Roman" panose="02020603050405020304" pitchFamily="18" charset="0"/>
            <a:cs typeface="Times New Roman" panose="02020603050405020304" pitchFamily="18" charset="0"/>
          </a:endParaRPr>
        </a:p>
      </dgm:t>
    </dgm:pt>
    <dgm:pt modelId="{88BDDFBA-7C29-1346-92AC-C7BCFD05EFB2}" type="parTrans" cxnId="{25C2DB8D-A376-1C4B-A90E-7540D89D7EC4}">
      <dgm:prSet/>
      <dgm:spPr/>
      <dgm:t>
        <a:bodyPr/>
        <a:lstStyle/>
        <a:p>
          <a:endParaRPr lang="en-US"/>
        </a:p>
      </dgm:t>
    </dgm:pt>
    <dgm:pt modelId="{47A38C92-72F4-0D47-9F80-2AB192B5DACA}" type="sibTrans" cxnId="{25C2DB8D-A376-1C4B-A90E-7540D89D7EC4}">
      <dgm:prSet/>
      <dgm:spPr/>
      <dgm:t>
        <a:bodyPr/>
        <a:lstStyle/>
        <a:p>
          <a:endParaRPr lang="en-US"/>
        </a:p>
      </dgm:t>
    </dgm:pt>
    <dgm:pt modelId="{0E958AB2-8B49-E349-9454-49504C5AF247}">
      <dgm:prSet phldrT="[Text]"/>
      <dgm:spPr/>
      <dgm:t>
        <a:bodyPr/>
        <a:lstStyle/>
        <a:p>
          <a:endParaRPr lang="en-US" dirty="0">
            <a:solidFill>
              <a:srgbClr val="FF0000"/>
            </a:solidFill>
          </a:endParaRPr>
        </a:p>
      </dgm:t>
    </dgm:pt>
    <dgm:pt modelId="{14E9A81A-CBDB-DC4A-88D9-B607BE2DE3AF}" type="parTrans" cxnId="{0AECF148-F495-B84E-8D9F-8424C0FB7D0C}">
      <dgm:prSet/>
      <dgm:spPr/>
      <dgm:t>
        <a:bodyPr/>
        <a:lstStyle/>
        <a:p>
          <a:endParaRPr lang="en-US"/>
        </a:p>
      </dgm:t>
    </dgm:pt>
    <dgm:pt modelId="{9AD8E983-60DE-0345-92FF-5221663B4301}" type="sibTrans" cxnId="{0AECF148-F495-B84E-8D9F-8424C0FB7D0C}">
      <dgm:prSet/>
      <dgm:spPr/>
      <dgm:t>
        <a:bodyPr/>
        <a:lstStyle/>
        <a:p>
          <a:endParaRPr lang="en-US"/>
        </a:p>
      </dgm:t>
    </dgm:pt>
    <dgm:pt modelId="{37D71A50-3731-444A-9C9F-C05F31783AC5}">
      <dgm:prSet phldrT="[Text]"/>
      <dgm:spPr/>
      <dgm:t>
        <a:bodyPr/>
        <a:lstStyle/>
        <a:p>
          <a:endParaRPr lang="en-US" dirty="0">
            <a:solidFill>
              <a:srgbClr val="FF0000"/>
            </a:solidFill>
          </a:endParaRPr>
        </a:p>
      </dgm:t>
    </dgm:pt>
    <dgm:pt modelId="{6B764BF2-FEA0-D947-BADD-898DF6E4498C}" type="parTrans" cxnId="{293CD3BD-B293-6E49-ABA0-B2B8D917066A}">
      <dgm:prSet/>
      <dgm:spPr/>
      <dgm:t>
        <a:bodyPr/>
        <a:lstStyle/>
        <a:p>
          <a:endParaRPr lang="en-US"/>
        </a:p>
      </dgm:t>
    </dgm:pt>
    <dgm:pt modelId="{4B5F13AE-287E-4C48-AE43-A70C9B8F4823}" type="sibTrans" cxnId="{293CD3BD-B293-6E49-ABA0-B2B8D917066A}">
      <dgm:prSet/>
      <dgm:spPr/>
      <dgm:t>
        <a:bodyPr/>
        <a:lstStyle/>
        <a:p>
          <a:endParaRPr lang="en-US"/>
        </a:p>
      </dgm:t>
    </dgm:pt>
    <dgm:pt modelId="{D6400216-8BC1-5D4B-A91B-9E1A12F71D6A}">
      <dgm:prSet phldrT="[Text]"/>
      <dgm:spPr/>
      <dgm:t>
        <a:bodyPr/>
        <a:lstStyle/>
        <a:p>
          <a:endParaRPr lang="en-US" dirty="0">
            <a:latin typeface="Times New Roman" panose="02020603050405020304" pitchFamily="18" charset="0"/>
            <a:cs typeface="Times New Roman" panose="02020603050405020304" pitchFamily="18" charset="0"/>
          </a:endParaRPr>
        </a:p>
      </dgm:t>
    </dgm:pt>
    <dgm:pt modelId="{DECE104A-7DE0-6C4D-8F0C-E2406463CF94}" type="parTrans" cxnId="{5A0A645B-C998-EB4D-AB5B-B27F7C9A6CB2}">
      <dgm:prSet/>
      <dgm:spPr/>
      <dgm:t>
        <a:bodyPr/>
        <a:lstStyle/>
        <a:p>
          <a:endParaRPr lang="en-US"/>
        </a:p>
      </dgm:t>
    </dgm:pt>
    <dgm:pt modelId="{AAD5FF27-6E7D-5A4B-9172-1472EBB0076F}" type="sibTrans" cxnId="{5A0A645B-C998-EB4D-AB5B-B27F7C9A6CB2}">
      <dgm:prSet/>
      <dgm:spPr/>
      <dgm:t>
        <a:bodyPr/>
        <a:lstStyle/>
        <a:p>
          <a:endParaRPr lang="en-US"/>
        </a:p>
      </dgm:t>
    </dgm:pt>
    <dgm:pt modelId="{975EFE8E-1E90-7940-8481-31AA328A380F}">
      <dgm:prSet phldrT="[Text]"/>
      <dgm:spPr/>
      <dgm:t>
        <a:bodyPr/>
        <a:lstStyle/>
        <a:p>
          <a:endParaRPr lang="en-US" dirty="0">
            <a:solidFill>
              <a:srgbClr val="FF0000"/>
            </a:solidFill>
          </a:endParaRPr>
        </a:p>
      </dgm:t>
    </dgm:pt>
    <dgm:pt modelId="{67D8E550-2079-8643-A381-161477CE5C68}" type="parTrans" cxnId="{0859145C-9BE1-A94D-B651-8A303092E7A7}">
      <dgm:prSet/>
      <dgm:spPr/>
      <dgm:t>
        <a:bodyPr/>
        <a:lstStyle/>
        <a:p>
          <a:endParaRPr lang="en-US"/>
        </a:p>
      </dgm:t>
    </dgm:pt>
    <dgm:pt modelId="{A2397C5F-8C1A-1549-9EBF-FB928CD8CA56}" type="sibTrans" cxnId="{0859145C-9BE1-A94D-B651-8A303092E7A7}">
      <dgm:prSet/>
      <dgm:spPr/>
      <dgm:t>
        <a:bodyPr/>
        <a:lstStyle/>
        <a:p>
          <a:endParaRPr lang="en-US"/>
        </a:p>
      </dgm:t>
    </dgm:pt>
    <dgm:pt modelId="{E87556F6-4524-D14E-814B-6FCDCA79E209}">
      <dgm:prSet phldrT="[Text]"/>
      <dgm:spPr/>
      <dgm:t>
        <a:bodyPr/>
        <a:lstStyle/>
        <a:p>
          <a:endParaRPr lang="en-US" dirty="0"/>
        </a:p>
      </dgm:t>
    </dgm:pt>
    <dgm:pt modelId="{694542A8-C996-7E46-BB55-DDD31430E99F}" type="parTrans" cxnId="{E317FA0A-0CC5-7544-938B-94F8883055A3}">
      <dgm:prSet/>
      <dgm:spPr/>
      <dgm:t>
        <a:bodyPr/>
        <a:lstStyle/>
        <a:p>
          <a:endParaRPr lang="en-US"/>
        </a:p>
      </dgm:t>
    </dgm:pt>
    <dgm:pt modelId="{22C061E0-466A-A942-BA40-558FFEA383EC}" type="sibTrans" cxnId="{E317FA0A-0CC5-7544-938B-94F8883055A3}">
      <dgm:prSet/>
      <dgm:spPr/>
      <dgm:t>
        <a:bodyPr/>
        <a:lstStyle/>
        <a:p>
          <a:endParaRPr lang="en-US"/>
        </a:p>
      </dgm:t>
    </dgm:pt>
    <dgm:pt modelId="{98CEF6D1-7F0C-FC42-80BA-3C0CB4EBEA2D}" type="pres">
      <dgm:prSet presAssocID="{0249BDEA-8C50-D34E-8099-0223075363AD}" presName="diagram" presStyleCnt="0">
        <dgm:presLayoutVars>
          <dgm:chPref val="1"/>
          <dgm:dir/>
          <dgm:animOne val="branch"/>
          <dgm:animLvl val="lvl"/>
          <dgm:resizeHandles/>
        </dgm:presLayoutVars>
      </dgm:prSet>
      <dgm:spPr/>
      <dgm:t>
        <a:bodyPr/>
        <a:lstStyle/>
        <a:p>
          <a:endParaRPr lang="en-US"/>
        </a:p>
      </dgm:t>
    </dgm:pt>
    <dgm:pt modelId="{95245595-D82F-F94C-B8DB-2D262EC271AF}" type="pres">
      <dgm:prSet presAssocID="{D9BF49FC-F3F7-5A47-92F0-0F10DD9A018E}" presName="root" presStyleCnt="0"/>
      <dgm:spPr/>
    </dgm:pt>
    <dgm:pt modelId="{2AE018FE-5F1C-0946-89F9-3DD320D97D75}" type="pres">
      <dgm:prSet presAssocID="{D9BF49FC-F3F7-5A47-92F0-0F10DD9A018E}" presName="rootComposite" presStyleCnt="0"/>
      <dgm:spPr/>
    </dgm:pt>
    <dgm:pt modelId="{2A4CA75D-AC70-0841-B216-B7F1613E1039}" type="pres">
      <dgm:prSet presAssocID="{D9BF49FC-F3F7-5A47-92F0-0F10DD9A018E}" presName="rootText" presStyleLbl="node1" presStyleIdx="0" presStyleCnt="2" custScaleX="65833" custScaleY="51354" custLinFactNeighborX="-16900" custLinFactNeighborY="-151"/>
      <dgm:spPr/>
      <dgm:t>
        <a:bodyPr/>
        <a:lstStyle/>
        <a:p>
          <a:endParaRPr lang="en-US"/>
        </a:p>
      </dgm:t>
    </dgm:pt>
    <dgm:pt modelId="{A2822871-1A9C-F24A-9DFA-199A0882C7A9}" type="pres">
      <dgm:prSet presAssocID="{D9BF49FC-F3F7-5A47-92F0-0F10DD9A018E}" presName="rootConnector" presStyleLbl="node1" presStyleIdx="0" presStyleCnt="2"/>
      <dgm:spPr/>
      <dgm:t>
        <a:bodyPr/>
        <a:lstStyle/>
        <a:p>
          <a:endParaRPr lang="en-US"/>
        </a:p>
      </dgm:t>
    </dgm:pt>
    <dgm:pt modelId="{F434B8CF-59BC-324A-A038-3DD1092A7B9C}" type="pres">
      <dgm:prSet presAssocID="{D9BF49FC-F3F7-5A47-92F0-0F10DD9A018E}" presName="childShape" presStyleCnt="0"/>
      <dgm:spPr/>
    </dgm:pt>
    <dgm:pt modelId="{64BBE2A7-F4B9-4649-A486-2CFA6107784F}" type="pres">
      <dgm:prSet presAssocID="{14E9A81A-CBDB-DC4A-88D9-B607BE2DE3AF}" presName="Name13" presStyleLbl="parChTrans1D2" presStyleIdx="0" presStyleCnt="4"/>
      <dgm:spPr/>
      <dgm:t>
        <a:bodyPr/>
        <a:lstStyle/>
        <a:p>
          <a:endParaRPr lang="en-US"/>
        </a:p>
      </dgm:t>
    </dgm:pt>
    <dgm:pt modelId="{167F445C-0359-414B-8C21-92A286409C4A}" type="pres">
      <dgm:prSet presAssocID="{0E958AB2-8B49-E349-9454-49504C5AF247}" presName="childText" presStyleLbl="bgAcc1" presStyleIdx="0" presStyleCnt="4" custScaleX="166973" custLinFactNeighborX="-5736" custLinFactNeighborY="-2653">
        <dgm:presLayoutVars>
          <dgm:bulletEnabled val="1"/>
        </dgm:presLayoutVars>
      </dgm:prSet>
      <dgm:spPr/>
      <dgm:t>
        <a:bodyPr/>
        <a:lstStyle/>
        <a:p>
          <a:endParaRPr lang="en-US"/>
        </a:p>
      </dgm:t>
    </dgm:pt>
    <dgm:pt modelId="{2CC39DB9-E47D-4245-B85D-DD1367FAB5AD}" type="pres">
      <dgm:prSet presAssocID="{6B764BF2-FEA0-D947-BADD-898DF6E4498C}" presName="Name13" presStyleLbl="parChTrans1D2" presStyleIdx="1" presStyleCnt="4"/>
      <dgm:spPr/>
      <dgm:t>
        <a:bodyPr/>
        <a:lstStyle/>
        <a:p>
          <a:endParaRPr lang="en-US"/>
        </a:p>
      </dgm:t>
    </dgm:pt>
    <dgm:pt modelId="{E3473BB9-D4EE-C44D-885F-68805BE33BF9}" type="pres">
      <dgm:prSet presAssocID="{37D71A50-3731-444A-9C9F-C05F31783AC5}" presName="childText" presStyleLbl="bgAcc1" presStyleIdx="1" presStyleCnt="4" custScaleX="163533" custLinFactNeighborX="-3338" custLinFactNeighborY="-2154">
        <dgm:presLayoutVars>
          <dgm:bulletEnabled val="1"/>
        </dgm:presLayoutVars>
      </dgm:prSet>
      <dgm:spPr/>
      <dgm:t>
        <a:bodyPr/>
        <a:lstStyle/>
        <a:p>
          <a:endParaRPr lang="en-US"/>
        </a:p>
      </dgm:t>
    </dgm:pt>
    <dgm:pt modelId="{E05E4D74-95C9-1E42-B578-BC2DE4001EC8}" type="pres">
      <dgm:prSet presAssocID="{D6400216-8BC1-5D4B-A91B-9E1A12F71D6A}" presName="root" presStyleCnt="0"/>
      <dgm:spPr/>
    </dgm:pt>
    <dgm:pt modelId="{57688B26-2208-ED4E-97F0-05BAE354609F}" type="pres">
      <dgm:prSet presAssocID="{D6400216-8BC1-5D4B-A91B-9E1A12F71D6A}" presName="rootComposite" presStyleCnt="0"/>
      <dgm:spPr/>
    </dgm:pt>
    <dgm:pt modelId="{740429E3-B514-174C-BC43-2D706B7DFBFD}" type="pres">
      <dgm:prSet presAssocID="{D6400216-8BC1-5D4B-A91B-9E1A12F71D6A}" presName="rootText" presStyleLbl="node1" presStyleIdx="1" presStyleCnt="2" custScaleX="67980" custScaleY="44065" custLinFactNeighborX="5846" custLinFactNeighborY="-151"/>
      <dgm:spPr/>
      <dgm:t>
        <a:bodyPr/>
        <a:lstStyle/>
        <a:p>
          <a:endParaRPr lang="en-US"/>
        </a:p>
      </dgm:t>
    </dgm:pt>
    <dgm:pt modelId="{64D88CA8-5FBB-4645-91B2-F4FE6380AC54}" type="pres">
      <dgm:prSet presAssocID="{D6400216-8BC1-5D4B-A91B-9E1A12F71D6A}" presName="rootConnector" presStyleLbl="node1" presStyleIdx="1" presStyleCnt="2"/>
      <dgm:spPr/>
      <dgm:t>
        <a:bodyPr/>
        <a:lstStyle/>
        <a:p>
          <a:endParaRPr lang="en-US"/>
        </a:p>
      </dgm:t>
    </dgm:pt>
    <dgm:pt modelId="{8885FDAE-D6E0-264E-A863-A3A9086D2319}" type="pres">
      <dgm:prSet presAssocID="{D6400216-8BC1-5D4B-A91B-9E1A12F71D6A}" presName="childShape" presStyleCnt="0"/>
      <dgm:spPr/>
    </dgm:pt>
    <dgm:pt modelId="{A840CC9E-BB69-134A-9027-0AD49E88EB38}" type="pres">
      <dgm:prSet presAssocID="{67D8E550-2079-8643-A381-161477CE5C68}" presName="Name13" presStyleLbl="parChTrans1D2" presStyleIdx="2" presStyleCnt="4"/>
      <dgm:spPr/>
      <dgm:t>
        <a:bodyPr/>
        <a:lstStyle/>
        <a:p>
          <a:endParaRPr lang="en-US"/>
        </a:p>
      </dgm:t>
    </dgm:pt>
    <dgm:pt modelId="{7CD49DE7-F1F3-644E-ADD7-387440024CE0}" type="pres">
      <dgm:prSet presAssocID="{975EFE8E-1E90-7940-8481-31AA328A380F}" presName="childText" presStyleLbl="bgAcc1" presStyleIdx="2" presStyleCnt="4" custScaleX="155486" custScaleY="102032" custLinFactNeighborX="4778" custLinFactNeighborY="-965">
        <dgm:presLayoutVars>
          <dgm:bulletEnabled val="1"/>
        </dgm:presLayoutVars>
      </dgm:prSet>
      <dgm:spPr/>
      <dgm:t>
        <a:bodyPr/>
        <a:lstStyle/>
        <a:p>
          <a:endParaRPr lang="en-US"/>
        </a:p>
      </dgm:t>
    </dgm:pt>
    <dgm:pt modelId="{B312985E-D48B-2C44-A6C1-E171F4B7B390}" type="pres">
      <dgm:prSet presAssocID="{694542A8-C996-7E46-BB55-DDD31430E99F}" presName="Name13" presStyleLbl="parChTrans1D2" presStyleIdx="3" presStyleCnt="4"/>
      <dgm:spPr/>
      <dgm:t>
        <a:bodyPr/>
        <a:lstStyle/>
        <a:p>
          <a:endParaRPr lang="en-US"/>
        </a:p>
      </dgm:t>
    </dgm:pt>
    <dgm:pt modelId="{F2813048-37D5-E243-A1AE-68E47BB34918}" type="pres">
      <dgm:prSet presAssocID="{E87556F6-4524-D14E-814B-6FCDCA79E209}" presName="childText" presStyleLbl="bgAcc1" presStyleIdx="3" presStyleCnt="4" custScaleX="156588" custLinFactNeighborX="35861" custLinFactNeighborY="768">
        <dgm:presLayoutVars>
          <dgm:bulletEnabled val="1"/>
        </dgm:presLayoutVars>
      </dgm:prSet>
      <dgm:spPr/>
      <dgm:t>
        <a:bodyPr/>
        <a:lstStyle/>
        <a:p>
          <a:endParaRPr lang="en-US"/>
        </a:p>
      </dgm:t>
    </dgm:pt>
  </dgm:ptLst>
  <dgm:cxnLst>
    <dgm:cxn modelId="{0AECF148-F495-B84E-8D9F-8424C0FB7D0C}" srcId="{D9BF49FC-F3F7-5A47-92F0-0F10DD9A018E}" destId="{0E958AB2-8B49-E349-9454-49504C5AF247}" srcOrd="0" destOrd="0" parTransId="{14E9A81A-CBDB-DC4A-88D9-B607BE2DE3AF}" sibTransId="{9AD8E983-60DE-0345-92FF-5221663B4301}"/>
    <dgm:cxn modelId="{F88E7DDF-67E3-44CA-958C-A9A25CE14320}" type="presOf" srcId="{37D71A50-3731-444A-9C9F-C05F31783AC5}" destId="{E3473BB9-D4EE-C44D-885F-68805BE33BF9}" srcOrd="0" destOrd="0" presId="urn:microsoft.com/office/officeart/2005/8/layout/hierarchy3"/>
    <dgm:cxn modelId="{5A0A645B-C998-EB4D-AB5B-B27F7C9A6CB2}" srcId="{0249BDEA-8C50-D34E-8099-0223075363AD}" destId="{D6400216-8BC1-5D4B-A91B-9E1A12F71D6A}" srcOrd="1" destOrd="0" parTransId="{DECE104A-7DE0-6C4D-8F0C-E2406463CF94}" sibTransId="{AAD5FF27-6E7D-5A4B-9172-1472EBB0076F}"/>
    <dgm:cxn modelId="{B75B4008-5E26-4E99-AE9E-33A94B673E57}" type="presOf" srcId="{D6400216-8BC1-5D4B-A91B-9E1A12F71D6A}" destId="{740429E3-B514-174C-BC43-2D706B7DFBFD}" srcOrd="0" destOrd="0" presId="urn:microsoft.com/office/officeart/2005/8/layout/hierarchy3"/>
    <dgm:cxn modelId="{6BE409A9-C317-496B-B8BF-4C638E5DA254}" type="presOf" srcId="{975EFE8E-1E90-7940-8481-31AA328A380F}" destId="{7CD49DE7-F1F3-644E-ADD7-387440024CE0}" srcOrd="0" destOrd="0" presId="urn:microsoft.com/office/officeart/2005/8/layout/hierarchy3"/>
    <dgm:cxn modelId="{2F6E1E0E-325D-49E7-90E5-79396E85F61E}" type="presOf" srcId="{D9BF49FC-F3F7-5A47-92F0-0F10DD9A018E}" destId="{A2822871-1A9C-F24A-9DFA-199A0882C7A9}" srcOrd="1" destOrd="0" presId="urn:microsoft.com/office/officeart/2005/8/layout/hierarchy3"/>
    <dgm:cxn modelId="{0859145C-9BE1-A94D-B651-8A303092E7A7}" srcId="{D6400216-8BC1-5D4B-A91B-9E1A12F71D6A}" destId="{975EFE8E-1E90-7940-8481-31AA328A380F}" srcOrd="0" destOrd="0" parTransId="{67D8E550-2079-8643-A381-161477CE5C68}" sibTransId="{A2397C5F-8C1A-1549-9EBF-FB928CD8CA56}"/>
    <dgm:cxn modelId="{92C8F14A-CF1E-4B01-B8D2-00C0D652246B}" type="presOf" srcId="{0249BDEA-8C50-D34E-8099-0223075363AD}" destId="{98CEF6D1-7F0C-FC42-80BA-3C0CB4EBEA2D}" srcOrd="0" destOrd="0" presId="urn:microsoft.com/office/officeart/2005/8/layout/hierarchy3"/>
    <dgm:cxn modelId="{8A45180F-4859-4597-8F40-ECCF4967CE6A}" type="presOf" srcId="{694542A8-C996-7E46-BB55-DDD31430E99F}" destId="{B312985E-D48B-2C44-A6C1-E171F4B7B390}" srcOrd="0" destOrd="0" presId="urn:microsoft.com/office/officeart/2005/8/layout/hierarchy3"/>
    <dgm:cxn modelId="{293CD3BD-B293-6E49-ABA0-B2B8D917066A}" srcId="{D9BF49FC-F3F7-5A47-92F0-0F10DD9A018E}" destId="{37D71A50-3731-444A-9C9F-C05F31783AC5}" srcOrd="1" destOrd="0" parTransId="{6B764BF2-FEA0-D947-BADD-898DF6E4498C}" sibTransId="{4B5F13AE-287E-4C48-AE43-A70C9B8F4823}"/>
    <dgm:cxn modelId="{618ACE48-6540-41B9-87EE-9281ECAE7E99}" type="presOf" srcId="{67D8E550-2079-8643-A381-161477CE5C68}" destId="{A840CC9E-BB69-134A-9027-0AD49E88EB38}" srcOrd="0" destOrd="0" presId="urn:microsoft.com/office/officeart/2005/8/layout/hierarchy3"/>
    <dgm:cxn modelId="{25C2DB8D-A376-1C4B-A90E-7540D89D7EC4}" srcId="{0249BDEA-8C50-D34E-8099-0223075363AD}" destId="{D9BF49FC-F3F7-5A47-92F0-0F10DD9A018E}" srcOrd="0" destOrd="0" parTransId="{88BDDFBA-7C29-1346-92AC-C7BCFD05EFB2}" sibTransId="{47A38C92-72F4-0D47-9F80-2AB192B5DACA}"/>
    <dgm:cxn modelId="{B684CC9B-9A72-4398-88A8-EBC7C8B9BB3C}" type="presOf" srcId="{6B764BF2-FEA0-D947-BADD-898DF6E4498C}" destId="{2CC39DB9-E47D-4245-B85D-DD1367FAB5AD}" srcOrd="0" destOrd="0" presId="urn:microsoft.com/office/officeart/2005/8/layout/hierarchy3"/>
    <dgm:cxn modelId="{A92407D0-309D-4733-88C9-CB03A0B08891}" type="presOf" srcId="{14E9A81A-CBDB-DC4A-88D9-B607BE2DE3AF}" destId="{64BBE2A7-F4B9-4649-A486-2CFA6107784F}" srcOrd="0" destOrd="0" presId="urn:microsoft.com/office/officeart/2005/8/layout/hierarchy3"/>
    <dgm:cxn modelId="{357406E1-0E31-491E-8607-24C43D75123A}" type="presOf" srcId="{E87556F6-4524-D14E-814B-6FCDCA79E209}" destId="{F2813048-37D5-E243-A1AE-68E47BB34918}" srcOrd="0" destOrd="0" presId="urn:microsoft.com/office/officeart/2005/8/layout/hierarchy3"/>
    <dgm:cxn modelId="{AABE0521-377D-49E5-A9C6-D213E77E8959}" type="presOf" srcId="{D6400216-8BC1-5D4B-A91B-9E1A12F71D6A}" destId="{64D88CA8-5FBB-4645-91B2-F4FE6380AC54}" srcOrd="1" destOrd="0" presId="urn:microsoft.com/office/officeart/2005/8/layout/hierarchy3"/>
    <dgm:cxn modelId="{DEF42BBB-4A03-4C9A-B0A0-081457381DA4}" type="presOf" srcId="{0E958AB2-8B49-E349-9454-49504C5AF247}" destId="{167F445C-0359-414B-8C21-92A286409C4A}" srcOrd="0" destOrd="0" presId="urn:microsoft.com/office/officeart/2005/8/layout/hierarchy3"/>
    <dgm:cxn modelId="{E317FA0A-0CC5-7544-938B-94F8883055A3}" srcId="{D6400216-8BC1-5D4B-A91B-9E1A12F71D6A}" destId="{E87556F6-4524-D14E-814B-6FCDCA79E209}" srcOrd="1" destOrd="0" parTransId="{694542A8-C996-7E46-BB55-DDD31430E99F}" sibTransId="{22C061E0-466A-A942-BA40-558FFEA383EC}"/>
    <dgm:cxn modelId="{A6398EE2-3B97-430D-91A3-7389C85241AF}" type="presOf" srcId="{D9BF49FC-F3F7-5A47-92F0-0F10DD9A018E}" destId="{2A4CA75D-AC70-0841-B216-B7F1613E1039}" srcOrd="0" destOrd="0" presId="urn:microsoft.com/office/officeart/2005/8/layout/hierarchy3"/>
    <dgm:cxn modelId="{8A9CBE4D-F897-41C6-97C7-E712A8E1D141}" type="presParOf" srcId="{98CEF6D1-7F0C-FC42-80BA-3C0CB4EBEA2D}" destId="{95245595-D82F-F94C-B8DB-2D262EC271AF}" srcOrd="0" destOrd="0" presId="urn:microsoft.com/office/officeart/2005/8/layout/hierarchy3"/>
    <dgm:cxn modelId="{6DB48236-19E5-4C12-8A53-B8ED21DCE05F}" type="presParOf" srcId="{95245595-D82F-F94C-B8DB-2D262EC271AF}" destId="{2AE018FE-5F1C-0946-89F9-3DD320D97D75}" srcOrd="0" destOrd="0" presId="urn:microsoft.com/office/officeart/2005/8/layout/hierarchy3"/>
    <dgm:cxn modelId="{F7EEC475-8E79-45FB-9D8E-ED4F9B3FB0A8}" type="presParOf" srcId="{2AE018FE-5F1C-0946-89F9-3DD320D97D75}" destId="{2A4CA75D-AC70-0841-B216-B7F1613E1039}" srcOrd="0" destOrd="0" presId="urn:microsoft.com/office/officeart/2005/8/layout/hierarchy3"/>
    <dgm:cxn modelId="{2BD4C706-9880-470D-B15F-73C168EF9F8D}" type="presParOf" srcId="{2AE018FE-5F1C-0946-89F9-3DD320D97D75}" destId="{A2822871-1A9C-F24A-9DFA-199A0882C7A9}" srcOrd="1" destOrd="0" presId="urn:microsoft.com/office/officeart/2005/8/layout/hierarchy3"/>
    <dgm:cxn modelId="{5F738549-9FA2-4744-BEB4-61A2B60F0608}" type="presParOf" srcId="{95245595-D82F-F94C-B8DB-2D262EC271AF}" destId="{F434B8CF-59BC-324A-A038-3DD1092A7B9C}" srcOrd="1" destOrd="0" presId="urn:microsoft.com/office/officeart/2005/8/layout/hierarchy3"/>
    <dgm:cxn modelId="{FA6DCD25-76B4-4DF8-8AA1-C77580D8D82A}" type="presParOf" srcId="{F434B8CF-59BC-324A-A038-3DD1092A7B9C}" destId="{64BBE2A7-F4B9-4649-A486-2CFA6107784F}" srcOrd="0" destOrd="0" presId="urn:microsoft.com/office/officeart/2005/8/layout/hierarchy3"/>
    <dgm:cxn modelId="{1E159413-07EE-4522-A14D-4C48C8815220}" type="presParOf" srcId="{F434B8CF-59BC-324A-A038-3DD1092A7B9C}" destId="{167F445C-0359-414B-8C21-92A286409C4A}" srcOrd="1" destOrd="0" presId="urn:microsoft.com/office/officeart/2005/8/layout/hierarchy3"/>
    <dgm:cxn modelId="{D0ED9313-FD33-48D6-8E63-6B6887F4EEE3}" type="presParOf" srcId="{F434B8CF-59BC-324A-A038-3DD1092A7B9C}" destId="{2CC39DB9-E47D-4245-B85D-DD1367FAB5AD}" srcOrd="2" destOrd="0" presId="urn:microsoft.com/office/officeart/2005/8/layout/hierarchy3"/>
    <dgm:cxn modelId="{19006FB4-E6AE-4A38-8D69-E01C3996409D}" type="presParOf" srcId="{F434B8CF-59BC-324A-A038-3DD1092A7B9C}" destId="{E3473BB9-D4EE-C44D-885F-68805BE33BF9}" srcOrd="3" destOrd="0" presId="urn:microsoft.com/office/officeart/2005/8/layout/hierarchy3"/>
    <dgm:cxn modelId="{BAEDD44A-8DF0-4956-B630-E25A372013BA}" type="presParOf" srcId="{98CEF6D1-7F0C-FC42-80BA-3C0CB4EBEA2D}" destId="{E05E4D74-95C9-1E42-B578-BC2DE4001EC8}" srcOrd="1" destOrd="0" presId="urn:microsoft.com/office/officeart/2005/8/layout/hierarchy3"/>
    <dgm:cxn modelId="{3CF5B0D4-8FC7-419C-9F06-FFED3D55F0EF}" type="presParOf" srcId="{E05E4D74-95C9-1E42-B578-BC2DE4001EC8}" destId="{57688B26-2208-ED4E-97F0-05BAE354609F}" srcOrd="0" destOrd="0" presId="urn:microsoft.com/office/officeart/2005/8/layout/hierarchy3"/>
    <dgm:cxn modelId="{5E749CAE-388C-49AF-85EB-E649B4D42BAC}" type="presParOf" srcId="{57688B26-2208-ED4E-97F0-05BAE354609F}" destId="{740429E3-B514-174C-BC43-2D706B7DFBFD}" srcOrd="0" destOrd="0" presId="urn:microsoft.com/office/officeart/2005/8/layout/hierarchy3"/>
    <dgm:cxn modelId="{73BD0435-A567-4D8E-956A-F5FB5224644B}" type="presParOf" srcId="{57688B26-2208-ED4E-97F0-05BAE354609F}" destId="{64D88CA8-5FBB-4645-91B2-F4FE6380AC54}" srcOrd="1" destOrd="0" presId="urn:microsoft.com/office/officeart/2005/8/layout/hierarchy3"/>
    <dgm:cxn modelId="{59FADE1E-8D7C-4479-B5F3-146451FB3F7F}" type="presParOf" srcId="{E05E4D74-95C9-1E42-B578-BC2DE4001EC8}" destId="{8885FDAE-D6E0-264E-A863-A3A9086D2319}" srcOrd="1" destOrd="0" presId="urn:microsoft.com/office/officeart/2005/8/layout/hierarchy3"/>
    <dgm:cxn modelId="{5D7C47D4-E57B-4546-BF44-A99AACFE2B14}" type="presParOf" srcId="{8885FDAE-D6E0-264E-A863-A3A9086D2319}" destId="{A840CC9E-BB69-134A-9027-0AD49E88EB38}" srcOrd="0" destOrd="0" presId="urn:microsoft.com/office/officeart/2005/8/layout/hierarchy3"/>
    <dgm:cxn modelId="{B0406B67-A086-4B4E-8A79-C1B3653E64F2}" type="presParOf" srcId="{8885FDAE-D6E0-264E-A863-A3A9086D2319}" destId="{7CD49DE7-F1F3-644E-ADD7-387440024CE0}" srcOrd="1" destOrd="0" presId="urn:microsoft.com/office/officeart/2005/8/layout/hierarchy3"/>
    <dgm:cxn modelId="{F272D74F-F014-45AD-AABE-559B03D40B0D}" type="presParOf" srcId="{8885FDAE-D6E0-264E-A863-A3A9086D2319}" destId="{B312985E-D48B-2C44-A6C1-E171F4B7B390}" srcOrd="2" destOrd="0" presId="urn:microsoft.com/office/officeart/2005/8/layout/hierarchy3"/>
    <dgm:cxn modelId="{379E41FA-A9B9-4E03-9429-25447A7C2123}" type="presParOf" srcId="{8885FDAE-D6E0-264E-A863-A3A9086D2319}" destId="{F2813048-37D5-E243-A1AE-68E47BB34918}" srcOrd="3" destOrd="0" presId="urn:microsoft.com/office/officeart/2005/8/layout/hierarchy3"/>
  </dgm:cxnLst>
  <dgm:bg/>
  <dgm:whole/>
</dgm:dataModel>
</file>

<file path=ppt/diagrams/data2.xml><?xml version="1.0" encoding="utf-8"?>
<dgm:dataModel xmlns:dgm="http://schemas.openxmlformats.org/drawingml/2006/diagram" xmlns:a="http://schemas.openxmlformats.org/drawingml/2006/main">
  <dgm:ptLst>
    <dgm:pt modelId="{595AD5A4-F8E4-F842-ABAD-3F94DFD53106}" type="doc">
      <dgm:prSet loTypeId="urn:microsoft.com/office/officeart/2005/8/layout/default#2" loCatId="" qsTypeId="urn:microsoft.com/office/officeart/2005/8/quickstyle/simple1" qsCatId="simple" csTypeId="urn:microsoft.com/office/officeart/2005/8/colors/accent1_2" csCatId="accent1" phldr="1"/>
      <dgm:spPr/>
      <dgm:t>
        <a:bodyPr/>
        <a:lstStyle/>
        <a:p>
          <a:endParaRPr lang="en-US"/>
        </a:p>
      </dgm:t>
    </dgm:pt>
    <dgm:pt modelId="{5A11513F-E374-3348-A87F-587E49A56E17}">
      <dgm:prSet phldrT="[Text]" phldr="1"/>
      <dgm:spPr>
        <a:solidFill>
          <a:schemeClr val="bg1"/>
        </a:solidFill>
      </dgm:spPr>
      <dgm:t>
        <a:bodyPr/>
        <a:lstStyle/>
        <a:p>
          <a:endParaRPr lang="en-US" dirty="0"/>
        </a:p>
      </dgm:t>
    </dgm:pt>
    <dgm:pt modelId="{186E663D-CFA9-2B47-86BB-2DA727934A3D}" type="parTrans" cxnId="{63A090AB-DDDF-1443-A89D-A34A5F1B9852}">
      <dgm:prSet/>
      <dgm:spPr/>
      <dgm:t>
        <a:bodyPr/>
        <a:lstStyle/>
        <a:p>
          <a:endParaRPr lang="en-US"/>
        </a:p>
      </dgm:t>
    </dgm:pt>
    <dgm:pt modelId="{22E08006-B600-1446-9404-71068FFF733E}" type="sibTrans" cxnId="{63A090AB-DDDF-1443-A89D-A34A5F1B9852}">
      <dgm:prSet/>
      <dgm:spPr/>
      <dgm:t>
        <a:bodyPr/>
        <a:lstStyle/>
        <a:p>
          <a:endParaRPr lang="en-US"/>
        </a:p>
      </dgm:t>
    </dgm:pt>
    <dgm:pt modelId="{0DD50D1D-6962-1947-81D0-7C0B19AC9E23}">
      <dgm:prSet phldrT="[Text]" phldr="1"/>
      <dgm:spPr>
        <a:solidFill>
          <a:schemeClr val="bg1"/>
        </a:solidFill>
      </dgm:spPr>
      <dgm:t>
        <a:bodyPr/>
        <a:lstStyle/>
        <a:p>
          <a:endParaRPr lang="en-US" dirty="0"/>
        </a:p>
      </dgm:t>
    </dgm:pt>
    <dgm:pt modelId="{727EB9B0-0E7B-F24E-BBF7-9A32622A9BFF}" type="parTrans" cxnId="{C7252A8B-A840-3E4F-9888-3427EE7D76C0}">
      <dgm:prSet/>
      <dgm:spPr/>
      <dgm:t>
        <a:bodyPr/>
        <a:lstStyle/>
        <a:p>
          <a:endParaRPr lang="en-US"/>
        </a:p>
      </dgm:t>
    </dgm:pt>
    <dgm:pt modelId="{4869BA67-568B-2A40-A2DB-E9A1A0E3A729}" type="sibTrans" cxnId="{C7252A8B-A840-3E4F-9888-3427EE7D76C0}">
      <dgm:prSet/>
      <dgm:spPr/>
      <dgm:t>
        <a:bodyPr/>
        <a:lstStyle/>
        <a:p>
          <a:endParaRPr lang="en-US"/>
        </a:p>
      </dgm:t>
    </dgm:pt>
    <dgm:pt modelId="{3642EF75-E803-1342-82CC-5B8500533031}">
      <dgm:prSet phldrT="[Text]" phldr="1"/>
      <dgm:spPr>
        <a:solidFill>
          <a:schemeClr val="bg1"/>
        </a:solidFill>
      </dgm:spPr>
      <dgm:t>
        <a:bodyPr/>
        <a:lstStyle/>
        <a:p>
          <a:endParaRPr lang="en-US" dirty="0"/>
        </a:p>
      </dgm:t>
    </dgm:pt>
    <dgm:pt modelId="{D99C0E52-1382-B04C-B70F-E17393D470F5}" type="parTrans" cxnId="{1B304F15-9B87-3540-B8DD-459FF143F63E}">
      <dgm:prSet/>
      <dgm:spPr/>
      <dgm:t>
        <a:bodyPr/>
        <a:lstStyle/>
        <a:p>
          <a:endParaRPr lang="en-US"/>
        </a:p>
      </dgm:t>
    </dgm:pt>
    <dgm:pt modelId="{1513FCCA-B32E-8F42-A63B-C3CD9D3EF4BF}" type="sibTrans" cxnId="{1B304F15-9B87-3540-B8DD-459FF143F63E}">
      <dgm:prSet/>
      <dgm:spPr/>
      <dgm:t>
        <a:bodyPr/>
        <a:lstStyle/>
        <a:p>
          <a:endParaRPr lang="en-US"/>
        </a:p>
      </dgm:t>
    </dgm:pt>
    <dgm:pt modelId="{52200353-B170-054B-8DE4-CD4F588F9D1F}">
      <dgm:prSet phldrT="[Text]" phldr="1"/>
      <dgm:spPr>
        <a:solidFill>
          <a:schemeClr val="bg1"/>
        </a:solidFill>
      </dgm:spPr>
      <dgm:t>
        <a:bodyPr/>
        <a:lstStyle/>
        <a:p>
          <a:endParaRPr lang="en-US" dirty="0"/>
        </a:p>
      </dgm:t>
    </dgm:pt>
    <dgm:pt modelId="{8513E4C6-66E6-3449-A5FD-CE492AA5C26B}" type="parTrans" cxnId="{A829423D-3C97-F641-9447-C4B9B01C85D0}">
      <dgm:prSet/>
      <dgm:spPr/>
      <dgm:t>
        <a:bodyPr/>
        <a:lstStyle/>
        <a:p>
          <a:endParaRPr lang="en-US"/>
        </a:p>
      </dgm:t>
    </dgm:pt>
    <dgm:pt modelId="{089E406C-5567-ED49-92DA-CD7D8EA23269}" type="sibTrans" cxnId="{A829423D-3C97-F641-9447-C4B9B01C85D0}">
      <dgm:prSet/>
      <dgm:spPr/>
      <dgm:t>
        <a:bodyPr/>
        <a:lstStyle/>
        <a:p>
          <a:endParaRPr lang="en-US"/>
        </a:p>
      </dgm:t>
    </dgm:pt>
    <dgm:pt modelId="{AF0F333A-39A2-2041-8EA2-EDEB05F7DF10}">
      <dgm:prSet phldrT="[Text]" phldr="1"/>
      <dgm:spPr>
        <a:solidFill>
          <a:schemeClr val="bg1"/>
        </a:solidFill>
      </dgm:spPr>
      <dgm:t>
        <a:bodyPr/>
        <a:lstStyle/>
        <a:p>
          <a:endParaRPr lang="en-US" dirty="0"/>
        </a:p>
      </dgm:t>
    </dgm:pt>
    <dgm:pt modelId="{000C0C45-1103-FC4B-B6DA-19A29EEEB5DC}" type="parTrans" cxnId="{696EE389-9D97-C541-9CDC-AE5AB210ED51}">
      <dgm:prSet/>
      <dgm:spPr/>
      <dgm:t>
        <a:bodyPr/>
        <a:lstStyle/>
        <a:p>
          <a:endParaRPr lang="en-US"/>
        </a:p>
      </dgm:t>
    </dgm:pt>
    <dgm:pt modelId="{18C1C800-9575-6F42-A42A-BE628C592E5D}" type="sibTrans" cxnId="{696EE389-9D97-C541-9CDC-AE5AB210ED51}">
      <dgm:prSet/>
      <dgm:spPr/>
      <dgm:t>
        <a:bodyPr/>
        <a:lstStyle/>
        <a:p>
          <a:endParaRPr lang="en-US"/>
        </a:p>
      </dgm:t>
    </dgm:pt>
    <dgm:pt modelId="{294E5EC1-423E-F348-B84D-14C92FC6FC8A}" type="pres">
      <dgm:prSet presAssocID="{595AD5A4-F8E4-F842-ABAD-3F94DFD53106}" presName="diagram" presStyleCnt="0">
        <dgm:presLayoutVars>
          <dgm:dir/>
          <dgm:resizeHandles val="exact"/>
        </dgm:presLayoutVars>
      </dgm:prSet>
      <dgm:spPr/>
      <dgm:t>
        <a:bodyPr/>
        <a:lstStyle/>
        <a:p>
          <a:endParaRPr lang="en-US"/>
        </a:p>
      </dgm:t>
    </dgm:pt>
    <dgm:pt modelId="{6F92E843-9BCB-A64E-B144-BFC2611AA5D1}" type="pres">
      <dgm:prSet presAssocID="{5A11513F-E374-3348-A87F-587E49A56E17}" presName="node" presStyleLbl="node1" presStyleIdx="0" presStyleCnt="5" custLinFactNeighborY="-7392">
        <dgm:presLayoutVars>
          <dgm:bulletEnabled val="1"/>
        </dgm:presLayoutVars>
      </dgm:prSet>
      <dgm:spPr/>
      <dgm:t>
        <a:bodyPr/>
        <a:lstStyle/>
        <a:p>
          <a:endParaRPr lang="en-US"/>
        </a:p>
      </dgm:t>
    </dgm:pt>
    <dgm:pt modelId="{6ADB7F78-AB08-9648-9B1E-FD953143C644}" type="pres">
      <dgm:prSet presAssocID="{22E08006-B600-1446-9404-71068FFF733E}" presName="sibTrans" presStyleCnt="0"/>
      <dgm:spPr/>
    </dgm:pt>
    <dgm:pt modelId="{D61054D7-86D0-3244-AD9A-28F00E8C8BE4}" type="pres">
      <dgm:prSet presAssocID="{0DD50D1D-6962-1947-81D0-7C0B19AC9E23}" presName="node" presStyleLbl="node1" presStyleIdx="1" presStyleCnt="5" custLinFactNeighborX="-3629" custLinFactNeighborY="-6049">
        <dgm:presLayoutVars>
          <dgm:bulletEnabled val="1"/>
        </dgm:presLayoutVars>
      </dgm:prSet>
      <dgm:spPr/>
      <dgm:t>
        <a:bodyPr/>
        <a:lstStyle/>
        <a:p>
          <a:endParaRPr lang="en-US"/>
        </a:p>
      </dgm:t>
    </dgm:pt>
    <dgm:pt modelId="{11AF9A30-457D-5E4B-89A9-A42C6C2661DC}" type="pres">
      <dgm:prSet presAssocID="{4869BA67-568B-2A40-A2DB-E9A1A0E3A729}" presName="sibTrans" presStyleCnt="0"/>
      <dgm:spPr/>
    </dgm:pt>
    <dgm:pt modelId="{43DFC112-1DAA-9147-8C16-AC21CB208438}" type="pres">
      <dgm:prSet presAssocID="{AF0F333A-39A2-2041-8EA2-EDEB05F7DF10}" presName="node" presStyleLbl="node1" presStyleIdx="2" presStyleCnt="5" custLinFactNeighborX="2821" custLinFactNeighborY="7391">
        <dgm:presLayoutVars>
          <dgm:bulletEnabled val="1"/>
        </dgm:presLayoutVars>
      </dgm:prSet>
      <dgm:spPr/>
      <dgm:t>
        <a:bodyPr/>
        <a:lstStyle/>
        <a:p>
          <a:endParaRPr lang="en-US"/>
        </a:p>
      </dgm:t>
    </dgm:pt>
    <dgm:pt modelId="{A7876F59-8FB3-8841-ADD0-930A30561D24}" type="pres">
      <dgm:prSet presAssocID="{18C1C800-9575-6F42-A42A-BE628C592E5D}" presName="sibTrans" presStyleCnt="0"/>
      <dgm:spPr/>
    </dgm:pt>
    <dgm:pt modelId="{71F4263F-A03E-434E-9EDF-23F97B007302}" type="pres">
      <dgm:prSet presAssocID="{3642EF75-E803-1342-82CC-5B8500533031}" presName="node" presStyleLbl="node1" presStyleIdx="3" presStyleCnt="5" custLinFactNeighborY="7394">
        <dgm:presLayoutVars>
          <dgm:bulletEnabled val="1"/>
        </dgm:presLayoutVars>
      </dgm:prSet>
      <dgm:spPr/>
      <dgm:t>
        <a:bodyPr/>
        <a:lstStyle/>
        <a:p>
          <a:endParaRPr lang="en-US"/>
        </a:p>
      </dgm:t>
    </dgm:pt>
    <dgm:pt modelId="{CCE5081A-6571-9647-812F-B8DD03F9450A}" type="pres">
      <dgm:prSet presAssocID="{1513FCCA-B32E-8F42-A63B-C3CD9D3EF4BF}" presName="sibTrans" presStyleCnt="0"/>
      <dgm:spPr/>
    </dgm:pt>
    <dgm:pt modelId="{6B8A1352-2873-6E40-8F14-53BDC9C6F56F}" type="pres">
      <dgm:prSet presAssocID="{52200353-B170-054B-8DE4-CD4F588F9D1F}" presName="node" presStyleLbl="node1" presStyleIdx="4" presStyleCnt="5" custLinFactNeighborX="-2977" custLinFactNeighborY="7393">
        <dgm:presLayoutVars>
          <dgm:bulletEnabled val="1"/>
        </dgm:presLayoutVars>
      </dgm:prSet>
      <dgm:spPr/>
      <dgm:t>
        <a:bodyPr/>
        <a:lstStyle/>
        <a:p>
          <a:endParaRPr lang="en-US"/>
        </a:p>
      </dgm:t>
    </dgm:pt>
  </dgm:ptLst>
  <dgm:cxnLst>
    <dgm:cxn modelId="{63A090AB-DDDF-1443-A89D-A34A5F1B9852}" srcId="{595AD5A4-F8E4-F842-ABAD-3F94DFD53106}" destId="{5A11513F-E374-3348-A87F-587E49A56E17}" srcOrd="0" destOrd="0" parTransId="{186E663D-CFA9-2B47-86BB-2DA727934A3D}" sibTransId="{22E08006-B600-1446-9404-71068FFF733E}"/>
    <dgm:cxn modelId="{92E54F40-FECA-4550-AF3C-446A0789E30E}" type="presOf" srcId="{AF0F333A-39A2-2041-8EA2-EDEB05F7DF10}" destId="{43DFC112-1DAA-9147-8C16-AC21CB208438}" srcOrd="0" destOrd="0" presId="urn:microsoft.com/office/officeart/2005/8/layout/default#2"/>
    <dgm:cxn modelId="{C0A35A7A-C0EE-4DC1-8BCF-30123B6EA27B}" type="presOf" srcId="{595AD5A4-F8E4-F842-ABAD-3F94DFD53106}" destId="{294E5EC1-423E-F348-B84D-14C92FC6FC8A}" srcOrd="0" destOrd="0" presId="urn:microsoft.com/office/officeart/2005/8/layout/default#2"/>
    <dgm:cxn modelId="{9AAE93A7-7A2C-4A31-A0EE-99AFA65D59CD}" type="presOf" srcId="{5A11513F-E374-3348-A87F-587E49A56E17}" destId="{6F92E843-9BCB-A64E-B144-BFC2611AA5D1}" srcOrd="0" destOrd="0" presId="urn:microsoft.com/office/officeart/2005/8/layout/default#2"/>
    <dgm:cxn modelId="{DCB1A4F0-E72C-4BBB-8C0F-5B19988B475B}" type="presOf" srcId="{52200353-B170-054B-8DE4-CD4F588F9D1F}" destId="{6B8A1352-2873-6E40-8F14-53BDC9C6F56F}" srcOrd="0" destOrd="0" presId="urn:microsoft.com/office/officeart/2005/8/layout/default#2"/>
    <dgm:cxn modelId="{5F016D78-30EA-4DDD-87D8-72147F721885}" type="presOf" srcId="{0DD50D1D-6962-1947-81D0-7C0B19AC9E23}" destId="{D61054D7-86D0-3244-AD9A-28F00E8C8BE4}" srcOrd="0" destOrd="0" presId="urn:microsoft.com/office/officeart/2005/8/layout/default#2"/>
    <dgm:cxn modelId="{A829423D-3C97-F641-9447-C4B9B01C85D0}" srcId="{595AD5A4-F8E4-F842-ABAD-3F94DFD53106}" destId="{52200353-B170-054B-8DE4-CD4F588F9D1F}" srcOrd="4" destOrd="0" parTransId="{8513E4C6-66E6-3449-A5FD-CE492AA5C26B}" sibTransId="{089E406C-5567-ED49-92DA-CD7D8EA23269}"/>
    <dgm:cxn modelId="{C7252A8B-A840-3E4F-9888-3427EE7D76C0}" srcId="{595AD5A4-F8E4-F842-ABAD-3F94DFD53106}" destId="{0DD50D1D-6962-1947-81D0-7C0B19AC9E23}" srcOrd="1" destOrd="0" parTransId="{727EB9B0-0E7B-F24E-BBF7-9A32622A9BFF}" sibTransId="{4869BA67-568B-2A40-A2DB-E9A1A0E3A729}"/>
    <dgm:cxn modelId="{CB82741F-2053-4878-A7FE-BF3DA2205FC7}" type="presOf" srcId="{3642EF75-E803-1342-82CC-5B8500533031}" destId="{71F4263F-A03E-434E-9EDF-23F97B007302}" srcOrd="0" destOrd="0" presId="urn:microsoft.com/office/officeart/2005/8/layout/default#2"/>
    <dgm:cxn modelId="{1B304F15-9B87-3540-B8DD-459FF143F63E}" srcId="{595AD5A4-F8E4-F842-ABAD-3F94DFD53106}" destId="{3642EF75-E803-1342-82CC-5B8500533031}" srcOrd="3" destOrd="0" parTransId="{D99C0E52-1382-B04C-B70F-E17393D470F5}" sibTransId="{1513FCCA-B32E-8F42-A63B-C3CD9D3EF4BF}"/>
    <dgm:cxn modelId="{696EE389-9D97-C541-9CDC-AE5AB210ED51}" srcId="{595AD5A4-F8E4-F842-ABAD-3F94DFD53106}" destId="{AF0F333A-39A2-2041-8EA2-EDEB05F7DF10}" srcOrd="2" destOrd="0" parTransId="{000C0C45-1103-FC4B-B6DA-19A29EEEB5DC}" sibTransId="{18C1C800-9575-6F42-A42A-BE628C592E5D}"/>
    <dgm:cxn modelId="{39667831-7B69-46F8-91E9-88ED44344CEE}" type="presParOf" srcId="{294E5EC1-423E-F348-B84D-14C92FC6FC8A}" destId="{6F92E843-9BCB-A64E-B144-BFC2611AA5D1}" srcOrd="0" destOrd="0" presId="urn:microsoft.com/office/officeart/2005/8/layout/default#2"/>
    <dgm:cxn modelId="{A909BA66-5655-4AE9-A59C-36FDA3797304}" type="presParOf" srcId="{294E5EC1-423E-F348-B84D-14C92FC6FC8A}" destId="{6ADB7F78-AB08-9648-9B1E-FD953143C644}" srcOrd="1" destOrd="0" presId="urn:microsoft.com/office/officeart/2005/8/layout/default#2"/>
    <dgm:cxn modelId="{EE1D917A-23FA-470C-A41A-565D15B20043}" type="presParOf" srcId="{294E5EC1-423E-F348-B84D-14C92FC6FC8A}" destId="{D61054D7-86D0-3244-AD9A-28F00E8C8BE4}" srcOrd="2" destOrd="0" presId="urn:microsoft.com/office/officeart/2005/8/layout/default#2"/>
    <dgm:cxn modelId="{03892F59-C2BB-4CB4-851D-6D82E9BBEF21}" type="presParOf" srcId="{294E5EC1-423E-F348-B84D-14C92FC6FC8A}" destId="{11AF9A30-457D-5E4B-89A9-A42C6C2661DC}" srcOrd="3" destOrd="0" presId="urn:microsoft.com/office/officeart/2005/8/layout/default#2"/>
    <dgm:cxn modelId="{0D2E9ABB-06D9-4C08-AAF8-F4DE193F45FF}" type="presParOf" srcId="{294E5EC1-423E-F348-B84D-14C92FC6FC8A}" destId="{43DFC112-1DAA-9147-8C16-AC21CB208438}" srcOrd="4" destOrd="0" presId="urn:microsoft.com/office/officeart/2005/8/layout/default#2"/>
    <dgm:cxn modelId="{ADCB5B6D-2E84-4F6A-A03C-6EFE49C9C0CE}" type="presParOf" srcId="{294E5EC1-423E-F348-B84D-14C92FC6FC8A}" destId="{A7876F59-8FB3-8841-ADD0-930A30561D24}" srcOrd="5" destOrd="0" presId="urn:microsoft.com/office/officeart/2005/8/layout/default#2"/>
    <dgm:cxn modelId="{77A8F49D-EEA4-4FBE-9E97-5F0F08D24C2B}" type="presParOf" srcId="{294E5EC1-423E-F348-B84D-14C92FC6FC8A}" destId="{71F4263F-A03E-434E-9EDF-23F97B007302}" srcOrd="6" destOrd="0" presId="urn:microsoft.com/office/officeart/2005/8/layout/default#2"/>
    <dgm:cxn modelId="{176D5EE5-9BD0-4025-BCE0-615212FD62F6}" type="presParOf" srcId="{294E5EC1-423E-F348-B84D-14C92FC6FC8A}" destId="{CCE5081A-6571-9647-812F-B8DD03F9450A}" srcOrd="7" destOrd="0" presId="urn:microsoft.com/office/officeart/2005/8/layout/default#2"/>
    <dgm:cxn modelId="{20596BC7-3DF7-479D-BC9B-9CCF5A2D3128}" type="presParOf" srcId="{294E5EC1-423E-F348-B84D-14C92FC6FC8A}" destId="{6B8A1352-2873-6E40-8F14-53BDC9C6F56F}" srcOrd="8" destOrd="0" presId="urn:microsoft.com/office/officeart/2005/8/layout/default#2"/>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09DA21-8355-48FA-B5B8-A54029A82885}" type="datetimeFigureOut">
              <a:rPr lang="en-US" smtClean="0"/>
              <a:pPr/>
              <a:t>3/5/2023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37B1BB-5F8C-45AB-8F55-395CCBE87E2A}" type="slidenum">
              <a:rPr lang="en-US" smtClean="0"/>
              <a:pPr/>
              <a:t>‹#›</a:t>
            </a:fld>
            <a:endParaRPr lang="en-US"/>
          </a:p>
        </p:txBody>
      </p:sp>
    </p:spTree>
    <p:extLst>
      <p:ext uri="{BB962C8B-B14F-4D97-AF65-F5344CB8AC3E}">
        <p14:creationId xmlns="" xmlns:p14="http://schemas.microsoft.com/office/powerpoint/2010/main" val="3168274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8"/>
        <p:cNvGrpSpPr/>
        <p:nvPr/>
      </p:nvGrpSpPr>
      <p:grpSpPr>
        <a:xfrm>
          <a:off x="0" y="0"/>
          <a:ext cx="0" cy="0"/>
          <a:chOff x="0" y="0"/>
          <a:chExt cx="0" cy="0"/>
        </a:xfrm>
      </p:grpSpPr>
      <p:sp>
        <p:nvSpPr>
          <p:cNvPr id="949" name="Google Shape;949;g6320de4b7d_0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0" name="Google Shape;950;g6320de4b7d_0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 xmlns:p14="http://schemas.microsoft.com/office/powerpoint/2010/main" val="2433548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E0A6BF8-1289-48CA-888D-4DA62C9BB6C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530BCE6C-F16F-4F46-BCD1-141726D5F5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A7B4F518-022F-413C-B9F1-2756A0A93CF2}"/>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5" name="Footer Placeholder 4">
            <a:extLst>
              <a:ext uri="{FF2B5EF4-FFF2-40B4-BE49-F238E27FC236}">
                <a16:creationId xmlns="" xmlns:a16="http://schemas.microsoft.com/office/drawing/2014/main" id="{7AD207EF-C409-4957-9D5F-7D8872799B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D3CA106-0300-4144-BB20-27BB8EAD877D}"/>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4052626531"/>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BC9E57-9E33-4D74-9721-69E45B32F3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F263EECD-7B39-48BC-8763-C977849F7E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F78A884-FB20-4A83-8888-3F5604880639}"/>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5" name="Footer Placeholder 4">
            <a:extLst>
              <a:ext uri="{FF2B5EF4-FFF2-40B4-BE49-F238E27FC236}">
                <a16:creationId xmlns="" xmlns:a16="http://schemas.microsoft.com/office/drawing/2014/main" id="{6DA61528-5726-47C1-B63B-FDD4FCB06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F90A10A-59C3-48C6-99C4-E001D348CB0A}"/>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2748523295"/>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A5240F92-290F-47D5-91B4-0CCF574B34C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AF0786C2-460C-48E5-B8A8-98C7C10B15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AF70A4B-1580-4FE3-A6C6-63CE5E674DBE}"/>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5" name="Footer Placeholder 4">
            <a:extLst>
              <a:ext uri="{FF2B5EF4-FFF2-40B4-BE49-F238E27FC236}">
                <a16:creationId xmlns="" xmlns:a16="http://schemas.microsoft.com/office/drawing/2014/main" id="{29B98DFE-82C4-443A-A92D-5FD7C318D8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0EC96B5-2E26-49D1-AA13-E5F03BB133D1}"/>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231708609"/>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Janice作品">
  <p:cSld name="Janice作品">
    <p:bg>
      <p:bgPr>
        <a:blipFill>
          <a:blip r:embed="rId2">
            <a:alphaModFix/>
          </a:blip>
          <a:stretch>
            <a:fillRect/>
          </a:stretch>
        </a:blipFill>
        <a:effectLst/>
      </p:bgPr>
    </p:bg>
    <p:spTree>
      <p:nvGrpSpPr>
        <p:cNvPr id="1" name="Shape 128"/>
        <p:cNvGrpSpPr/>
        <p:nvPr/>
      </p:nvGrpSpPr>
      <p:grpSpPr>
        <a:xfrm>
          <a:off x="0" y="0"/>
          <a:ext cx="0" cy="0"/>
          <a:chOff x="0" y="0"/>
          <a:chExt cx="0" cy="0"/>
        </a:xfrm>
      </p:grpSpPr>
      <p:grpSp>
        <p:nvGrpSpPr>
          <p:cNvPr id="129" name="Google Shape;129;gfd8cb973bc_0_120"/>
          <p:cNvGrpSpPr/>
          <p:nvPr/>
        </p:nvGrpSpPr>
        <p:grpSpPr>
          <a:xfrm>
            <a:off x="0" y="0"/>
            <a:ext cx="12187170" cy="6858000"/>
            <a:chOff x="0" y="0"/>
            <a:chExt cx="12190344" cy="6858000"/>
          </a:xfrm>
        </p:grpSpPr>
        <p:pic>
          <p:nvPicPr>
            <p:cNvPr id="130" name="Google Shape;130;gfd8cb973bc_0_120"/>
            <p:cNvPicPr preferRelativeResize="0"/>
            <p:nvPr/>
          </p:nvPicPr>
          <p:blipFill rotWithShape="1">
            <a:blip r:embed="rId3">
              <a:alphaModFix/>
            </a:blip>
            <a:srcRect/>
            <a:stretch/>
          </p:blipFill>
          <p:spPr>
            <a:xfrm>
              <a:off x="0" y="0"/>
              <a:ext cx="5593532" cy="6858000"/>
            </a:xfrm>
            <a:prstGeom prst="rect">
              <a:avLst/>
            </a:prstGeom>
            <a:noFill/>
            <a:ln>
              <a:noFill/>
            </a:ln>
          </p:spPr>
        </p:pic>
        <p:pic>
          <p:nvPicPr>
            <p:cNvPr id="131" name="Google Shape;131;gfd8cb973bc_0_120"/>
            <p:cNvPicPr preferRelativeResize="0"/>
            <p:nvPr/>
          </p:nvPicPr>
          <p:blipFill rotWithShape="1">
            <a:blip r:embed="rId3">
              <a:alphaModFix/>
            </a:blip>
            <a:srcRect/>
            <a:stretch/>
          </p:blipFill>
          <p:spPr>
            <a:xfrm flipH="1">
              <a:off x="6596812" y="0"/>
              <a:ext cx="5593532" cy="6858000"/>
            </a:xfrm>
            <a:prstGeom prst="rect">
              <a:avLst/>
            </a:prstGeom>
            <a:noFill/>
            <a:ln>
              <a:noFill/>
            </a:ln>
          </p:spPr>
        </p:pic>
        <p:pic>
          <p:nvPicPr>
            <p:cNvPr id="132" name="Google Shape;132;gfd8cb973bc_0_120"/>
            <p:cNvPicPr preferRelativeResize="0"/>
            <p:nvPr/>
          </p:nvPicPr>
          <p:blipFill rotWithShape="1">
            <a:blip r:embed="rId4">
              <a:alphaModFix/>
            </a:blip>
            <a:srcRect/>
            <a:stretch/>
          </p:blipFill>
          <p:spPr>
            <a:xfrm flipH="1">
              <a:off x="5593532" y="0"/>
              <a:ext cx="1008111" cy="6858000"/>
            </a:xfrm>
            <a:prstGeom prst="rect">
              <a:avLst/>
            </a:prstGeom>
            <a:noFill/>
            <a:ln>
              <a:noFill/>
            </a:ln>
          </p:spPr>
        </p:pic>
      </p:grpSp>
    </p:spTree>
    <p:extLst>
      <p:ext uri="{BB962C8B-B14F-4D97-AF65-F5344CB8AC3E}">
        <p14:creationId xmlns="" xmlns:p14="http://schemas.microsoft.com/office/powerpoint/2010/main" val="3758042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12"/>
        <p:cNvGrpSpPr/>
        <p:nvPr/>
      </p:nvGrpSpPr>
      <p:grpSpPr>
        <a:xfrm>
          <a:off x="0" y="0"/>
          <a:ext cx="0" cy="0"/>
          <a:chOff x="0" y="0"/>
          <a:chExt cx="0" cy="0"/>
        </a:xfrm>
      </p:grpSpPr>
      <p:sp>
        <p:nvSpPr>
          <p:cNvPr id="144" name="Google Shape;144;p5"/>
          <p:cNvSpPr txBox="1">
            <a:spLocks noGrp="1"/>
          </p:cNvSpPr>
          <p:nvPr>
            <p:ph type="ctrTitle"/>
          </p:nvPr>
        </p:nvSpPr>
        <p:spPr>
          <a:xfrm flipH="1">
            <a:off x="7171532" y="2764309"/>
            <a:ext cx="2367600" cy="608000"/>
          </a:xfrm>
          <a:prstGeom prst="rect">
            <a:avLst/>
          </a:prstGeom>
        </p:spPr>
        <p:txBody>
          <a:bodyPr spcFirstLastPara="1" wrap="square" lIns="121897" tIns="121897" rIns="121897" bIns="121897" anchor="b" anchorCtr="0">
            <a:noAutofit/>
          </a:bodyPr>
          <a:lstStyle>
            <a:lvl1pPr lvl="0" algn="ctr" rtl="0">
              <a:spcBef>
                <a:spcPts val="0"/>
              </a:spcBef>
              <a:spcAft>
                <a:spcPts val="0"/>
              </a:spcAft>
              <a:buSzPts val="2400"/>
              <a:buNone/>
              <a:defRPr sz="2900" b="0">
                <a:latin typeface="Chelsea Market"/>
                <a:ea typeface="Chelsea Market"/>
                <a:cs typeface="Chelsea Market"/>
                <a:sym typeface="Chelsea Market"/>
              </a:defRPr>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endParaRPr/>
          </a:p>
        </p:txBody>
      </p:sp>
      <p:sp>
        <p:nvSpPr>
          <p:cNvPr id="145" name="Google Shape;145;p5"/>
          <p:cNvSpPr txBox="1">
            <a:spLocks noGrp="1"/>
          </p:cNvSpPr>
          <p:nvPr>
            <p:ph type="subTitle" idx="1"/>
          </p:nvPr>
        </p:nvSpPr>
        <p:spPr>
          <a:xfrm flipH="1">
            <a:off x="6455867" y="3706232"/>
            <a:ext cx="3798800" cy="1330800"/>
          </a:xfrm>
          <a:prstGeom prst="rect">
            <a:avLst/>
          </a:prstGeom>
        </p:spPr>
        <p:txBody>
          <a:bodyPr spcFirstLastPara="1" wrap="square" lIns="121897" tIns="121897" rIns="121897" bIns="121897"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46" name="Google Shape;146;p5"/>
          <p:cNvSpPr txBox="1">
            <a:spLocks noGrp="1"/>
          </p:cNvSpPr>
          <p:nvPr>
            <p:ph type="ctrTitle" idx="2"/>
          </p:nvPr>
        </p:nvSpPr>
        <p:spPr>
          <a:xfrm flipH="1">
            <a:off x="2604005" y="2764301"/>
            <a:ext cx="2423600" cy="608000"/>
          </a:xfrm>
          <a:prstGeom prst="rect">
            <a:avLst/>
          </a:prstGeom>
        </p:spPr>
        <p:txBody>
          <a:bodyPr spcFirstLastPara="1" wrap="square" lIns="121897" tIns="121897" rIns="121897" bIns="121897" anchor="b" anchorCtr="0">
            <a:noAutofit/>
          </a:bodyPr>
          <a:lstStyle>
            <a:lvl1pPr lvl="0" algn="ctr" rtl="0">
              <a:spcBef>
                <a:spcPts val="0"/>
              </a:spcBef>
              <a:spcAft>
                <a:spcPts val="0"/>
              </a:spcAft>
              <a:buSzPts val="2400"/>
              <a:buNone/>
              <a:defRPr sz="2900" b="0">
                <a:latin typeface="Chelsea Market"/>
                <a:ea typeface="Chelsea Market"/>
                <a:cs typeface="Chelsea Market"/>
                <a:sym typeface="Chelsea Market"/>
              </a:defRPr>
            </a:lvl1pPr>
            <a:lvl2pPr lvl="1" algn="ctr" rtl="0">
              <a:spcBef>
                <a:spcPts val="0"/>
              </a:spcBef>
              <a:spcAft>
                <a:spcPts val="0"/>
              </a:spcAft>
              <a:buSzPts val="1800"/>
              <a:buNone/>
              <a:defRPr sz="2400"/>
            </a:lvl2pPr>
            <a:lvl3pPr lvl="2" algn="ctr" rtl="0">
              <a:spcBef>
                <a:spcPts val="0"/>
              </a:spcBef>
              <a:spcAft>
                <a:spcPts val="0"/>
              </a:spcAft>
              <a:buSzPts val="1800"/>
              <a:buNone/>
              <a:defRPr sz="2400"/>
            </a:lvl3pPr>
            <a:lvl4pPr lvl="3" algn="ctr" rtl="0">
              <a:spcBef>
                <a:spcPts val="0"/>
              </a:spcBef>
              <a:spcAft>
                <a:spcPts val="0"/>
              </a:spcAft>
              <a:buSzPts val="1800"/>
              <a:buNone/>
              <a:defRPr sz="2400"/>
            </a:lvl4pPr>
            <a:lvl5pPr lvl="4" algn="ctr" rtl="0">
              <a:spcBef>
                <a:spcPts val="0"/>
              </a:spcBef>
              <a:spcAft>
                <a:spcPts val="0"/>
              </a:spcAft>
              <a:buSzPts val="1800"/>
              <a:buNone/>
              <a:defRPr sz="2400"/>
            </a:lvl5pPr>
            <a:lvl6pPr lvl="5" algn="ctr" rtl="0">
              <a:spcBef>
                <a:spcPts val="0"/>
              </a:spcBef>
              <a:spcAft>
                <a:spcPts val="0"/>
              </a:spcAft>
              <a:buSzPts val="1800"/>
              <a:buNone/>
              <a:defRPr sz="2400"/>
            </a:lvl6pPr>
            <a:lvl7pPr lvl="6" algn="ctr" rtl="0">
              <a:spcBef>
                <a:spcPts val="0"/>
              </a:spcBef>
              <a:spcAft>
                <a:spcPts val="0"/>
              </a:spcAft>
              <a:buSzPts val="1800"/>
              <a:buNone/>
              <a:defRPr sz="2400"/>
            </a:lvl7pPr>
            <a:lvl8pPr lvl="7" algn="ctr" rtl="0">
              <a:spcBef>
                <a:spcPts val="0"/>
              </a:spcBef>
              <a:spcAft>
                <a:spcPts val="0"/>
              </a:spcAft>
              <a:buSzPts val="1800"/>
              <a:buNone/>
              <a:defRPr sz="2400"/>
            </a:lvl8pPr>
            <a:lvl9pPr lvl="8" algn="ctr" rtl="0">
              <a:spcBef>
                <a:spcPts val="0"/>
              </a:spcBef>
              <a:spcAft>
                <a:spcPts val="0"/>
              </a:spcAft>
              <a:buSzPts val="1800"/>
              <a:buNone/>
              <a:defRPr sz="2400"/>
            </a:lvl9pPr>
          </a:lstStyle>
          <a:p>
            <a:endParaRPr/>
          </a:p>
        </p:txBody>
      </p:sp>
      <p:sp>
        <p:nvSpPr>
          <p:cNvPr id="147" name="Google Shape;147;p5"/>
          <p:cNvSpPr txBox="1">
            <a:spLocks noGrp="1"/>
          </p:cNvSpPr>
          <p:nvPr>
            <p:ph type="subTitle" idx="3"/>
          </p:nvPr>
        </p:nvSpPr>
        <p:spPr>
          <a:xfrm flipH="1">
            <a:off x="1916400" y="3706247"/>
            <a:ext cx="3798800" cy="1330800"/>
          </a:xfrm>
          <a:prstGeom prst="rect">
            <a:avLst/>
          </a:prstGeom>
        </p:spPr>
        <p:txBody>
          <a:bodyPr spcFirstLastPara="1" wrap="square" lIns="121897" tIns="121897" rIns="121897" bIns="121897" anchor="t" anchorCtr="0">
            <a:noAutofit/>
          </a:bodyPr>
          <a:lstStyle>
            <a:lvl1pPr lvl="0" algn="ctr"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sz="1600"/>
            </a:lvl2pPr>
            <a:lvl3pPr lvl="2" algn="ctr" rtl="0">
              <a:lnSpc>
                <a:spcPct val="100000"/>
              </a:lnSpc>
              <a:spcBef>
                <a:spcPts val="0"/>
              </a:spcBef>
              <a:spcAft>
                <a:spcPts val="0"/>
              </a:spcAft>
              <a:buSzPts val="1200"/>
              <a:buNone/>
              <a:defRPr sz="1600"/>
            </a:lvl3pPr>
            <a:lvl4pPr lvl="3" algn="ctr" rtl="0">
              <a:lnSpc>
                <a:spcPct val="100000"/>
              </a:lnSpc>
              <a:spcBef>
                <a:spcPts val="0"/>
              </a:spcBef>
              <a:spcAft>
                <a:spcPts val="0"/>
              </a:spcAft>
              <a:buSzPts val="1200"/>
              <a:buNone/>
              <a:defRPr sz="1600"/>
            </a:lvl4pPr>
            <a:lvl5pPr lvl="4" algn="ctr" rtl="0">
              <a:lnSpc>
                <a:spcPct val="100000"/>
              </a:lnSpc>
              <a:spcBef>
                <a:spcPts val="0"/>
              </a:spcBef>
              <a:spcAft>
                <a:spcPts val="0"/>
              </a:spcAft>
              <a:buSzPts val="1200"/>
              <a:buNone/>
              <a:defRPr sz="1600"/>
            </a:lvl5pPr>
            <a:lvl6pPr lvl="5" algn="ctr" rtl="0">
              <a:lnSpc>
                <a:spcPct val="100000"/>
              </a:lnSpc>
              <a:spcBef>
                <a:spcPts val="0"/>
              </a:spcBef>
              <a:spcAft>
                <a:spcPts val="0"/>
              </a:spcAft>
              <a:buSzPts val="1200"/>
              <a:buNone/>
              <a:defRPr sz="1600"/>
            </a:lvl6pPr>
            <a:lvl7pPr lvl="6" algn="ctr" rtl="0">
              <a:lnSpc>
                <a:spcPct val="100000"/>
              </a:lnSpc>
              <a:spcBef>
                <a:spcPts val="0"/>
              </a:spcBef>
              <a:spcAft>
                <a:spcPts val="0"/>
              </a:spcAft>
              <a:buSzPts val="1200"/>
              <a:buNone/>
              <a:defRPr sz="1600"/>
            </a:lvl7pPr>
            <a:lvl8pPr lvl="7" algn="ctr" rtl="0">
              <a:lnSpc>
                <a:spcPct val="100000"/>
              </a:lnSpc>
              <a:spcBef>
                <a:spcPts val="0"/>
              </a:spcBef>
              <a:spcAft>
                <a:spcPts val="0"/>
              </a:spcAft>
              <a:buSzPts val="1200"/>
              <a:buNone/>
              <a:defRPr sz="1600"/>
            </a:lvl8pPr>
            <a:lvl9pPr lvl="8" algn="ctr" rtl="0">
              <a:lnSpc>
                <a:spcPct val="100000"/>
              </a:lnSpc>
              <a:spcBef>
                <a:spcPts val="0"/>
              </a:spcBef>
              <a:spcAft>
                <a:spcPts val="0"/>
              </a:spcAft>
              <a:buSzPts val="1200"/>
              <a:buNone/>
              <a:defRPr sz="1600"/>
            </a:lvl9pPr>
          </a:lstStyle>
          <a:p>
            <a:endParaRPr/>
          </a:p>
        </p:txBody>
      </p:sp>
      <p:sp>
        <p:nvSpPr>
          <p:cNvPr id="148" name="Google Shape;148;p5"/>
          <p:cNvSpPr txBox="1">
            <a:spLocks noGrp="1"/>
          </p:cNvSpPr>
          <p:nvPr>
            <p:ph type="title" idx="4"/>
          </p:nvPr>
        </p:nvSpPr>
        <p:spPr>
          <a:xfrm>
            <a:off x="1193800" y="659215"/>
            <a:ext cx="9804400" cy="846800"/>
          </a:xfrm>
          <a:prstGeom prst="rect">
            <a:avLst/>
          </a:prstGeom>
        </p:spPr>
        <p:txBody>
          <a:bodyPr spcFirstLastPara="1" wrap="square" lIns="121897" tIns="121897" rIns="121897" bIns="121897" anchor="t" anchorCtr="0">
            <a:noAutofit/>
          </a:bodyPr>
          <a:lstStyle>
            <a:lvl1pPr lvl="0" algn="ctr" rtl="0">
              <a:spcBef>
                <a:spcPts val="0"/>
              </a:spcBef>
              <a:spcAft>
                <a:spcPts val="0"/>
              </a:spcAft>
              <a:buNone/>
              <a:defRPr sz="4000" b="0">
                <a:solidFill>
                  <a:schemeClr val="accent1"/>
                </a:solidFill>
                <a:latin typeface="Chelsea Market"/>
                <a:ea typeface="Chelsea Market"/>
                <a:cs typeface="Chelsea Market"/>
                <a:sym typeface="Chelsea Market"/>
              </a:defRPr>
            </a:lvl1pPr>
            <a:lvl2pPr lvl="1" algn="ctr" rtl="0">
              <a:spcBef>
                <a:spcPts val="0"/>
              </a:spcBef>
              <a:spcAft>
                <a:spcPts val="0"/>
              </a:spcAft>
              <a:buNone/>
              <a:defRPr sz="4000" b="0">
                <a:solidFill>
                  <a:schemeClr val="accent1"/>
                </a:solidFill>
                <a:latin typeface="Chelsea Market"/>
                <a:ea typeface="Chelsea Market"/>
                <a:cs typeface="Chelsea Market"/>
                <a:sym typeface="Chelsea Market"/>
              </a:defRPr>
            </a:lvl2pPr>
            <a:lvl3pPr lvl="2" algn="ctr" rtl="0">
              <a:spcBef>
                <a:spcPts val="0"/>
              </a:spcBef>
              <a:spcAft>
                <a:spcPts val="0"/>
              </a:spcAft>
              <a:buNone/>
              <a:defRPr sz="4000" b="0">
                <a:solidFill>
                  <a:schemeClr val="accent1"/>
                </a:solidFill>
                <a:latin typeface="Chelsea Market"/>
                <a:ea typeface="Chelsea Market"/>
                <a:cs typeface="Chelsea Market"/>
                <a:sym typeface="Chelsea Market"/>
              </a:defRPr>
            </a:lvl3pPr>
            <a:lvl4pPr lvl="3" algn="ctr" rtl="0">
              <a:spcBef>
                <a:spcPts val="0"/>
              </a:spcBef>
              <a:spcAft>
                <a:spcPts val="0"/>
              </a:spcAft>
              <a:buNone/>
              <a:defRPr sz="4000" b="0">
                <a:solidFill>
                  <a:schemeClr val="accent1"/>
                </a:solidFill>
                <a:latin typeface="Chelsea Market"/>
                <a:ea typeface="Chelsea Market"/>
                <a:cs typeface="Chelsea Market"/>
                <a:sym typeface="Chelsea Market"/>
              </a:defRPr>
            </a:lvl4pPr>
            <a:lvl5pPr lvl="4" algn="ctr" rtl="0">
              <a:spcBef>
                <a:spcPts val="0"/>
              </a:spcBef>
              <a:spcAft>
                <a:spcPts val="0"/>
              </a:spcAft>
              <a:buNone/>
              <a:defRPr sz="4000" b="0">
                <a:solidFill>
                  <a:schemeClr val="accent1"/>
                </a:solidFill>
                <a:latin typeface="Chelsea Market"/>
                <a:ea typeface="Chelsea Market"/>
                <a:cs typeface="Chelsea Market"/>
                <a:sym typeface="Chelsea Market"/>
              </a:defRPr>
            </a:lvl5pPr>
            <a:lvl6pPr lvl="5" algn="ctr" rtl="0">
              <a:spcBef>
                <a:spcPts val="0"/>
              </a:spcBef>
              <a:spcAft>
                <a:spcPts val="0"/>
              </a:spcAft>
              <a:buNone/>
              <a:defRPr sz="4000" b="0">
                <a:solidFill>
                  <a:schemeClr val="accent1"/>
                </a:solidFill>
                <a:latin typeface="Chelsea Market"/>
                <a:ea typeface="Chelsea Market"/>
                <a:cs typeface="Chelsea Market"/>
                <a:sym typeface="Chelsea Market"/>
              </a:defRPr>
            </a:lvl6pPr>
            <a:lvl7pPr lvl="6" algn="ctr" rtl="0">
              <a:spcBef>
                <a:spcPts val="0"/>
              </a:spcBef>
              <a:spcAft>
                <a:spcPts val="0"/>
              </a:spcAft>
              <a:buNone/>
              <a:defRPr sz="4000" b="0">
                <a:solidFill>
                  <a:schemeClr val="accent1"/>
                </a:solidFill>
                <a:latin typeface="Chelsea Market"/>
                <a:ea typeface="Chelsea Market"/>
                <a:cs typeface="Chelsea Market"/>
                <a:sym typeface="Chelsea Market"/>
              </a:defRPr>
            </a:lvl7pPr>
            <a:lvl8pPr lvl="7" algn="ctr" rtl="0">
              <a:spcBef>
                <a:spcPts val="0"/>
              </a:spcBef>
              <a:spcAft>
                <a:spcPts val="0"/>
              </a:spcAft>
              <a:buNone/>
              <a:defRPr sz="4000" b="0">
                <a:solidFill>
                  <a:schemeClr val="accent1"/>
                </a:solidFill>
                <a:latin typeface="Chelsea Market"/>
                <a:ea typeface="Chelsea Market"/>
                <a:cs typeface="Chelsea Market"/>
                <a:sym typeface="Chelsea Market"/>
              </a:defRPr>
            </a:lvl8pPr>
            <a:lvl9pPr lvl="8" algn="ctr" rtl="0">
              <a:spcBef>
                <a:spcPts val="0"/>
              </a:spcBef>
              <a:spcAft>
                <a:spcPts val="0"/>
              </a:spcAft>
              <a:buNone/>
              <a:defRPr sz="4000" b="0">
                <a:solidFill>
                  <a:schemeClr val="accent1"/>
                </a:solidFill>
                <a:latin typeface="Chelsea Market"/>
                <a:ea typeface="Chelsea Market"/>
                <a:cs typeface="Chelsea Market"/>
                <a:sym typeface="Chelsea Market"/>
              </a:defRPr>
            </a:lvl9pPr>
          </a:lstStyle>
          <a:p>
            <a:endParaRPr/>
          </a:p>
        </p:txBody>
      </p:sp>
    </p:spTree>
    <p:extLst>
      <p:ext uri="{BB962C8B-B14F-4D97-AF65-F5344CB8AC3E}">
        <p14:creationId xmlns:p14="http://schemas.microsoft.com/office/powerpoint/2010/main" xmlns="" val="596993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6E9DA7-3D14-4595-8420-92425B9500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540CAAB-EB85-4958-B79E-5196D17D8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D9DDF0B-561B-4527-BBEC-F813BF5EBF0A}"/>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5" name="Footer Placeholder 4">
            <a:extLst>
              <a:ext uri="{FF2B5EF4-FFF2-40B4-BE49-F238E27FC236}">
                <a16:creationId xmlns="" xmlns:a16="http://schemas.microsoft.com/office/drawing/2014/main" id="{F1EAF955-EA71-4AC8-A0A4-3F8BA60EB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9DB246C-B998-4785-B515-FE745E807E67}"/>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2409693328"/>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D755F2F-5B60-460C-9D7A-4AF44B4E20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F82934DA-FC59-452B-A690-80E3D597F3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922A42A5-581F-4255-BD0B-5599BCEDAEEA}"/>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5" name="Footer Placeholder 4">
            <a:extLst>
              <a:ext uri="{FF2B5EF4-FFF2-40B4-BE49-F238E27FC236}">
                <a16:creationId xmlns="" xmlns:a16="http://schemas.microsoft.com/office/drawing/2014/main" id="{2D6E3A32-8032-4BB3-B373-0CA1E08604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42223A3-1C55-495E-8144-535ED2DC8A26}"/>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1791576208"/>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AC11A9-9F39-4D1E-B331-BB2FC0FF21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9F08C90C-39F3-462D-9883-5A58E92F52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5D5523FD-43EA-4D43-B05F-3DFF63FCEE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38EDD639-F95D-4C52-860A-EC94909690FA}"/>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6" name="Footer Placeholder 5">
            <a:extLst>
              <a:ext uri="{FF2B5EF4-FFF2-40B4-BE49-F238E27FC236}">
                <a16:creationId xmlns="" xmlns:a16="http://schemas.microsoft.com/office/drawing/2014/main" id="{67A258DC-1F33-47EA-B8BF-12D7A3AA11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9D6A83A1-B1C3-4812-A711-7695FEA07A4D}"/>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13631232"/>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0E6685-6EC6-4CD9-BCBB-AFE6A1E7A6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A2DD1611-F233-482E-B835-41456C5E70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319CCDBD-D171-4BD1-A560-A742954D28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68A21867-5685-436C-8437-84B132A314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D50250CB-E156-44EA-9951-E1DC5FAC80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A8784498-E6B1-444C-A878-5466C23FBB44}"/>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8" name="Footer Placeholder 7">
            <a:extLst>
              <a:ext uri="{FF2B5EF4-FFF2-40B4-BE49-F238E27FC236}">
                <a16:creationId xmlns="" xmlns:a16="http://schemas.microsoft.com/office/drawing/2014/main" id="{099CE61D-F681-4E9B-AD7E-954689BB0D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A7927092-DE19-4FE7-B1BD-B467F2B78071}"/>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2239801315"/>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A57ECB-E70A-4B46-AF43-570A4BE4E6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765EA402-0C97-4822-B06C-F6E4F40DDD92}"/>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4" name="Footer Placeholder 3">
            <a:extLst>
              <a:ext uri="{FF2B5EF4-FFF2-40B4-BE49-F238E27FC236}">
                <a16:creationId xmlns="" xmlns:a16="http://schemas.microsoft.com/office/drawing/2014/main" id="{3E2AAAD1-AEF0-4400-AA35-4ACCC9E9C8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89D393B5-923A-44FA-A7C3-18B36A5E4172}"/>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3796782888"/>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5B38E982-839C-469D-8CFD-4C47CBB47009}"/>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3" name="Footer Placeholder 2">
            <a:extLst>
              <a:ext uri="{FF2B5EF4-FFF2-40B4-BE49-F238E27FC236}">
                <a16:creationId xmlns="" xmlns:a16="http://schemas.microsoft.com/office/drawing/2014/main" id="{33004928-0768-40F3-83A5-6300960B9D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08CD2ADA-55F7-4827-AFDC-D2C48BF494F0}"/>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1533375640"/>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5E065D-8546-4DDD-A863-98E0318F5B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120C9333-0EA8-4D98-9712-7A19B7DF61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53FB1A57-E83B-4B2A-AC3C-697B6103B6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A5C507D-542C-44DB-9376-58F382237E21}"/>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6" name="Footer Placeholder 5">
            <a:extLst>
              <a:ext uri="{FF2B5EF4-FFF2-40B4-BE49-F238E27FC236}">
                <a16:creationId xmlns="" xmlns:a16="http://schemas.microsoft.com/office/drawing/2014/main" id="{0F3F8AD0-0F13-4DB0-97D4-13BF293F05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5B324CD-B116-42B1-8383-887D54DB1964}"/>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172086505"/>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A93701B-1CEC-4572-8AC5-3530E0EC81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235D0C16-6A97-4F49-A585-F3422EF66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451AEC42-35F2-4D68-B2B6-C37D857982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1C25438A-A2FD-4016-84F7-43D84A895EA0}"/>
              </a:ext>
            </a:extLst>
          </p:cNvPr>
          <p:cNvSpPr>
            <a:spLocks noGrp="1"/>
          </p:cNvSpPr>
          <p:nvPr>
            <p:ph type="dt" sz="half" idx="10"/>
          </p:nvPr>
        </p:nvSpPr>
        <p:spPr/>
        <p:txBody>
          <a:bodyPr/>
          <a:lstStyle/>
          <a:p>
            <a:fld id="{475A1230-77AC-4BD3-888D-47F2C79032D4}" type="datetimeFigureOut">
              <a:rPr lang="en-US" smtClean="0"/>
              <a:pPr/>
              <a:t>3/5/2023</a:t>
            </a:fld>
            <a:endParaRPr lang="en-US"/>
          </a:p>
        </p:txBody>
      </p:sp>
      <p:sp>
        <p:nvSpPr>
          <p:cNvPr id="6" name="Footer Placeholder 5">
            <a:extLst>
              <a:ext uri="{FF2B5EF4-FFF2-40B4-BE49-F238E27FC236}">
                <a16:creationId xmlns="" xmlns:a16="http://schemas.microsoft.com/office/drawing/2014/main" id="{77637F41-B6F4-482A-9D66-E11B3CEF81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49B9AB2-AE16-4E56-9296-935AB21294BD}"/>
              </a:ext>
            </a:extLst>
          </p:cNvPr>
          <p:cNvSpPr>
            <a:spLocks noGrp="1"/>
          </p:cNvSpPr>
          <p:nvPr>
            <p:ph type="sldNum" sz="quarter" idx="12"/>
          </p:nvPr>
        </p:nvSpPr>
        <p:spPr/>
        <p:txBody>
          <a:body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3482408421"/>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AD55C778-66C1-4E13-98F4-D87375BD4B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3C6E3C7B-92D2-4AE8-A81A-E6BDDA1A3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D28F9D7-F0F3-47EB-BE9C-151881EA18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5A1230-77AC-4BD3-888D-47F2C79032D4}" type="datetimeFigureOut">
              <a:rPr lang="en-US" smtClean="0"/>
              <a:pPr/>
              <a:t>3/5/2023</a:t>
            </a:fld>
            <a:endParaRPr lang="en-US"/>
          </a:p>
        </p:txBody>
      </p:sp>
      <p:sp>
        <p:nvSpPr>
          <p:cNvPr id="5" name="Footer Placeholder 4">
            <a:extLst>
              <a:ext uri="{FF2B5EF4-FFF2-40B4-BE49-F238E27FC236}">
                <a16:creationId xmlns="" xmlns:a16="http://schemas.microsoft.com/office/drawing/2014/main" id="{3C29956A-0DA6-4A09-BDE2-9D47B79BCA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D5503B5E-F6CD-4DCE-9AC9-4B26620EF8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A9815-77BE-4924-AE51-95DED3A2B953}" type="slidenum">
              <a:rPr lang="en-US" smtClean="0"/>
              <a:pPr/>
              <a:t>‹#›</a:t>
            </a:fld>
            <a:endParaRPr lang="en-US"/>
          </a:p>
        </p:txBody>
      </p:sp>
    </p:spTree>
    <p:extLst>
      <p:ext uri="{BB962C8B-B14F-4D97-AF65-F5344CB8AC3E}">
        <p14:creationId xmlns="" xmlns:p14="http://schemas.microsoft.com/office/powerpoint/2010/main" val="42167503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slow">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 xmlns:a16="http://schemas.microsoft.com/office/drawing/2014/main" id="{745FEEB7-CC81-4024-A424-761AC6F6481C}"/>
              </a:ext>
            </a:extLst>
          </p:cNvPr>
          <p:cNvSpPr txBox="1">
            <a:spLocks/>
          </p:cNvSpPr>
          <p:nvPr/>
        </p:nvSpPr>
        <p:spPr>
          <a:xfrm>
            <a:off x="312822" y="1585627"/>
            <a:ext cx="11538284" cy="2228708"/>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defTabSz="914126">
              <a:lnSpc>
                <a:spcPct val="150000"/>
              </a:lnSpc>
            </a:pPr>
            <a:r>
              <a:rPr lang="fr-FR" sz="5400" b="1" dirty="0">
                <a:solidFill>
                  <a:srgbClr val="FFFF00"/>
                </a:solidFill>
                <a:latin typeface="Times New Roman" panose="02020603050405020304" pitchFamily="18" charset="0"/>
                <a:ea typeface="Calibri" panose="020F0502020204030204" pitchFamily="34" charset="0"/>
              </a:rPr>
              <a:t>RÈN KĨ NĂNG</a:t>
            </a:r>
          </a:p>
          <a:p>
            <a:pPr algn="ctr" defTabSz="914126">
              <a:lnSpc>
                <a:spcPct val="150000"/>
              </a:lnSpc>
            </a:pPr>
            <a:r>
              <a:rPr lang="fr-FR" sz="4400" b="1" dirty="0">
                <a:solidFill>
                  <a:schemeClr val="bg1"/>
                </a:solidFill>
                <a:latin typeface="Times New Roman" panose="02020603050405020304" pitchFamily="18" charset="0"/>
                <a:ea typeface="Calibri" panose="020F0502020204030204" pitchFamily="34" charset="0"/>
              </a:rPr>
              <a:t> </a:t>
            </a:r>
            <a:r>
              <a:rPr lang="fr-FR" sz="5400" b="1" dirty="0">
                <a:solidFill>
                  <a:schemeClr val="bg1"/>
                </a:solidFill>
                <a:latin typeface="Times New Roman" panose="02020603050405020304" pitchFamily="18" charset="0"/>
                <a:ea typeface="Calibri" panose="020F0502020204030204" pitchFamily="34" charset="0"/>
              </a:rPr>
              <a:t>VIẾT ĐOẠN VĂN NGHỊ LUẬN </a:t>
            </a:r>
          </a:p>
          <a:p>
            <a:pPr algn="ctr" defTabSz="914126">
              <a:lnSpc>
                <a:spcPct val="150000"/>
              </a:lnSpc>
            </a:pPr>
            <a:r>
              <a:rPr lang="fr-FR" sz="5400" b="1" dirty="0">
                <a:solidFill>
                  <a:schemeClr val="bg1"/>
                </a:solidFill>
                <a:latin typeface="Times New Roman" panose="02020603050405020304" pitchFamily="18" charset="0"/>
                <a:ea typeface="Calibri" panose="020F0502020204030204" pitchFamily="34" charset="0"/>
              </a:rPr>
              <a:t>VỀ TƯ TƯỞNG ĐẠO LÝ</a:t>
            </a:r>
          </a:p>
        </p:txBody>
      </p:sp>
    </p:spTree>
    <p:extLst>
      <p:ext uri="{BB962C8B-B14F-4D97-AF65-F5344CB8AC3E}">
        <p14:creationId xmlns="" xmlns:p14="http://schemas.microsoft.com/office/powerpoint/2010/main" val="3022140766"/>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262" y="416367"/>
            <a:ext cx="11736137" cy="5509200"/>
          </a:xfrm>
          <a:prstGeom prst="rect">
            <a:avLst/>
          </a:prstGeom>
        </p:spPr>
        <p:txBody>
          <a:bodyPr wrap="square">
            <a:spAutoFit/>
          </a:bodyPr>
          <a:lstStyle/>
          <a:p>
            <a:r>
              <a:rPr lang="en-US" sz="4400" b="1" dirty="0">
                <a:solidFill>
                  <a:srgbClr val="FFFF00"/>
                </a:solidFill>
                <a:latin typeface="Times New Roman" pitchFamily="18" charset="0"/>
                <a:cs typeface="Times New Roman" pitchFamily="18" charset="0"/>
              </a:rPr>
              <a:t>2. </a:t>
            </a:r>
            <a:r>
              <a:rPr lang="en-US" sz="4400" b="1" dirty="0" err="1">
                <a:solidFill>
                  <a:srgbClr val="FFFF00"/>
                </a:solidFill>
                <a:latin typeface="Times New Roman" pitchFamily="18" charset="0"/>
                <a:cs typeface="Times New Roman" pitchFamily="18" charset="0"/>
              </a:rPr>
              <a:t>Các</a:t>
            </a:r>
            <a:r>
              <a:rPr lang="en-US" sz="4400" b="1" dirty="0">
                <a:solidFill>
                  <a:srgbClr val="FFFF00"/>
                </a:solidFill>
                <a:latin typeface="Times New Roman" pitchFamily="18" charset="0"/>
                <a:cs typeface="Times New Roman" pitchFamily="18" charset="0"/>
              </a:rPr>
              <a:t> </a:t>
            </a:r>
            <a:r>
              <a:rPr lang="en-US" sz="4400" b="1" dirty="0" err="1">
                <a:solidFill>
                  <a:srgbClr val="FFFF00"/>
                </a:solidFill>
                <a:latin typeface="Times New Roman" pitchFamily="18" charset="0"/>
                <a:cs typeface="Times New Roman" pitchFamily="18" charset="0"/>
              </a:rPr>
              <a:t>bước</a:t>
            </a:r>
            <a:r>
              <a:rPr lang="en-US" sz="4400" b="1" dirty="0">
                <a:solidFill>
                  <a:srgbClr val="FFFF00"/>
                </a:solidFill>
                <a:latin typeface="Times New Roman" pitchFamily="18" charset="0"/>
                <a:cs typeface="Times New Roman" pitchFamily="18" charset="0"/>
              </a:rPr>
              <a:t> </a:t>
            </a:r>
            <a:r>
              <a:rPr lang="en-US" sz="4400" b="1" dirty="0" err="1">
                <a:solidFill>
                  <a:srgbClr val="FFFF00"/>
                </a:solidFill>
                <a:latin typeface="Times New Roman" pitchFamily="18" charset="0"/>
                <a:cs typeface="Times New Roman" pitchFamily="18" charset="0"/>
              </a:rPr>
              <a:t>tiến</a:t>
            </a:r>
            <a:r>
              <a:rPr lang="en-US" sz="4400" b="1" dirty="0">
                <a:solidFill>
                  <a:srgbClr val="FFFF00"/>
                </a:solidFill>
                <a:latin typeface="Times New Roman" pitchFamily="18" charset="0"/>
                <a:cs typeface="Times New Roman" pitchFamily="18" charset="0"/>
              </a:rPr>
              <a:t> </a:t>
            </a:r>
            <a:r>
              <a:rPr lang="en-US" sz="4400" b="1" dirty="0" err="1">
                <a:solidFill>
                  <a:srgbClr val="FFFF00"/>
                </a:solidFill>
                <a:latin typeface="Times New Roman" pitchFamily="18" charset="0"/>
                <a:cs typeface="Times New Roman" pitchFamily="18" charset="0"/>
              </a:rPr>
              <a:t>hành</a:t>
            </a:r>
            <a:r>
              <a:rPr lang="en-US" sz="4400" b="1" dirty="0">
                <a:solidFill>
                  <a:srgbClr val="FFFF00"/>
                </a:solidFill>
                <a:latin typeface="Times New Roman" pitchFamily="18" charset="0"/>
                <a:cs typeface="Times New Roman" pitchFamily="18" charset="0"/>
              </a:rPr>
              <a:t>:</a:t>
            </a:r>
            <a:endParaRPr lang="en-US" sz="4400" dirty="0">
              <a:solidFill>
                <a:srgbClr val="FFFF00"/>
              </a:solidFill>
              <a:latin typeface="Times New Roman" pitchFamily="18" charset="0"/>
              <a:cs typeface="Times New Roman" pitchFamily="18" charset="0"/>
            </a:endParaRPr>
          </a:p>
          <a:p>
            <a:r>
              <a:rPr lang="en-US" sz="4400" b="1" i="1" dirty="0" err="1">
                <a:solidFill>
                  <a:srgbClr val="00FF00"/>
                </a:solidFill>
                <a:latin typeface="Times New Roman" pitchFamily="18" charset="0"/>
                <a:cs typeface="Times New Roman" pitchFamily="18" charset="0"/>
              </a:rPr>
              <a:t>Bước</a:t>
            </a:r>
            <a:r>
              <a:rPr lang="en-US" sz="4400" b="1" i="1" dirty="0">
                <a:solidFill>
                  <a:srgbClr val="00FF00"/>
                </a:solidFill>
                <a:latin typeface="Times New Roman" pitchFamily="18" charset="0"/>
                <a:cs typeface="Times New Roman" pitchFamily="18" charset="0"/>
              </a:rPr>
              <a:t> 1: </a:t>
            </a:r>
            <a:r>
              <a:rPr lang="en-US" sz="4400" b="1" i="1" dirty="0" err="1">
                <a:solidFill>
                  <a:srgbClr val="00FF00"/>
                </a:solidFill>
                <a:latin typeface="Times New Roman" pitchFamily="18" charset="0"/>
                <a:cs typeface="Times New Roman" pitchFamily="18" charset="0"/>
              </a:rPr>
              <a:t>Tìm</a:t>
            </a:r>
            <a:r>
              <a:rPr lang="en-US" sz="4400" b="1" i="1" dirty="0">
                <a:solidFill>
                  <a:srgbClr val="00FF00"/>
                </a:solidFill>
                <a:latin typeface="Times New Roman" pitchFamily="18" charset="0"/>
                <a:cs typeface="Times New Roman" pitchFamily="18" charset="0"/>
              </a:rPr>
              <a:t> </a:t>
            </a:r>
            <a:r>
              <a:rPr lang="en-US" sz="4400" b="1" i="1" dirty="0" err="1">
                <a:solidFill>
                  <a:srgbClr val="00FF00"/>
                </a:solidFill>
                <a:latin typeface="Times New Roman" pitchFamily="18" charset="0"/>
                <a:cs typeface="Times New Roman" pitchFamily="18" charset="0"/>
              </a:rPr>
              <a:t>hiểu</a:t>
            </a:r>
            <a:r>
              <a:rPr lang="en-US" sz="4400" b="1" i="1" dirty="0">
                <a:solidFill>
                  <a:srgbClr val="00FF00"/>
                </a:solidFill>
                <a:latin typeface="Times New Roman" pitchFamily="18" charset="0"/>
                <a:cs typeface="Times New Roman" pitchFamily="18" charset="0"/>
              </a:rPr>
              <a:t> </a:t>
            </a:r>
            <a:r>
              <a:rPr lang="en-US" sz="4400" b="1" i="1" dirty="0" err="1">
                <a:solidFill>
                  <a:srgbClr val="00FF00"/>
                </a:solidFill>
                <a:latin typeface="Times New Roman" pitchFamily="18" charset="0"/>
                <a:cs typeface="Times New Roman" pitchFamily="18" charset="0"/>
              </a:rPr>
              <a:t>đề</a:t>
            </a:r>
            <a:r>
              <a:rPr lang="en-US" sz="4400" b="1" i="1" dirty="0">
                <a:solidFill>
                  <a:srgbClr val="00FF00"/>
                </a:solidFill>
                <a:latin typeface="Times New Roman" pitchFamily="18" charset="0"/>
                <a:cs typeface="Times New Roman" pitchFamily="18" charset="0"/>
              </a:rPr>
              <a:t>:</a:t>
            </a:r>
          </a:p>
          <a:p>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Đọc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kỹ</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đề</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bài</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gạch</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chân</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các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từ</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khóa</a:t>
            </a:r>
            <a:r>
              <a:rPr lang="en-US" sz="4400" dirty="0">
                <a:solidFill>
                  <a:schemeClr val="bg1"/>
                </a:solidFill>
                <a:latin typeface="Times New Roman" pitchFamily="18" charset="0"/>
                <a:cs typeface="Times New Roman" pitchFamily="18" charset="0"/>
              </a:rPr>
              <a:t>.</a:t>
            </a:r>
          </a:p>
          <a:p>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Xác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định</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yêu</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cầu</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của</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đề</a:t>
            </a:r>
            <a:r>
              <a:rPr lang="en-US" sz="4400" dirty="0">
                <a:solidFill>
                  <a:schemeClr val="bg1"/>
                </a:solidFill>
                <a:latin typeface="Times New Roman" pitchFamily="18" charset="0"/>
                <a:cs typeface="Times New Roman" pitchFamily="18" charset="0"/>
              </a:rPr>
              <a:t>.</a:t>
            </a:r>
          </a:p>
          <a:p>
            <a:pPr marL="571500" indent="-571500">
              <a:buFontTx/>
              <a:buChar char="-"/>
            </a:pPr>
            <a:r>
              <a:rPr lang="en-US" sz="4400" dirty="0" err="1">
                <a:solidFill>
                  <a:schemeClr val="bg1"/>
                </a:solidFill>
                <a:latin typeface="Times New Roman" pitchFamily="18" charset="0"/>
                <a:cs typeface="Times New Roman" pitchFamily="18" charset="0"/>
              </a:rPr>
              <a:t>Hình</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thức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một</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đoạn</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văn</a:t>
            </a:r>
            <a:r>
              <a:rPr lang="en-US" sz="4400" dirty="0">
                <a:solidFill>
                  <a:schemeClr val="bg1"/>
                </a:solidFill>
                <a:latin typeface="Times New Roman" pitchFamily="18" charset="0"/>
                <a:cs typeface="Times New Roman" pitchFamily="18" charset="0"/>
              </a:rPr>
              <a:t> 200 </a:t>
            </a:r>
            <a:r>
              <a:rPr lang="en-US" sz="4400" dirty="0" err="1">
                <a:solidFill>
                  <a:schemeClr val="bg1"/>
                </a:solidFill>
                <a:latin typeface="Times New Roman" pitchFamily="18" charset="0"/>
                <a:cs typeface="Times New Roman" pitchFamily="18" charset="0"/>
              </a:rPr>
              <a:t>chữ</a:t>
            </a:r>
            <a:r>
              <a:rPr lang="en-US" sz="4400" dirty="0">
                <a:solidFill>
                  <a:schemeClr val="bg1"/>
                </a:solidFill>
                <a:latin typeface="Times New Roman" pitchFamily="18" charset="0"/>
                <a:cs typeface="Times New Roman" pitchFamily="18" charset="0"/>
              </a:rPr>
              <a:t> </a:t>
            </a:r>
          </a:p>
          <a:p>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viết</a:t>
            </a:r>
            <a:r>
              <a:rPr lang="en-US" sz="4400" dirty="0">
                <a:solidFill>
                  <a:schemeClr val="bg1"/>
                </a:solidFill>
                <a:latin typeface="Times New Roman" pitchFamily="18" charset="0"/>
                <a:cs typeface="Times New Roman" pitchFamily="18" charset="0"/>
              </a:rPr>
              <a:t> 2/3 </a:t>
            </a:r>
            <a:r>
              <a:rPr lang="en-US" sz="4400" dirty="0" err="1">
                <a:solidFill>
                  <a:schemeClr val="bg1"/>
                </a:solidFill>
                <a:latin typeface="Times New Roman" pitchFamily="18" charset="0"/>
                <a:cs typeface="Times New Roman" pitchFamily="18" charset="0"/>
              </a:rPr>
              <a:t>trang</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giấy</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thi</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khoảng</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từ</a:t>
            </a:r>
            <a:r>
              <a:rPr lang="en-US" sz="4400" dirty="0">
                <a:solidFill>
                  <a:schemeClr val="bg1"/>
                </a:solidFill>
                <a:latin typeface="Times New Roman" pitchFamily="18" charset="0"/>
                <a:cs typeface="Times New Roman" pitchFamily="18" charset="0"/>
              </a:rPr>
              <a:t> 20-25 </a:t>
            </a:r>
            <a:r>
              <a:rPr lang="en-US" sz="4400" dirty="0" err="1">
                <a:solidFill>
                  <a:schemeClr val="bg1"/>
                </a:solidFill>
                <a:latin typeface="Times New Roman" pitchFamily="18" charset="0"/>
                <a:cs typeface="Times New Roman" pitchFamily="18" charset="0"/>
              </a:rPr>
              <a:t>dòng</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thời</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gian</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làm</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bài</a:t>
            </a:r>
            <a:r>
              <a:rPr lang="en-US" sz="4400" dirty="0">
                <a:solidFill>
                  <a:schemeClr val="bg1"/>
                </a:solidFill>
                <a:latin typeface="Times New Roman" pitchFamily="18" charset="0"/>
                <a:cs typeface="Times New Roman" pitchFamily="18" charset="0"/>
              </a:rPr>
              <a:t>: 15-20 </a:t>
            </a:r>
            <a:r>
              <a:rPr lang="en-US" sz="4400" dirty="0" err="1">
                <a:solidFill>
                  <a:schemeClr val="bg1"/>
                </a:solidFill>
                <a:latin typeface="Times New Roman" pitchFamily="18" charset="0"/>
                <a:cs typeface="Times New Roman" pitchFamily="18" charset="0"/>
              </a:rPr>
              <a:t>phút</a:t>
            </a:r>
            <a:r>
              <a:rPr lang="en-US" sz="4400" dirty="0">
                <a:solidFill>
                  <a:schemeClr val="bg1"/>
                </a:solidFill>
                <a:latin typeface="Times New Roman" pitchFamily="18" charset="0"/>
                <a:cs typeface="Times New Roman" pitchFamily="18" charset="0"/>
              </a:rPr>
              <a:t>)</a:t>
            </a:r>
          </a:p>
          <a:p>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Nội</a:t>
            </a:r>
            <a:r>
              <a:rPr lang="en-US" sz="4400" dirty="0">
                <a:solidFill>
                  <a:schemeClr val="bg1"/>
                </a:solidFill>
                <a:latin typeface="Times New Roman" pitchFamily="18" charset="0"/>
                <a:cs typeface="Times New Roman" pitchFamily="18" charset="0"/>
              </a:rPr>
              <a:t> dung </a:t>
            </a:r>
            <a:r>
              <a:rPr lang="en-US" sz="4400" dirty="0" err="1" smtClean="0">
                <a:solidFill>
                  <a:schemeClr val="bg1"/>
                </a:solidFill>
                <a:latin typeface="Times New Roman" pitchFamily="18" charset="0"/>
                <a:cs typeface="Times New Roman" pitchFamily="18" charset="0"/>
              </a:rPr>
              <a:t>nghị</a:t>
            </a:r>
            <a:r>
              <a:rPr lang="en-US" sz="4400" dirty="0" smtClean="0">
                <a:solidFill>
                  <a:schemeClr val="bg1"/>
                </a:solidFill>
                <a:latin typeface="Times New Roman" pitchFamily="18" charset="0"/>
                <a:cs typeface="Times New Roman" pitchFamily="18" charset="0"/>
              </a:rPr>
              <a:t> </a:t>
            </a:r>
            <a:r>
              <a:rPr lang="en-US" sz="4400" dirty="0" err="1" smtClean="0">
                <a:solidFill>
                  <a:schemeClr val="bg1"/>
                </a:solidFill>
                <a:latin typeface="Times New Roman" pitchFamily="18" charset="0"/>
                <a:cs typeface="Times New Roman" pitchFamily="18" charset="0"/>
              </a:rPr>
              <a:t>luận</a:t>
            </a:r>
            <a:r>
              <a:rPr lang="en-US" sz="4400" dirty="0" smtClean="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Nêu</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được</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vấn</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đề</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nghị</a:t>
            </a:r>
            <a:r>
              <a:rPr lang="en-US" sz="4400" dirty="0">
                <a:solidFill>
                  <a:schemeClr val="bg1"/>
                </a:solidFill>
                <a:latin typeface="Times New Roman" pitchFamily="18" charset="0"/>
                <a:cs typeface="Times New Roman" pitchFamily="18" charset="0"/>
              </a:rPr>
              <a:t> </a:t>
            </a:r>
            <a:r>
              <a:rPr lang="en-US" sz="4400" dirty="0" err="1">
                <a:solidFill>
                  <a:schemeClr val="bg1"/>
                </a:solidFill>
                <a:latin typeface="Times New Roman" pitchFamily="18" charset="0"/>
                <a:cs typeface="Times New Roman" pitchFamily="18" charset="0"/>
              </a:rPr>
              <a:t>luận</a:t>
            </a:r>
            <a:r>
              <a:rPr lang="en-US" sz="4400" dirty="0">
                <a:solidFill>
                  <a:schemeClr val="bg1"/>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39038200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89747" y="1246567"/>
            <a:ext cx="6267491"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Bước</a:t>
            </a:r>
            <a:r>
              <a:rPr kumimoji="0" lang="en-US" sz="5400" b="1" u="none" strike="noStrike" cap="none" normalizeH="0" dirty="0">
                <a:ln>
                  <a:noFill/>
                </a:ln>
                <a:solidFill>
                  <a:srgbClr val="FFFF00"/>
                </a:solidFill>
                <a:effectLst/>
                <a:latin typeface="Times New Roman" pitchFamily="18" charset="0"/>
                <a:ea typeface="Calibri" pitchFamily="34" charset="0"/>
                <a:cs typeface="Times New Roman" pitchFamily="18" charset="0"/>
              </a:rPr>
              <a:t> </a:t>
            </a:r>
            <a:r>
              <a:rPr kumimoji="0" lang="en-US" sz="5400" b="1"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2: </a:t>
            </a: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Lập</a:t>
            </a:r>
            <a:r>
              <a:rPr kumimoji="0" lang="en-US" sz="5400" b="1"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 </a:t>
            </a: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dàn</a:t>
            </a:r>
            <a:r>
              <a:rPr kumimoji="0" lang="en-US" sz="5400" b="1"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 ý</a:t>
            </a:r>
            <a:endParaRPr kumimoji="0" lang="en-US" sz="5400" b="0" u="none" strike="noStrike" cap="none" normalizeH="0" baseline="0" dirty="0">
              <a:ln>
                <a:noFill/>
              </a:ln>
              <a:solidFill>
                <a:srgbClr val="FFFF00"/>
              </a:solidFill>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4281354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2733962494"/>
              </p:ext>
            </p:extLst>
          </p:nvPr>
        </p:nvGraphicFramePr>
        <p:xfrm>
          <a:off x="96252" y="120316"/>
          <a:ext cx="11943347" cy="6967404"/>
        </p:xfrm>
        <a:graphic>
          <a:graphicData uri="http://schemas.openxmlformats.org/drawingml/2006/table">
            <a:tbl>
              <a:tblPr firstRow="1" firstCol="1" bandRow="1">
                <a:tableStyleId>{5C22544A-7EE6-4342-B048-85BDC9FD1C3A}</a:tableStyleId>
              </a:tblPr>
              <a:tblGrid>
                <a:gridCol w="2967265">
                  <a:extLst>
                    <a:ext uri="{9D8B030D-6E8A-4147-A177-3AD203B41FA5}">
                      <a16:colId xmlns="" xmlns:a16="http://schemas.microsoft.com/office/drawing/2014/main" val="20000"/>
                    </a:ext>
                  </a:extLst>
                </a:gridCol>
                <a:gridCol w="2630433">
                  <a:extLst>
                    <a:ext uri="{9D8B030D-6E8A-4147-A177-3AD203B41FA5}">
                      <a16:colId xmlns="" xmlns:a16="http://schemas.microsoft.com/office/drawing/2014/main" val="20001"/>
                    </a:ext>
                  </a:extLst>
                </a:gridCol>
                <a:gridCol w="6345649">
                  <a:extLst>
                    <a:ext uri="{9D8B030D-6E8A-4147-A177-3AD203B41FA5}">
                      <a16:colId xmlns="" xmlns:a16="http://schemas.microsoft.com/office/drawing/2014/main" val="20002"/>
                    </a:ext>
                  </a:extLst>
                </a:gridCol>
              </a:tblGrid>
              <a:tr h="535914">
                <a:tc gridSpan="3">
                  <a:txBody>
                    <a:bodyPr/>
                    <a:lstStyle/>
                    <a:p>
                      <a:pPr marL="0" marR="0" algn="just">
                        <a:lnSpc>
                          <a:spcPct val="107000"/>
                        </a:lnSpc>
                        <a:spcBef>
                          <a:spcPts val="0"/>
                        </a:spcBef>
                        <a:spcAft>
                          <a:spcPts val="0"/>
                        </a:spcAft>
                      </a:pP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Dẫn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dắt</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và</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nêu</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vấn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đề</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nghị</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luận</a:t>
                      </a:r>
                      <a:endParaRPr lang="en-US" sz="2800" b="1" dirty="0">
                        <a:solidFill>
                          <a:srgbClr val="FF0000"/>
                        </a:solidFill>
                        <a:effectLst/>
                        <a:latin typeface="Times New Roman" pitchFamily="18" charset="0"/>
                        <a:ea typeface="Calibri"/>
                        <a:cs typeface="Times New Roman" pitchFamily="18" charset="0"/>
                      </a:endParaRPr>
                    </a:p>
                  </a:txBody>
                  <a:tcPr marL="68580" marR="68580" marT="0" marB="0">
                    <a:solidFill>
                      <a:schemeClr val="accent1">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535914">
                <a:tc gridSpan="3">
                  <a:txBody>
                    <a:bodyPr/>
                    <a:lstStyle/>
                    <a:p>
                      <a:pPr marL="0" marR="0" algn="just">
                        <a:lnSpc>
                          <a:spcPct val="107000"/>
                        </a:lnSpc>
                        <a:spcBef>
                          <a:spcPts val="0"/>
                        </a:spcBef>
                        <a:spcAft>
                          <a:spcPts val="0"/>
                        </a:spcAft>
                      </a:pP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Bàn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luận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vấn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đề</a:t>
                      </a:r>
                      <a:endParaRPr lang="en-US" sz="2800" b="1" dirty="0">
                        <a:solidFill>
                          <a:srgbClr val="FF0000"/>
                        </a:solidFill>
                        <a:effectLst/>
                        <a:latin typeface="Times New Roman" pitchFamily="18" charset="0"/>
                        <a:ea typeface="Calibri"/>
                        <a:cs typeface="Times New Roman" pitchFamily="18" charset="0"/>
                      </a:endParaRPr>
                    </a:p>
                  </a:txBody>
                  <a:tcPr marL="68580" marR="68580" marT="0" marB="0">
                    <a:solidFill>
                      <a:schemeClr val="accent1">
                        <a:lumMod val="60000"/>
                        <a:lumOff val="40000"/>
                      </a:schemeClr>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1"/>
                  </a:ext>
                </a:extLst>
              </a:tr>
              <a:tr h="535914">
                <a:tc gridSpan="3">
                  <a:txBody>
                    <a:bodyPr/>
                    <a:lstStyle/>
                    <a:p>
                      <a:pPr marL="457200" marR="0" indent="-457200" algn="just">
                        <a:lnSpc>
                          <a:spcPct val="107000"/>
                        </a:lnSpc>
                        <a:spcBef>
                          <a:spcPts val="0"/>
                        </a:spcBef>
                        <a:spcAft>
                          <a:spcPts val="0"/>
                        </a:spcAft>
                        <a:buFontTx/>
                        <a:buChar char="-"/>
                      </a:pPr>
                      <a:r>
                        <a:rPr lang="en-US" sz="2800" b="1" dirty="0" err="1">
                          <a:solidFill>
                            <a:srgbClr val="0000CC"/>
                          </a:solidFill>
                          <a:effectLst/>
                          <a:latin typeface="Times New Roman" pitchFamily="18" charset="0"/>
                          <a:cs typeface="Times New Roman" pitchFamily="18" charset="0"/>
                        </a:rPr>
                        <a:t>Giải</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thích</a:t>
                      </a:r>
                      <a:endParaRPr lang="en-US" sz="2800" b="1" dirty="0">
                        <a:solidFill>
                          <a:srgbClr val="0000CC"/>
                        </a:solidFill>
                        <a:effectLst/>
                        <a:latin typeface="Times New Roman" pitchFamily="18" charset="0"/>
                        <a:cs typeface="Times New Roman" pitchFamily="18" charset="0"/>
                      </a:endParaRPr>
                    </a:p>
                  </a:txBody>
                  <a:tcPr marL="68580" marR="68580" marT="0" marB="0">
                    <a:solidFill>
                      <a:schemeClr val="accent1">
                        <a:lumMod val="20000"/>
                        <a:lumOff val="80000"/>
                      </a:schemeClr>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2"/>
                  </a:ext>
                </a:extLst>
              </a:tr>
              <a:tr h="1916533">
                <a:tc>
                  <a:txBody>
                    <a:bodyPr/>
                    <a:lstStyle/>
                    <a:p>
                      <a:pPr marL="0" marR="0" algn="just">
                        <a:lnSpc>
                          <a:spcPct val="107000"/>
                        </a:lnSpc>
                        <a:spcBef>
                          <a:spcPts val="0"/>
                        </a:spcBef>
                        <a:spcAft>
                          <a:spcPts val="0"/>
                        </a:spcAft>
                      </a:pPr>
                      <a:endParaRPr lang="en-US" sz="2000" b="1" dirty="0">
                        <a:solidFill>
                          <a:srgbClr val="FFFF00"/>
                        </a:solidFill>
                        <a:effectLst/>
                        <a:latin typeface="Times New Roman" pitchFamily="18" charset="0"/>
                        <a:cs typeface="Times New Roman" pitchFamily="18" charset="0"/>
                      </a:endParaRPr>
                    </a:p>
                    <a:p>
                      <a:pPr marL="0" marR="0" algn="just">
                        <a:lnSpc>
                          <a:spcPct val="107000"/>
                        </a:lnSpc>
                        <a:spcBef>
                          <a:spcPts val="0"/>
                        </a:spcBef>
                        <a:spcAft>
                          <a:spcPts val="0"/>
                        </a:spcAft>
                      </a:pPr>
                      <a:endParaRPr lang="en-US" sz="2000" b="1" dirty="0">
                        <a:solidFill>
                          <a:srgbClr val="FFFF00"/>
                        </a:solidFill>
                        <a:effectLst/>
                        <a:latin typeface="Times New Roman" pitchFamily="18" charset="0"/>
                        <a:cs typeface="Times New Roman" pitchFamily="18" charset="0"/>
                      </a:endParaRPr>
                    </a:p>
                    <a:p>
                      <a:pPr marL="0" marR="0" algn="just">
                        <a:lnSpc>
                          <a:spcPct val="107000"/>
                        </a:lnSpc>
                        <a:spcBef>
                          <a:spcPts val="0"/>
                        </a:spcBef>
                        <a:spcAft>
                          <a:spcPts val="0"/>
                        </a:spcAft>
                      </a:pP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Biểu</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hiện</a:t>
                      </a:r>
                      <a:endParaRPr lang="en-US" sz="2800" b="1" dirty="0">
                        <a:solidFill>
                          <a:srgbClr val="0000CC"/>
                        </a:solidFill>
                        <a:effectLst/>
                        <a:latin typeface="Times New Roman" pitchFamily="18" charset="0"/>
                        <a:ea typeface="Calibri"/>
                        <a:cs typeface="Times New Roman" pitchFamily="18" charset="0"/>
                      </a:endParaRPr>
                    </a:p>
                  </a:txBody>
                  <a:tcPr marL="68580" marR="68580" marT="0" marB="0">
                    <a:solidFill>
                      <a:schemeClr val="accent1">
                        <a:lumMod val="40000"/>
                        <a:lumOff val="60000"/>
                      </a:schemeClr>
                    </a:solidFill>
                  </a:tcPr>
                </a:tc>
                <a:tc gridSpan="2">
                  <a:txBody>
                    <a:bodyPr/>
                    <a:lstStyle/>
                    <a:p>
                      <a:pPr marL="0" marR="0" algn="just">
                        <a:lnSpc>
                          <a:spcPct val="107000"/>
                        </a:lnSpc>
                        <a:spcBef>
                          <a:spcPts val="0"/>
                        </a:spcBef>
                        <a:spcAft>
                          <a:spcPts val="0"/>
                        </a:spcAft>
                      </a:pPr>
                      <a:r>
                        <a:rPr lang="en-US" sz="2400" b="0" dirty="0" err="1">
                          <a:solidFill>
                            <a:schemeClr val="tx1"/>
                          </a:solidFill>
                          <a:effectLst/>
                          <a:latin typeface="Times New Roman" pitchFamily="18" charset="0"/>
                          <a:cs typeface="Times New Roman" pitchFamily="18" charset="0"/>
                        </a:rPr>
                        <a:t>Nêu</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ra</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những</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biểu</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hiện</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trong</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Cuộc</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sống</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Lịch</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sử</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hiện</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tại</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Trong</a:t>
                      </a: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lao</a:t>
                      </a: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động</a:t>
                      </a: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sản</a:t>
                      </a:r>
                      <a:r>
                        <a:rPr lang="en-US" sz="2400" b="0" dirty="0" smtClean="0">
                          <a:solidFill>
                            <a:schemeClr val="tx1"/>
                          </a:solidFill>
                          <a:effectLst/>
                          <a:latin typeface="Times New Roman" pitchFamily="18" charset="0"/>
                          <a:cs typeface="Times New Roman" pitchFamily="18" charset="0"/>
                        </a:rPr>
                        <a:t> </a:t>
                      </a:r>
                      <a:r>
                        <a:rPr lang="en-US" sz="2400" b="0" dirty="0" err="1" smtClean="0">
                          <a:solidFill>
                            <a:schemeClr val="tx1"/>
                          </a:solidFill>
                          <a:effectLst/>
                          <a:latin typeface="Times New Roman" pitchFamily="18" charset="0"/>
                          <a:cs typeface="Times New Roman" pitchFamily="18" charset="0"/>
                        </a:rPr>
                        <a:t>xuất</a:t>
                      </a:r>
                      <a:r>
                        <a:rPr lang="en-US" sz="2400" b="0" dirty="0" smtClean="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smtClean="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Trong</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gia</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đình</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và</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xã</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hội</a:t>
                      </a:r>
                      <a:r>
                        <a:rPr lang="en-US" sz="2400" b="0" dirty="0">
                          <a:solidFill>
                            <a:schemeClr val="tx1"/>
                          </a:solidFill>
                          <a:effectLst/>
                          <a:latin typeface="Times New Roman" pitchFamily="18" charset="0"/>
                          <a:cs typeface="Times New Roman" pitchFamily="18" charset="0"/>
                        </a:rPr>
                        <a:t>…</a:t>
                      </a:r>
                      <a:endParaRPr lang="en-US" sz="2400" b="0" dirty="0">
                        <a:solidFill>
                          <a:schemeClr val="tx1"/>
                        </a:solidFill>
                        <a:effectLst/>
                        <a:latin typeface="Times New Roman" pitchFamily="18" charset="0"/>
                        <a:ea typeface="Calibri"/>
                        <a:cs typeface="Times New Roman" pitchFamily="18" charset="0"/>
                      </a:endParaRPr>
                    </a:p>
                  </a:txBody>
                  <a:tcPr marL="68580" marR="68580" marT="0" marB="0">
                    <a:solidFill>
                      <a:schemeClr val="accent1">
                        <a:lumMod val="40000"/>
                        <a:lumOff val="60000"/>
                      </a:schemeClr>
                    </a:solidFill>
                  </a:tcPr>
                </a:tc>
                <a:tc hMerge="1">
                  <a:txBody>
                    <a:bodyPr/>
                    <a:lstStyle/>
                    <a:p>
                      <a:pPr marL="0" marR="0" algn="just">
                        <a:lnSpc>
                          <a:spcPct val="107000"/>
                        </a:lnSpc>
                        <a:spcBef>
                          <a:spcPts val="0"/>
                        </a:spcBef>
                        <a:spcAft>
                          <a:spcPts val="0"/>
                        </a:spcAft>
                      </a:pPr>
                      <a:endParaRPr lang="en-US" sz="1100">
                        <a:effectLst/>
                        <a:latin typeface="Calibri"/>
                        <a:ea typeface="Calibri"/>
                        <a:cs typeface="Times New Roman"/>
                      </a:endParaRPr>
                    </a:p>
                  </a:txBody>
                  <a:tcPr marL="68580" marR="68580" marT="0" marB="0"/>
                </a:tc>
                <a:extLst>
                  <a:ext uri="{0D108BD9-81ED-4DB2-BD59-A6C34878D82A}">
                    <a16:rowId xmlns="" xmlns:a16="http://schemas.microsoft.com/office/drawing/2014/main" val="10003"/>
                  </a:ext>
                </a:extLst>
              </a:tr>
              <a:tr h="1576649">
                <a:tc>
                  <a:txBody>
                    <a:bodyPr/>
                    <a:lstStyle/>
                    <a:p>
                      <a:pPr marL="0" marR="0">
                        <a:lnSpc>
                          <a:spcPct val="107000"/>
                        </a:lnSpc>
                        <a:spcBef>
                          <a:spcPts val="0"/>
                        </a:spcBef>
                        <a:spcAft>
                          <a:spcPts val="0"/>
                        </a:spcAft>
                      </a:pPr>
                      <a:endParaRPr lang="en-US" sz="2000" b="1" dirty="0">
                        <a:solidFill>
                          <a:srgbClr val="FFFF00"/>
                        </a:solidFill>
                        <a:effectLst/>
                        <a:latin typeface="Times New Roman" pitchFamily="18" charset="0"/>
                        <a:cs typeface="Times New Roman" pitchFamily="18" charset="0"/>
                      </a:endParaRPr>
                    </a:p>
                    <a:p>
                      <a:pPr marL="0" marR="0">
                        <a:lnSpc>
                          <a:spcPct val="107000"/>
                        </a:lnSpc>
                        <a:spcBef>
                          <a:spcPts val="0"/>
                        </a:spcBef>
                        <a:spcAft>
                          <a:spcPts val="0"/>
                        </a:spcAft>
                      </a:pPr>
                      <a:r>
                        <a:rPr lang="en-US" sz="20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Vai</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trò</a:t>
                      </a:r>
                      <a:r>
                        <a:rPr lang="en-US" sz="2800" b="1" dirty="0">
                          <a:solidFill>
                            <a:srgbClr val="0000CC"/>
                          </a:solidFill>
                          <a:effectLst/>
                          <a:latin typeface="Times New Roman" pitchFamily="18" charset="0"/>
                          <a:cs typeface="Times New Roman" pitchFamily="18" charset="0"/>
                        </a:rPr>
                        <a:t>/ý </a:t>
                      </a:r>
                      <a:r>
                        <a:rPr lang="en-US" sz="2800" b="1" dirty="0" err="1">
                          <a:solidFill>
                            <a:srgbClr val="0000CC"/>
                          </a:solidFill>
                          <a:effectLst/>
                          <a:latin typeface="Times New Roman" pitchFamily="18" charset="0"/>
                          <a:cs typeface="Times New Roman" pitchFamily="18" charset="0"/>
                        </a:rPr>
                        <a:t>nghĩa</a:t>
                      </a:r>
                      <a:endParaRPr lang="en-US" sz="2800" b="1" dirty="0">
                        <a:solidFill>
                          <a:srgbClr val="0000CC"/>
                        </a:solidFill>
                        <a:effectLst/>
                        <a:latin typeface="Times New Roman" pitchFamily="18" charset="0"/>
                        <a:ea typeface="Calibri"/>
                        <a:cs typeface="Times New Roman" pitchFamily="18" charset="0"/>
                      </a:endParaRPr>
                    </a:p>
                  </a:txBody>
                  <a:tcPr marL="68580" marR="68580" marT="0" marB="0">
                    <a:solidFill>
                      <a:schemeClr val="accent5">
                        <a:lumMod val="60000"/>
                        <a:lumOff val="40000"/>
                      </a:schemeClr>
                    </a:solidFill>
                  </a:tcPr>
                </a:tc>
                <a:tc gridSpan="2">
                  <a:txBody>
                    <a:bodyPr/>
                    <a:lstStyle/>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Khẳng</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định</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lại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vấn</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đề</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Đối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với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bản</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thân</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Đối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với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gia</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đình</a:t>
                      </a:r>
                      <a:r>
                        <a:rPr lang="en-US" sz="2400" b="0" dirty="0">
                          <a:solidFill>
                            <a:schemeClr val="tx1"/>
                          </a:solidFill>
                          <a:effectLst/>
                          <a:latin typeface="Times New Roman" pitchFamily="18" charset="0"/>
                          <a:cs typeface="Times New Roman" pitchFamily="18" charset="0"/>
                        </a:rPr>
                        <a:t>.</a:t>
                      </a:r>
                    </a:p>
                    <a:p>
                      <a:pPr marL="0" marR="0" algn="just">
                        <a:lnSpc>
                          <a:spcPct val="107000"/>
                        </a:lnSpc>
                        <a:spcBef>
                          <a:spcPts val="0"/>
                        </a:spcBef>
                        <a:spcAft>
                          <a:spcPts val="0"/>
                        </a:spcAft>
                      </a:pP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Đối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với</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xã</a:t>
                      </a:r>
                      <a:r>
                        <a:rPr lang="en-US" sz="2400" b="0" dirty="0">
                          <a:solidFill>
                            <a:schemeClr val="tx1"/>
                          </a:solidFill>
                          <a:effectLst/>
                          <a:latin typeface="Times New Roman" pitchFamily="18" charset="0"/>
                          <a:cs typeface="Times New Roman" pitchFamily="18" charset="0"/>
                        </a:rPr>
                        <a:t> </a:t>
                      </a:r>
                      <a:r>
                        <a:rPr lang="en-US" sz="2400" b="0" dirty="0" err="1">
                          <a:solidFill>
                            <a:schemeClr val="tx1"/>
                          </a:solidFill>
                          <a:effectLst/>
                          <a:latin typeface="Times New Roman" pitchFamily="18" charset="0"/>
                          <a:cs typeface="Times New Roman" pitchFamily="18" charset="0"/>
                        </a:rPr>
                        <a:t>hội</a:t>
                      </a:r>
                      <a:r>
                        <a:rPr lang="en-US" sz="2400" b="0" dirty="0">
                          <a:solidFill>
                            <a:schemeClr val="tx1"/>
                          </a:solidFill>
                          <a:effectLst/>
                          <a:latin typeface="Times New Roman" pitchFamily="18" charset="0"/>
                          <a:cs typeface="Times New Roman" pitchFamily="18" charset="0"/>
                        </a:rPr>
                        <a:t>.</a:t>
                      </a:r>
                      <a:endParaRPr lang="en-US" sz="2400" b="0" dirty="0">
                        <a:solidFill>
                          <a:schemeClr val="tx1"/>
                        </a:solidFill>
                        <a:effectLst/>
                        <a:latin typeface="Times New Roman" pitchFamily="18" charset="0"/>
                        <a:ea typeface="Calibri"/>
                        <a:cs typeface="Times New Roman" pitchFamily="18" charset="0"/>
                      </a:endParaRPr>
                    </a:p>
                  </a:txBody>
                  <a:tcPr marL="68580" marR="68580" marT="0" marB="0">
                    <a:solidFill>
                      <a:schemeClr val="accent5">
                        <a:lumMod val="60000"/>
                        <a:lumOff val="40000"/>
                      </a:schemeClr>
                    </a:solidFill>
                  </a:tcPr>
                </a:tc>
                <a:tc hMerge="1">
                  <a:txBody>
                    <a:bodyPr/>
                    <a:lstStyle/>
                    <a:p>
                      <a:pPr marL="0" marR="0" algn="just">
                        <a:lnSpc>
                          <a:spcPct val="107000"/>
                        </a:lnSpc>
                        <a:spcBef>
                          <a:spcPts val="0"/>
                        </a:spcBef>
                        <a:spcAft>
                          <a:spcPts val="0"/>
                        </a:spcAft>
                      </a:pPr>
                      <a:endParaRPr lang="en-US" sz="1100" dirty="0">
                        <a:effectLst/>
                        <a:latin typeface="Calibri"/>
                        <a:ea typeface="Calibri"/>
                        <a:cs typeface="Times New Roman"/>
                      </a:endParaRPr>
                    </a:p>
                  </a:txBody>
                  <a:tcPr marL="68580" marR="68580" marT="0" marB="0"/>
                </a:tc>
                <a:extLst>
                  <a:ext uri="{0D108BD9-81ED-4DB2-BD59-A6C34878D82A}">
                    <a16:rowId xmlns="" xmlns:a16="http://schemas.microsoft.com/office/drawing/2014/main" val="10004"/>
                  </a:ext>
                </a:extLst>
              </a:tr>
              <a:tr h="401935">
                <a:tc gridSpan="3">
                  <a:txBody>
                    <a:bodyPr/>
                    <a:lstStyle/>
                    <a:p>
                      <a:pPr marL="0" marR="0" algn="just">
                        <a:lnSpc>
                          <a:spcPct val="107000"/>
                        </a:lnSpc>
                        <a:spcBef>
                          <a:spcPts val="0"/>
                        </a:spcBef>
                        <a:spcAft>
                          <a:spcPts val="0"/>
                        </a:spcAft>
                      </a:pP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Liên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hệ</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bản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thân</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mở</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rộng</a:t>
                      </a:r>
                      <a:r>
                        <a:rPr lang="en-US" sz="2800" b="1" dirty="0">
                          <a:solidFill>
                            <a:srgbClr val="FF0000"/>
                          </a:solidFill>
                          <a:effectLst/>
                          <a:latin typeface="Times New Roman" pitchFamily="18" charset="0"/>
                          <a:cs typeface="Times New Roman" pitchFamily="18" charset="0"/>
                        </a:rPr>
                        <a:t>:</a:t>
                      </a:r>
                      <a:endParaRPr lang="en-US" sz="2800" b="1" dirty="0">
                        <a:solidFill>
                          <a:srgbClr val="FF0000"/>
                        </a:solidFill>
                        <a:effectLst/>
                        <a:latin typeface="Times New Roman" pitchFamily="18" charset="0"/>
                        <a:ea typeface="Calibri"/>
                        <a:cs typeface="Times New Roman"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5"/>
                  </a:ext>
                </a:extLst>
              </a:tr>
              <a:tr h="401935">
                <a:tc gridSpan="2">
                  <a:txBody>
                    <a:bodyPr/>
                    <a:lstStyle/>
                    <a:p>
                      <a:pPr marL="0" marR="0" algn="just">
                        <a:lnSpc>
                          <a:spcPct val="107000"/>
                        </a:lnSpc>
                        <a:spcBef>
                          <a:spcPts val="0"/>
                        </a:spcBef>
                        <a:spcAft>
                          <a:spcPts val="0"/>
                        </a:spcAft>
                      </a:pP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Phản</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đề</a:t>
                      </a:r>
                      <a:endParaRPr lang="en-US" sz="2800" b="1" dirty="0">
                        <a:solidFill>
                          <a:srgbClr val="0000CC"/>
                        </a:solidFill>
                        <a:effectLst/>
                        <a:latin typeface="Times New Roman" pitchFamily="18" charset="0"/>
                        <a:ea typeface="Calibri"/>
                        <a:cs typeface="Times New Roman" pitchFamily="18" charset="0"/>
                      </a:endParaRPr>
                    </a:p>
                  </a:txBody>
                  <a:tcPr marL="68580" marR="68580" marT="0" marB="0">
                    <a:solidFill>
                      <a:schemeClr val="tx2">
                        <a:lumMod val="20000"/>
                        <a:lumOff val="80000"/>
                      </a:schemeClr>
                    </a:solidFill>
                  </a:tcPr>
                </a:tc>
                <a:tc hMerge="1">
                  <a:txBody>
                    <a:bodyPr/>
                    <a:lstStyle/>
                    <a:p>
                      <a:endParaRPr lang="en-US"/>
                    </a:p>
                  </a:txBody>
                  <a:tcPr/>
                </a:tc>
                <a:tc>
                  <a:txBody>
                    <a:bodyPr/>
                    <a:lstStyle/>
                    <a:p>
                      <a:pPr marL="0" marR="0" algn="just">
                        <a:lnSpc>
                          <a:spcPct val="107000"/>
                        </a:lnSpc>
                        <a:spcBef>
                          <a:spcPts val="0"/>
                        </a:spcBef>
                        <a:spcAft>
                          <a:spcPts val="0"/>
                        </a:spcAft>
                      </a:pP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Lật</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ngược</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lại</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vấn</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đề</a:t>
                      </a:r>
                      <a:endParaRPr lang="en-US" sz="2800" b="0" dirty="0">
                        <a:solidFill>
                          <a:schemeClr val="tx1"/>
                        </a:solidFill>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6"/>
                  </a:ext>
                </a:extLst>
              </a:tr>
              <a:tr h="832890">
                <a:tc gridSpan="2">
                  <a:txBody>
                    <a:bodyPr/>
                    <a:lstStyle/>
                    <a:p>
                      <a:pPr marL="0" marR="0" algn="just">
                        <a:lnSpc>
                          <a:spcPct val="107000"/>
                        </a:lnSpc>
                        <a:spcBef>
                          <a:spcPts val="0"/>
                        </a:spcBef>
                        <a:spcAft>
                          <a:spcPts val="0"/>
                        </a:spcAft>
                      </a:pP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Bài</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học</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nhận</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thức</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và</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hành</a:t>
                      </a:r>
                      <a:r>
                        <a:rPr lang="en-US" sz="2800" b="1" dirty="0">
                          <a:solidFill>
                            <a:srgbClr val="0000CC"/>
                          </a:solidFill>
                          <a:effectLst/>
                          <a:latin typeface="Times New Roman" pitchFamily="18" charset="0"/>
                          <a:cs typeface="Times New Roman" pitchFamily="18" charset="0"/>
                        </a:rPr>
                        <a:t> </a:t>
                      </a:r>
                      <a:r>
                        <a:rPr lang="en-US" sz="2800" b="1" dirty="0" err="1">
                          <a:solidFill>
                            <a:srgbClr val="0000CC"/>
                          </a:solidFill>
                          <a:effectLst/>
                          <a:latin typeface="Times New Roman" pitchFamily="18" charset="0"/>
                          <a:cs typeface="Times New Roman" pitchFamily="18" charset="0"/>
                        </a:rPr>
                        <a:t>động</a:t>
                      </a:r>
                      <a:endParaRPr lang="en-US" sz="2800" b="1" dirty="0">
                        <a:solidFill>
                          <a:srgbClr val="0000CC"/>
                        </a:solidFill>
                        <a:effectLst/>
                        <a:latin typeface="Times New Roman" pitchFamily="18" charset="0"/>
                        <a:ea typeface="Calibri"/>
                        <a:cs typeface="Times New Roman" pitchFamily="18" charset="0"/>
                      </a:endParaRPr>
                    </a:p>
                  </a:txBody>
                  <a:tcPr marL="68580" marR="68580" marT="0" marB="0">
                    <a:solidFill>
                      <a:schemeClr val="tx2">
                        <a:lumMod val="20000"/>
                        <a:lumOff val="80000"/>
                      </a:schemeClr>
                    </a:solidFill>
                  </a:tcPr>
                </a:tc>
                <a:tc hMerge="1">
                  <a:txBody>
                    <a:bodyPr/>
                    <a:lstStyle/>
                    <a:p>
                      <a:endParaRPr lang="en-US"/>
                    </a:p>
                  </a:txBody>
                  <a:tcPr/>
                </a:tc>
                <a:tc>
                  <a:txBody>
                    <a:bodyPr/>
                    <a:lstStyle/>
                    <a:p>
                      <a:pPr marL="0" marR="0" algn="just">
                        <a:lnSpc>
                          <a:spcPct val="107000"/>
                        </a:lnSpc>
                        <a:spcBef>
                          <a:spcPts val="0"/>
                        </a:spcBef>
                        <a:spcAft>
                          <a:spcPts val="0"/>
                        </a:spcAft>
                      </a:pP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Nêu</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bài</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học</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nhận</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thức</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và</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hành</a:t>
                      </a:r>
                      <a:r>
                        <a:rPr lang="en-US" sz="2800" b="0" dirty="0">
                          <a:solidFill>
                            <a:schemeClr val="tx1"/>
                          </a:solidFill>
                          <a:effectLst/>
                          <a:latin typeface="Times New Roman" pitchFamily="18" charset="0"/>
                          <a:cs typeface="Times New Roman" pitchFamily="18" charset="0"/>
                        </a:rPr>
                        <a:t> </a:t>
                      </a:r>
                      <a:r>
                        <a:rPr lang="en-US" sz="2800" b="0" dirty="0" err="1">
                          <a:solidFill>
                            <a:schemeClr val="tx1"/>
                          </a:solidFill>
                          <a:effectLst/>
                          <a:latin typeface="Times New Roman" pitchFamily="18" charset="0"/>
                          <a:cs typeface="Times New Roman" pitchFamily="18" charset="0"/>
                        </a:rPr>
                        <a:t>động</a:t>
                      </a:r>
                      <a:endParaRPr lang="en-US" sz="2800" b="0" dirty="0">
                        <a:solidFill>
                          <a:schemeClr val="tx1"/>
                        </a:solidFill>
                        <a:effectLst/>
                        <a:latin typeface="Times New Roman" pitchFamily="18" charset="0"/>
                        <a:cs typeface="Times New Roman" pitchFamily="18" charset="0"/>
                      </a:endParaRPr>
                    </a:p>
                    <a:p>
                      <a:pPr marL="0" marR="0" algn="just">
                        <a:lnSpc>
                          <a:spcPct val="107000"/>
                        </a:lnSpc>
                        <a:spcBef>
                          <a:spcPts val="0"/>
                        </a:spcBef>
                        <a:spcAft>
                          <a:spcPts val="0"/>
                        </a:spcAft>
                      </a:pPr>
                      <a:r>
                        <a:rPr lang="en-US" sz="2800" b="0" dirty="0">
                          <a:solidFill>
                            <a:srgbClr val="0000CC"/>
                          </a:solidFill>
                          <a:effectLst/>
                          <a:latin typeface="Times New Roman" pitchFamily="18" charset="0"/>
                          <a:cs typeface="Times New Roman" pitchFamily="18" charset="0"/>
                        </a:rPr>
                        <a:t> </a:t>
                      </a:r>
                      <a:endParaRPr lang="en-US" sz="2800" b="0" dirty="0">
                        <a:solidFill>
                          <a:srgbClr val="0000CC"/>
                        </a:solidFill>
                        <a:effectLst/>
                        <a:latin typeface="Times New Roman" pitchFamily="18" charset="0"/>
                        <a:ea typeface="Calibri"/>
                        <a:cs typeface="Times New Roman" pitchFamily="18" charset="0"/>
                      </a:endParaRPr>
                    </a:p>
                  </a:txBody>
                  <a:tcPr marL="68580" marR="68580" marT="0" marB="0">
                    <a:solidFill>
                      <a:schemeClr val="tx2">
                        <a:lumMod val="20000"/>
                        <a:lumOff val="80000"/>
                      </a:schemeClr>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 xmlns:p14="http://schemas.microsoft.com/office/powerpoint/2010/main" val="4107375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89747" y="1246567"/>
            <a:ext cx="6267491"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Bước</a:t>
            </a:r>
            <a:r>
              <a:rPr kumimoji="0" lang="en-US" sz="5400" b="1" u="none" strike="noStrike" cap="none" normalizeH="0" dirty="0">
                <a:ln>
                  <a:noFill/>
                </a:ln>
                <a:solidFill>
                  <a:srgbClr val="FFFF00"/>
                </a:solidFill>
                <a:effectLst/>
                <a:latin typeface="Times New Roman" pitchFamily="18" charset="0"/>
                <a:ea typeface="Calibri" pitchFamily="34" charset="0"/>
                <a:cs typeface="Times New Roman" pitchFamily="18" charset="0"/>
              </a:rPr>
              <a:t> </a:t>
            </a:r>
            <a:r>
              <a:rPr lang="en-US" sz="5400" b="1" dirty="0">
                <a:solidFill>
                  <a:srgbClr val="FFFF00"/>
                </a:solidFill>
                <a:latin typeface="Times New Roman" pitchFamily="18" charset="0"/>
                <a:ea typeface="Calibri" pitchFamily="34" charset="0"/>
                <a:cs typeface="Times New Roman" pitchFamily="18" charset="0"/>
              </a:rPr>
              <a:t>3</a:t>
            </a:r>
            <a:r>
              <a:rPr kumimoji="0" lang="en-US" sz="5400" b="1" u="none" strike="noStrike" cap="none" normalizeH="0" baseline="0" dirty="0">
                <a:ln>
                  <a:noFill/>
                </a:ln>
                <a:solidFill>
                  <a:srgbClr val="FFFF00"/>
                </a:solidFill>
                <a:effectLst/>
                <a:latin typeface="Times New Roman" pitchFamily="18" charset="0"/>
                <a:ea typeface="Calibri" pitchFamily="34" charset="0"/>
                <a:cs typeface="Times New Roman" pitchFamily="18" charset="0"/>
              </a:rPr>
              <a:t>: </a:t>
            </a:r>
            <a:r>
              <a:rPr kumimoji="0" lang="en-US" sz="5400" b="1" u="none" strike="noStrike" cap="none" normalizeH="0" baseline="0" dirty="0" err="1">
                <a:ln>
                  <a:noFill/>
                </a:ln>
                <a:solidFill>
                  <a:srgbClr val="FFFF00"/>
                </a:solidFill>
                <a:effectLst/>
                <a:latin typeface="Times New Roman" pitchFamily="18" charset="0"/>
                <a:ea typeface="Calibri" pitchFamily="34" charset="0"/>
                <a:cs typeface="Times New Roman" pitchFamily="18" charset="0"/>
              </a:rPr>
              <a:t>Viết</a:t>
            </a:r>
            <a:r>
              <a:rPr kumimoji="0" lang="en-US" sz="5400" b="1" u="none" strike="noStrike" cap="none" normalizeH="0" dirty="0">
                <a:ln>
                  <a:noFill/>
                </a:ln>
                <a:solidFill>
                  <a:srgbClr val="FFFF00"/>
                </a:solidFill>
                <a:effectLst/>
                <a:latin typeface="Times New Roman" pitchFamily="18" charset="0"/>
                <a:ea typeface="Calibri" pitchFamily="34" charset="0"/>
                <a:cs typeface="Times New Roman" pitchFamily="18" charset="0"/>
              </a:rPr>
              <a:t> </a:t>
            </a:r>
            <a:r>
              <a:rPr kumimoji="0" lang="en-US" sz="5400" b="1" u="none" strike="noStrike" cap="none" normalizeH="0" dirty="0" err="1">
                <a:ln>
                  <a:noFill/>
                </a:ln>
                <a:solidFill>
                  <a:srgbClr val="FFFF00"/>
                </a:solidFill>
                <a:effectLst/>
                <a:latin typeface="Times New Roman" pitchFamily="18" charset="0"/>
                <a:ea typeface="Calibri" pitchFamily="34" charset="0"/>
                <a:cs typeface="Times New Roman" pitchFamily="18" charset="0"/>
              </a:rPr>
              <a:t>bài</a:t>
            </a:r>
            <a:endParaRPr kumimoji="0" lang="en-US" sz="5400" b="0" u="none" strike="noStrike" cap="none" normalizeH="0" baseline="0" dirty="0">
              <a:ln>
                <a:noFill/>
              </a:ln>
              <a:solidFill>
                <a:srgbClr val="FFFF00"/>
              </a:solidFill>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4211037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A2BFDB-1DAB-424C-91B5-C334BE437CDD}"/>
              </a:ext>
            </a:extLst>
          </p:cNvPr>
          <p:cNvSpPr>
            <a:spLocks noGrp="1"/>
          </p:cNvSpPr>
          <p:nvPr>
            <p:ph type="title"/>
          </p:nvPr>
        </p:nvSpPr>
        <p:spPr>
          <a:xfrm>
            <a:off x="838200" y="0"/>
            <a:ext cx="10515600" cy="763031"/>
          </a:xfrm>
        </p:spPr>
        <p:txBody>
          <a:bodyPr>
            <a:normAutofit/>
          </a:bodyPr>
          <a:lstStyle/>
          <a:p>
            <a:pPr algn="ctr"/>
            <a:r>
              <a:rPr lang="en-US" sz="3600" b="1" dirty="0" smtClean="0">
                <a:latin typeface="Times New Roman" panose="02020603050405020304" pitchFamily="18" charset="0"/>
                <a:cs typeface="Times New Roman" panose="02020603050405020304" pitchFamily="18" charset="0"/>
              </a:rPr>
              <a:t>*</a:t>
            </a:r>
            <a:r>
              <a:rPr lang="x-none" sz="3600" b="1" smtClean="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Cách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nêu</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vấn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đề</a:t>
            </a:r>
            <a:endParaRPr lang="x-none" sz="3600" dirty="0"/>
          </a:p>
        </p:txBody>
      </p:sp>
      <p:graphicFrame>
        <p:nvGraphicFramePr>
          <p:cNvPr id="4" name="Content Placeholder 3">
            <a:extLst>
              <a:ext uri="{FF2B5EF4-FFF2-40B4-BE49-F238E27FC236}">
                <a16:creationId xmlns="" xmlns:a16="http://schemas.microsoft.com/office/drawing/2014/main" id="{9C6A6124-F152-214A-B6A9-BFE073450D66}"/>
              </a:ext>
            </a:extLst>
          </p:cNvPr>
          <p:cNvGraphicFramePr>
            <a:graphicFrameLocks noGrp="1"/>
          </p:cNvGraphicFramePr>
          <p:nvPr>
            <p:ph idx="1"/>
            <p:extLst>
              <p:ext uri="{D42A27DB-BD31-4B8C-83A1-F6EECF244321}">
                <p14:modId xmlns="" xmlns:p14="http://schemas.microsoft.com/office/powerpoint/2010/main" val="3178658106"/>
              </p:ext>
            </p:extLst>
          </p:nvPr>
        </p:nvGraphicFramePr>
        <p:xfrm>
          <a:off x="280059" y="763032"/>
          <a:ext cx="11313648" cy="54139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 xmlns:a16="http://schemas.microsoft.com/office/drawing/2014/main" id="{B29979CB-DEC2-064B-BC29-1CE5AEE5FCB7}"/>
              </a:ext>
            </a:extLst>
          </p:cNvPr>
          <p:cNvSpPr/>
          <p:nvPr/>
        </p:nvSpPr>
        <p:spPr>
          <a:xfrm>
            <a:off x="423246" y="763031"/>
            <a:ext cx="2053383" cy="707886"/>
          </a:xfrm>
          <a:prstGeom prst="rect">
            <a:avLst/>
          </a:prstGeom>
          <a:noFill/>
        </p:spPr>
        <p:txBody>
          <a:bodyPr wrap="none" lIns="91440" tIns="45720" rIns="91440" bIns="45720">
            <a:spAutoFit/>
          </a:bodyPr>
          <a:lstStyle/>
          <a:p>
            <a:pPr lvl="0"/>
            <a:r>
              <a:rPr lang="en-US" sz="4000" dirty="0" err="1">
                <a:latin typeface="Times New Roman" panose="02020603050405020304" pitchFamily="18" charset="0"/>
                <a:cs typeface="Times New Roman" panose="02020603050405020304" pitchFamily="18" charset="0"/>
              </a:rPr>
              <a:t>Trực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tiếp</a:t>
            </a:r>
            <a:endParaRPr lang="en-US" sz="4000"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 xmlns:a16="http://schemas.microsoft.com/office/drawing/2014/main" id="{CAEE441D-A6E3-4F41-BAB6-0334C85D1A23}"/>
              </a:ext>
            </a:extLst>
          </p:cNvPr>
          <p:cNvSpPr/>
          <p:nvPr/>
        </p:nvSpPr>
        <p:spPr>
          <a:xfrm>
            <a:off x="6608297" y="763031"/>
            <a:ext cx="2079415" cy="707886"/>
          </a:xfrm>
          <a:prstGeom prst="rect">
            <a:avLst/>
          </a:prstGeom>
          <a:noFill/>
        </p:spPr>
        <p:txBody>
          <a:bodyPr wrap="none" lIns="91440" tIns="45720" rIns="91440" bIns="45720">
            <a:spAutoFit/>
          </a:bodyPr>
          <a:lstStyle/>
          <a:p>
            <a:pPr lvl="0"/>
            <a:r>
              <a:rPr lang="en-US" sz="4000" dirty="0" err="1">
                <a:latin typeface="Times New Roman" panose="02020603050405020304" pitchFamily="18" charset="0"/>
                <a:cs typeface="Times New Roman" panose="02020603050405020304" pitchFamily="18" charset="0"/>
              </a:rPr>
              <a:t>Gián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tiếp</a:t>
            </a:r>
            <a:endParaRPr lang="en-US" sz="4000"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 xmlns:a16="http://schemas.microsoft.com/office/drawing/2014/main" id="{08A3563D-0F18-BA40-BFD9-E574EFD4FD9D}"/>
              </a:ext>
            </a:extLst>
          </p:cNvPr>
          <p:cNvSpPr/>
          <p:nvPr/>
        </p:nvSpPr>
        <p:spPr>
          <a:xfrm>
            <a:off x="1068071" y="4501362"/>
            <a:ext cx="4783139" cy="1384995"/>
          </a:xfrm>
          <a:prstGeom prst="rect">
            <a:avLst/>
          </a:prstGeom>
          <a:noFill/>
        </p:spPr>
        <p:txBody>
          <a:bodyPr wrap="square" lIns="91440" tIns="45720" rIns="91440" bIns="45720">
            <a:spAutoFit/>
          </a:bodyPr>
          <a:lstStyle/>
          <a:p>
            <a:pPr lvl="0" algn="ctr"/>
            <a:r>
              <a:rPr lang="vi-VN" sz="2800" dirty="0">
                <a:solidFill>
                  <a:srgbClr val="FF0000"/>
                </a:solidFill>
                <a:latin typeface="Times New Roman" panose="02020603050405020304" pitchFamily="18" charset="0"/>
                <a:cs typeface="Times New Roman" panose="02020603050405020304" pitchFamily="18" charset="0"/>
              </a:rPr>
              <a:t>Dễ làm, dễ tiếp nhận, tuy nhiên thường khô khan, cứng nhắc, thiếu hấp dẫn cho bài viết</a:t>
            </a:r>
            <a:r>
              <a:rPr lang="en-US" sz="2800" dirty="0">
                <a:solidFill>
                  <a:srgbClr val="FF0000"/>
                </a:solidFill>
                <a:latin typeface="Times New Roman" panose="02020603050405020304" pitchFamily="18" charset="0"/>
                <a:cs typeface="Times New Roman" panose="02020603050405020304" pitchFamily="18" charset="0"/>
              </a:rPr>
              <a:t>.</a:t>
            </a:r>
            <a:endParaRPr lang="en-US" sz="2800" dirty="0">
              <a:solidFill>
                <a:srgbClr val="FF0000"/>
              </a:solidFill>
            </a:endParaRPr>
          </a:p>
        </p:txBody>
      </p:sp>
      <p:sp>
        <p:nvSpPr>
          <p:cNvPr id="8" name="Rectangle 7">
            <a:extLst>
              <a:ext uri="{FF2B5EF4-FFF2-40B4-BE49-F238E27FC236}">
                <a16:creationId xmlns="" xmlns:a16="http://schemas.microsoft.com/office/drawing/2014/main" id="{9D58D9A6-D074-F94E-9481-FB0EE34F4D7B}"/>
              </a:ext>
            </a:extLst>
          </p:cNvPr>
          <p:cNvSpPr/>
          <p:nvPr/>
        </p:nvSpPr>
        <p:spPr>
          <a:xfrm>
            <a:off x="7109006" y="4224364"/>
            <a:ext cx="4484701" cy="1815882"/>
          </a:xfrm>
          <a:prstGeom prst="rect">
            <a:avLst/>
          </a:prstGeom>
          <a:noFill/>
        </p:spPr>
        <p:txBody>
          <a:bodyPr wrap="square" lIns="91440" tIns="45720" rIns="91440" bIns="45720">
            <a:spAutoFit/>
          </a:bodyPr>
          <a:lstStyle/>
          <a:p>
            <a:pPr lvl="0" algn="ctr"/>
            <a:r>
              <a:rPr lang="vi-VN" sz="2800" dirty="0">
                <a:solidFill>
                  <a:srgbClr val="FF0000"/>
                </a:solidFill>
                <a:latin typeface="Times New Roman" panose="02020603050405020304" pitchFamily="18" charset="0"/>
                <a:cs typeface="Times New Roman" panose="02020603050405020304" pitchFamily="18" charset="0"/>
              </a:rPr>
              <a:t>Tạo được sự uyển chuyển, hấp dẫn người đọc, tuy nhiên dễ dẫn đến sự lan man, lạc đề cho bài viết</a:t>
            </a:r>
            <a:r>
              <a:rPr lang="en-US" sz="2800" dirty="0">
                <a:solidFill>
                  <a:srgbClr val="FF0000"/>
                </a:solidFill>
                <a:latin typeface="Times New Roman" panose="02020603050405020304" pitchFamily="18" charset="0"/>
                <a:cs typeface="Times New Roman" panose="02020603050405020304" pitchFamily="18" charset="0"/>
              </a:rPr>
              <a:t>.</a:t>
            </a:r>
            <a:r>
              <a:rPr lang="vi-VN" sz="2800" dirty="0">
                <a:solidFill>
                  <a:schemeClr val="bg1"/>
                </a:solidFill>
                <a:latin typeface="Times New Roman" panose="02020603050405020304" pitchFamily="18" charset="0"/>
                <a:cs typeface="Times New Roman" panose="02020603050405020304" pitchFamily="18" charset="0"/>
              </a:rPr>
              <a:t>.</a:t>
            </a:r>
            <a:endParaRPr lang="en-US" sz="2800" dirty="0"/>
          </a:p>
        </p:txBody>
      </p:sp>
      <p:sp>
        <p:nvSpPr>
          <p:cNvPr id="9" name="Rectangle 8">
            <a:extLst>
              <a:ext uri="{FF2B5EF4-FFF2-40B4-BE49-F238E27FC236}">
                <a16:creationId xmlns="" xmlns:a16="http://schemas.microsoft.com/office/drawing/2014/main" id="{57B4CBD1-17BE-FB47-B526-47679D7F8D31}"/>
              </a:ext>
            </a:extLst>
          </p:cNvPr>
          <p:cNvSpPr/>
          <p:nvPr/>
        </p:nvSpPr>
        <p:spPr>
          <a:xfrm>
            <a:off x="6940968" y="2135365"/>
            <a:ext cx="4412832" cy="1815882"/>
          </a:xfrm>
          <a:prstGeom prst="rect">
            <a:avLst/>
          </a:prstGeom>
          <a:noFill/>
        </p:spPr>
        <p:txBody>
          <a:bodyPr wrap="square" lIns="91440" tIns="45720" rIns="91440" bIns="45720">
            <a:spAutoFit/>
          </a:bodyPr>
          <a:lstStyle/>
          <a:p>
            <a:pPr lvl="0" algn="ctr"/>
            <a:r>
              <a:rPr lang="vi-VN" sz="2700" dirty="0">
                <a:solidFill>
                  <a:srgbClr val="FF0000"/>
                </a:solidFill>
                <a:latin typeface="Times New Roman" panose="02020603050405020304" pitchFamily="18" charset="0"/>
                <a:cs typeface="Times New Roman" panose="02020603050405020304" pitchFamily="18" charset="0"/>
              </a:rPr>
              <a:t>Dẫn dắt vào đề bằng cách nêu lên những ý có liên quan đến luận đề (vấn đề cần nghị luận) </a:t>
            </a:r>
            <a:r>
              <a:rPr lang="en-US" sz="2700" dirty="0">
                <a:solidFill>
                  <a:srgbClr val="FF0000"/>
                </a:solidFill>
                <a:latin typeface="Times New Roman" panose="02020603050405020304" pitchFamily="18" charset="0"/>
                <a:cs typeface="Times New Roman" panose="02020603050405020304" pitchFamily="18" charset="0"/>
              </a:rPr>
              <a:t>.</a:t>
            </a:r>
            <a:endParaRPr lang="en-US" sz="2700" dirty="0">
              <a:solidFill>
                <a:srgbClr val="FF0000"/>
              </a:solidFill>
            </a:endParaRPr>
          </a:p>
        </p:txBody>
      </p:sp>
      <p:sp>
        <p:nvSpPr>
          <p:cNvPr id="10" name="Rectangle 9">
            <a:extLst>
              <a:ext uri="{FF2B5EF4-FFF2-40B4-BE49-F238E27FC236}">
                <a16:creationId xmlns="" xmlns:a16="http://schemas.microsoft.com/office/drawing/2014/main" id="{D47C0442-B3FD-EA42-9BF4-23D8E4262B9A}"/>
              </a:ext>
            </a:extLst>
          </p:cNvPr>
          <p:cNvSpPr/>
          <p:nvPr/>
        </p:nvSpPr>
        <p:spPr>
          <a:xfrm>
            <a:off x="925614" y="2412557"/>
            <a:ext cx="5068055" cy="1015663"/>
          </a:xfrm>
          <a:prstGeom prst="rect">
            <a:avLst/>
          </a:prstGeom>
          <a:noFill/>
        </p:spPr>
        <p:txBody>
          <a:bodyPr wrap="square" lIns="91440" tIns="45720" rIns="91440" bIns="45720">
            <a:spAutoFit/>
          </a:bodyPr>
          <a:lstStyle/>
          <a:p>
            <a:pPr lvl="0" algn="ctr"/>
            <a:r>
              <a:rPr lang="vi-VN" sz="3000" dirty="0">
                <a:solidFill>
                  <a:srgbClr val="FF0000"/>
                </a:solidFill>
                <a:latin typeface="Times New Roman" panose="02020603050405020304" pitchFamily="18" charset="0"/>
                <a:cs typeface="Times New Roman" panose="02020603050405020304" pitchFamily="18" charset="0"/>
              </a:rPr>
              <a:t>Nêu thẳng vấn đề đó ra bằng một luận điểm rõ r</a:t>
            </a:r>
            <a:r>
              <a:rPr lang="en-US" sz="3000" dirty="0" err="1">
                <a:solidFill>
                  <a:srgbClr val="FF0000"/>
                </a:solidFill>
                <a:latin typeface="Times New Roman" panose="02020603050405020304" pitchFamily="18" charset="0"/>
                <a:cs typeface="Times New Roman" panose="02020603050405020304" pitchFamily="18" charset="0"/>
              </a:rPr>
              <a:t>àng</a:t>
            </a:r>
            <a:r>
              <a:rPr lang="en-US" sz="3000" dirty="0">
                <a:solidFill>
                  <a:srgbClr val="FF0000"/>
                </a:solidFill>
                <a:latin typeface="Times New Roman" panose="02020603050405020304" pitchFamily="18" charset="0"/>
                <a:cs typeface="Times New Roman" panose="02020603050405020304" pitchFamily="18" charset="0"/>
              </a:rPr>
              <a:t>.</a:t>
            </a:r>
            <a:endParaRPr lang="en-US" sz="3000" dirty="0">
              <a:solidFill>
                <a:srgbClr val="FF0000"/>
              </a:solidFill>
            </a:endParaRPr>
          </a:p>
        </p:txBody>
      </p:sp>
    </p:spTree>
    <p:extLst>
      <p:ext uri="{BB962C8B-B14F-4D97-AF65-F5344CB8AC3E}">
        <p14:creationId xmlns="" xmlns:p14="http://schemas.microsoft.com/office/powerpoint/2010/main" val="266384500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977738195"/>
              </p:ext>
            </p:extLst>
          </p:nvPr>
        </p:nvGraphicFramePr>
        <p:xfrm>
          <a:off x="20071" y="411614"/>
          <a:ext cx="12047603" cy="4756250"/>
        </p:xfrm>
        <a:graphic>
          <a:graphicData uri="http://schemas.openxmlformats.org/drawingml/2006/table">
            <a:tbl>
              <a:tblPr firstRow="1" firstCol="1" bandRow="1">
                <a:tableStyleId>{5C22544A-7EE6-4342-B048-85BDC9FD1C3A}</a:tableStyleId>
              </a:tblPr>
              <a:tblGrid>
                <a:gridCol w="2462163">
                  <a:extLst>
                    <a:ext uri="{9D8B030D-6E8A-4147-A177-3AD203B41FA5}">
                      <a16:colId xmlns="" xmlns:a16="http://schemas.microsoft.com/office/drawing/2014/main" val="20000"/>
                    </a:ext>
                  </a:extLst>
                </a:gridCol>
                <a:gridCol w="4644538">
                  <a:extLst>
                    <a:ext uri="{9D8B030D-6E8A-4147-A177-3AD203B41FA5}">
                      <a16:colId xmlns="" xmlns:a16="http://schemas.microsoft.com/office/drawing/2014/main" val="20001"/>
                    </a:ext>
                  </a:extLst>
                </a:gridCol>
                <a:gridCol w="4940902">
                  <a:extLst>
                    <a:ext uri="{9D8B030D-6E8A-4147-A177-3AD203B41FA5}">
                      <a16:colId xmlns="" xmlns:a16="http://schemas.microsoft.com/office/drawing/2014/main" val="20002"/>
                    </a:ext>
                  </a:extLst>
                </a:gridCol>
              </a:tblGrid>
              <a:tr h="647165">
                <a:tc gridSpan="2">
                  <a:txBody>
                    <a:bodyPr/>
                    <a:lstStyle/>
                    <a:p>
                      <a:pPr marL="0" marR="0" algn="just">
                        <a:lnSpc>
                          <a:spcPct val="107000"/>
                        </a:lnSpc>
                        <a:spcBef>
                          <a:spcPts val="0"/>
                        </a:spcBef>
                        <a:spcAft>
                          <a:spcPts val="0"/>
                        </a:spcAft>
                      </a:pP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Bàn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luận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vấn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đề</a:t>
                      </a:r>
                      <a:endParaRPr lang="en-US" sz="2800" dirty="0">
                        <a:solidFill>
                          <a:srgbClr val="FFFF00"/>
                        </a:solidFill>
                        <a:effectLst/>
                        <a:latin typeface="Times New Roman" pitchFamily="18" charset="0"/>
                        <a:ea typeface="Calibri"/>
                        <a:cs typeface="Times New Roman" pitchFamily="18" charset="0"/>
                      </a:endParaRPr>
                    </a:p>
                  </a:txBody>
                  <a:tcPr marL="68580" marR="68580" marT="0" marB="0"/>
                </a:tc>
                <a:tc hMerge="1">
                  <a:txBody>
                    <a:bodyPr/>
                    <a:lstStyle/>
                    <a:p>
                      <a:endParaRPr lang="en-US"/>
                    </a:p>
                  </a:txBody>
                  <a:tcPr/>
                </a:tc>
                <a:tc>
                  <a:txBody>
                    <a:bodyPr/>
                    <a:lstStyle/>
                    <a:p>
                      <a:pPr marL="0" marR="0" algn="just">
                        <a:lnSpc>
                          <a:spcPct val="107000"/>
                        </a:lnSpc>
                        <a:spcBef>
                          <a:spcPts val="0"/>
                        </a:spcBef>
                        <a:spcAft>
                          <a:spcPts val="0"/>
                        </a:spcAft>
                      </a:pPr>
                      <a:r>
                        <a:rPr lang="en-US" sz="2800">
                          <a:effectLst/>
                          <a:latin typeface="Times New Roman" pitchFamily="18" charset="0"/>
                          <a:cs typeface="Times New Roman" pitchFamily="18" charset="0"/>
                        </a:rPr>
                        <a:t> </a:t>
                      </a:r>
                      <a:endParaRPr lang="en-US" sz="280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0"/>
                  </a:ext>
                </a:extLst>
              </a:tr>
              <a:tr h="0">
                <a:tc rowSpan="2">
                  <a:txBody>
                    <a:bodyPr/>
                    <a:lstStyle/>
                    <a:p>
                      <a:pPr marL="0" marR="0" algn="just">
                        <a:lnSpc>
                          <a:spcPct val="107000"/>
                        </a:lnSpc>
                        <a:spcBef>
                          <a:spcPts val="0"/>
                        </a:spcBef>
                        <a:spcAft>
                          <a:spcPts val="0"/>
                        </a:spcAft>
                      </a:pPr>
                      <a:r>
                        <a:rPr lang="en-US" sz="2800" dirty="0">
                          <a:solidFill>
                            <a:srgbClr val="FFC000"/>
                          </a:solidFill>
                          <a:effectLst/>
                          <a:latin typeface="Times New Roman" pitchFamily="18" charset="0"/>
                          <a:cs typeface="Times New Roman" pitchFamily="18" charset="0"/>
                        </a:rPr>
                        <a:t>- </a:t>
                      </a:r>
                      <a:r>
                        <a:rPr lang="en-US" sz="2800" dirty="0" err="1">
                          <a:solidFill>
                            <a:srgbClr val="FFC000"/>
                          </a:solidFill>
                          <a:effectLst/>
                          <a:latin typeface="Times New Roman" pitchFamily="18" charset="0"/>
                          <a:cs typeface="Times New Roman" pitchFamily="18" charset="0"/>
                        </a:rPr>
                        <a:t>Giải</a:t>
                      </a:r>
                      <a:r>
                        <a:rPr lang="en-US" sz="2800" dirty="0">
                          <a:solidFill>
                            <a:srgbClr val="FFC000"/>
                          </a:solidFill>
                          <a:effectLst/>
                          <a:latin typeface="Times New Roman" pitchFamily="18" charset="0"/>
                          <a:cs typeface="Times New Roman" pitchFamily="18" charset="0"/>
                        </a:rPr>
                        <a:t> </a:t>
                      </a:r>
                      <a:r>
                        <a:rPr lang="en-US" sz="2800" dirty="0" err="1">
                          <a:solidFill>
                            <a:srgbClr val="FFC000"/>
                          </a:solidFill>
                          <a:effectLst/>
                          <a:latin typeface="Times New Roman" pitchFamily="18" charset="0"/>
                          <a:cs typeface="Times New Roman" pitchFamily="18" charset="0"/>
                        </a:rPr>
                        <a:t>thích</a:t>
                      </a:r>
                      <a:endParaRPr lang="en-US" sz="2800" dirty="0">
                        <a:solidFill>
                          <a:srgbClr val="FFC0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b="1" dirty="0" err="1">
                          <a:effectLst/>
                          <a:latin typeface="Times New Roman" pitchFamily="18" charset="0"/>
                          <a:cs typeface="Times New Roman" pitchFamily="18" charset="0"/>
                        </a:rPr>
                        <a:t>Cách</a:t>
                      </a:r>
                      <a:r>
                        <a:rPr lang="en-US" sz="2800" b="1" dirty="0">
                          <a:effectLst/>
                          <a:latin typeface="Times New Roman" pitchFamily="18" charset="0"/>
                          <a:cs typeface="Times New Roman" pitchFamily="18" charset="0"/>
                        </a:rPr>
                        <a:t> 1: </a:t>
                      </a:r>
                      <a:r>
                        <a:rPr lang="en-US" sz="2800" dirty="0" err="1">
                          <a:effectLst/>
                          <a:latin typeface="Times New Roman" pitchFamily="18" charset="0"/>
                          <a:cs typeface="Times New Roman" pitchFamily="18" charset="0"/>
                        </a:rPr>
                        <a:t>Giải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thích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bằng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các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từ</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đồng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nghĩa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nghĩa</a:t>
                      </a:r>
                      <a:endParaRPr lang="en-US" sz="28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a:effectLst/>
                          <a:latin typeface="Times New Roman" pitchFamily="18" charset="0"/>
                          <a:cs typeface="Times New Roman" pitchFamily="18" charset="0"/>
                        </a:rPr>
                        <a:t>Trước hết ta cần hiểu, VĐNL là gì?  VĐNL là ….</a:t>
                      </a:r>
                      <a:endParaRPr lang="en-US" sz="280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1"/>
                  </a:ext>
                </a:extLst>
              </a:tr>
              <a:tr h="467644">
                <a:tc vMerge="1">
                  <a:txBody>
                    <a:bodyPr/>
                    <a:lstStyle/>
                    <a:p>
                      <a:endParaRPr lang="en-US"/>
                    </a:p>
                  </a:txBody>
                  <a:tcPr/>
                </a:tc>
                <a:tc>
                  <a:txBody>
                    <a:bodyPr/>
                    <a:lstStyle/>
                    <a:p>
                      <a:pPr marL="0" marR="0" algn="just">
                        <a:lnSpc>
                          <a:spcPct val="107000"/>
                        </a:lnSpc>
                        <a:spcBef>
                          <a:spcPts val="0"/>
                        </a:spcBef>
                        <a:spcAft>
                          <a:spcPts val="0"/>
                        </a:spcAft>
                      </a:pPr>
                      <a:r>
                        <a:rPr lang="en-US" sz="2800" b="1" dirty="0" err="1">
                          <a:effectLst/>
                          <a:latin typeface="Times New Roman" pitchFamily="18" charset="0"/>
                          <a:cs typeface="Times New Roman" pitchFamily="18" charset="0"/>
                        </a:rPr>
                        <a:t>Cách</a:t>
                      </a:r>
                      <a:r>
                        <a:rPr lang="en-US" sz="2800" b="1" dirty="0">
                          <a:effectLst/>
                          <a:latin typeface="Times New Roman" pitchFamily="18" charset="0"/>
                          <a:cs typeface="Times New Roman" pitchFamily="18" charset="0"/>
                        </a:rPr>
                        <a:t> 2:</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Giải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thích</a:t>
                      </a:r>
                      <a:r>
                        <a:rPr lang="en-US" sz="2800" dirty="0">
                          <a:effectLst/>
                          <a:latin typeface="Times New Roman" pitchFamily="18" charset="0"/>
                          <a:cs typeface="Times New Roman" pitchFamily="18" charset="0"/>
                        </a:rPr>
                        <a:t> ý </a:t>
                      </a:r>
                      <a:r>
                        <a:rPr lang="en-US" sz="2800" dirty="0" err="1">
                          <a:effectLst/>
                          <a:latin typeface="Times New Roman" pitchFamily="18" charset="0"/>
                          <a:cs typeface="Times New Roman" pitchFamily="18" charset="0"/>
                        </a:rPr>
                        <a:t>nghĩa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của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từ</a:t>
                      </a:r>
                      <a:endParaRPr lang="en-US" sz="28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err="1">
                          <a:effectLst/>
                          <a:latin typeface="Times New Roman" pitchFamily="18" charset="0"/>
                          <a:cs typeface="Times New Roman" pitchFamily="18" charset="0"/>
                        </a:rPr>
                        <a:t>Trước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hết</a:t>
                      </a:r>
                      <a:r>
                        <a:rPr lang="en-US" sz="2800" dirty="0">
                          <a:effectLst/>
                          <a:latin typeface="Times New Roman" pitchFamily="18" charset="0"/>
                          <a:cs typeface="Times New Roman" pitchFamily="18" charset="0"/>
                        </a:rPr>
                        <a:t> ta </a:t>
                      </a:r>
                      <a:r>
                        <a:rPr lang="en-US" sz="2800" dirty="0" err="1">
                          <a:effectLst/>
                          <a:latin typeface="Times New Roman" pitchFamily="18" charset="0"/>
                          <a:cs typeface="Times New Roman" pitchFamily="18" charset="0"/>
                        </a:rPr>
                        <a:t>cần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từ</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khóa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gì</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rồi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suy</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nghĩa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của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cả</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câu</a:t>
                      </a:r>
                      <a:endParaRPr lang="en-US" sz="2800" dirty="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2"/>
                  </a:ext>
                </a:extLst>
              </a:tr>
              <a:tr h="0">
                <a:tc>
                  <a:txBody>
                    <a:bodyPr/>
                    <a:lstStyle/>
                    <a:p>
                      <a:pPr marL="0" marR="0" algn="just">
                        <a:lnSpc>
                          <a:spcPct val="107000"/>
                        </a:lnSpc>
                        <a:spcBef>
                          <a:spcPts val="0"/>
                        </a:spcBef>
                        <a:spcAft>
                          <a:spcPts val="0"/>
                        </a:spcAft>
                      </a:pPr>
                      <a:r>
                        <a:rPr lang="en-US" sz="2800" dirty="0">
                          <a:solidFill>
                            <a:srgbClr val="FFC000"/>
                          </a:solidFill>
                          <a:effectLst/>
                          <a:latin typeface="Times New Roman" pitchFamily="18" charset="0"/>
                          <a:cs typeface="Times New Roman" pitchFamily="18" charset="0"/>
                        </a:rPr>
                        <a:t>- </a:t>
                      </a:r>
                      <a:r>
                        <a:rPr lang="en-US" sz="2800" dirty="0" err="1">
                          <a:solidFill>
                            <a:srgbClr val="FFC000"/>
                          </a:solidFill>
                          <a:effectLst/>
                          <a:latin typeface="Times New Roman" pitchFamily="18" charset="0"/>
                          <a:cs typeface="Times New Roman" pitchFamily="18" charset="0"/>
                        </a:rPr>
                        <a:t>Biểu</a:t>
                      </a:r>
                      <a:r>
                        <a:rPr lang="en-US" sz="2800" dirty="0">
                          <a:solidFill>
                            <a:srgbClr val="FFC000"/>
                          </a:solidFill>
                          <a:effectLst/>
                          <a:latin typeface="Times New Roman" pitchFamily="18" charset="0"/>
                          <a:cs typeface="Times New Roman" pitchFamily="18" charset="0"/>
                        </a:rPr>
                        <a:t> </a:t>
                      </a:r>
                      <a:r>
                        <a:rPr lang="en-US" sz="2800" dirty="0" err="1">
                          <a:solidFill>
                            <a:srgbClr val="FFC000"/>
                          </a:solidFill>
                          <a:effectLst/>
                          <a:latin typeface="Times New Roman" pitchFamily="18" charset="0"/>
                          <a:cs typeface="Times New Roman" pitchFamily="18" charset="0"/>
                        </a:rPr>
                        <a:t>hiện</a:t>
                      </a:r>
                      <a:endParaRPr lang="en-US" sz="2800" dirty="0">
                        <a:solidFill>
                          <a:srgbClr val="FFC0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err="1">
                          <a:effectLst/>
                          <a:latin typeface="Times New Roman" pitchFamily="18" charset="0"/>
                          <a:cs typeface="Times New Roman" pitchFamily="18" charset="0"/>
                        </a:rPr>
                        <a:t>Nêu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những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Cuộc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sống</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Lịch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sử</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tại</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lao</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động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sản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xuất</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gia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đình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xã</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hội</a:t>
                      </a:r>
                      <a:r>
                        <a:rPr lang="en-US" sz="2800" dirty="0">
                          <a:effectLst/>
                          <a:latin typeface="Times New Roman" pitchFamily="18" charset="0"/>
                          <a:cs typeface="Times New Roman" pitchFamily="18" charset="0"/>
                        </a:rPr>
                        <a:t>…</a:t>
                      </a:r>
                      <a:endParaRPr lang="en-US" sz="28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Đặt</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các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câu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hỏi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về</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các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lĩnh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vực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cuộc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sống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lịch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sử</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lao</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động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sản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xuất</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trong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gia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đình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xã</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hội</a:t>
                      </a:r>
                      <a:r>
                        <a:rPr lang="en-US" sz="2800" dirty="0">
                          <a:effectLst/>
                          <a:latin typeface="Times New Roman" pitchFamily="18" charset="0"/>
                          <a:cs typeface="Times New Roman" pitchFamily="18" charset="0"/>
                        </a:rPr>
                        <a:t>…</a:t>
                      </a:r>
                      <a:r>
                        <a:rPr lang="en-US" sz="2800" dirty="0" err="1">
                          <a:effectLst/>
                          <a:latin typeface="Times New Roman" pitchFamily="18" charset="0"/>
                          <a:cs typeface="Times New Roman" pitchFamily="18" charset="0"/>
                        </a:rPr>
                        <a:t>được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như</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thế</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nào</a:t>
                      </a:r>
                      <a:r>
                        <a:rPr lang="en-US" sz="2800" dirty="0">
                          <a:effectLst/>
                          <a:latin typeface="Times New Roman" pitchFamily="18" charset="0"/>
                          <a:cs typeface="Times New Roman" pitchFamily="18" charset="0"/>
                        </a:rPr>
                        <a:t>?</a:t>
                      </a:r>
                      <a:endParaRPr lang="en-US" sz="2800" dirty="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3"/>
                  </a:ext>
                </a:extLst>
              </a:tr>
            </a:tbl>
          </a:graphicData>
        </a:graphic>
      </p:graphicFrame>
    </p:spTree>
    <p:extLst>
      <p:ext uri="{BB962C8B-B14F-4D97-AF65-F5344CB8AC3E}">
        <p14:creationId xmlns="" xmlns:p14="http://schemas.microsoft.com/office/powerpoint/2010/main" val="570432718"/>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1217631366"/>
              </p:ext>
            </p:extLst>
          </p:nvPr>
        </p:nvGraphicFramePr>
        <p:xfrm>
          <a:off x="90922" y="266917"/>
          <a:ext cx="11948678" cy="4696587"/>
        </p:xfrm>
        <a:graphic>
          <a:graphicData uri="http://schemas.openxmlformats.org/drawingml/2006/table">
            <a:tbl>
              <a:tblPr firstRow="1" firstCol="1" bandRow="1">
                <a:tableStyleId>{5C22544A-7EE6-4342-B048-85BDC9FD1C3A}</a:tableStyleId>
              </a:tblPr>
              <a:tblGrid>
                <a:gridCol w="2251448">
                  <a:extLst>
                    <a:ext uri="{9D8B030D-6E8A-4147-A177-3AD203B41FA5}">
                      <a16:colId xmlns="" xmlns:a16="http://schemas.microsoft.com/office/drawing/2014/main" val="20000"/>
                    </a:ext>
                  </a:extLst>
                </a:gridCol>
                <a:gridCol w="3291048">
                  <a:extLst>
                    <a:ext uri="{9D8B030D-6E8A-4147-A177-3AD203B41FA5}">
                      <a16:colId xmlns="" xmlns:a16="http://schemas.microsoft.com/office/drawing/2014/main" val="20001"/>
                    </a:ext>
                  </a:extLst>
                </a:gridCol>
                <a:gridCol w="6406182">
                  <a:extLst>
                    <a:ext uri="{9D8B030D-6E8A-4147-A177-3AD203B41FA5}">
                      <a16:colId xmlns="" xmlns:a16="http://schemas.microsoft.com/office/drawing/2014/main" val="20002"/>
                    </a:ext>
                  </a:extLst>
                </a:gridCol>
              </a:tblGrid>
              <a:tr h="0">
                <a:tc>
                  <a:txBody>
                    <a:bodyPr/>
                    <a:lstStyle/>
                    <a:p>
                      <a:pPr marL="0" marR="0">
                        <a:lnSpc>
                          <a:spcPct val="107000"/>
                        </a:lnSpc>
                        <a:spcBef>
                          <a:spcPts val="0"/>
                        </a:spcBef>
                        <a:spcAft>
                          <a:spcPts val="0"/>
                        </a:spcAft>
                      </a:pPr>
                      <a:r>
                        <a:rPr lang="en-US" sz="3200" dirty="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Vai</a:t>
                      </a:r>
                      <a:r>
                        <a:rPr lang="en-US" sz="3200" dirty="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trò</a:t>
                      </a:r>
                      <a:r>
                        <a:rPr lang="en-US" sz="3200" dirty="0">
                          <a:solidFill>
                            <a:srgbClr val="FFFF00"/>
                          </a:solidFill>
                          <a:effectLst/>
                          <a:latin typeface="Times New Roman" pitchFamily="18" charset="0"/>
                          <a:cs typeface="Times New Roman" pitchFamily="18" charset="0"/>
                        </a:rPr>
                        <a:t>/ý </a:t>
                      </a:r>
                      <a:r>
                        <a:rPr lang="en-US" sz="3200" dirty="0" err="1">
                          <a:solidFill>
                            <a:srgbClr val="FFFF00"/>
                          </a:solidFill>
                          <a:effectLst/>
                          <a:latin typeface="Times New Roman" pitchFamily="18" charset="0"/>
                          <a:cs typeface="Times New Roman" pitchFamily="18" charset="0"/>
                        </a:rPr>
                        <a:t>nghĩa</a:t>
                      </a:r>
                      <a:endParaRPr lang="en-US" sz="3200" dirty="0">
                        <a:solidFill>
                          <a:srgbClr val="FFFF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Khẳng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định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Đối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với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bản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thân</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Đối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với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gia</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đình</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Đối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với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xã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hội</a:t>
                      </a:r>
                      <a:r>
                        <a:rPr lang="en-US" sz="3200" dirty="0">
                          <a:effectLst/>
                          <a:latin typeface="Times New Roman" pitchFamily="18" charset="0"/>
                          <a:cs typeface="Times New Roman" pitchFamily="18" charset="0"/>
                        </a:rPr>
                        <a:t>.</a:t>
                      </a:r>
                      <a:endParaRPr lang="en-US" sz="32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Đặt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và</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trả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lời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các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câu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hỏi</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đem</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cho</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bản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thân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những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điều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gì</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đem</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cho</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gia</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đình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những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điều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gì</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đem</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cho</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xã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hội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những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điều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gì</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Nếu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như</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không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a:t>
                      </a:r>
                      <a:r>
                        <a:rPr lang="en-US" sz="3200" dirty="0" err="1">
                          <a:effectLst/>
                          <a:latin typeface="Times New Roman" pitchFamily="18" charset="0"/>
                          <a:cs typeface="Times New Roman" pitchFamily="18" charset="0"/>
                        </a:rPr>
                        <a:t>thì</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sẽ</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như</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thế</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nào</a:t>
                      </a:r>
                      <a:r>
                        <a:rPr lang="en-US" sz="3200" dirty="0">
                          <a:effectLst/>
                          <a:latin typeface="Times New Roman" pitchFamily="18" charset="0"/>
                          <a:cs typeface="Times New Roman" pitchFamily="18" charset="0"/>
                        </a:rPr>
                        <a:t>?</a:t>
                      </a:r>
                      <a:endParaRPr lang="en-US" sz="3200" dirty="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0"/>
                  </a:ext>
                </a:extLst>
              </a:tr>
            </a:tbl>
          </a:graphicData>
        </a:graphic>
      </p:graphicFrame>
    </p:spTree>
    <p:extLst>
      <p:ext uri="{BB962C8B-B14F-4D97-AF65-F5344CB8AC3E}">
        <p14:creationId xmlns="" xmlns:p14="http://schemas.microsoft.com/office/powerpoint/2010/main" val="2683243941"/>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2582608026"/>
              </p:ext>
            </p:extLst>
          </p:nvPr>
        </p:nvGraphicFramePr>
        <p:xfrm>
          <a:off x="114984" y="266916"/>
          <a:ext cx="11820342" cy="5387128"/>
        </p:xfrm>
        <a:graphic>
          <a:graphicData uri="http://schemas.openxmlformats.org/drawingml/2006/table">
            <a:tbl>
              <a:tblPr firstRow="1" firstCol="1" bandRow="1">
                <a:tableStyleId>{5C22544A-7EE6-4342-B048-85BDC9FD1C3A}</a:tableStyleId>
              </a:tblPr>
              <a:tblGrid>
                <a:gridCol w="2227266">
                  <a:extLst>
                    <a:ext uri="{9D8B030D-6E8A-4147-A177-3AD203B41FA5}">
                      <a16:colId xmlns="" xmlns:a16="http://schemas.microsoft.com/office/drawing/2014/main" val="20000"/>
                    </a:ext>
                  </a:extLst>
                </a:gridCol>
                <a:gridCol w="3255700">
                  <a:extLst>
                    <a:ext uri="{9D8B030D-6E8A-4147-A177-3AD203B41FA5}">
                      <a16:colId xmlns="" xmlns:a16="http://schemas.microsoft.com/office/drawing/2014/main" val="20001"/>
                    </a:ext>
                  </a:extLst>
                </a:gridCol>
                <a:gridCol w="6337376">
                  <a:extLst>
                    <a:ext uri="{9D8B030D-6E8A-4147-A177-3AD203B41FA5}">
                      <a16:colId xmlns="" xmlns:a16="http://schemas.microsoft.com/office/drawing/2014/main" val="20002"/>
                    </a:ext>
                  </a:extLst>
                </a:gridCol>
              </a:tblGrid>
              <a:tr h="755768">
                <a:tc gridSpan="3">
                  <a:txBody>
                    <a:bodyPr/>
                    <a:lstStyle/>
                    <a:p>
                      <a:pPr marL="0" marR="0" algn="just">
                        <a:lnSpc>
                          <a:spcPct val="107000"/>
                        </a:lnSpc>
                        <a:spcBef>
                          <a:spcPts val="0"/>
                        </a:spcBef>
                        <a:spcAft>
                          <a:spcPts val="0"/>
                        </a:spcAft>
                      </a:pPr>
                      <a:r>
                        <a:rPr lang="en-US" sz="3200" dirty="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Liên</a:t>
                      </a:r>
                      <a:r>
                        <a:rPr lang="en-US" sz="3200" dirty="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hệ</a:t>
                      </a:r>
                      <a:r>
                        <a:rPr lang="en-US" sz="3200" dirty="0">
                          <a:solidFill>
                            <a:srgbClr val="FFFF00"/>
                          </a:solidFill>
                          <a:effectLst/>
                          <a:latin typeface="Times New Roman" pitchFamily="18" charset="0"/>
                          <a:cs typeface="Times New Roman" pitchFamily="18" charset="0"/>
                        </a:rPr>
                        <a:t> </a:t>
                      </a:r>
                      <a:r>
                        <a:rPr lang="en-US" sz="3200" dirty="0" smtClean="0">
                          <a:solidFill>
                            <a:srgbClr val="FFFF00"/>
                          </a:solidFill>
                          <a:effectLst/>
                          <a:latin typeface="Times New Roman" pitchFamily="18" charset="0"/>
                          <a:cs typeface="Times New Roman" pitchFamily="18" charset="0"/>
                        </a:rPr>
                        <a:t>,</a:t>
                      </a:r>
                      <a:r>
                        <a:rPr lang="en-US" sz="3200" baseline="0" dirty="0" smtClean="0">
                          <a:solidFill>
                            <a:srgbClr val="FFFF00"/>
                          </a:solidFill>
                          <a:effectLst/>
                          <a:latin typeface="Times New Roman" pitchFamily="18" charset="0"/>
                          <a:cs typeface="Times New Roman" pitchFamily="18" charset="0"/>
                        </a:rPr>
                        <a:t> </a:t>
                      </a:r>
                      <a:r>
                        <a:rPr lang="en-US" sz="3200" dirty="0" err="1" smtClean="0">
                          <a:solidFill>
                            <a:srgbClr val="FFFF00"/>
                          </a:solidFill>
                          <a:effectLst/>
                          <a:latin typeface="Times New Roman" pitchFamily="18" charset="0"/>
                          <a:cs typeface="Times New Roman" pitchFamily="18" charset="0"/>
                        </a:rPr>
                        <a:t>mở</a:t>
                      </a:r>
                      <a:r>
                        <a:rPr lang="en-US" sz="3200" dirty="0" smtClean="0">
                          <a:solidFill>
                            <a:srgbClr val="FFFF00"/>
                          </a:solidFill>
                          <a:effectLst/>
                          <a:latin typeface="Times New Roman" pitchFamily="18" charset="0"/>
                          <a:cs typeface="Times New Roman" pitchFamily="18" charset="0"/>
                        </a:rPr>
                        <a:t> </a:t>
                      </a:r>
                      <a:r>
                        <a:rPr lang="en-US" sz="3200" dirty="0" err="1">
                          <a:solidFill>
                            <a:srgbClr val="FFFF00"/>
                          </a:solidFill>
                          <a:effectLst/>
                          <a:latin typeface="Times New Roman" pitchFamily="18" charset="0"/>
                          <a:cs typeface="Times New Roman" pitchFamily="18" charset="0"/>
                        </a:rPr>
                        <a:t>rộng</a:t>
                      </a:r>
                      <a:r>
                        <a:rPr lang="en-US" sz="3200" dirty="0">
                          <a:solidFill>
                            <a:srgbClr val="FFFF00"/>
                          </a:solidFill>
                          <a:effectLst/>
                          <a:latin typeface="Times New Roman" pitchFamily="18" charset="0"/>
                          <a:cs typeface="Times New Roman" pitchFamily="18" charset="0"/>
                        </a:rPr>
                        <a:t>:</a:t>
                      </a:r>
                      <a:endParaRPr lang="en-US" sz="3200" dirty="0">
                        <a:solidFill>
                          <a:srgbClr val="FFFF00"/>
                        </a:solidFill>
                        <a:effectLst/>
                        <a:latin typeface="Times New Roman" pitchFamily="18" charset="0"/>
                        <a:ea typeface="Calibri"/>
                        <a:cs typeface="Times New Roman"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2543988">
                <a:tc>
                  <a:txBody>
                    <a:bodyPr/>
                    <a:lstStyle/>
                    <a:p>
                      <a:pPr marL="0" marR="0" algn="just">
                        <a:lnSpc>
                          <a:spcPct val="107000"/>
                        </a:lnSpc>
                        <a:spcBef>
                          <a:spcPts val="0"/>
                        </a:spcBef>
                        <a:spcAft>
                          <a:spcPts val="0"/>
                        </a:spcAft>
                      </a:pP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Phản</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đề</a:t>
                      </a:r>
                      <a:endParaRPr lang="en-US" sz="3200" dirty="0">
                        <a:solidFill>
                          <a:srgbClr val="FFC0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Lật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ngược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endParaRPr lang="en-US" sz="32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Tuy</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nhiên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bên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cạnh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đó</a:t>
                      </a:r>
                      <a:r>
                        <a:rPr lang="en-US" sz="3200" dirty="0">
                          <a:effectLst/>
                          <a:latin typeface="Times New Roman" pitchFamily="18" charset="0"/>
                          <a:cs typeface="Times New Roman" pitchFamily="18" charset="0"/>
                        </a:rPr>
                        <a:t>/</a:t>
                      </a:r>
                      <a:r>
                        <a:rPr lang="en-US" sz="3200" dirty="0" err="1">
                          <a:effectLst/>
                          <a:latin typeface="Times New Roman" pitchFamily="18" charset="0"/>
                          <a:cs typeface="Times New Roman" pitchFamily="18" charset="0"/>
                        </a:rPr>
                        <a:t>mặt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khác</a:t>
                      </a:r>
                      <a:r>
                        <a:rPr lang="en-US" sz="3200" dirty="0">
                          <a:effectLst/>
                          <a:latin typeface="Times New Roman" pitchFamily="18" charset="0"/>
                          <a:cs typeface="Times New Roman" pitchFamily="18" charset="0"/>
                        </a:rPr>
                        <a:t>…</a:t>
                      </a:r>
                      <a:r>
                        <a:rPr lang="en-US" sz="3200" dirty="0" err="1">
                          <a:effectLst/>
                          <a:latin typeface="Times New Roman" pitchFamily="18" charset="0"/>
                          <a:cs typeface="Times New Roman" pitchFamily="18" charset="0"/>
                        </a:rPr>
                        <a:t>trong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xã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hội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hiện</a:t>
                      </a:r>
                      <a:r>
                        <a:rPr lang="en-US" sz="3200" dirty="0">
                          <a:effectLst/>
                          <a:latin typeface="Times New Roman" pitchFamily="18" charset="0"/>
                          <a:cs typeface="Times New Roman" pitchFamily="18" charset="0"/>
                        </a:rPr>
                        <a:t> nay </a:t>
                      </a:r>
                      <a:r>
                        <a:rPr lang="en-US" sz="3200" dirty="0" err="1">
                          <a:effectLst/>
                          <a:latin typeface="Times New Roman" pitchFamily="18" charset="0"/>
                          <a:cs typeface="Times New Roman" pitchFamily="18" charset="0"/>
                        </a:rPr>
                        <a:t>vẫn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còn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những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hiện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tượng</a:t>
                      </a:r>
                      <a:r>
                        <a:rPr lang="en-US" sz="3200" dirty="0">
                          <a:effectLst/>
                          <a:latin typeface="Times New Roman" pitchFamily="18" charset="0"/>
                          <a:cs typeface="Times New Roman" pitchFamily="18" charset="0"/>
                        </a:rPr>
                        <a:t>….(</a:t>
                      </a:r>
                      <a:r>
                        <a:rPr lang="en-US" sz="3200" dirty="0" err="1">
                          <a:effectLst/>
                          <a:latin typeface="Times New Roman" pitchFamily="18" charset="0"/>
                          <a:cs typeface="Times New Roman" pitchFamily="18" charset="0"/>
                        </a:rPr>
                        <a:t>vấn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đề</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trái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ngược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cần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lên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án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phê</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phán</a:t>
                      </a:r>
                      <a:r>
                        <a:rPr lang="en-US" sz="3200" dirty="0">
                          <a:effectLst/>
                          <a:latin typeface="Times New Roman" pitchFamily="18" charset="0"/>
                          <a:cs typeface="Times New Roman" pitchFamily="18" charset="0"/>
                        </a:rPr>
                        <a:t>….</a:t>
                      </a:r>
                      <a:endParaRPr lang="en-US" sz="3200" dirty="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1"/>
                  </a:ext>
                </a:extLst>
              </a:tr>
              <a:tr h="0">
                <a:tc>
                  <a:txBody>
                    <a:bodyPr/>
                    <a:lstStyle/>
                    <a:p>
                      <a:pPr marL="0" marR="0" algn="just">
                        <a:lnSpc>
                          <a:spcPct val="107000"/>
                        </a:lnSpc>
                        <a:spcBef>
                          <a:spcPts val="0"/>
                        </a:spcBef>
                        <a:spcAft>
                          <a:spcPts val="0"/>
                        </a:spcAft>
                      </a:pP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Bài</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học</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nhận</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thức</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và</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hành</a:t>
                      </a:r>
                      <a:r>
                        <a:rPr lang="en-US" sz="3200" dirty="0">
                          <a:solidFill>
                            <a:srgbClr val="FFC000"/>
                          </a:solidFill>
                          <a:effectLst/>
                          <a:latin typeface="Times New Roman" pitchFamily="18" charset="0"/>
                          <a:cs typeface="Times New Roman" pitchFamily="18" charset="0"/>
                        </a:rPr>
                        <a:t> </a:t>
                      </a:r>
                      <a:r>
                        <a:rPr lang="en-US" sz="3200" dirty="0" err="1">
                          <a:solidFill>
                            <a:srgbClr val="FFC000"/>
                          </a:solidFill>
                          <a:effectLst/>
                          <a:latin typeface="Times New Roman" pitchFamily="18" charset="0"/>
                          <a:cs typeface="Times New Roman" pitchFamily="18" charset="0"/>
                        </a:rPr>
                        <a:t>động</a:t>
                      </a:r>
                      <a:endParaRPr lang="en-US" sz="3200" dirty="0">
                        <a:solidFill>
                          <a:srgbClr val="FFC0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Nêu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bài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học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nhận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thức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và</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hành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động</a:t>
                      </a:r>
                      <a:endParaRPr lang="en-US" sz="3200" dirty="0">
                        <a:effectLst/>
                        <a:latin typeface="Times New Roman" pitchFamily="18" charset="0"/>
                        <a:cs typeface="Times New Roman" pitchFamily="18" charset="0"/>
                      </a:endParaRP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endParaRPr lang="en-US" sz="32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Nhận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thức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được</a:t>
                      </a:r>
                      <a:r>
                        <a:rPr lang="en-US" sz="3200" dirty="0">
                          <a:effectLst/>
                          <a:latin typeface="Times New Roman" pitchFamily="18" charset="0"/>
                          <a:cs typeface="Times New Roman" pitchFamily="18" charset="0"/>
                        </a:rPr>
                        <a:t> VĐNL </a:t>
                      </a:r>
                      <a:r>
                        <a:rPr lang="en-US" sz="3200" dirty="0" err="1">
                          <a:effectLst/>
                          <a:latin typeface="Times New Roman" pitchFamily="18" charset="0"/>
                          <a:cs typeface="Times New Roman" pitchFamily="18" charset="0"/>
                        </a:rPr>
                        <a:t>là</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một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điều</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cần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có</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của</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mỗi</a:t>
                      </a:r>
                      <a:r>
                        <a:rPr lang="en-US" sz="3200" dirty="0">
                          <a:effectLst/>
                          <a:latin typeface="Times New Roman" pitchFamily="18" charset="0"/>
                          <a:cs typeface="Times New Roman" pitchFamily="18" charset="0"/>
                        </a:rPr>
                        <a:t> con </a:t>
                      </a:r>
                      <a:r>
                        <a:rPr lang="en-US" sz="3200" dirty="0" err="1">
                          <a:effectLst/>
                          <a:latin typeface="Times New Roman" pitchFamily="18" charset="0"/>
                          <a:cs typeface="Times New Roman" pitchFamily="18" charset="0"/>
                        </a:rPr>
                        <a:t>người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xã</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hội</a:t>
                      </a:r>
                      <a:r>
                        <a:rPr lang="en-US" sz="32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Rút</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ra</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bài</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học</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hành</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động</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cho</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bản</a:t>
                      </a:r>
                      <a:r>
                        <a:rPr lang="en-US" sz="3200" dirty="0">
                          <a:effectLst/>
                          <a:latin typeface="Times New Roman" pitchFamily="18" charset="0"/>
                          <a:cs typeface="Times New Roman" pitchFamily="18" charset="0"/>
                        </a:rPr>
                        <a:t> </a:t>
                      </a:r>
                      <a:r>
                        <a:rPr lang="en-US" sz="3200" dirty="0" err="1">
                          <a:effectLst/>
                          <a:latin typeface="Times New Roman" pitchFamily="18" charset="0"/>
                          <a:cs typeface="Times New Roman" pitchFamily="18" charset="0"/>
                        </a:rPr>
                        <a:t>thân</a:t>
                      </a:r>
                      <a:r>
                        <a:rPr lang="en-US" sz="3200" dirty="0" smtClean="0">
                          <a:effectLst/>
                          <a:latin typeface="Times New Roman" pitchFamily="18" charset="0"/>
                          <a:cs typeface="Times New Roman" pitchFamily="18" charset="0"/>
                        </a:rPr>
                        <a:t>…</a:t>
                      </a:r>
                      <a:endParaRPr lang="en-US" sz="3200" dirty="0">
                        <a:effectLst/>
                        <a:latin typeface="Times New Roman" pitchFamily="18" charset="0"/>
                        <a:cs typeface="Times New Roman" pitchFamily="18" charset="0"/>
                      </a:endParaRPr>
                    </a:p>
                  </a:txBody>
                  <a:tcPr marL="68580" marR="68580" marT="0" marB="0"/>
                </a:tc>
                <a:extLst>
                  <a:ext uri="{0D108BD9-81ED-4DB2-BD59-A6C34878D82A}">
                    <a16:rowId xmlns="" xmlns:a16="http://schemas.microsoft.com/office/drawing/2014/main" val="10002"/>
                  </a:ext>
                </a:extLst>
              </a:tr>
            </a:tbl>
          </a:graphicData>
        </a:graphic>
      </p:graphicFrame>
    </p:spTree>
    <p:extLst>
      <p:ext uri="{BB962C8B-B14F-4D97-AF65-F5344CB8AC3E}">
        <p14:creationId xmlns="" xmlns:p14="http://schemas.microsoft.com/office/powerpoint/2010/main" val="2267608659"/>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4487779" y="0"/>
            <a:ext cx="2033338" cy="584775"/>
          </a:xfrm>
          <a:prstGeom prst="rect">
            <a:avLst/>
          </a:prstGeom>
          <a:solidFill>
            <a:srgbClr val="FFFF00"/>
          </a:solidFill>
          <a:ln>
            <a:noFill/>
          </a:ln>
          <a:effectLst/>
        </p:spPr>
        <p:txBody>
          <a:bodyPr vert="horz" wrap="square" lIns="91440" tIns="45720" rIns="91440" bIns="45720" numCol="1" anchor="ctr" anchorCtr="0" compatLnSpc="1">
            <a:prstTxWarp prst="textNoShape">
              <a:avLst/>
            </a:prstTxWarp>
            <a:spAutoFit/>
          </a:bodyPr>
          <a:lstStyle/>
          <a:p>
            <a:pPr algn="ctr"/>
            <a:r>
              <a:rPr kumimoji="0" lang="en-US" sz="32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LƯU</a:t>
            </a:r>
            <a:r>
              <a:rPr kumimoji="0" lang="en-US" sz="3200" b="1" u="none" strike="noStrike" cap="none" normalizeH="0" dirty="0">
                <a:ln>
                  <a:noFill/>
                </a:ln>
                <a:solidFill>
                  <a:srgbClr val="FF0000"/>
                </a:solidFill>
                <a:effectLst/>
                <a:latin typeface="Times New Roman" pitchFamily="18" charset="0"/>
                <a:ea typeface="Calibri" pitchFamily="34" charset="0"/>
                <a:cs typeface="Times New Roman" pitchFamily="18" charset="0"/>
              </a:rPr>
              <a:t> Ý</a:t>
            </a:r>
            <a:endParaRPr lang="en-US" sz="3200" dirty="0">
              <a:solidFill>
                <a:srgbClr val="FF0000"/>
              </a:solidFill>
            </a:endParaRPr>
          </a:p>
        </p:txBody>
      </p:sp>
      <p:graphicFrame>
        <p:nvGraphicFramePr>
          <p:cNvPr id="5" name="Table 4"/>
          <p:cNvGraphicFramePr>
            <a:graphicFrameLocks noGrp="1"/>
          </p:cNvGraphicFramePr>
          <p:nvPr>
            <p:extLst>
              <p:ext uri="{D42A27DB-BD31-4B8C-83A1-F6EECF244321}">
                <p14:modId xmlns="" xmlns:p14="http://schemas.microsoft.com/office/powerpoint/2010/main" val="3713406568"/>
              </p:ext>
            </p:extLst>
          </p:nvPr>
        </p:nvGraphicFramePr>
        <p:xfrm>
          <a:off x="0" y="584775"/>
          <a:ext cx="12039600" cy="5997837"/>
        </p:xfrm>
        <a:graphic>
          <a:graphicData uri="http://schemas.openxmlformats.org/drawingml/2006/table">
            <a:tbl>
              <a:tblPr firstRow="1" bandRow="1">
                <a:tableStyleId>{5C22544A-7EE6-4342-B048-85BDC9FD1C3A}</a:tableStyleId>
              </a:tblPr>
              <a:tblGrid>
                <a:gridCol w="1657273">
                  <a:extLst>
                    <a:ext uri="{9D8B030D-6E8A-4147-A177-3AD203B41FA5}">
                      <a16:colId xmlns="" xmlns:a16="http://schemas.microsoft.com/office/drawing/2014/main" val="20000"/>
                    </a:ext>
                  </a:extLst>
                </a:gridCol>
                <a:gridCol w="3862908">
                  <a:extLst>
                    <a:ext uri="{9D8B030D-6E8A-4147-A177-3AD203B41FA5}">
                      <a16:colId xmlns="" xmlns:a16="http://schemas.microsoft.com/office/drawing/2014/main" val="20001"/>
                    </a:ext>
                  </a:extLst>
                </a:gridCol>
                <a:gridCol w="6519419">
                  <a:extLst>
                    <a:ext uri="{9D8B030D-6E8A-4147-A177-3AD203B41FA5}">
                      <a16:colId xmlns="" xmlns:a16="http://schemas.microsoft.com/office/drawing/2014/main" val="20002"/>
                    </a:ext>
                  </a:extLst>
                </a:gridCol>
              </a:tblGrid>
              <a:tr h="654478">
                <a:tc rowSpan="2">
                  <a:txBody>
                    <a:bodyPr/>
                    <a:lstStyle/>
                    <a:p>
                      <a:pPr marL="0" marR="0" algn="ctr">
                        <a:lnSpc>
                          <a:spcPct val="107000"/>
                        </a:lnSpc>
                        <a:spcBef>
                          <a:spcPts val="0"/>
                        </a:spcBef>
                        <a:spcAft>
                          <a:spcPts val="800"/>
                        </a:spcAft>
                      </a:pPr>
                      <a:r>
                        <a:rPr lang="en-US" sz="2600" b="1" dirty="0" err="1">
                          <a:solidFill>
                            <a:schemeClr val="tx1"/>
                          </a:solidFill>
                          <a:effectLst/>
                          <a:latin typeface="Times New Roman" pitchFamily="18" charset="0"/>
                          <a:cs typeface="Times New Roman" pitchFamily="18" charset="0"/>
                        </a:rPr>
                        <a:t>Liên</a:t>
                      </a:r>
                      <a:r>
                        <a:rPr lang="en-US" sz="2600" b="1" dirty="0">
                          <a:solidFill>
                            <a:schemeClr val="tx1"/>
                          </a:solidFill>
                          <a:effectLst/>
                          <a:latin typeface="Times New Roman" pitchFamily="18" charset="0"/>
                          <a:cs typeface="Times New Roman" pitchFamily="18" charset="0"/>
                        </a:rPr>
                        <a:t> </a:t>
                      </a:r>
                      <a:r>
                        <a:rPr lang="en-US" sz="2600" b="1" dirty="0" err="1">
                          <a:solidFill>
                            <a:schemeClr val="tx1"/>
                          </a:solidFill>
                          <a:effectLst/>
                          <a:latin typeface="Times New Roman" pitchFamily="18" charset="0"/>
                          <a:cs typeface="Times New Roman" pitchFamily="18" charset="0"/>
                        </a:rPr>
                        <a:t>kết</a:t>
                      </a:r>
                      <a:r>
                        <a:rPr lang="en-US" sz="2600" b="1" dirty="0">
                          <a:solidFill>
                            <a:schemeClr val="tx1"/>
                          </a:solidFill>
                          <a:effectLst/>
                          <a:latin typeface="Times New Roman" pitchFamily="18" charset="0"/>
                          <a:cs typeface="Times New Roman" pitchFamily="18" charset="0"/>
                        </a:rPr>
                        <a:t> </a:t>
                      </a:r>
                      <a:r>
                        <a:rPr lang="en-US" sz="2600" b="1" dirty="0" err="1">
                          <a:solidFill>
                            <a:schemeClr val="tx1"/>
                          </a:solidFill>
                          <a:effectLst/>
                          <a:latin typeface="Times New Roman" pitchFamily="18" charset="0"/>
                          <a:cs typeface="Times New Roman" pitchFamily="18" charset="0"/>
                        </a:rPr>
                        <a:t>nội</a:t>
                      </a:r>
                      <a:r>
                        <a:rPr lang="en-US" sz="2600" b="1" dirty="0">
                          <a:solidFill>
                            <a:schemeClr val="tx1"/>
                          </a:solidFill>
                          <a:effectLst/>
                          <a:latin typeface="Times New Roman" pitchFamily="18" charset="0"/>
                          <a:cs typeface="Times New Roman" pitchFamily="18" charset="0"/>
                        </a:rPr>
                        <a:t> dung</a:t>
                      </a:r>
                      <a:endParaRPr lang="en-US" sz="2600" b="1" dirty="0">
                        <a:solidFill>
                          <a:schemeClr val="tx1"/>
                        </a:solidFill>
                        <a:effectLst/>
                        <a:latin typeface="Times New Roman" pitchFamily="18" charset="0"/>
                        <a:ea typeface="Calibri"/>
                        <a:cs typeface="Times New Roman" pitchFamily="18" charset="0"/>
                      </a:endParaRPr>
                    </a:p>
                  </a:txBody>
                  <a:tcPr marL="10320" marR="10320" marT="5160" marB="5160">
                    <a:solidFill>
                      <a:schemeClr val="accent1">
                        <a:lumMod val="40000"/>
                        <a:lumOff val="60000"/>
                      </a:schemeClr>
                    </a:solidFill>
                  </a:tcPr>
                </a:tc>
                <a:tc gridSpan="2">
                  <a:txBody>
                    <a:bodyPr/>
                    <a:lstStyle/>
                    <a:p>
                      <a:pPr marL="0" marR="0" algn="just">
                        <a:lnSpc>
                          <a:spcPct val="107000"/>
                        </a:lnSpc>
                        <a:spcBef>
                          <a:spcPts val="0"/>
                        </a:spcBef>
                        <a:spcAft>
                          <a:spcPts val="800"/>
                        </a:spcAft>
                      </a:pP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Liên</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kết</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chủ</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đề</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Các</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câu</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trong</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đoạn</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phải</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tập</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trung</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thể</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hiện</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một</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chủ</a:t>
                      </a:r>
                      <a:r>
                        <a:rPr lang="en-US" sz="2600" b="0" dirty="0">
                          <a:solidFill>
                            <a:schemeClr val="tx1"/>
                          </a:solidFill>
                          <a:effectLst/>
                          <a:latin typeface="Times New Roman" pitchFamily="18" charset="0"/>
                          <a:cs typeface="Times New Roman" pitchFamily="18" charset="0"/>
                        </a:rPr>
                        <a:t> </a:t>
                      </a:r>
                      <a:r>
                        <a:rPr lang="en-US" sz="2600" b="0" dirty="0" err="1">
                          <a:solidFill>
                            <a:schemeClr val="tx1"/>
                          </a:solidFill>
                          <a:effectLst/>
                          <a:latin typeface="Times New Roman" pitchFamily="18" charset="0"/>
                          <a:cs typeface="Times New Roman" pitchFamily="18" charset="0"/>
                        </a:rPr>
                        <a:t>đề</a:t>
                      </a:r>
                      <a:r>
                        <a:rPr lang="en-US" sz="2600" b="0" dirty="0">
                          <a:solidFill>
                            <a:schemeClr val="tx1"/>
                          </a:solidFill>
                          <a:effectLst/>
                          <a:latin typeface="Times New Roman" pitchFamily="18" charset="0"/>
                          <a:cs typeface="Times New Roman" pitchFamily="18" charset="0"/>
                        </a:rPr>
                        <a:t>)</a:t>
                      </a:r>
                      <a:endParaRPr lang="en-US" sz="2600" b="0" dirty="0">
                        <a:solidFill>
                          <a:schemeClr val="tx1"/>
                        </a:solidFill>
                        <a:effectLst/>
                        <a:latin typeface="Times New Roman" pitchFamily="18" charset="0"/>
                        <a:ea typeface="Calibri"/>
                        <a:cs typeface="Times New Roman" pitchFamily="18" charset="0"/>
                      </a:endParaRPr>
                    </a:p>
                  </a:txBody>
                  <a:tcPr marL="10320" marR="10320" marT="5160" marB="5160">
                    <a:solidFill>
                      <a:schemeClr val="accent1">
                        <a:lumMod val="40000"/>
                        <a:lumOff val="60000"/>
                      </a:schemeClr>
                    </a:solidFill>
                  </a:tcPr>
                </a:tc>
                <a:tc hMerge="1">
                  <a:txBody>
                    <a:bodyPr/>
                    <a:lstStyle/>
                    <a:p>
                      <a:endParaRPr lang="en-US"/>
                    </a:p>
                  </a:txBody>
                  <a:tcPr/>
                </a:tc>
                <a:extLst>
                  <a:ext uri="{0D108BD9-81ED-4DB2-BD59-A6C34878D82A}">
                    <a16:rowId xmlns="" xmlns:a16="http://schemas.microsoft.com/office/drawing/2014/main" val="10000"/>
                  </a:ext>
                </a:extLst>
              </a:tr>
              <a:tr h="959002">
                <a:tc vMerge="1">
                  <a:txBody>
                    <a:bodyPr/>
                    <a:lstStyle/>
                    <a:p>
                      <a:endParaRPr lang="en-US"/>
                    </a:p>
                  </a:txBody>
                  <a:tcPr/>
                </a:tc>
                <a:tc gridSpan="2">
                  <a:txBody>
                    <a:bodyPr/>
                    <a:lstStyle/>
                    <a:p>
                      <a:pPr marL="0" marR="0" algn="just">
                        <a:lnSpc>
                          <a:spcPct val="107000"/>
                        </a:lnSpc>
                        <a:spcBef>
                          <a:spcPts val="0"/>
                        </a:spcBef>
                        <a:spcAft>
                          <a:spcPts val="800"/>
                        </a:spcAft>
                        <a:tabLst>
                          <a:tab pos="5528310" algn="l"/>
                          <a:tab pos="5718810" algn="l"/>
                        </a:tabLs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Liên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kết</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lôgic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câu</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trong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đoạn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phải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được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sắp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xếp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theo</a:t>
                      </a:r>
                      <a:r>
                        <a:rPr lang="en-US" sz="2600" baseline="0" dirty="0">
                          <a:effectLst/>
                          <a:latin typeface="Times New Roman" pitchFamily="18" charset="0"/>
                          <a:cs typeface="Times New Roman" pitchFamily="18" charset="0"/>
                        </a:rPr>
                        <a:t> </a:t>
                      </a:r>
                      <a:r>
                        <a:rPr lang="en-US" sz="2600" baseline="0" dirty="0" err="1">
                          <a:effectLst/>
                          <a:latin typeface="Times New Roman" pitchFamily="18" charset="0"/>
                          <a:cs typeface="Times New Roman" pitchFamily="18" charset="0"/>
                        </a:rPr>
                        <a:t>t</a:t>
                      </a:r>
                      <a:r>
                        <a:rPr lang="en-US" sz="2600" dirty="0" err="1">
                          <a:effectLst/>
                          <a:latin typeface="Times New Roman" pitchFamily="18" charset="0"/>
                          <a:cs typeface="Times New Roman" pitchFamily="18" charset="0"/>
                        </a:rPr>
                        <a:t>rình</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tự</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hợp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lý</a:t>
                      </a:r>
                      <a:r>
                        <a:rPr lang="en-US" sz="2600" dirty="0">
                          <a:effectLst/>
                          <a:latin typeface="Times New Roman" pitchFamily="18" charset="0"/>
                          <a:cs typeface="Times New Roman" pitchFamily="18" charset="0"/>
                        </a:rPr>
                        <a:t>) 	</a:t>
                      </a:r>
                      <a:endParaRPr lang="en-US" sz="2600" dirty="0">
                        <a:effectLst/>
                        <a:latin typeface="Times New Roman" pitchFamily="18" charset="0"/>
                        <a:ea typeface="Calibri"/>
                        <a:cs typeface="Times New Roman" pitchFamily="18" charset="0"/>
                      </a:endParaRPr>
                    </a:p>
                  </a:txBody>
                  <a:tcPr marL="10320" marR="10320" marT="5160" marB="5160">
                    <a:solidFill>
                      <a:schemeClr val="accent1">
                        <a:lumMod val="40000"/>
                        <a:lumOff val="60000"/>
                      </a:schemeClr>
                    </a:solidFill>
                  </a:tcPr>
                </a:tc>
                <a:tc hMerge="1">
                  <a:txBody>
                    <a:bodyPr/>
                    <a:lstStyle/>
                    <a:p>
                      <a:endParaRPr lang="en-US"/>
                    </a:p>
                  </a:txBody>
                  <a:tcPr/>
                </a:tc>
                <a:extLst>
                  <a:ext uri="{0D108BD9-81ED-4DB2-BD59-A6C34878D82A}">
                    <a16:rowId xmlns="" xmlns:a16="http://schemas.microsoft.com/office/drawing/2014/main" val="10001"/>
                  </a:ext>
                </a:extLst>
              </a:tr>
              <a:tr h="610909">
                <a:tc rowSpan="6">
                  <a:txBody>
                    <a:bodyPr/>
                    <a:lstStyle/>
                    <a:p>
                      <a:pPr marL="0" marR="0" algn="ctr">
                        <a:lnSpc>
                          <a:spcPct val="107000"/>
                        </a:lnSpc>
                        <a:spcBef>
                          <a:spcPts val="0"/>
                        </a:spcBef>
                        <a:spcAft>
                          <a:spcPts val="800"/>
                        </a:spcAft>
                      </a:pPr>
                      <a:endParaRPr lang="en-US" sz="2600" b="1" dirty="0">
                        <a:solidFill>
                          <a:srgbClr val="FF0000"/>
                        </a:solidFill>
                        <a:effectLst/>
                        <a:latin typeface="Times New Roman" pitchFamily="18" charset="0"/>
                        <a:cs typeface="Times New Roman" pitchFamily="18" charset="0"/>
                      </a:endParaRPr>
                    </a:p>
                    <a:p>
                      <a:pPr marL="0" marR="0" algn="ctr">
                        <a:lnSpc>
                          <a:spcPct val="107000"/>
                        </a:lnSpc>
                        <a:spcBef>
                          <a:spcPts val="0"/>
                        </a:spcBef>
                        <a:spcAft>
                          <a:spcPts val="800"/>
                        </a:spcAft>
                      </a:pPr>
                      <a:r>
                        <a:rPr lang="en-US" sz="2600" b="1" dirty="0" err="1">
                          <a:solidFill>
                            <a:schemeClr val="tx1"/>
                          </a:solidFill>
                          <a:effectLst/>
                          <a:latin typeface="Times New Roman" pitchFamily="18" charset="0"/>
                          <a:cs typeface="Times New Roman" pitchFamily="18" charset="0"/>
                        </a:rPr>
                        <a:t>Liên</a:t>
                      </a:r>
                      <a:endParaRPr lang="en-US" sz="2600" b="1" dirty="0">
                        <a:solidFill>
                          <a:schemeClr val="tx1"/>
                        </a:solidFill>
                        <a:effectLst/>
                        <a:latin typeface="Times New Roman" pitchFamily="18" charset="0"/>
                        <a:cs typeface="Times New Roman" pitchFamily="18" charset="0"/>
                      </a:endParaRPr>
                    </a:p>
                    <a:p>
                      <a:pPr marL="0" marR="0" algn="ctr">
                        <a:lnSpc>
                          <a:spcPct val="107000"/>
                        </a:lnSpc>
                        <a:spcBef>
                          <a:spcPts val="0"/>
                        </a:spcBef>
                        <a:spcAft>
                          <a:spcPts val="800"/>
                        </a:spcAft>
                      </a:pPr>
                      <a:r>
                        <a:rPr lang="en-US" sz="2600" b="1" dirty="0">
                          <a:solidFill>
                            <a:schemeClr val="tx1"/>
                          </a:solidFill>
                          <a:effectLst/>
                          <a:latin typeface="Times New Roman" pitchFamily="18" charset="0"/>
                          <a:cs typeface="Times New Roman" pitchFamily="18" charset="0"/>
                        </a:rPr>
                        <a:t> </a:t>
                      </a:r>
                      <a:r>
                        <a:rPr lang="en-US" sz="2600" b="1" dirty="0" err="1">
                          <a:solidFill>
                            <a:schemeClr val="tx1"/>
                          </a:solidFill>
                          <a:effectLst/>
                          <a:latin typeface="Times New Roman" pitchFamily="18" charset="0"/>
                          <a:cs typeface="Times New Roman" pitchFamily="18" charset="0"/>
                        </a:rPr>
                        <a:t>kết</a:t>
                      </a:r>
                      <a:r>
                        <a:rPr lang="en-US" sz="2600" b="1" dirty="0">
                          <a:solidFill>
                            <a:schemeClr val="tx1"/>
                          </a:solidFill>
                          <a:effectLst/>
                          <a:latin typeface="Times New Roman" pitchFamily="18" charset="0"/>
                          <a:cs typeface="Times New Roman" pitchFamily="18" charset="0"/>
                        </a:rPr>
                        <a:t> </a:t>
                      </a:r>
                    </a:p>
                    <a:p>
                      <a:pPr marL="0" marR="0" algn="ctr">
                        <a:lnSpc>
                          <a:spcPct val="107000"/>
                        </a:lnSpc>
                        <a:spcBef>
                          <a:spcPts val="0"/>
                        </a:spcBef>
                        <a:spcAft>
                          <a:spcPts val="800"/>
                        </a:spcAft>
                      </a:pPr>
                      <a:r>
                        <a:rPr lang="en-US" sz="2600" b="1" dirty="0" err="1">
                          <a:solidFill>
                            <a:schemeClr val="tx1"/>
                          </a:solidFill>
                          <a:effectLst/>
                          <a:latin typeface="Times New Roman" pitchFamily="18" charset="0"/>
                          <a:cs typeface="Times New Roman" pitchFamily="18" charset="0"/>
                        </a:rPr>
                        <a:t>hình</a:t>
                      </a:r>
                      <a:r>
                        <a:rPr lang="en-US" sz="2600" b="1" dirty="0">
                          <a:solidFill>
                            <a:schemeClr val="tx1"/>
                          </a:solidFill>
                          <a:effectLst/>
                          <a:latin typeface="Times New Roman" pitchFamily="18" charset="0"/>
                          <a:cs typeface="Times New Roman" pitchFamily="18" charset="0"/>
                        </a:rPr>
                        <a:t> </a:t>
                      </a:r>
                      <a:r>
                        <a:rPr lang="en-US" sz="2600" b="1" dirty="0" err="1">
                          <a:solidFill>
                            <a:schemeClr val="tx1"/>
                          </a:solidFill>
                          <a:effectLst/>
                          <a:latin typeface="Times New Roman" pitchFamily="18" charset="0"/>
                          <a:cs typeface="Times New Roman" pitchFamily="18" charset="0"/>
                        </a:rPr>
                        <a:t>thức</a:t>
                      </a:r>
                      <a:endParaRPr lang="en-US" sz="2600" b="1" dirty="0">
                        <a:solidFill>
                          <a:schemeClr val="tx1"/>
                        </a:solidFill>
                        <a:effectLst/>
                        <a:latin typeface="Times New Roman" pitchFamily="18" charset="0"/>
                        <a:ea typeface="Calibri"/>
                        <a:cs typeface="Times New Roman" pitchFamily="18" charset="0"/>
                      </a:endParaRPr>
                    </a:p>
                  </a:txBody>
                  <a:tcPr marL="10320" marR="10320" marT="5160" marB="5160">
                    <a:solidFill>
                      <a:schemeClr val="accent5">
                        <a:lumMod val="60000"/>
                        <a:lumOff val="40000"/>
                      </a:schemeClr>
                    </a:solidFill>
                  </a:tcPr>
                </a:tc>
                <a:tc gridSpan="2">
                  <a:txBody>
                    <a:bodyPr/>
                    <a:lstStyle/>
                    <a:p>
                      <a:pPr marL="0" marR="0" algn="just">
                        <a:lnSpc>
                          <a:spcPct val="107000"/>
                        </a:lnSpc>
                        <a:spcBef>
                          <a:spcPts val="0"/>
                        </a:spcBef>
                        <a:spcAft>
                          <a:spcPts val="800"/>
                        </a:spcAft>
                        <a:tabLst>
                          <a:tab pos="2992755" algn="l"/>
                          <a:tab pos="5194935" algn="l"/>
                          <a:tab pos="5652135" algn="l"/>
                        </a:tabLs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phép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liên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kết</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câu</a:t>
                      </a:r>
                      <a:r>
                        <a:rPr lang="en-US" sz="2600" dirty="0">
                          <a:effectLst/>
                          <a:latin typeface="Times New Roman" pitchFamily="18" charset="0"/>
                          <a:cs typeface="Times New Roman" pitchFamily="18" charset="0"/>
                        </a:rPr>
                        <a:t>: </a:t>
                      </a:r>
                      <a:r>
                        <a:rPr lang="vi-VN" sz="2600" dirty="0">
                          <a:effectLst/>
                          <a:latin typeface="Times New Roman" pitchFamily="18" charset="0"/>
                          <a:cs typeface="Times New Roman" pitchFamily="18" charset="0"/>
                        </a:rPr>
                        <a:t>phép nối, phép lặp, phép thế</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phép</a:t>
                      </a:r>
                      <a:r>
                        <a:rPr lang="en-US" sz="2600" baseline="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đồng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nghĩa</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trái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nghĩa</a:t>
                      </a:r>
                      <a:r>
                        <a:rPr lang="en-US" sz="2600" dirty="0">
                          <a:effectLst/>
                          <a:latin typeface="Times New Roman" pitchFamily="18" charset="0"/>
                          <a:cs typeface="Times New Roman" pitchFamily="18" charset="0"/>
                        </a:rPr>
                        <a:t>…</a:t>
                      </a:r>
                      <a:endParaRPr lang="en-US" sz="2600" dirty="0">
                        <a:effectLst/>
                        <a:latin typeface="Times New Roman" pitchFamily="18" charset="0"/>
                        <a:ea typeface="Calibri"/>
                        <a:cs typeface="Times New Roman" pitchFamily="18" charset="0"/>
                      </a:endParaRPr>
                    </a:p>
                  </a:txBody>
                  <a:tcPr marL="10320" marR="10320" marT="5160" marB="5160"/>
                </a:tc>
                <a:tc hMerge="1">
                  <a:txBody>
                    <a:bodyPr/>
                    <a:lstStyle/>
                    <a:p>
                      <a:endParaRPr lang="en-US"/>
                    </a:p>
                  </a:txBody>
                  <a:tcPr/>
                </a:tc>
                <a:extLst>
                  <a:ext uri="{0D108BD9-81ED-4DB2-BD59-A6C34878D82A}">
                    <a16:rowId xmlns="" xmlns:a16="http://schemas.microsoft.com/office/drawing/2014/main" val="10002"/>
                  </a:ext>
                </a:extLst>
              </a:tr>
              <a:tr h="541421">
                <a:tc vMerge="1">
                  <a:txBody>
                    <a:bodyPr/>
                    <a:lstStyle/>
                    <a:p>
                      <a:endParaRPr lang="en-US"/>
                    </a:p>
                  </a:txBody>
                  <a:tcPr/>
                </a:tc>
                <a:tc gridSpan="2">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ngữ</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liên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kết</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câu</a:t>
                      </a:r>
                      <a:endParaRPr lang="en-US" sz="2600" dirty="0">
                        <a:effectLst/>
                        <a:latin typeface="Times New Roman" pitchFamily="18" charset="0"/>
                        <a:ea typeface="Calibri"/>
                        <a:cs typeface="Times New Roman" pitchFamily="18" charset="0"/>
                      </a:endParaRPr>
                    </a:p>
                  </a:txBody>
                  <a:tcPr marL="10320" marR="10320" marT="5160" marB="5160"/>
                </a:tc>
                <a:tc hMerge="1">
                  <a:txBody>
                    <a:bodyPr/>
                    <a:lstStyle/>
                    <a:p>
                      <a:endParaRPr lang="en-US"/>
                    </a:p>
                  </a:txBody>
                  <a:tcPr/>
                </a:tc>
                <a:extLst>
                  <a:ext uri="{0D108BD9-81ED-4DB2-BD59-A6C34878D82A}">
                    <a16:rowId xmlns="" xmlns:a16="http://schemas.microsoft.com/office/drawing/2014/main" val="10003"/>
                  </a:ext>
                </a:extLst>
              </a:tr>
              <a:tr h="852397">
                <a:tc vMerge="1">
                  <a:txBody>
                    <a:bodyPr/>
                    <a:lstStyle/>
                    <a:p>
                      <a:endParaRPr lang="en-US"/>
                    </a:p>
                  </a:txBody>
                  <a:tcPr/>
                </a:tc>
                <a:tc>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chỉ</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sự</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tuần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tự</a:t>
                      </a:r>
                      <a:endParaRPr lang="en-US" sz="2600" dirty="0">
                        <a:effectLst/>
                        <a:latin typeface="Times New Roman" pitchFamily="18" charset="0"/>
                        <a:ea typeface="Calibri"/>
                        <a:cs typeface="Times New Roman" pitchFamily="18" charset="0"/>
                      </a:endParaRPr>
                    </a:p>
                  </a:txBody>
                  <a:tcPr marL="10320" marR="10320" marT="5160" marB="5160"/>
                </a:tc>
                <a:tc>
                  <a:txBody>
                    <a:bodyPr/>
                    <a:lstStyle/>
                    <a:p>
                      <a:pPr marL="0" marR="0" algn="just">
                        <a:lnSpc>
                          <a:spcPct val="107000"/>
                        </a:lnSpc>
                        <a:spcBef>
                          <a:spcPts val="0"/>
                        </a:spcBef>
                        <a:spcAft>
                          <a:spcPts val="800"/>
                        </a:spcAft>
                      </a:pPr>
                      <a:r>
                        <a:rPr lang="en-US" sz="2600" dirty="0" err="1">
                          <a:effectLst/>
                          <a:latin typeface="Times New Roman" pitchFamily="18" charset="0"/>
                          <a:cs typeface="Times New Roman" pitchFamily="18" charset="0"/>
                        </a:rPr>
                        <a:t>Thứ</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nhất</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là</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Thứ</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hai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là</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Trước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hết</a:t>
                      </a:r>
                      <a:r>
                        <a:rPr lang="en-US" sz="2600" dirty="0">
                          <a:effectLst/>
                          <a:latin typeface="Times New Roman" pitchFamily="18" charset="0"/>
                          <a:cs typeface="Times New Roman" pitchFamily="18" charset="0"/>
                        </a:rPr>
                        <a:t>…;</a:t>
                      </a:r>
                    </a:p>
                    <a:p>
                      <a:pPr marL="0" marR="0" algn="just">
                        <a:lnSpc>
                          <a:spcPct val="107000"/>
                        </a:lnSpc>
                        <a:spcBef>
                          <a:spcPts val="0"/>
                        </a:spcBef>
                        <a:spcAft>
                          <a:spcPts val="800"/>
                        </a:spcAft>
                      </a:pPr>
                      <a:r>
                        <a:rPr lang="en-US" sz="2600" dirty="0" err="1">
                          <a:effectLst/>
                          <a:latin typeface="Times New Roman" pitchFamily="18" charset="0"/>
                          <a:cs typeface="Times New Roman" pitchFamily="18" charset="0"/>
                        </a:rPr>
                        <a:t>Tiếp</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theo</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là</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Cuối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cùng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là</a:t>
                      </a:r>
                      <a:r>
                        <a:rPr lang="en-US" sz="2600" dirty="0">
                          <a:effectLst/>
                          <a:latin typeface="Times New Roman" pitchFamily="18" charset="0"/>
                          <a:cs typeface="Times New Roman" pitchFamily="18" charset="0"/>
                        </a:rPr>
                        <a:t>…</a:t>
                      </a:r>
                      <a:endParaRPr lang="en-US" sz="2600" dirty="0">
                        <a:effectLst/>
                        <a:latin typeface="Times New Roman" pitchFamily="18" charset="0"/>
                        <a:ea typeface="Calibri"/>
                        <a:cs typeface="Times New Roman" pitchFamily="18" charset="0"/>
                      </a:endParaRPr>
                    </a:p>
                  </a:txBody>
                  <a:tcPr marL="10320" marR="10320" marT="5160" marB="5160"/>
                </a:tc>
                <a:extLst>
                  <a:ext uri="{0D108BD9-81ED-4DB2-BD59-A6C34878D82A}">
                    <a16:rowId xmlns="" xmlns:a16="http://schemas.microsoft.com/office/drawing/2014/main" val="10004"/>
                  </a:ext>
                </a:extLst>
              </a:tr>
              <a:tr h="587037">
                <a:tc vMerge="1">
                  <a:txBody>
                    <a:bodyPr/>
                    <a:lstStyle/>
                    <a:p>
                      <a:endParaRPr lang="en-US"/>
                    </a:p>
                  </a:txBody>
                  <a:tcPr/>
                </a:tc>
                <a:tc>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chỉ</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sự</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tương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đồng</a:t>
                      </a:r>
                      <a:endParaRPr lang="en-US" sz="2600" dirty="0">
                        <a:effectLst/>
                        <a:latin typeface="Times New Roman" pitchFamily="18" charset="0"/>
                        <a:ea typeface="Calibri"/>
                        <a:cs typeface="Times New Roman" pitchFamily="18" charset="0"/>
                      </a:endParaRPr>
                    </a:p>
                  </a:txBody>
                  <a:tcPr marL="10320" marR="10320" marT="5160" marB="5160"/>
                </a:tc>
                <a:tc>
                  <a:txBody>
                    <a:bodyPr/>
                    <a:lstStyle/>
                    <a:p>
                      <a:pPr marL="0" marR="0" algn="just">
                        <a:lnSpc>
                          <a:spcPct val="107000"/>
                        </a:lnSpc>
                        <a:spcBef>
                          <a:spcPts val="0"/>
                        </a:spcBef>
                        <a:spcAft>
                          <a:spcPts val="800"/>
                        </a:spcAft>
                        <a:tabLst>
                          <a:tab pos="5848985" algn="l"/>
                        </a:tabLst>
                      </a:pPr>
                      <a:r>
                        <a:rPr lang="en-US" sz="2600" dirty="0" err="1">
                          <a:effectLst/>
                          <a:latin typeface="Times New Roman" pitchFamily="18" charset="0"/>
                          <a:cs typeface="Times New Roman" pitchFamily="18" charset="0"/>
                        </a:rPr>
                        <a:t>Bên</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cạnh</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đó</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Không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những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thế</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mà</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còn</a:t>
                      </a:r>
                      <a:r>
                        <a:rPr lang="en-US" sz="2600" dirty="0">
                          <a:effectLst/>
                          <a:latin typeface="Times New Roman" pitchFamily="18" charset="0"/>
                          <a:cs typeface="Times New Roman" pitchFamily="18" charset="0"/>
                        </a:rPr>
                        <a:t>…</a:t>
                      </a:r>
                      <a:endParaRPr lang="en-US" sz="2600" dirty="0">
                        <a:effectLst/>
                        <a:latin typeface="Times New Roman" pitchFamily="18" charset="0"/>
                        <a:ea typeface="Calibri"/>
                        <a:cs typeface="Times New Roman" pitchFamily="18" charset="0"/>
                      </a:endParaRPr>
                    </a:p>
                  </a:txBody>
                  <a:tcPr marL="10320" marR="10320" marT="5160" marB="5160"/>
                </a:tc>
                <a:extLst>
                  <a:ext uri="{0D108BD9-81ED-4DB2-BD59-A6C34878D82A}">
                    <a16:rowId xmlns="" xmlns:a16="http://schemas.microsoft.com/office/drawing/2014/main" val="10005"/>
                  </a:ext>
                </a:extLst>
              </a:tr>
              <a:tr h="602909">
                <a:tc vMerge="1">
                  <a:txBody>
                    <a:bodyPr/>
                    <a:lstStyle/>
                    <a:p>
                      <a:endParaRPr lang="en-US"/>
                    </a:p>
                  </a:txBody>
                  <a:tcPr/>
                </a:tc>
                <a:tc>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chỉ</a:t>
                      </a:r>
                      <a:r>
                        <a:rPr lang="en-US" sz="2600" dirty="0">
                          <a:effectLst/>
                          <a:latin typeface="Times New Roman" pitchFamily="18" charset="0"/>
                          <a:cs typeface="Times New Roman" pitchFamily="18" charset="0"/>
                        </a:rPr>
                        <a:t> ý </a:t>
                      </a:r>
                      <a:r>
                        <a:rPr lang="en-US" sz="2600" dirty="0" err="1">
                          <a:effectLst/>
                          <a:latin typeface="Times New Roman" pitchFamily="18" charset="0"/>
                          <a:cs typeface="Times New Roman" pitchFamily="18" charset="0"/>
                        </a:rPr>
                        <a:t>tương</a:t>
                      </a:r>
                      <a:r>
                        <a:rPr lang="en-US" sz="2600" baseline="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phản</a:t>
                      </a:r>
                      <a:endParaRPr lang="en-US" sz="2600" dirty="0">
                        <a:effectLst/>
                        <a:latin typeface="Times New Roman" pitchFamily="18" charset="0"/>
                        <a:ea typeface="Calibri"/>
                        <a:cs typeface="Times New Roman" pitchFamily="18" charset="0"/>
                      </a:endParaRPr>
                    </a:p>
                  </a:txBody>
                  <a:tcPr marL="10320" marR="10320" marT="5160" marB="5160"/>
                </a:tc>
                <a:tc>
                  <a:txBody>
                    <a:bodyPr/>
                    <a:lstStyle/>
                    <a:p>
                      <a:pPr marL="0" marR="0" algn="just">
                        <a:lnSpc>
                          <a:spcPct val="107000"/>
                        </a:lnSpc>
                        <a:spcBef>
                          <a:spcPts val="0"/>
                        </a:spcBef>
                        <a:spcAft>
                          <a:spcPts val="800"/>
                        </a:spcAft>
                      </a:pPr>
                      <a:r>
                        <a:rPr lang="en-US" sz="2600" dirty="0" err="1">
                          <a:effectLst/>
                          <a:latin typeface="Times New Roman" pitchFamily="18" charset="0"/>
                          <a:cs typeface="Times New Roman" pitchFamily="18" charset="0"/>
                        </a:rPr>
                        <a:t>Nhưng</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Tuy</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nhiên</a:t>
                      </a:r>
                      <a:r>
                        <a:rPr lang="en-US" sz="2600" dirty="0">
                          <a:effectLst/>
                          <a:latin typeface="Times New Roman" pitchFamily="18" charset="0"/>
                          <a:cs typeface="Times New Roman" pitchFamily="18" charset="0"/>
                        </a:rPr>
                        <a:t>…; Song…</a:t>
                      </a:r>
                      <a:endParaRPr lang="en-US" sz="2600" dirty="0">
                        <a:effectLst/>
                        <a:latin typeface="Times New Roman" pitchFamily="18" charset="0"/>
                        <a:ea typeface="Calibri"/>
                        <a:cs typeface="Times New Roman" pitchFamily="18" charset="0"/>
                      </a:endParaRPr>
                    </a:p>
                  </a:txBody>
                  <a:tcPr marL="10320" marR="10320" marT="5160" marB="5160"/>
                </a:tc>
                <a:extLst>
                  <a:ext uri="{0D108BD9-81ED-4DB2-BD59-A6C34878D82A}">
                    <a16:rowId xmlns="" xmlns:a16="http://schemas.microsoft.com/office/drawing/2014/main" val="10006"/>
                  </a:ext>
                </a:extLst>
              </a:tr>
              <a:tr h="834792">
                <a:tc vMerge="1">
                  <a:txBody>
                    <a:bodyPr/>
                    <a:lstStyle/>
                    <a:p>
                      <a:endParaRPr lang="en-US"/>
                    </a:p>
                  </a:txBody>
                  <a:tcPr/>
                </a:tc>
                <a:tc>
                  <a:txBody>
                    <a:bodyPr/>
                    <a:lstStyle/>
                    <a:p>
                      <a:pPr marL="0" marR="0" algn="just">
                        <a:lnSpc>
                          <a:spcPct val="107000"/>
                        </a:lnSpc>
                        <a:spcBef>
                          <a:spcPts val="0"/>
                        </a:spcBef>
                        <a:spcAft>
                          <a:spcPts val="800"/>
                        </a:spcAft>
                      </a:pP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Các</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từ</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chỉ</a:t>
                      </a:r>
                      <a:r>
                        <a:rPr lang="en-US" sz="2600" dirty="0">
                          <a:effectLst/>
                          <a:latin typeface="Times New Roman" pitchFamily="18" charset="0"/>
                          <a:cs typeface="Times New Roman" pitchFamily="18" charset="0"/>
                        </a:rPr>
                        <a:t> ý </a:t>
                      </a:r>
                      <a:r>
                        <a:rPr lang="en-US" sz="2600" dirty="0" err="1">
                          <a:effectLst/>
                          <a:latin typeface="Times New Roman" pitchFamily="18" charset="0"/>
                          <a:cs typeface="Times New Roman" pitchFamily="18" charset="0"/>
                        </a:rPr>
                        <a:t>khái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quát</a:t>
                      </a:r>
                      <a:endParaRPr lang="en-US" sz="2600" dirty="0">
                        <a:effectLst/>
                        <a:latin typeface="Times New Roman" pitchFamily="18" charset="0"/>
                        <a:ea typeface="Calibri"/>
                        <a:cs typeface="Times New Roman" pitchFamily="18" charset="0"/>
                      </a:endParaRPr>
                    </a:p>
                  </a:txBody>
                  <a:tcPr marL="10320" marR="10320" marT="5160" marB="5160"/>
                </a:tc>
                <a:tc>
                  <a:txBody>
                    <a:bodyPr/>
                    <a:lstStyle/>
                    <a:p>
                      <a:pPr marL="0" marR="0" algn="just">
                        <a:lnSpc>
                          <a:spcPct val="107000"/>
                        </a:lnSpc>
                        <a:spcBef>
                          <a:spcPts val="0"/>
                        </a:spcBef>
                        <a:spcAft>
                          <a:spcPts val="800"/>
                        </a:spcAft>
                      </a:pPr>
                      <a:r>
                        <a:rPr lang="en-US" sz="2600" dirty="0" err="1">
                          <a:effectLst/>
                          <a:latin typeface="Times New Roman" pitchFamily="18" charset="0"/>
                          <a:cs typeface="Times New Roman" pitchFamily="18" charset="0"/>
                        </a:rPr>
                        <a:t>Nói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tóm</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lại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Tóm</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lại</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Có</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thể</a:t>
                      </a:r>
                      <a:r>
                        <a:rPr lang="en-US" sz="2600" dirty="0">
                          <a:effectLst/>
                          <a:latin typeface="Times New Roman" pitchFamily="18" charset="0"/>
                          <a:cs typeface="Times New Roman" pitchFamily="18" charset="0"/>
                        </a:rPr>
                        <a:t> </a:t>
                      </a:r>
                      <a:r>
                        <a:rPr lang="en-US" sz="2600" dirty="0" err="1">
                          <a:effectLst/>
                          <a:latin typeface="Times New Roman" pitchFamily="18" charset="0"/>
                          <a:cs typeface="Times New Roman" pitchFamily="18" charset="0"/>
                        </a:rPr>
                        <a:t>nói</a:t>
                      </a:r>
                      <a:r>
                        <a:rPr lang="en-US" sz="2600" dirty="0">
                          <a:effectLst/>
                          <a:latin typeface="Times New Roman" pitchFamily="18" charset="0"/>
                          <a:cs typeface="Times New Roman" pitchFamily="18" charset="0"/>
                        </a:rPr>
                        <a:t>…</a:t>
                      </a:r>
                      <a:endParaRPr lang="en-US" sz="2600" dirty="0">
                        <a:effectLst/>
                        <a:latin typeface="Times New Roman" pitchFamily="18" charset="0"/>
                        <a:ea typeface="Calibri"/>
                        <a:cs typeface="Times New Roman" pitchFamily="18" charset="0"/>
                      </a:endParaRPr>
                    </a:p>
                  </a:txBody>
                  <a:tcPr marL="10320" marR="10320" marT="5160" marB="5160"/>
                </a:tc>
                <a:extLst>
                  <a:ext uri="{0D108BD9-81ED-4DB2-BD59-A6C34878D82A}">
                    <a16:rowId xmlns="" xmlns:a16="http://schemas.microsoft.com/office/drawing/2014/main" val="10007"/>
                  </a:ext>
                </a:extLst>
              </a:tr>
            </a:tbl>
          </a:graphicData>
        </a:graphic>
      </p:graphicFrame>
    </p:spTree>
    <p:extLst>
      <p:ext uri="{BB962C8B-B14F-4D97-AF65-F5344CB8AC3E}">
        <p14:creationId xmlns="" xmlns:p14="http://schemas.microsoft.com/office/powerpoint/2010/main" val="3597338121"/>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10AF0E-69FC-E544-8225-87AA243DDCA6}"/>
              </a:ext>
            </a:extLst>
          </p:cNvPr>
          <p:cNvSpPr>
            <a:spLocks noGrp="1"/>
          </p:cNvSpPr>
          <p:nvPr>
            <p:ph type="title"/>
          </p:nvPr>
        </p:nvSpPr>
        <p:spPr>
          <a:xfrm>
            <a:off x="2281383" y="245856"/>
            <a:ext cx="7767782" cy="549275"/>
          </a:xfrm>
        </p:spPr>
        <p:txBody>
          <a:bodyPr>
            <a:noAutofit/>
          </a:bodyPr>
          <a:lstStyle/>
          <a:p>
            <a:pPr algn="ct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Cách</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chọn</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va</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đưa</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dẫn</a:t>
            </a:r>
            <a:r>
              <a:rPr lang="en-AU" sz="3600" b="1" dirty="0" smtClean="0">
                <a:solidFill>
                  <a:schemeClr val="accent2"/>
                </a:solidFill>
                <a:latin typeface="Times New Roman" panose="02020603050405020304" pitchFamily="18" charset="0"/>
                <a:cs typeface="Times New Roman" panose="02020603050405020304" pitchFamily="18" charset="0"/>
              </a:rPr>
              <a:t> </a:t>
            </a:r>
            <a:r>
              <a:rPr lang="en-AU" sz="3600" b="1" dirty="0" err="1" smtClean="0">
                <a:solidFill>
                  <a:schemeClr val="accent2"/>
                </a:solidFill>
                <a:latin typeface="Times New Roman" panose="02020603050405020304" pitchFamily="18" charset="0"/>
                <a:cs typeface="Times New Roman" panose="02020603050405020304" pitchFamily="18" charset="0"/>
              </a:rPr>
              <a:t>chứng</a:t>
            </a:r>
            <a:r>
              <a:rPr lang="en-AU" sz="3600" b="1" dirty="0" smtClean="0">
                <a:solidFill>
                  <a:schemeClr val="accent2"/>
                </a:solidFill>
                <a:latin typeface="Times New Roman" panose="02020603050405020304" pitchFamily="18" charset="0"/>
                <a:cs typeface="Times New Roman" panose="02020603050405020304" pitchFamily="18" charset="0"/>
              </a:rPr>
              <a:t>.</a:t>
            </a:r>
            <a:endParaRPr lang="x-none" sz="3600" b="1" dirty="0">
              <a:solidFill>
                <a:schemeClr val="accent2"/>
              </a:solidFill>
              <a:latin typeface="Times New Roman" panose="02020603050405020304" pitchFamily="18" charset="0"/>
              <a:cs typeface="Times New Roman" panose="02020603050405020304" pitchFamily="18" charset="0"/>
            </a:endParaRPr>
          </a:p>
        </p:txBody>
      </p:sp>
      <p:graphicFrame>
        <p:nvGraphicFramePr>
          <p:cNvPr id="4" name="Content Placeholder 3">
            <a:extLst>
              <a:ext uri="{FF2B5EF4-FFF2-40B4-BE49-F238E27FC236}">
                <a16:creationId xmlns="" xmlns:a16="http://schemas.microsoft.com/office/drawing/2014/main" id="{7A3A95AD-14D8-DC47-9046-1DE0EF5FEA6B}"/>
              </a:ext>
            </a:extLst>
          </p:cNvPr>
          <p:cNvGraphicFramePr>
            <a:graphicFrameLocks noGrp="1"/>
          </p:cNvGraphicFramePr>
          <p:nvPr>
            <p:ph idx="1"/>
            <p:extLst>
              <p:ext uri="{D42A27DB-BD31-4B8C-83A1-F6EECF244321}">
                <p14:modId xmlns="" xmlns:p14="http://schemas.microsoft.com/office/powerpoint/2010/main" val="925191441"/>
              </p:ext>
            </p:extLst>
          </p:nvPr>
        </p:nvGraphicFramePr>
        <p:xfrm>
          <a:off x="838200" y="1033670"/>
          <a:ext cx="10515600" cy="5143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 xmlns:a16="http://schemas.microsoft.com/office/drawing/2014/main" id="{3E63406D-2200-B244-8796-048A51B4CA84}"/>
              </a:ext>
            </a:extLst>
          </p:cNvPr>
          <p:cNvSpPr/>
          <p:nvPr/>
        </p:nvSpPr>
        <p:spPr>
          <a:xfrm>
            <a:off x="866814" y="1580683"/>
            <a:ext cx="3442854" cy="984885"/>
          </a:xfrm>
          <a:prstGeom prst="rect">
            <a:avLst/>
          </a:prstGeom>
          <a:noFill/>
        </p:spPr>
        <p:txBody>
          <a:bodyPr wrap="square" lIns="91440" tIns="45720" rIns="91440" bIns="45720">
            <a:spAutoFit/>
          </a:bodyPr>
          <a:lstStyle/>
          <a:p>
            <a:pPr algn="ctr"/>
            <a:r>
              <a:rPr lang="vi-VN" sz="2900" dirty="0">
                <a:solidFill>
                  <a:srgbClr val="002060"/>
                </a:solidFill>
                <a:latin typeface="Times New Roman" panose="02020603050405020304" pitchFamily="18" charset="0"/>
                <a:cs typeface="Times New Roman" panose="02020603050405020304" pitchFamily="18" charset="0"/>
              </a:rPr>
              <a:t>Lấy dẫn </a:t>
            </a:r>
            <a:r>
              <a:rPr lang="vi-VN" sz="2900" dirty="0" smtClean="0">
                <a:solidFill>
                  <a:srgbClr val="002060"/>
                </a:solidFill>
                <a:latin typeface="Times New Roman" panose="02020603050405020304" pitchFamily="18" charset="0"/>
                <a:cs typeface="Times New Roman" panose="02020603050405020304" pitchFamily="18" charset="0"/>
              </a:rPr>
              <a:t>chứng</a:t>
            </a:r>
            <a:r>
              <a:rPr lang="en-AU" sz="2900" dirty="0" smtClean="0">
                <a:solidFill>
                  <a:srgbClr val="002060"/>
                </a:solidFill>
                <a:latin typeface="Times New Roman" panose="02020603050405020304" pitchFamily="18" charset="0"/>
                <a:cs typeface="Times New Roman" panose="02020603050405020304" pitchFamily="18" charset="0"/>
              </a:rPr>
              <a:t> </a:t>
            </a:r>
            <a:r>
              <a:rPr lang="en-AU" sz="2900" dirty="0" err="1" smtClean="0">
                <a:solidFill>
                  <a:srgbClr val="002060"/>
                </a:solidFill>
                <a:latin typeface="Times New Roman" panose="02020603050405020304" pitchFamily="18" charset="0"/>
                <a:cs typeface="Times New Roman" panose="02020603050405020304" pitchFamily="18" charset="0"/>
              </a:rPr>
              <a:t>tiêu</a:t>
            </a:r>
            <a:r>
              <a:rPr lang="en-AU" sz="2900" dirty="0" smtClean="0">
                <a:solidFill>
                  <a:srgbClr val="002060"/>
                </a:solidFill>
                <a:latin typeface="Times New Roman" panose="02020603050405020304" pitchFamily="18" charset="0"/>
                <a:cs typeface="Times New Roman" panose="02020603050405020304" pitchFamily="18" charset="0"/>
              </a:rPr>
              <a:t> </a:t>
            </a:r>
            <a:r>
              <a:rPr lang="en-AU" sz="2900" dirty="0" err="1" smtClean="0">
                <a:solidFill>
                  <a:srgbClr val="002060"/>
                </a:solidFill>
                <a:latin typeface="Times New Roman" panose="02020603050405020304" pitchFamily="18" charset="0"/>
                <a:cs typeface="Times New Roman" panose="02020603050405020304" pitchFamily="18" charset="0"/>
              </a:rPr>
              <a:t>biểu</a:t>
            </a:r>
            <a:r>
              <a:rPr lang="en-AU" sz="2900" dirty="0" smtClean="0">
                <a:solidFill>
                  <a:srgbClr val="002060"/>
                </a:solidFill>
                <a:latin typeface="Times New Roman" panose="02020603050405020304" pitchFamily="18" charset="0"/>
                <a:cs typeface="Times New Roman" panose="02020603050405020304" pitchFamily="18" charset="0"/>
              </a:rPr>
              <a:t> </a:t>
            </a:r>
            <a:endParaRPr lang="en-US" sz="29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 xmlns:a16="http://schemas.microsoft.com/office/drawing/2014/main" id="{C68A2A96-15EE-F947-9804-8D9F570CC54C}"/>
              </a:ext>
            </a:extLst>
          </p:cNvPr>
          <p:cNvSpPr/>
          <p:nvPr/>
        </p:nvSpPr>
        <p:spPr>
          <a:xfrm>
            <a:off x="4338282" y="1580683"/>
            <a:ext cx="3544050" cy="1477328"/>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Số lượng dẫn chứng phù hợp </a:t>
            </a:r>
            <a:endParaRPr lang="en-US" sz="3000" dirty="0">
              <a:solidFill>
                <a:srgbClr val="002060"/>
              </a:solidFill>
              <a:latin typeface="Times New Roman" panose="02020603050405020304" pitchFamily="18" charset="0"/>
              <a:cs typeface="Times New Roman" panose="02020603050405020304" pitchFamily="18" charset="0"/>
            </a:endParaRPr>
          </a:p>
          <a:p>
            <a:pPr algn="ctr"/>
            <a:r>
              <a:rPr lang="vi-VN" sz="3000" dirty="0" smtClean="0">
                <a:solidFill>
                  <a:srgbClr val="002060"/>
                </a:solidFill>
                <a:latin typeface="Times New Roman" panose="02020603050405020304" pitchFamily="18" charset="0"/>
                <a:cs typeface="Times New Roman" panose="02020603050405020304" pitchFamily="18" charset="0"/>
              </a:rPr>
              <a:t>(</a:t>
            </a:r>
            <a:r>
              <a:rPr lang="en-AU" sz="3000" dirty="0" smtClean="0">
                <a:solidFill>
                  <a:srgbClr val="002060"/>
                </a:solidFill>
                <a:latin typeface="Times New Roman" panose="02020603050405020304" pitchFamily="18" charset="0"/>
                <a:cs typeface="Times New Roman" panose="02020603050405020304" pitchFamily="18" charset="0"/>
              </a:rPr>
              <a:t>1-</a:t>
            </a:r>
            <a:r>
              <a:rPr lang="vi-VN" sz="3000" dirty="0" smtClean="0">
                <a:solidFill>
                  <a:srgbClr val="002060"/>
                </a:solidFill>
                <a:latin typeface="Times New Roman" panose="02020603050405020304" pitchFamily="18" charset="0"/>
                <a:cs typeface="Times New Roman" panose="02020603050405020304" pitchFamily="18" charset="0"/>
              </a:rPr>
              <a:t>2 </a:t>
            </a:r>
            <a:r>
              <a:rPr lang="vi-VN" sz="3000" dirty="0">
                <a:solidFill>
                  <a:srgbClr val="002060"/>
                </a:solidFill>
                <a:latin typeface="Times New Roman" panose="02020603050405020304" pitchFamily="18" charset="0"/>
                <a:cs typeface="Times New Roman" panose="02020603050405020304" pitchFamily="18" charset="0"/>
              </a:rPr>
              <a:t>dẫn chứng)</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 xmlns:a16="http://schemas.microsoft.com/office/drawing/2014/main" id="{6DA701DB-1661-CA40-82E9-08574C7F7CFD}"/>
              </a:ext>
            </a:extLst>
          </p:cNvPr>
          <p:cNvSpPr/>
          <p:nvPr/>
        </p:nvSpPr>
        <p:spPr>
          <a:xfrm>
            <a:off x="7838364" y="1492824"/>
            <a:ext cx="3544050" cy="1477328"/>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Dẫn chứng ngoài </a:t>
            </a:r>
            <a:endParaRPr lang="en-US" sz="3000" dirty="0">
              <a:solidFill>
                <a:srgbClr val="002060"/>
              </a:solidFill>
              <a:latin typeface="Times New Roman" panose="02020603050405020304" pitchFamily="18" charset="0"/>
              <a:cs typeface="Times New Roman" panose="02020603050405020304" pitchFamily="18" charset="0"/>
            </a:endParaRPr>
          </a:p>
          <a:p>
            <a:pPr algn="ctr"/>
            <a:r>
              <a:rPr lang="vi-VN" sz="3000" dirty="0">
                <a:solidFill>
                  <a:srgbClr val="002060"/>
                </a:solidFill>
                <a:latin typeface="Times New Roman" panose="02020603050405020304" pitchFamily="18" charset="0"/>
                <a:cs typeface="Times New Roman" panose="02020603050405020304" pitchFamily="18" charset="0"/>
              </a:rPr>
              <a:t>đời thực </a:t>
            </a:r>
            <a:endParaRPr lang="en-US" sz="3000" dirty="0">
              <a:solidFill>
                <a:srgbClr val="002060"/>
              </a:solidFill>
              <a:latin typeface="Times New Roman" panose="02020603050405020304" pitchFamily="18" charset="0"/>
              <a:cs typeface="Times New Roman" panose="02020603050405020304" pitchFamily="18" charset="0"/>
            </a:endParaRPr>
          </a:p>
          <a:p>
            <a:pPr algn="ctr"/>
            <a:r>
              <a:rPr lang="vi-VN" sz="3000" dirty="0">
                <a:solidFill>
                  <a:srgbClr val="002060"/>
                </a:solidFill>
                <a:latin typeface="Times New Roman" panose="02020603050405020304" pitchFamily="18" charset="0"/>
                <a:cs typeface="Times New Roman" panose="02020603050405020304" pitchFamily="18" charset="0"/>
              </a:rPr>
              <a:t>(trong văn chương)</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 xmlns:a16="http://schemas.microsoft.com/office/drawing/2014/main" id="{C871794F-4A97-6949-9175-541C5178332E}"/>
              </a:ext>
            </a:extLst>
          </p:cNvPr>
          <p:cNvSpPr/>
          <p:nvPr/>
        </p:nvSpPr>
        <p:spPr>
          <a:xfrm>
            <a:off x="794232" y="4220817"/>
            <a:ext cx="3544050" cy="1477328"/>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Dẫn chứng trong nước rồi đến</a:t>
            </a:r>
            <a:endParaRPr lang="en-US" sz="3000" dirty="0">
              <a:solidFill>
                <a:srgbClr val="002060"/>
              </a:solidFill>
              <a:latin typeface="Times New Roman" panose="02020603050405020304" pitchFamily="18" charset="0"/>
              <a:cs typeface="Times New Roman" panose="02020603050405020304" pitchFamily="18" charset="0"/>
            </a:endParaRPr>
          </a:p>
          <a:p>
            <a:pPr algn="ctr"/>
            <a:r>
              <a:rPr lang="vi-VN" sz="3000" dirty="0">
                <a:solidFill>
                  <a:srgbClr val="002060"/>
                </a:solidFill>
                <a:latin typeface="Times New Roman" panose="02020603050405020304" pitchFamily="18" charset="0"/>
                <a:cs typeface="Times New Roman" panose="02020603050405020304" pitchFamily="18" charset="0"/>
              </a:rPr>
              <a:t> nước ngoài</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 xmlns:a16="http://schemas.microsoft.com/office/drawing/2014/main" id="{650E0BF1-BC55-B447-8321-E162B8012E4B}"/>
              </a:ext>
            </a:extLst>
          </p:cNvPr>
          <p:cNvSpPr/>
          <p:nvPr/>
        </p:nvSpPr>
        <p:spPr>
          <a:xfrm>
            <a:off x="4410864" y="4203114"/>
            <a:ext cx="3544050" cy="1015663"/>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Không lấy dẫn </a:t>
            </a:r>
          </a:p>
          <a:p>
            <a:pPr algn="ctr"/>
            <a:r>
              <a:rPr lang="vi-VN" sz="3000" dirty="0">
                <a:solidFill>
                  <a:srgbClr val="002060"/>
                </a:solidFill>
                <a:latin typeface="Times New Roman" panose="02020603050405020304" pitchFamily="18" charset="0"/>
                <a:cs typeface="Times New Roman" panose="02020603050405020304" pitchFamily="18" charset="0"/>
              </a:rPr>
              <a:t>chứng chung </a:t>
            </a:r>
            <a:r>
              <a:rPr lang="vi-VN" sz="3000" dirty="0" smtClean="0">
                <a:solidFill>
                  <a:srgbClr val="002060"/>
                </a:solidFill>
                <a:latin typeface="Times New Roman" panose="02020603050405020304" pitchFamily="18" charset="0"/>
                <a:cs typeface="Times New Roman" panose="02020603050405020304" pitchFamily="18" charset="0"/>
              </a:rPr>
              <a:t>chung</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13" name="Rectangle 12">
            <a:extLst>
              <a:ext uri="{FF2B5EF4-FFF2-40B4-BE49-F238E27FC236}">
                <a16:creationId xmlns="" xmlns:a16="http://schemas.microsoft.com/office/drawing/2014/main" id="{ED9E512B-E8C0-4143-840B-495E3CA86599}"/>
              </a:ext>
            </a:extLst>
          </p:cNvPr>
          <p:cNvSpPr/>
          <p:nvPr/>
        </p:nvSpPr>
        <p:spPr>
          <a:xfrm>
            <a:off x="8246622" y="4552707"/>
            <a:ext cx="2727533" cy="553998"/>
          </a:xfrm>
          <a:prstGeom prst="rect">
            <a:avLst/>
          </a:prstGeom>
          <a:noFill/>
        </p:spPr>
        <p:txBody>
          <a:bodyPr wrap="square" lIns="91440" tIns="45720" rIns="91440" bIns="45720">
            <a:spAutoFit/>
          </a:bodyPr>
          <a:lstStyle/>
          <a:p>
            <a:pPr algn="ctr"/>
            <a:r>
              <a:rPr lang="vi-VN" sz="3000" dirty="0">
                <a:solidFill>
                  <a:srgbClr val="002060"/>
                </a:solidFill>
                <a:latin typeface="Times New Roman" panose="02020603050405020304" pitchFamily="18" charset="0"/>
                <a:cs typeface="Times New Roman" panose="02020603050405020304" pitchFamily="18" charset="0"/>
              </a:rPr>
              <a:t>Sáng tạo</a:t>
            </a:r>
            <a:endParaRPr lang="en-US" sz="3000" b="0" cap="none" spc="0"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84353626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heckerboard(across)">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heckerboard(across)">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heckerboard(across)">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heckerboard(across)">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P spid="6" grpId="0"/>
      <p:bldP spid="10" grpId="0"/>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 xmlns:a16="http://schemas.microsoft.com/office/drawing/2014/main" id="{745FEEB7-CC81-4024-A424-761AC6F6481C}"/>
              </a:ext>
            </a:extLst>
          </p:cNvPr>
          <p:cNvSpPr txBox="1">
            <a:spLocks/>
          </p:cNvSpPr>
          <p:nvPr/>
        </p:nvSpPr>
        <p:spPr>
          <a:xfrm>
            <a:off x="0" y="233864"/>
            <a:ext cx="11897728" cy="3696561"/>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7200" b="1" kern="0" dirty="0" smtClean="0">
                <a:solidFill>
                  <a:srgbClr val="FFFF00"/>
                </a:solidFill>
                <a:latin typeface="Times New Roman" panose="02020603050405020304" pitchFamily="18" charset="0"/>
                <a:cs typeface="Times New Roman" panose="02020603050405020304" pitchFamily="18" charset="0"/>
              </a:rPr>
              <a:t> </a:t>
            </a:r>
            <a:r>
              <a:rPr lang="en-US" sz="7200" b="1" kern="0" dirty="0" err="1" smtClean="0">
                <a:solidFill>
                  <a:srgbClr val="FFFF00"/>
                </a:solidFill>
                <a:latin typeface="Times New Roman" panose="02020603050405020304" pitchFamily="18" charset="0"/>
                <a:cs typeface="Times New Roman" panose="02020603050405020304" pitchFamily="18" charset="0"/>
              </a:rPr>
              <a:t>Cấu</a:t>
            </a:r>
            <a:r>
              <a:rPr lang="en-US" sz="7200" b="1" kern="0" dirty="0" smtClean="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trúc</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phần</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làm</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văn</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trong</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đề</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thi</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vào</a:t>
            </a:r>
            <a:r>
              <a:rPr lang="en-US" sz="7200" b="1" kern="0" dirty="0">
                <a:solidFill>
                  <a:srgbClr val="FFFF00"/>
                </a:solidFill>
                <a:latin typeface="Times New Roman" panose="02020603050405020304" pitchFamily="18" charset="0"/>
                <a:cs typeface="Times New Roman" panose="02020603050405020304" pitchFamily="18" charset="0"/>
              </a:rPr>
              <a:t> </a:t>
            </a:r>
            <a:r>
              <a:rPr lang="en-US" sz="7200" b="1" kern="0" dirty="0" err="1">
                <a:solidFill>
                  <a:srgbClr val="FFFF00"/>
                </a:solidFill>
                <a:latin typeface="Times New Roman" panose="02020603050405020304" pitchFamily="18" charset="0"/>
                <a:cs typeface="Times New Roman" panose="02020603050405020304" pitchFamily="18" charset="0"/>
              </a:rPr>
              <a:t>lớp</a:t>
            </a:r>
            <a:r>
              <a:rPr lang="en-US" sz="7200" b="1" kern="0" dirty="0">
                <a:solidFill>
                  <a:srgbClr val="FFFF00"/>
                </a:solidFill>
                <a:latin typeface="Times New Roman" panose="02020603050405020304" pitchFamily="18" charset="0"/>
                <a:cs typeface="Times New Roman" panose="02020603050405020304" pitchFamily="18" charset="0"/>
              </a:rPr>
              <a:t> 10 </a:t>
            </a:r>
            <a:r>
              <a:rPr lang="en-US" sz="7200" b="1" kern="0" dirty="0" smtClean="0">
                <a:solidFill>
                  <a:srgbClr val="FFFF00"/>
                </a:solidFill>
                <a:latin typeface="Times New Roman" panose="02020603050405020304" pitchFamily="18" charset="0"/>
                <a:cs typeface="Times New Roman" panose="02020603050405020304" pitchFamily="18" charset="0"/>
              </a:rPr>
              <a:t>THPT</a:t>
            </a:r>
          </a:p>
        </p:txBody>
      </p:sp>
    </p:spTree>
    <p:extLst>
      <p:ext uri="{BB962C8B-B14F-4D97-AF65-F5344CB8AC3E}">
        <p14:creationId xmlns="" xmlns:p14="http://schemas.microsoft.com/office/powerpoint/2010/main" val="867384642"/>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4" y="813682"/>
            <a:ext cx="11296316" cy="3170099"/>
          </a:xfrm>
          <a:prstGeom prst="rect">
            <a:avLst/>
          </a:prstGeom>
        </p:spPr>
        <p:txBody>
          <a:bodyPr wrap="square">
            <a:spAutoFit/>
          </a:bodyPr>
          <a:lstStyle/>
          <a:p>
            <a:r>
              <a:rPr lang="en-US" sz="4000" b="1" dirty="0" err="1">
                <a:solidFill>
                  <a:srgbClr val="FFFF00"/>
                </a:solidFill>
                <a:latin typeface="Times New Roman" pitchFamily="18" charset="0"/>
                <a:cs typeface="Times New Roman" pitchFamily="18" charset="0"/>
              </a:rPr>
              <a:t>Bước</a:t>
            </a:r>
            <a:r>
              <a:rPr lang="en-US" sz="4000" b="1" dirty="0">
                <a:solidFill>
                  <a:srgbClr val="FFFF00"/>
                </a:solidFill>
                <a:latin typeface="Times New Roman" pitchFamily="18" charset="0"/>
                <a:cs typeface="Times New Roman" pitchFamily="18" charset="0"/>
              </a:rPr>
              <a:t> 4: </a:t>
            </a:r>
            <a:r>
              <a:rPr lang="en-US" sz="4000" b="1" dirty="0" err="1">
                <a:solidFill>
                  <a:srgbClr val="FFFF00"/>
                </a:solidFill>
                <a:latin typeface="Times New Roman" pitchFamily="18" charset="0"/>
                <a:cs typeface="Times New Roman" pitchFamily="18" charset="0"/>
              </a:rPr>
              <a:t>Đọc</a:t>
            </a:r>
            <a:r>
              <a:rPr lang="en-US" sz="4000" b="1" dirty="0">
                <a:solidFill>
                  <a:srgbClr val="FFFF00"/>
                </a:solidFill>
                <a:latin typeface="Times New Roman" pitchFamily="18" charset="0"/>
                <a:cs typeface="Times New Roman" pitchFamily="18" charset="0"/>
              </a:rPr>
              <a:t> </a:t>
            </a:r>
            <a:r>
              <a:rPr lang="en-US" sz="4000" b="1" dirty="0" err="1">
                <a:solidFill>
                  <a:srgbClr val="FFFF00"/>
                </a:solidFill>
                <a:latin typeface="Times New Roman" pitchFamily="18" charset="0"/>
                <a:cs typeface="Times New Roman" pitchFamily="18" charset="0"/>
              </a:rPr>
              <a:t>và</a:t>
            </a:r>
            <a:r>
              <a:rPr lang="en-US" sz="4000" b="1" dirty="0">
                <a:solidFill>
                  <a:srgbClr val="FFFF00"/>
                </a:solidFill>
                <a:latin typeface="Times New Roman" pitchFamily="18" charset="0"/>
                <a:cs typeface="Times New Roman" pitchFamily="18" charset="0"/>
              </a:rPr>
              <a:t> </a:t>
            </a:r>
            <a:r>
              <a:rPr lang="en-US" sz="4000" b="1" dirty="0" err="1" smtClean="0">
                <a:solidFill>
                  <a:srgbClr val="FFFF00"/>
                </a:solidFill>
                <a:latin typeface="Times New Roman" pitchFamily="18" charset="0"/>
                <a:cs typeface="Times New Roman" pitchFamily="18" charset="0"/>
              </a:rPr>
              <a:t>yêu</a:t>
            </a:r>
            <a:r>
              <a:rPr lang="en-US" sz="4000" b="1" dirty="0" smtClean="0">
                <a:solidFill>
                  <a:srgbClr val="FFFF00"/>
                </a:solidFill>
                <a:latin typeface="Times New Roman" pitchFamily="18" charset="0"/>
                <a:cs typeface="Times New Roman" pitchFamily="18" charset="0"/>
              </a:rPr>
              <a:t> </a:t>
            </a:r>
            <a:r>
              <a:rPr lang="en-US" sz="4000" b="1" dirty="0" err="1" smtClean="0">
                <a:solidFill>
                  <a:srgbClr val="FFFF00"/>
                </a:solidFill>
                <a:latin typeface="Times New Roman" pitchFamily="18" charset="0"/>
                <a:cs typeface="Times New Roman" pitchFamily="18" charset="0"/>
              </a:rPr>
              <a:t>cầu</a:t>
            </a:r>
            <a:r>
              <a:rPr lang="en-US" sz="4000" b="1" dirty="0" smtClean="0">
                <a:solidFill>
                  <a:srgbClr val="FFFF00"/>
                </a:solidFill>
                <a:latin typeface="Times New Roman" pitchFamily="18" charset="0"/>
                <a:cs typeface="Times New Roman" pitchFamily="18" charset="0"/>
              </a:rPr>
              <a:t> </a:t>
            </a:r>
            <a:r>
              <a:rPr lang="en-US" sz="4000" b="1" dirty="0" err="1" smtClean="0">
                <a:solidFill>
                  <a:srgbClr val="FFFF00"/>
                </a:solidFill>
                <a:latin typeface="Times New Roman" pitchFamily="18" charset="0"/>
                <a:cs typeface="Times New Roman" pitchFamily="18" charset="0"/>
              </a:rPr>
              <a:t>sửa</a:t>
            </a:r>
            <a:r>
              <a:rPr lang="en-US" sz="4000" b="1" dirty="0" smtClean="0">
                <a:solidFill>
                  <a:srgbClr val="FFFF00"/>
                </a:solidFill>
                <a:latin typeface="Times New Roman" pitchFamily="18" charset="0"/>
                <a:cs typeface="Times New Roman" pitchFamily="18" charset="0"/>
              </a:rPr>
              <a:t> </a:t>
            </a:r>
            <a:r>
              <a:rPr lang="en-US" sz="4000" b="1" dirty="0" err="1">
                <a:solidFill>
                  <a:srgbClr val="FFFF00"/>
                </a:solidFill>
                <a:latin typeface="Times New Roman" pitchFamily="18" charset="0"/>
                <a:cs typeface="Times New Roman" pitchFamily="18" charset="0"/>
              </a:rPr>
              <a:t>chữa</a:t>
            </a:r>
            <a:r>
              <a:rPr lang="en-US" sz="4000" b="1" i="1" dirty="0">
                <a:solidFill>
                  <a:srgbClr val="0000CC"/>
                </a:solidFill>
                <a:latin typeface="Times New Roman" pitchFamily="18" charset="0"/>
                <a:cs typeface="Times New Roman" pitchFamily="18" charset="0"/>
              </a:rPr>
              <a:t>.</a:t>
            </a:r>
            <a:endParaRPr lang="en-US" sz="4000" dirty="0">
              <a:solidFill>
                <a:srgbClr val="0000CC"/>
              </a:solidFill>
              <a:latin typeface="Times New Roman" pitchFamily="18" charset="0"/>
              <a:cs typeface="Times New Roman" pitchFamily="18" charset="0"/>
            </a:endParaRPr>
          </a:p>
          <a:p>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Không</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được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dùng</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bút</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xóa</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hoặc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màu</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mực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khác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để</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sửa</a:t>
            </a:r>
            <a:r>
              <a:rPr lang="en-US" sz="4000" dirty="0">
                <a:solidFill>
                  <a:schemeClr val="bg1"/>
                </a:solidFill>
                <a:latin typeface="Times New Roman" pitchFamily="18" charset="0"/>
                <a:cs typeface="Times New Roman" pitchFamily="18" charset="0"/>
              </a:rPr>
              <a:t>.</a:t>
            </a:r>
          </a:p>
          <a:p>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Đảm</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bảo</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về</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mặt</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hình</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thức</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trình</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bày</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tránh</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dập</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xóa</a:t>
            </a:r>
            <a:r>
              <a:rPr lang="en-US" sz="4000" dirty="0">
                <a:solidFill>
                  <a:schemeClr val="bg1"/>
                </a:solidFill>
                <a:latin typeface="Times New Roman" pitchFamily="18" charset="0"/>
                <a:cs typeface="Times New Roman" pitchFamily="18" charset="0"/>
              </a:rPr>
              <a:t> </a:t>
            </a:r>
            <a:r>
              <a:rPr lang="en-US" sz="4000" dirty="0" err="1">
                <a:solidFill>
                  <a:schemeClr val="bg1"/>
                </a:solidFill>
                <a:latin typeface="Times New Roman" pitchFamily="18" charset="0"/>
                <a:cs typeface="Times New Roman" pitchFamily="18" charset="0"/>
              </a:rPr>
              <a:t>nhiều</a:t>
            </a:r>
            <a:r>
              <a:rPr lang="en-US" sz="4000" dirty="0">
                <a:solidFill>
                  <a:schemeClr val="bg1"/>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428951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 xmlns:a16="http://schemas.microsoft.com/office/drawing/2014/main" id="{745FEEB7-CC81-4024-A424-761AC6F6481C}"/>
              </a:ext>
            </a:extLst>
          </p:cNvPr>
          <p:cNvSpPr txBox="1">
            <a:spLocks/>
          </p:cNvSpPr>
          <p:nvPr/>
        </p:nvSpPr>
        <p:spPr>
          <a:xfrm>
            <a:off x="336884" y="1262742"/>
            <a:ext cx="11538284" cy="1567544"/>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7200" b="1" dirty="0">
                <a:solidFill>
                  <a:schemeClr val="bg1"/>
                </a:solidFill>
                <a:latin typeface="Times New Roman" pitchFamily="18" charset="0"/>
                <a:cs typeface="Times New Roman" pitchFamily="18" charset="0"/>
              </a:rPr>
              <a:t>* BIỂU ĐIỂM ĐOẠN VĂN</a:t>
            </a:r>
          </a:p>
        </p:txBody>
      </p:sp>
    </p:spTree>
    <p:extLst>
      <p:ext uri="{BB962C8B-B14F-4D97-AF65-F5344CB8AC3E}">
        <p14:creationId xmlns="" xmlns:p14="http://schemas.microsoft.com/office/powerpoint/2010/main" val="3259641839"/>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 xmlns:p14="http://schemas.microsoft.com/office/powerpoint/2010/main" val="738504465"/>
              </p:ext>
            </p:extLst>
          </p:nvPr>
        </p:nvGraphicFramePr>
        <p:xfrm>
          <a:off x="252661" y="216569"/>
          <a:ext cx="11730791" cy="6502972"/>
        </p:xfrm>
        <a:graphic>
          <a:graphicData uri="http://schemas.openxmlformats.org/drawingml/2006/table">
            <a:tbl>
              <a:tblPr firstRow="1" firstCol="1" bandRow="1">
                <a:tableStyleId>{5C22544A-7EE6-4342-B048-85BDC9FD1C3A}</a:tableStyleId>
              </a:tblPr>
              <a:tblGrid>
                <a:gridCol w="1039868">
                  <a:extLst>
                    <a:ext uri="{9D8B030D-6E8A-4147-A177-3AD203B41FA5}">
                      <a16:colId xmlns="" xmlns:a16="http://schemas.microsoft.com/office/drawing/2014/main" val="20000"/>
                    </a:ext>
                  </a:extLst>
                </a:gridCol>
                <a:gridCol w="9663984">
                  <a:extLst>
                    <a:ext uri="{9D8B030D-6E8A-4147-A177-3AD203B41FA5}">
                      <a16:colId xmlns="" xmlns:a16="http://schemas.microsoft.com/office/drawing/2014/main" val="20001"/>
                    </a:ext>
                  </a:extLst>
                </a:gridCol>
                <a:gridCol w="1026939">
                  <a:extLst>
                    <a:ext uri="{9D8B030D-6E8A-4147-A177-3AD203B41FA5}">
                      <a16:colId xmlns="" xmlns:a16="http://schemas.microsoft.com/office/drawing/2014/main" val="20002"/>
                    </a:ext>
                  </a:extLst>
                </a:gridCol>
              </a:tblGrid>
              <a:tr h="870268">
                <a:tc>
                  <a:txBody>
                    <a:bodyPr/>
                    <a:lstStyle/>
                    <a:p>
                      <a:pPr marL="0" marR="0" algn="ctr">
                        <a:lnSpc>
                          <a:spcPct val="120000"/>
                        </a:lnSpc>
                        <a:spcBef>
                          <a:spcPts val="0"/>
                        </a:spcBef>
                        <a:spcAft>
                          <a:spcPts val="0"/>
                        </a:spcAft>
                      </a:pPr>
                      <a:r>
                        <a:rPr lang="en-US" sz="2400" dirty="0">
                          <a:effectLst/>
                          <a:latin typeface="Times New Roman" pitchFamily="18" charset="0"/>
                          <a:cs typeface="Times New Roman" pitchFamily="18" charset="0"/>
                        </a:rPr>
                        <a:t>CÂU</a:t>
                      </a:r>
                      <a:endParaRPr lang="en-US" sz="2400" dirty="0">
                        <a:effectLst/>
                        <a:latin typeface="Times New Roman" pitchFamily="18" charset="0"/>
                        <a:ea typeface="Calibri"/>
                        <a:cs typeface="Times New Roman" pitchFamily="18" charset="0"/>
                      </a:endParaRPr>
                    </a:p>
                  </a:txBody>
                  <a:tcPr marL="62760" marR="62760" marT="0" marB="0" anchor="ctr"/>
                </a:tc>
                <a:tc>
                  <a:txBody>
                    <a:bodyPr/>
                    <a:lstStyle/>
                    <a:p>
                      <a:pPr marL="0" marR="0" algn="ctr">
                        <a:lnSpc>
                          <a:spcPct val="120000"/>
                        </a:lnSpc>
                        <a:spcBef>
                          <a:spcPts val="0"/>
                        </a:spcBef>
                        <a:spcAft>
                          <a:spcPts val="0"/>
                        </a:spcAft>
                      </a:pPr>
                      <a:r>
                        <a:rPr lang="en-US" sz="2400" dirty="0">
                          <a:effectLst/>
                          <a:latin typeface="Times New Roman" pitchFamily="18" charset="0"/>
                          <a:cs typeface="Times New Roman" pitchFamily="18" charset="0"/>
                        </a:rPr>
                        <a:t>YÊU CẦU CẦN ĐẠT</a:t>
                      </a:r>
                      <a:endParaRPr lang="en-US" sz="2400" dirty="0">
                        <a:effectLst/>
                        <a:latin typeface="Times New Roman" pitchFamily="18" charset="0"/>
                        <a:ea typeface="Calibri"/>
                        <a:cs typeface="Times New Roman" pitchFamily="18" charset="0"/>
                      </a:endParaRPr>
                    </a:p>
                  </a:txBody>
                  <a:tcPr marL="62760" marR="62760" marT="0" marB="0" anchor="ctr"/>
                </a:tc>
                <a:tc>
                  <a:txBody>
                    <a:bodyPr/>
                    <a:lstStyle/>
                    <a:p>
                      <a:pPr marL="0" marR="0" algn="ctr">
                        <a:lnSpc>
                          <a:spcPct val="120000"/>
                        </a:lnSpc>
                        <a:spcBef>
                          <a:spcPts val="0"/>
                        </a:spcBef>
                        <a:spcAft>
                          <a:spcPts val="0"/>
                        </a:spcAft>
                      </a:pPr>
                      <a:r>
                        <a:rPr lang="en-US" sz="2400" dirty="0">
                          <a:effectLst/>
                          <a:latin typeface="Times New Roman" pitchFamily="18" charset="0"/>
                          <a:cs typeface="Times New Roman" pitchFamily="18" charset="0"/>
                        </a:rPr>
                        <a:t>ĐIỂM</a:t>
                      </a:r>
                      <a:endParaRPr lang="en-US" sz="2400" dirty="0">
                        <a:effectLst/>
                        <a:latin typeface="Times New Roman" pitchFamily="18" charset="0"/>
                        <a:ea typeface="Calibri"/>
                        <a:cs typeface="Times New Roman" pitchFamily="18" charset="0"/>
                      </a:endParaRPr>
                    </a:p>
                  </a:txBody>
                  <a:tcPr marL="62760" marR="62760" marT="0" marB="0" anchor="ctr"/>
                </a:tc>
                <a:extLst>
                  <a:ext uri="{0D108BD9-81ED-4DB2-BD59-A6C34878D82A}">
                    <a16:rowId xmlns="" xmlns:a16="http://schemas.microsoft.com/office/drawing/2014/main" val="10000"/>
                  </a:ext>
                </a:extLst>
              </a:tr>
              <a:tr h="1194803">
                <a:tc rowSpan="3">
                  <a:txBody>
                    <a:bodyPr/>
                    <a:lstStyle/>
                    <a:p>
                      <a:pPr marL="0" marR="0" algn="ctr">
                        <a:lnSpc>
                          <a:spcPct val="120000"/>
                        </a:lnSpc>
                        <a:spcBef>
                          <a:spcPts val="0"/>
                        </a:spcBef>
                        <a:spcAft>
                          <a:spcPts val="0"/>
                        </a:spcAft>
                      </a:pPr>
                      <a:r>
                        <a:rPr lang="en-US" sz="2800">
                          <a:effectLst/>
                          <a:latin typeface="Times New Roman" pitchFamily="18" charset="0"/>
                          <a:cs typeface="Times New Roman" pitchFamily="18" charset="0"/>
                        </a:rPr>
                        <a:t>1</a:t>
                      </a:r>
                      <a:endParaRPr lang="en-US" sz="2800">
                        <a:effectLst/>
                        <a:latin typeface="Times New Roman" pitchFamily="18" charset="0"/>
                        <a:ea typeface="Calibri"/>
                        <a:cs typeface="Times New Roman" pitchFamily="18" charset="0"/>
                      </a:endParaRPr>
                    </a:p>
                  </a:txBody>
                  <a:tcPr marL="62760" marR="62760" marT="0" marB="0" anchor="ct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1. </a:t>
                      </a:r>
                      <a:r>
                        <a:rPr lang="en-US" sz="2800" dirty="0" err="1">
                          <a:effectLst/>
                          <a:latin typeface="Times New Roman" pitchFamily="18" charset="0"/>
                          <a:cs typeface="Times New Roman" pitchFamily="18" charset="0"/>
                        </a:rPr>
                        <a:t>Yêu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cầu</a:t>
                      </a:r>
                      <a:r>
                        <a:rPr lang="en-US" sz="2800" dirty="0">
                          <a:effectLst/>
                          <a:latin typeface="Times New Roman" pitchFamily="18" charset="0"/>
                          <a:cs typeface="Times New Roman" pitchFamily="18" charset="0"/>
                        </a:rPr>
                        <a:t> h</a:t>
                      </a:r>
                      <a:r>
                        <a:rPr lang="vi-VN" sz="2800" dirty="0">
                          <a:effectLst/>
                          <a:latin typeface="Times New Roman" pitchFamily="18" charset="0"/>
                          <a:cs typeface="Times New Roman" pitchFamily="18" charset="0"/>
                        </a:rPr>
                        <a:t>ình thức</a:t>
                      </a:r>
                      <a:r>
                        <a:rPr lang="en-US" sz="2800" dirty="0">
                          <a:effectLst/>
                          <a:latin typeface="Times New Roman" pitchFamily="18" charset="0"/>
                          <a:cs typeface="Times New Roman" pitchFamily="18" charset="0"/>
                        </a:rPr>
                        <a:t>,</a:t>
                      </a:r>
                      <a:r>
                        <a:rPr lang="vi-VN" sz="2800" dirty="0">
                          <a:effectLst/>
                          <a:latin typeface="Times New Roman" pitchFamily="18" charset="0"/>
                          <a:cs typeface="Times New Roman" pitchFamily="18" charset="0"/>
                        </a:rPr>
                        <a:t> kĩ năng</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a:t>
                      </a:r>
                      <a:r>
                        <a:rPr lang="vi-VN" sz="2800" dirty="0">
                          <a:effectLst/>
                          <a:latin typeface="Times New Roman" pitchFamily="18" charset="0"/>
                          <a:cs typeface="Times New Roman" pitchFamily="18" charset="0"/>
                        </a:rPr>
                        <a:t>- Đúng đoạn văn nghị luận xã hội, dung lượng đảm bảo.</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vi-VN" sz="2800" dirty="0">
                          <a:effectLst/>
                          <a:latin typeface="Times New Roman" pitchFamily="18" charset="0"/>
                          <a:cs typeface="Times New Roman" pitchFamily="18" charset="0"/>
                        </a:rPr>
                        <a:t> - Đảm bảo quy tắc chính tả, dùng từ, đặt câu.</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vi-VN" sz="2800" dirty="0">
                          <a:effectLst/>
                          <a:latin typeface="Times New Roman" pitchFamily="18" charset="0"/>
                          <a:cs typeface="Times New Roman" pitchFamily="18" charset="0"/>
                        </a:rPr>
                        <a:t> </a:t>
                      </a:r>
                      <a:endParaRPr lang="en-US" sz="2800" dirty="0">
                        <a:effectLst/>
                        <a:latin typeface="Times New Roman" pitchFamily="18" charset="0"/>
                        <a:cs typeface="Times New Roman" pitchFamily="18" charset="0"/>
                      </a:endParaRPr>
                    </a:p>
                    <a:p>
                      <a:pPr marL="0" marR="0" algn="ctr">
                        <a:lnSpc>
                          <a:spcPct val="120000"/>
                        </a:lnSpc>
                        <a:spcBef>
                          <a:spcPts val="0"/>
                        </a:spcBef>
                        <a:spcAft>
                          <a:spcPts val="0"/>
                        </a:spcAft>
                      </a:pPr>
                      <a:r>
                        <a:rPr lang="vi-VN" sz="2800" dirty="0">
                          <a:effectLst/>
                          <a:latin typeface="Times New Roman" pitchFamily="18" charset="0"/>
                          <a:cs typeface="Times New Roman" pitchFamily="18" charset="0"/>
                        </a:rPr>
                        <a:t>0,</a:t>
                      </a:r>
                      <a:r>
                        <a:rPr lang="en-US" sz="2800" dirty="0">
                          <a:effectLst/>
                          <a:latin typeface="Times New Roman" pitchFamily="18" charset="0"/>
                          <a:cs typeface="Times New Roman" pitchFamily="18" charset="0"/>
                        </a:rPr>
                        <a:t>2</a:t>
                      </a:r>
                      <a:r>
                        <a:rPr lang="vi-VN" sz="2800" dirty="0">
                          <a:effectLst/>
                          <a:latin typeface="Times New Roman" pitchFamily="18" charset="0"/>
                          <a:cs typeface="Times New Roman" pitchFamily="18" charset="0"/>
                        </a:rPr>
                        <a:t>5</a:t>
                      </a:r>
                      <a:endParaRPr lang="en-US" sz="2800" dirty="0">
                        <a:effectLst/>
                        <a:latin typeface="Times New Roman" pitchFamily="18" charset="0"/>
                        <a:cs typeface="Times New Roman" pitchFamily="18" charset="0"/>
                      </a:endParaRPr>
                    </a:p>
                    <a:p>
                      <a:pPr marL="0" marR="0" algn="ctr">
                        <a:lnSpc>
                          <a:spcPct val="120000"/>
                        </a:lnSpc>
                        <a:spcBef>
                          <a:spcPts val="0"/>
                        </a:spcBef>
                        <a:spcAft>
                          <a:spcPts val="0"/>
                        </a:spcAft>
                      </a:pPr>
                      <a:r>
                        <a:rPr lang="vi-VN" sz="2800" dirty="0">
                          <a:effectLst/>
                          <a:latin typeface="Times New Roman" pitchFamily="18" charset="0"/>
                          <a:cs typeface="Times New Roman" pitchFamily="18" charset="0"/>
                        </a:rPr>
                        <a:t>0,</a:t>
                      </a:r>
                      <a:r>
                        <a:rPr lang="en-US" sz="2800" dirty="0">
                          <a:effectLst/>
                          <a:latin typeface="Times New Roman" pitchFamily="18" charset="0"/>
                          <a:cs typeface="Times New Roman" pitchFamily="18" charset="0"/>
                        </a:rPr>
                        <a:t>2</a:t>
                      </a:r>
                      <a:r>
                        <a:rPr lang="vi-VN" sz="2800" dirty="0">
                          <a:effectLst/>
                          <a:latin typeface="Times New Roman" pitchFamily="18" charset="0"/>
                          <a:cs typeface="Times New Roman" pitchFamily="18" charset="0"/>
                        </a:rPr>
                        <a:t>5</a:t>
                      </a:r>
                      <a:endParaRPr lang="en-US" sz="2800" dirty="0">
                        <a:effectLst/>
                        <a:latin typeface="Times New Roman" pitchFamily="18" charset="0"/>
                        <a:ea typeface="Calibri"/>
                        <a:cs typeface="Times New Roman" pitchFamily="18" charset="0"/>
                      </a:endParaRPr>
                    </a:p>
                  </a:txBody>
                  <a:tcPr marL="62760" marR="62760" marT="0" marB="0"/>
                </a:tc>
                <a:extLst>
                  <a:ext uri="{0D108BD9-81ED-4DB2-BD59-A6C34878D82A}">
                    <a16:rowId xmlns="" xmlns:a16="http://schemas.microsoft.com/office/drawing/2014/main" val="10001"/>
                  </a:ext>
                </a:extLst>
              </a:tr>
              <a:tr h="652701">
                <a:tc vMerge="1">
                  <a:txBody>
                    <a:bodyPr/>
                    <a:lstStyle/>
                    <a:p>
                      <a:endParaRPr lang="en-US"/>
                    </a:p>
                  </a:txBody>
                  <a:tcP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2. </a:t>
                      </a:r>
                      <a:r>
                        <a:rPr lang="en-US" sz="2800" dirty="0" err="1">
                          <a:effectLst/>
                          <a:latin typeface="Times New Roman" pitchFamily="18" charset="0"/>
                          <a:cs typeface="Times New Roman" pitchFamily="18" charset="0"/>
                        </a:rPr>
                        <a:t>Yêu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cầu</a:t>
                      </a:r>
                      <a:r>
                        <a:rPr lang="en-US" sz="2800" dirty="0">
                          <a:effectLst/>
                          <a:latin typeface="Times New Roman" pitchFamily="18" charset="0"/>
                          <a:cs typeface="Times New Roman" pitchFamily="18" charset="0"/>
                        </a:rPr>
                        <a:t> n</a:t>
                      </a:r>
                      <a:r>
                        <a:rPr lang="vi-VN" sz="2800" dirty="0">
                          <a:effectLst/>
                          <a:latin typeface="Times New Roman" pitchFamily="18" charset="0"/>
                          <a:cs typeface="Times New Roman" pitchFamily="18" charset="0"/>
                        </a:rPr>
                        <a:t>ội dung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kiến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thức</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en-US" sz="2800" spc="-40" dirty="0">
                          <a:effectLst/>
                          <a:latin typeface="Times New Roman" pitchFamily="18" charset="0"/>
                          <a:cs typeface="Times New Roman" pitchFamily="18" charset="0"/>
                        </a:rPr>
                        <a:t>2.1. </a:t>
                      </a:r>
                      <a:r>
                        <a:rPr lang="vi-VN" sz="2800" dirty="0">
                          <a:effectLst/>
                          <a:latin typeface="Times New Roman" pitchFamily="18" charset="0"/>
                          <a:cs typeface="Times New Roman" pitchFamily="18" charset="0"/>
                        </a:rPr>
                        <a:t>Nêu vấn đề</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nghị</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luận</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en-US" sz="2800" dirty="0">
                          <a:effectLst/>
                          <a:latin typeface="Times New Roman" pitchFamily="18" charset="0"/>
                          <a:cs typeface="Times New Roman" pitchFamily="18" charset="0"/>
                        </a:rPr>
                        <a:t> </a:t>
                      </a:r>
                    </a:p>
                    <a:p>
                      <a:pPr marL="0" marR="0" algn="ctr">
                        <a:lnSpc>
                          <a:spcPct val="120000"/>
                        </a:lnSpc>
                        <a:spcBef>
                          <a:spcPts val="0"/>
                        </a:spcBef>
                        <a:spcAft>
                          <a:spcPts val="0"/>
                        </a:spcAft>
                      </a:pPr>
                      <a:r>
                        <a:rPr lang="en-US" sz="2800" dirty="0">
                          <a:effectLst/>
                          <a:latin typeface="Times New Roman" pitchFamily="18" charset="0"/>
                          <a:cs typeface="Times New Roman" pitchFamily="18" charset="0"/>
                        </a:rPr>
                        <a:t>0,25</a:t>
                      </a:r>
                      <a:endParaRPr lang="en-US" sz="2800" dirty="0">
                        <a:effectLst/>
                        <a:latin typeface="Times New Roman" pitchFamily="18" charset="0"/>
                        <a:ea typeface="Calibri"/>
                        <a:cs typeface="Times New Roman" pitchFamily="18" charset="0"/>
                      </a:endParaRPr>
                    </a:p>
                  </a:txBody>
                  <a:tcPr marL="62760" marR="62760" marT="0" marB="0" anchor="ctr"/>
                </a:tc>
                <a:extLst>
                  <a:ext uri="{0D108BD9-81ED-4DB2-BD59-A6C34878D82A}">
                    <a16:rowId xmlns="" xmlns:a16="http://schemas.microsoft.com/office/drawing/2014/main" val="10002"/>
                  </a:ext>
                </a:extLst>
              </a:tr>
              <a:tr h="652701">
                <a:tc vMerge="1">
                  <a:txBody>
                    <a:bodyPr/>
                    <a:lstStyle/>
                    <a:p>
                      <a:endParaRPr lang="en-US"/>
                    </a:p>
                  </a:txBody>
                  <a:tcP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2.2. </a:t>
                      </a:r>
                      <a:r>
                        <a:rPr lang="en-US" sz="2800" dirty="0" err="1">
                          <a:effectLst/>
                          <a:latin typeface="Times New Roman" pitchFamily="18" charset="0"/>
                          <a:cs typeface="Times New Roman" pitchFamily="18" charset="0"/>
                        </a:rPr>
                        <a:t>Triển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khai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vấn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đề</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nghị</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luận</a:t>
                      </a:r>
                      <a:r>
                        <a:rPr lang="en-US" sz="2800" dirty="0">
                          <a:effectLst/>
                          <a:latin typeface="Times New Roman" pitchFamily="18" charset="0"/>
                          <a:cs typeface="Times New Roman" pitchFamily="18" charset="0"/>
                        </a:rPr>
                        <a:t>:</a:t>
                      </a:r>
                    </a:p>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Giải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thích</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en-US" sz="2800" dirty="0">
                          <a:effectLst/>
                          <a:latin typeface="Times New Roman" pitchFamily="18" charset="0"/>
                          <a:cs typeface="Times New Roman" pitchFamily="18" charset="0"/>
                        </a:rPr>
                        <a:t> </a:t>
                      </a:r>
                    </a:p>
                    <a:p>
                      <a:pPr marL="0" marR="0" algn="ctr">
                        <a:lnSpc>
                          <a:spcPct val="120000"/>
                        </a:lnSpc>
                        <a:spcBef>
                          <a:spcPts val="0"/>
                        </a:spcBef>
                        <a:spcAft>
                          <a:spcPts val="0"/>
                        </a:spcAft>
                      </a:pPr>
                      <a:r>
                        <a:rPr lang="vi-VN" sz="2800" dirty="0">
                          <a:effectLst/>
                          <a:latin typeface="Times New Roman" pitchFamily="18" charset="0"/>
                          <a:cs typeface="Times New Roman" pitchFamily="18" charset="0"/>
                        </a:rPr>
                        <a:t>0,25</a:t>
                      </a:r>
                      <a:endParaRPr lang="en-US" sz="2800" dirty="0">
                        <a:effectLst/>
                        <a:latin typeface="Times New Roman" pitchFamily="18" charset="0"/>
                        <a:ea typeface="Calibri"/>
                        <a:cs typeface="Times New Roman" pitchFamily="18" charset="0"/>
                      </a:endParaRPr>
                    </a:p>
                  </a:txBody>
                  <a:tcPr marL="62760" marR="62760" marT="0" marB="0" anchor="ctr"/>
                </a:tc>
                <a:extLst>
                  <a:ext uri="{0D108BD9-81ED-4DB2-BD59-A6C34878D82A}">
                    <a16:rowId xmlns="" xmlns:a16="http://schemas.microsoft.com/office/drawing/2014/main" val="10003"/>
                  </a:ext>
                </a:extLst>
              </a:tr>
              <a:tr h="652701">
                <a:tc rowSpan="2">
                  <a:txBody>
                    <a:bodyPr/>
                    <a:lstStyle/>
                    <a:p>
                      <a:pPr marL="0" marR="0" algn="ctr">
                        <a:lnSpc>
                          <a:spcPct val="120000"/>
                        </a:lnSpc>
                        <a:spcBef>
                          <a:spcPts val="0"/>
                        </a:spcBef>
                        <a:spcAft>
                          <a:spcPts val="0"/>
                        </a:spcAft>
                      </a:pP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2760" marR="62760" marT="0" marB="0" anchor="ct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a:t>
                      </a:r>
                      <a:r>
                        <a:rPr lang="vi-VN" sz="2800" dirty="0">
                          <a:effectLst/>
                          <a:latin typeface="Times New Roman" pitchFamily="18" charset="0"/>
                          <a:cs typeface="Times New Roman" pitchFamily="18" charset="0"/>
                        </a:rPr>
                        <a:t>Ý nghĩa </a:t>
                      </a:r>
                      <a:endParaRPr lang="en-US" sz="2800" dirty="0">
                        <a:effectLst/>
                        <a:latin typeface="Times New Roman" pitchFamily="18" charset="0"/>
                        <a:cs typeface="Times New Roman" pitchFamily="18" charset="0"/>
                      </a:endParaRPr>
                    </a:p>
                    <a:p>
                      <a:pPr marL="0" marR="0" algn="just">
                        <a:lnSpc>
                          <a:spcPct val="120000"/>
                        </a:lnSpc>
                        <a:spcBef>
                          <a:spcPts val="0"/>
                        </a:spcBef>
                        <a:spcAft>
                          <a:spcPts val="0"/>
                        </a:spcAft>
                      </a:pPr>
                      <a:r>
                        <a:rPr lang="en-US" sz="2800" dirty="0">
                          <a:effectLst/>
                          <a:latin typeface="Times New Roman" pitchFamily="18" charset="0"/>
                          <a:cs typeface="Times New Roman" pitchFamily="18" charset="0"/>
                        </a:rPr>
                        <a:t>……</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vi-VN" sz="2800" dirty="0">
                          <a:effectLst/>
                          <a:latin typeface="Times New Roman" pitchFamily="18" charset="0"/>
                          <a:cs typeface="Times New Roman" pitchFamily="18" charset="0"/>
                        </a:rPr>
                        <a:t>0,75</a:t>
                      </a:r>
                      <a:endParaRPr lang="en-US" sz="2800" dirty="0">
                        <a:effectLst/>
                        <a:latin typeface="Times New Roman" pitchFamily="18" charset="0"/>
                        <a:ea typeface="Calibri"/>
                        <a:cs typeface="Times New Roman" pitchFamily="18" charset="0"/>
                      </a:endParaRPr>
                    </a:p>
                  </a:txBody>
                  <a:tcPr marL="62760" marR="62760" marT="0" marB="0" anchor="ctr"/>
                </a:tc>
                <a:extLst>
                  <a:ext uri="{0D108BD9-81ED-4DB2-BD59-A6C34878D82A}">
                    <a16:rowId xmlns="" xmlns:a16="http://schemas.microsoft.com/office/drawing/2014/main" val="10004"/>
                  </a:ext>
                </a:extLst>
              </a:tr>
              <a:tr h="435134">
                <a:tc vMerge="1">
                  <a:txBody>
                    <a:bodyPr/>
                    <a:lstStyle/>
                    <a:p>
                      <a:endParaRPr lang="en-US"/>
                    </a:p>
                  </a:txBody>
                  <a:tcPr/>
                </a:tc>
                <a:tc>
                  <a:txBody>
                    <a:bodyPr/>
                    <a:lstStyle/>
                    <a:p>
                      <a:pPr marL="0" marR="0" algn="just">
                        <a:lnSpc>
                          <a:spcPct val="120000"/>
                        </a:lnSpc>
                        <a:spcBef>
                          <a:spcPts val="0"/>
                        </a:spcBef>
                        <a:spcAft>
                          <a:spcPts val="0"/>
                        </a:spcAft>
                      </a:pPr>
                      <a:r>
                        <a:rPr lang="en-US" sz="2800" dirty="0">
                          <a:effectLst/>
                          <a:latin typeface="Times New Roman" pitchFamily="18" charset="0"/>
                          <a:cs typeface="Times New Roman" pitchFamily="18" charset="0"/>
                        </a:rPr>
                        <a:t>- B</a:t>
                      </a:r>
                      <a:r>
                        <a:rPr lang="vi-VN" sz="2800" dirty="0">
                          <a:effectLst/>
                          <a:latin typeface="Times New Roman" pitchFamily="18" charset="0"/>
                          <a:cs typeface="Times New Roman" pitchFamily="18" charset="0"/>
                        </a:rPr>
                        <a:t>ài học nhận thức</a:t>
                      </a:r>
                      <a:r>
                        <a:rPr lang="en-US" sz="2800" dirty="0">
                          <a:effectLst/>
                          <a:latin typeface="Times New Roman" pitchFamily="18" charset="0"/>
                          <a:cs typeface="Times New Roman" pitchFamily="18" charset="0"/>
                        </a:rPr>
                        <a:t>, </a:t>
                      </a:r>
                      <a:r>
                        <a:rPr lang="vi-VN" sz="2800" dirty="0">
                          <a:effectLst/>
                          <a:latin typeface="Times New Roman" pitchFamily="18" charset="0"/>
                          <a:cs typeface="Times New Roman" pitchFamily="18" charset="0"/>
                        </a:rPr>
                        <a:t>hành động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liên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hệ</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bản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thân</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2760" marR="62760" marT="0" marB="0"/>
                </a:tc>
                <a:tc>
                  <a:txBody>
                    <a:bodyPr/>
                    <a:lstStyle/>
                    <a:p>
                      <a:pPr marL="0" marR="0" algn="ctr">
                        <a:lnSpc>
                          <a:spcPct val="120000"/>
                        </a:lnSpc>
                        <a:spcBef>
                          <a:spcPts val="0"/>
                        </a:spcBef>
                        <a:spcAft>
                          <a:spcPts val="0"/>
                        </a:spcAft>
                      </a:pPr>
                      <a:r>
                        <a:rPr lang="vi-VN" sz="2800" dirty="0">
                          <a:effectLst/>
                          <a:latin typeface="Times New Roman" pitchFamily="18" charset="0"/>
                          <a:cs typeface="Times New Roman" pitchFamily="18" charset="0"/>
                        </a:rPr>
                        <a:t>0,25</a:t>
                      </a:r>
                      <a:endParaRPr lang="en-US" sz="2800" dirty="0">
                        <a:effectLst/>
                        <a:latin typeface="Times New Roman" pitchFamily="18" charset="0"/>
                        <a:ea typeface="Calibri"/>
                        <a:cs typeface="Times New Roman" pitchFamily="18" charset="0"/>
                      </a:endParaRPr>
                    </a:p>
                  </a:txBody>
                  <a:tcPr marL="62760" marR="62760" marT="0" marB="0"/>
                </a:tc>
                <a:extLst>
                  <a:ext uri="{0D108BD9-81ED-4DB2-BD59-A6C34878D82A}">
                    <a16:rowId xmlns="" xmlns:a16="http://schemas.microsoft.com/office/drawing/2014/main" val="10005"/>
                  </a:ext>
                </a:extLst>
              </a:tr>
            </a:tbl>
          </a:graphicData>
        </a:graphic>
      </p:graphicFrame>
    </p:spTree>
    <p:extLst>
      <p:ext uri="{BB962C8B-B14F-4D97-AF65-F5344CB8AC3E}">
        <p14:creationId xmlns="" xmlns:p14="http://schemas.microsoft.com/office/powerpoint/2010/main" val="1592011028"/>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 xmlns:a16="http://schemas.microsoft.com/office/drawing/2014/main" id="{745FEEB7-CC81-4024-A424-761AC6F6481C}"/>
              </a:ext>
            </a:extLst>
          </p:cNvPr>
          <p:cNvSpPr txBox="1">
            <a:spLocks/>
          </p:cNvSpPr>
          <p:nvPr/>
        </p:nvSpPr>
        <p:spPr>
          <a:xfrm>
            <a:off x="1031132" y="2046514"/>
            <a:ext cx="9342953" cy="1567544"/>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8000" b="1" i="0" u="none" strike="noStrike" kern="1200" cap="none" spc="0" normalizeH="0" baseline="0" noProof="0" dirty="0">
                <a:ln>
                  <a:noFill/>
                </a:ln>
                <a:solidFill>
                  <a:srgbClr val="FFFFFF"/>
                </a:solidFill>
                <a:effectLst/>
                <a:uLnTx/>
                <a:uFillTx/>
                <a:latin typeface="Times New Roman" panose="02020603050405020304" pitchFamily="18" charset="0"/>
                <a:cs typeface="Times New Roman" panose="02020603050405020304" pitchFamily="18" charset="0"/>
                <a:sym typeface="Arial"/>
              </a:rPr>
              <a:t>III. </a:t>
            </a:r>
            <a:r>
              <a:rPr lang="en-US" sz="8000" b="1" dirty="0">
                <a:solidFill>
                  <a:srgbClr val="FFFFFF"/>
                </a:solidFill>
                <a:latin typeface="Times New Roman" panose="02020603050405020304" pitchFamily="18" charset="0"/>
                <a:cs typeface="Times New Roman" panose="02020603050405020304" pitchFamily="18" charset="0"/>
              </a:rPr>
              <a:t>ĐỀ MINH HỌA</a:t>
            </a:r>
            <a:endParaRPr kumimoji="0" lang="en-US" sz="8000" b="0" i="0" u="none" strike="noStrike" kern="0" cap="none" spc="0" normalizeH="0" baseline="0" noProof="0" dirty="0">
              <a:ln>
                <a:noFill/>
              </a:ln>
              <a:solidFill>
                <a:srgbClr val="FFFFFF"/>
              </a:solidFill>
              <a:effectLst/>
              <a:uLnTx/>
              <a:uFillTx/>
              <a:latin typeface="Arial"/>
              <a:cs typeface="Arial"/>
              <a:sym typeface="Arial"/>
            </a:endParaRPr>
          </a:p>
        </p:txBody>
      </p:sp>
    </p:spTree>
    <p:extLst>
      <p:ext uri="{BB962C8B-B14F-4D97-AF65-F5344CB8AC3E}">
        <p14:creationId xmlns="" xmlns:p14="http://schemas.microsoft.com/office/powerpoint/2010/main" val="1160666943"/>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370" y="36400"/>
            <a:ext cx="11751013" cy="6694140"/>
          </a:xfrm>
          <a:prstGeom prst="rect">
            <a:avLst/>
          </a:prstGeom>
        </p:spPr>
        <p:txBody>
          <a:bodyPr wrap="square">
            <a:spAutoFit/>
          </a:bodyPr>
          <a:lstStyle/>
          <a:p>
            <a:pPr indent="114300" algn="just">
              <a:lnSpc>
                <a:spcPct val="150000"/>
              </a:lnSpc>
            </a:pPr>
            <a:r>
              <a:rPr lang="vi-VN" sz="2600" b="1" dirty="0">
                <a:solidFill>
                  <a:schemeClr val="bg1"/>
                </a:solidFill>
                <a:latin typeface="+mj-lt"/>
                <a:ea typeface="Times New Roman" panose="02020603050405020304" pitchFamily="18" charset="0"/>
                <a:cs typeface="Times New Roman" panose="02020603050405020304" pitchFamily="18" charset="0"/>
              </a:rPr>
              <a:t>Đọc đoạn trích sau và thực hiện yêu cầu:</a:t>
            </a:r>
            <a:endParaRPr lang="en-US" sz="2600" b="1" dirty="0">
              <a:solidFill>
                <a:schemeClr val="bg1"/>
              </a:solidFill>
              <a:latin typeface="+mj-lt"/>
              <a:ea typeface="Times New Roman" panose="02020603050405020304" pitchFamily="18" charset="0"/>
              <a:cs typeface="Times New Roman" panose="02020603050405020304" pitchFamily="18" charset="0"/>
            </a:endParaRPr>
          </a:p>
          <a:p>
            <a:r>
              <a:rPr lang="en-US" sz="2600" b="1" dirty="0">
                <a:solidFill>
                  <a:schemeClr val="bg1"/>
                </a:solidFill>
                <a:latin typeface="+mj-lt"/>
                <a:ea typeface="Times New Roman" panose="02020603050405020304" pitchFamily="18" charset="0"/>
                <a:cs typeface="Times New Roman" panose="02020603050405020304" pitchFamily="18" charset="0"/>
              </a:rPr>
              <a:t>	</a:t>
            </a:r>
            <a:r>
              <a:rPr lang="en-US" sz="2600" b="1" dirty="0"/>
              <a:t>	</a:t>
            </a:r>
            <a:r>
              <a:rPr lang="en-US" sz="2600" b="1" i="1" dirty="0" smtClean="0">
                <a:solidFill>
                  <a:schemeClr val="bg1"/>
                </a:solidFill>
              </a:rPr>
              <a:t>“</a:t>
            </a:r>
            <a:r>
              <a:rPr lang="en-US" sz="2600" b="1" i="1" dirty="0" err="1" smtClean="0">
                <a:solidFill>
                  <a:schemeClr val="bg1"/>
                </a:solidFill>
                <a:latin typeface="Times New Roman" pitchFamily="18" charset="0"/>
                <a:cs typeface="Times New Roman" pitchFamily="18" charset="0"/>
              </a:rPr>
              <a:t>Chúng</a:t>
            </a:r>
            <a:r>
              <a:rPr lang="en-US" sz="2600" b="1" i="1" dirty="0" smtClean="0">
                <a:solidFill>
                  <a:schemeClr val="bg1"/>
                </a:solidFill>
                <a:latin typeface="Times New Roman" pitchFamily="18" charset="0"/>
                <a:cs typeface="Times New Roman" pitchFamily="18" charset="0"/>
              </a:rPr>
              <a:t> </a:t>
            </a:r>
            <a:r>
              <a:rPr lang="en-US" sz="2600" b="1" i="1" dirty="0">
                <a:solidFill>
                  <a:schemeClr val="bg1"/>
                </a:solidFill>
                <a:latin typeface="Times New Roman" pitchFamily="18" charset="0"/>
                <a:cs typeface="Times New Roman" pitchFamily="18" charset="0"/>
              </a:rPr>
              <a:t>ta </a:t>
            </a:r>
            <a:r>
              <a:rPr lang="en-US" sz="2600" b="1" i="1" dirty="0" err="1">
                <a:solidFill>
                  <a:schemeClr val="bg1"/>
                </a:solidFill>
                <a:latin typeface="Times New Roman" pitchFamily="18" charset="0"/>
                <a:cs typeface="Times New Roman" pitchFamily="18" charset="0"/>
              </a:rPr>
              <a:t>thường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rằng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việc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tốt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được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giống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như</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phép</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họ</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bỏ</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gánh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nặng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tinh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thần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Thực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chất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món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quà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chính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bản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thân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để</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quá</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khứ</a:t>
            </a:r>
            <a:r>
              <a:rPr lang="en-US" sz="2600" b="1" i="1" dirty="0">
                <a:solidFill>
                  <a:schemeClr val="bg1"/>
                </a:solidFill>
                <a:latin typeface="Times New Roman" pitchFamily="18" charset="0"/>
                <a:cs typeface="Times New Roman" pitchFamily="18" charset="0"/>
              </a:rPr>
              <a:t> ở </a:t>
            </a:r>
            <a:r>
              <a:rPr lang="en-US" sz="2600" b="1" i="1" dirty="0" err="1">
                <a:solidFill>
                  <a:schemeClr val="bg1"/>
                </a:solidFill>
                <a:latin typeface="Times New Roman" pitchFamily="18" charset="0"/>
                <a:cs typeface="Times New Roman" pitchFamily="18" charset="0"/>
              </a:rPr>
              <a:t>lại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nhìn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hiện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tại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tương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lai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Sự</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giận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dữ</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oán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hận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chỉ</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chúng</a:t>
            </a:r>
            <a:r>
              <a:rPr lang="en-US" sz="2600" b="1" i="1" dirty="0">
                <a:solidFill>
                  <a:schemeClr val="bg1"/>
                </a:solidFill>
                <a:latin typeface="Times New Roman" pitchFamily="18" charset="0"/>
                <a:cs typeface="Times New Roman" pitchFamily="18" charset="0"/>
              </a:rPr>
              <a:t> ta </a:t>
            </a:r>
            <a:r>
              <a:rPr lang="en-US" sz="2600" b="1" i="1" dirty="0" err="1">
                <a:solidFill>
                  <a:schemeClr val="bg1"/>
                </a:solidFill>
                <a:latin typeface="Times New Roman" pitchFamily="18" charset="0"/>
                <a:cs typeface="Times New Roman" pitchFamily="18" charset="0"/>
              </a:rPr>
              <a:t>càng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khổ</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tâm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mất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gian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suy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nghĩ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kìm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hãm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sự</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thăng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hoa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trong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tư</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tưởng</a:t>
            </a:r>
            <a:r>
              <a:rPr lang="en-US" sz="2600" b="1" i="1" dirty="0">
                <a:solidFill>
                  <a:schemeClr val="bg1"/>
                </a:solidFill>
                <a:latin typeface="Times New Roman" pitchFamily="18" charset="0"/>
                <a:cs typeface="Times New Roman" pitchFamily="18" charset="0"/>
              </a:rPr>
              <a:t>.</a:t>
            </a:r>
          </a:p>
          <a:p>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mạnh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mẽ</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biết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cách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Bao</a:t>
            </a:r>
            <a:r>
              <a:rPr lang="en-US" sz="2600" b="1" i="1" dirty="0">
                <a:solidFill>
                  <a:schemeClr val="bg1"/>
                </a:solidFill>
                <a:latin typeface="Times New Roman" pitchFamily="18" charset="0"/>
                <a:cs typeface="Times New Roman" pitchFamily="18" charset="0"/>
              </a:rPr>
              <a:t> dung </a:t>
            </a:r>
            <a:r>
              <a:rPr lang="en-US" sz="2600" b="1" i="1" dirty="0" err="1">
                <a:solidFill>
                  <a:schemeClr val="bg1"/>
                </a:solidFill>
                <a:latin typeface="Times New Roman" pitchFamily="18" charset="0"/>
                <a:cs typeface="Times New Roman" pitchFamily="18" charset="0"/>
              </a:rPr>
              <a:t>với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khác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đồng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nghĩa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việc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biết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chấp</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nhận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thiếu</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xót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của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bản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thân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vị</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lỗi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lầm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của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đối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phương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vì</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mãi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oán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trách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số</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phận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than </a:t>
            </a:r>
            <a:r>
              <a:rPr lang="en-US" sz="2600" b="1" i="1" dirty="0" err="1">
                <a:solidFill>
                  <a:schemeClr val="bg1"/>
                </a:solidFill>
                <a:latin typeface="Times New Roman" pitchFamily="18" charset="0"/>
                <a:cs typeface="Times New Roman" pitchFamily="18" charset="0"/>
              </a:rPr>
              <a:t>thở</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về</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cuộc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đời</a:t>
            </a:r>
            <a:r>
              <a:rPr lang="en-US" sz="2600" b="1" i="1" dirty="0">
                <a:solidFill>
                  <a:schemeClr val="bg1"/>
                </a:solidFill>
                <a:latin typeface="Times New Roman" pitchFamily="18" charset="0"/>
                <a:cs typeface="Times New Roman" pitchFamily="18" charset="0"/>
              </a:rPr>
              <a:t> hay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khác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hãy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dành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gian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để</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việc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yêu</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thích</a:t>
            </a:r>
            <a:r>
              <a:rPr lang="en-US" sz="2600" b="1" i="1" dirty="0">
                <a:solidFill>
                  <a:schemeClr val="bg1"/>
                </a:solidFill>
                <a:latin typeface="Times New Roman" pitchFamily="18" charset="0"/>
                <a:cs typeface="Times New Roman" pitchFamily="18" charset="0"/>
              </a:rPr>
              <a:t>, ở </a:t>
            </a:r>
            <a:r>
              <a:rPr lang="en-US" sz="2600" b="1" i="1" dirty="0" err="1">
                <a:solidFill>
                  <a:schemeClr val="bg1"/>
                </a:solidFill>
                <a:latin typeface="Times New Roman" pitchFamily="18" charset="0"/>
                <a:cs typeface="Times New Roman" pitchFamily="18" charset="0"/>
              </a:rPr>
              <a:t>bên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bạn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yêu</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quý</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khám</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phá</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những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vùng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đất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mới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Như</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vậy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chẳng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phải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sẽ</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khiến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cuộc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sống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nhẹ</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nhàng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và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tươi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đẹp</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hơn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sao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Cuộc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sống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rất</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ngắn</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hãy</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học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cách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người</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khác</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đó</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cũng</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chính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là</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sự</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tha</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thứ</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cho</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chính</a:t>
            </a:r>
            <a:r>
              <a:rPr lang="en-US" sz="2600" b="1" i="1" dirty="0">
                <a:solidFill>
                  <a:schemeClr val="bg1"/>
                </a:solidFill>
                <a:latin typeface="Times New Roman" pitchFamily="18" charset="0"/>
                <a:cs typeface="Times New Roman" pitchFamily="18" charset="0"/>
              </a:rPr>
              <a:t> </a:t>
            </a:r>
            <a:r>
              <a:rPr lang="en-US" sz="2600" b="1" i="1" dirty="0" err="1">
                <a:solidFill>
                  <a:schemeClr val="bg1"/>
                </a:solidFill>
                <a:latin typeface="Times New Roman" pitchFamily="18" charset="0"/>
                <a:cs typeface="Times New Roman" pitchFamily="18" charset="0"/>
              </a:rPr>
              <a:t>mình</a:t>
            </a:r>
            <a:r>
              <a:rPr lang="en-US" sz="2600" b="1" i="1" dirty="0" smtClean="0">
                <a:solidFill>
                  <a:schemeClr val="bg1"/>
                </a:solidFill>
                <a:latin typeface="Times New Roman" pitchFamily="18" charset="0"/>
                <a:cs typeface="Times New Roman" pitchFamily="18" charset="0"/>
              </a:rPr>
              <a:t>.”</a:t>
            </a:r>
            <a:endParaRPr lang="en-US" sz="2600" b="1" i="1" dirty="0">
              <a:solidFill>
                <a:schemeClr val="bg1"/>
              </a:solidFill>
              <a:latin typeface="Times New Roman" pitchFamily="18" charset="0"/>
              <a:cs typeface="Times New Roman" pitchFamily="18" charset="0"/>
            </a:endParaRPr>
          </a:p>
          <a:p>
            <a:r>
              <a:rPr lang="vi-VN" sz="2600" b="1" i="1" dirty="0">
                <a:solidFill>
                  <a:schemeClr val="bg1"/>
                </a:solidFill>
                <a:latin typeface="Times New Roman" pitchFamily="18" charset="0"/>
                <a:cs typeface="Times New Roman" pitchFamily="18" charset="0"/>
              </a:rPr>
              <a:t>                                  </a:t>
            </a:r>
            <a:r>
              <a:rPr lang="en-US" sz="2600" b="1" i="1" dirty="0">
                <a:solidFill>
                  <a:schemeClr val="bg1"/>
                </a:solidFill>
                <a:latin typeface="Times New Roman" pitchFamily="18" charset="0"/>
                <a:cs typeface="Times New Roman" pitchFamily="18" charset="0"/>
              </a:rPr>
              <a:t>                        </a:t>
            </a:r>
            <a:r>
              <a:rPr lang="vi-VN" sz="2600" b="1" i="1" dirty="0">
                <a:solidFill>
                  <a:schemeClr val="bg1"/>
                </a:solidFill>
                <a:latin typeface="Times New Roman" pitchFamily="18" charset="0"/>
                <a:cs typeface="Times New Roman" pitchFamily="18" charset="0"/>
              </a:rPr>
              <a:t>  </a:t>
            </a:r>
            <a:r>
              <a:rPr lang="en-US" sz="2600" i="1" dirty="0">
                <a:solidFill>
                  <a:schemeClr val="bg1"/>
                </a:solidFill>
                <a:latin typeface="Times New Roman" pitchFamily="18" charset="0"/>
                <a:cs typeface="Times New Roman" pitchFamily="18" charset="0"/>
              </a:rPr>
              <a:t>(Theo </a:t>
            </a:r>
            <a:r>
              <a:rPr lang="en-US" sz="2600" i="1" dirty="0" err="1">
                <a:solidFill>
                  <a:schemeClr val="bg1"/>
                </a:solidFill>
                <a:latin typeface="Times New Roman" pitchFamily="18" charset="0"/>
                <a:cs typeface="Times New Roman" pitchFamily="18" charset="0"/>
              </a:rPr>
              <a:t>tạp</a:t>
            </a:r>
            <a:r>
              <a:rPr lang="en-US" sz="2600" i="1" dirty="0">
                <a:solidFill>
                  <a:schemeClr val="bg1"/>
                </a:solidFill>
                <a:latin typeface="Times New Roman" pitchFamily="18" charset="0"/>
                <a:cs typeface="Times New Roman" pitchFamily="18" charset="0"/>
              </a:rPr>
              <a:t> </a:t>
            </a:r>
            <a:r>
              <a:rPr lang="en-US" sz="2600" i="1" dirty="0" err="1">
                <a:solidFill>
                  <a:schemeClr val="bg1"/>
                </a:solidFill>
                <a:latin typeface="Times New Roman" pitchFamily="18" charset="0"/>
                <a:cs typeface="Times New Roman" pitchFamily="18" charset="0"/>
              </a:rPr>
              <a:t>chí</a:t>
            </a:r>
            <a:r>
              <a:rPr lang="en-US" sz="2600" i="1" dirty="0">
                <a:solidFill>
                  <a:schemeClr val="bg1"/>
                </a:solidFill>
                <a:latin typeface="Times New Roman" pitchFamily="18" charset="0"/>
                <a:cs typeface="Times New Roman" pitchFamily="18" charset="0"/>
              </a:rPr>
              <a:t> “Petro times” – 19/11/2019)</a:t>
            </a:r>
          </a:p>
          <a:p>
            <a:r>
              <a:rPr lang="en-US" sz="2600" b="1" dirty="0" err="1">
                <a:solidFill>
                  <a:srgbClr val="FFFF00"/>
                </a:solidFill>
                <a:latin typeface="Times New Roman" pitchFamily="18" charset="0"/>
                <a:cs typeface="Times New Roman" pitchFamily="18" charset="0"/>
              </a:rPr>
              <a:t>Câu</a:t>
            </a:r>
            <a:r>
              <a:rPr lang="en-US" sz="2600" b="1" dirty="0">
                <a:solidFill>
                  <a:srgbClr val="FFFF00"/>
                </a:solidFill>
                <a:latin typeface="Times New Roman" pitchFamily="18" charset="0"/>
                <a:cs typeface="Times New Roman" pitchFamily="18" charset="0"/>
              </a:rPr>
              <a:t> 1 (2,0 </a:t>
            </a:r>
            <a:r>
              <a:rPr lang="en-US" sz="2600" b="1" dirty="0" err="1">
                <a:solidFill>
                  <a:srgbClr val="FFFF00"/>
                </a:solidFill>
                <a:latin typeface="Times New Roman" pitchFamily="18" charset="0"/>
                <a:cs typeface="Times New Roman" pitchFamily="18" charset="0"/>
              </a:rPr>
              <a:t>điểm</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Từ</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nội</a:t>
            </a:r>
            <a:r>
              <a:rPr lang="en-US" sz="2600" b="1" dirty="0">
                <a:solidFill>
                  <a:srgbClr val="FFFF00"/>
                </a:solidFill>
                <a:latin typeface="Times New Roman" pitchFamily="18" charset="0"/>
                <a:cs typeface="Times New Roman" pitchFamily="18" charset="0"/>
              </a:rPr>
              <a:t> dung </a:t>
            </a:r>
            <a:r>
              <a:rPr lang="en-US" sz="2600" b="1" dirty="0" err="1">
                <a:solidFill>
                  <a:srgbClr val="FFFF00"/>
                </a:solidFill>
                <a:latin typeface="Times New Roman" pitchFamily="18" charset="0"/>
                <a:cs typeface="Times New Roman" pitchFamily="18" charset="0"/>
              </a:rPr>
              <a:t>đoạn</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trích</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phần</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đọc</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hiểu</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hãy</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viết</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đoạn</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văn</a:t>
            </a:r>
            <a:r>
              <a:rPr lang="en-US" sz="2600" b="1" dirty="0">
                <a:solidFill>
                  <a:srgbClr val="FFFF00"/>
                </a:solidFill>
                <a:latin typeface="Times New Roman" pitchFamily="18" charset="0"/>
                <a:cs typeface="Times New Roman" pitchFamily="18" charset="0"/>
              </a:rPr>
              <a:t> (200 </a:t>
            </a:r>
            <a:r>
              <a:rPr lang="en-US" sz="2600" b="1" dirty="0" err="1">
                <a:solidFill>
                  <a:srgbClr val="FFFF00"/>
                </a:solidFill>
                <a:latin typeface="Times New Roman" pitchFamily="18" charset="0"/>
                <a:cs typeface="Times New Roman" pitchFamily="18" charset="0"/>
              </a:rPr>
              <a:t>chữ</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trình</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bày</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suy</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nghĩ</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của</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em</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về</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lòng</a:t>
            </a:r>
            <a:r>
              <a:rPr lang="en-US" sz="2600" b="1" dirty="0">
                <a:solidFill>
                  <a:srgbClr val="FFFF00"/>
                </a:solidFill>
                <a:latin typeface="Times New Roman" pitchFamily="18" charset="0"/>
                <a:cs typeface="Times New Roman" pitchFamily="18" charset="0"/>
              </a:rPr>
              <a:t> bao dung </a:t>
            </a:r>
            <a:r>
              <a:rPr lang="en-US" sz="2600" b="1" dirty="0" err="1">
                <a:solidFill>
                  <a:srgbClr val="FFFF00"/>
                </a:solidFill>
                <a:latin typeface="Times New Roman" pitchFamily="18" charset="0"/>
                <a:cs typeface="Times New Roman" pitchFamily="18" charset="0"/>
              </a:rPr>
              <a:t>trong</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cuộc</a:t>
            </a:r>
            <a:r>
              <a:rPr lang="en-US" sz="2600" b="1" dirty="0">
                <a:solidFill>
                  <a:srgbClr val="FFFF00"/>
                </a:solidFill>
                <a:latin typeface="Times New Roman" pitchFamily="18" charset="0"/>
                <a:cs typeface="Times New Roman" pitchFamily="18" charset="0"/>
              </a:rPr>
              <a:t> </a:t>
            </a:r>
            <a:r>
              <a:rPr lang="en-US" sz="2600" b="1" dirty="0" err="1">
                <a:solidFill>
                  <a:srgbClr val="FFFF00"/>
                </a:solidFill>
                <a:latin typeface="Times New Roman" pitchFamily="18" charset="0"/>
                <a:cs typeface="Times New Roman" pitchFamily="18" charset="0"/>
              </a:rPr>
              <a:t>sống</a:t>
            </a:r>
            <a:r>
              <a:rPr lang="en-US" sz="2600" b="1" dirty="0">
                <a:solidFill>
                  <a:srgbClr val="FFFF00"/>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17593132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76F02B8-FE2A-4373-AB2D-361BC561A0FE}"/>
              </a:ext>
            </a:extLst>
          </p:cNvPr>
          <p:cNvSpPr txBox="1"/>
          <p:nvPr/>
        </p:nvSpPr>
        <p:spPr>
          <a:xfrm>
            <a:off x="2972807" y="114510"/>
            <a:ext cx="5702101" cy="707886"/>
          </a:xfrm>
          <a:prstGeom prst="rect">
            <a:avLst/>
          </a:prstGeom>
          <a:solidFill>
            <a:srgbClr val="FFFF00"/>
          </a:solidFill>
        </p:spPr>
        <p:txBody>
          <a:bodyPr wrap="square" rtlCol="0">
            <a:spAutoFit/>
          </a:bodyPr>
          <a:lstStyle/>
          <a:p>
            <a:pPr algn="ctr"/>
            <a:r>
              <a:rPr lang="en-US" sz="4000" b="1" dirty="0" err="1">
                <a:latin typeface="Times New Roman" panose="02020603050405020304" pitchFamily="18" charset="0"/>
                <a:cs typeface="Times New Roman" panose="02020603050405020304" pitchFamily="18" charset="0"/>
              </a:rPr>
              <a:t>Bước</a:t>
            </a:r>
            <a:r>
              <a:rPr lang="en-US" sz="4000" b="1" dirty="0">
                <a:latin typeface="Times New Roman" panose="02020603050405020304" pitchFamily="18" charset="0"/>
                <a:cs typeface="Times New Roman" panose="02020603050405020304" pitchFamily="18" charset="0"/>
              </a:rPr>
              <a:t> 1: </a:t>
            </a:r>
            <a:r>
              <a:rPr lang="en-US" sz="4000" b="1" dirty="0" err="1">
                <a:latin typeface="Times New Roman" panose="02020603050405020304" pitchFamily="18" charset="0"/>
                <a:cs typeface="Times New Roman" panose="02020603050405020304" pitchFamily="18" charset="0"/>
              </a:rPr>
              <a:t>Tìm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hiểu</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đề</a:t>
            </a:r>
            <a:endParaRPr lang="en-US" sz="4000" b="1" dirty="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 xmlns:p14="http://schemas.microsoft.com/office/powerpoint/2010/main" val="264180891"/>
              </p:ext>
            </p:extLst>
          </p:nvPr>
        </p:nvGraphicFramePr>
        <p:xfrm>
          <a:off x="1057626" y="1108175"/>
          <a:ext cx="10095648" cy="3023631"/>
        </p:xfrm>
        <a:graphic>
          <a:graphicData uri="http://schemas.openxmlformats.org/drawingml/2006/table">
            <a:tbl>
              <a:tblPr firstRow="1" firstCol="1" bandRow="1">
                <a:tableStyleId>{5C22544A-7EE6-4342-B048-85BDC9FD1C3A}</a:tableStyleId>
              </a:tblPr>
              <a:tblGrid>
                <a:gridCol w="3108263">
                  <a:extLst>
                    <a:ext uri="{9D8B030D-6E8A-4147-A177-3AD203B41FA5}">
                      <a16:colId xmlns="" xmlns:a16="http://schemas.microsoft.com/office/drawing/2014/main" val="20000"/>
                    </a:ext>
                  </a:extLst>
                </a:gridCol>
                <a:gridCol w="6987385">
                  <a:extLst>
                    <a:ext uri="{9D8B030D-6E8A-4147-A177-3AD203B41FA5}">
                      <a16:colId xmlns="" xmlns:a16="http://schemas.microsoft.com/office/drawing/2014/main" val="20001"/>
                    </a:ext>
                  </a:extLst>
                </a:gridCol>
              </a:tblGrid>
              <a:tr h="804847">
                <a:tc>
                  <a:txBody>
                    <a:bodyPr/>
                    <a:lstStyle/>
                    <a:p>
                      <a:pPr marL="457200" marR="0">
                        <a:lnSpc>
                          <a:spcPct val="106000"/>
                        </a:lnSpc>
                        <a:spcBef>
                          <a:spcPts val="600"/>
                        </a:spcBef>
                        <a:spcAft>
                          <a:spcPts val="600"/>
                        </a:spcAft>
                      </a:pPr>
                      <a:r>
                        <a:rPr lang="en-US" sz="4000" kern="1200" dirty="0" err="1">
                          <a:solidFill>
                            <a:srgbClr val="FFFF00"/>
                          </a:solidFill>
                          <a:effectLst/>
                          <a:latin typeface="Times New Roman" pitchFamily="18" charset="0"/>
                          <a:cs typeface="Times New Roman" pitchFamily="18" charset="0"/>
                        </a:rPr>
                        <a:t>Dạng</a:t>
                      </a:r>
                      <a:r>
                        <a:rPr lang="en-US" sz="4000" kern="1200" dirty="0">
                          <a:solidFill>
                            <a:srgbClr val="FFFF00"/>
                          </a:solidFill>
                          <a:effectLst/>
                          <a:latin typeface="Times New Roman" pitchFamily="18" charset="0"/>
                          <a:cs typeface="Times New Roman" pitchFamily="18" charset="0"/>
                        </a:rPr>
                        <a:t> </a:t>
                      </a:r>
                      <a:r>
                        <a:rPr lang="en-US" sz="4000" kern="1200" dirty="0" err="1">
                          <a:solidFill>
                            <a:srgbClr val="FFFF00"/>
                          </a:solidFill>
                          <a:effectLst/>
                          <a:latin typeface="Times New Roman" pitchFamily="18" charset="0"/>
                          <a:cs typeface="Times New Roman" pitchFamily="18" charset="0"/>
                        </a:rPr>
                        <a:t>đề</a:t>
                      </a:r>
                      <a:endParaRPr lang="en-US" sz="4000" dirty="0">
                        <a:solidFill>
                          <a:srgbClr val="FFFF00"/>
                        </a:solidFill>
                        <a:effectLst/>
                        <a:latin typeface="Times New Roman" pitchFamily="18" charset="0"/>
                        <a:ea typeface="Times New Roman"/>
                        <a:cs typeface="Times New Roman" pitchFamily="18" charset="0"/>
                      </a:endParaRPr>
                    </a:p>
                  </a:txBody>
                  <a:tcPr marL="68580" marR="68580" marT="0" marB="0"/>
                </a:tc>
                <a:tc>
                  <a:txBody>
                    <a:bodyPr/>
                    <a:lstStyle/>
                    <a:p>
                      <a:pPr marL="0" marR="0" algn="just">
                        <a:lnSpc>
                          <a:spcPct val="107000"/>
                        </a:lnSpc>
                        <a:spcBef>
                          <a:spcPts val="600"/>
                        </a:spcBef>
                        <a:spcAft>
                          <a:spcPts val="600"/>
                        </a:spcAft>
                      </a:pPr>
                      <a:r>
                        <a:rPr lang="en-US" sz="4000">
                          <a:effectLst/>
                          <a:latin typeface="Times New Roman" pitchFamily="18" charset="0"/>
                          <a:cs typeface="Times New Roman" pitchFamily="18" charset="0"/>
                        </a:rPr>
                        <a:t>Nghị luận về tư tưởng đạo lý</a:t>
                      </a:r>
                      <a:endParaRPr lang="en-US" sz="400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0"/>
                  </a:ext>
                </a:extLst>
              </a:tr>
              <a:tr h="926432">
                <a:tc>
                  <a:txBody>
                    <a:bodyPr/>
                    <a:lstStyle/>
                    <a:p>
                      <a:pPr marL="457200" marR="0">
                        <a:lnSpc>
                          <a:spcPct val="106000"/>
                        </a:lnSpc>
                        <a:spcBef>
                          <a:spcPts val="600"/>
                        </a:spcBef>
                        <a:spcAft>
                          <a:spcPts val="600"/>
                        </a:spcAft>
                      </a:pPr>
                      <a:r>
                        <a:rPr lang="en-US" sz="4000" kern="1200" dirty="0" err="1">
                          <a:solidFill>
                            <a:srgbClr val="FFFF00"/>
                          </a:solidFill>
                          <a:effectLst/>
                          <a:latin typeface="Times New Roman" pitchFamily="18" charset="0"/>
                          <a:cs typeface="Times New Roman" pitchFamily="18" charset="0"/>
                        </a:rPr>
                        <a:t>Hình</a:t>
                      </a:r>
                      <a:r>
                        <a:rPr lang="en-US" sz="4000" kern="1200" dirty="0">
                          <a:solidFill>
                            <a:srgbClr val="FFFF00"/>
                          </a:solidFill>
                          <a:effectLst/>
                          <a:latin typeface="Times New Roman" pitchFamily="18" charset="0"/>
                          <a:cs typeface="Times New Roman" pitchFamily="18" charset="0"/>
                        </a:rPr>
                        <a:t> </a:t>
                      </a:r>
                      <a:r>
                        <a:rPr lang="en-US" sz="4000" kern="1200" dirty="0" err="1">
                          <a:solidFill>
                            <a:srgbClr val="FFFF00"/>
                          </a:solidFill>
                          <a:effectLst/>
                          <a:latin typeface="Times New Roman" pitchFamily="18" charset="0"/>
                          <a:cs typeface="Times New Roman" pitchFamily="18" charset="0"/>
                        </a:rPr>
                        <a:t>thức</a:t>
                      </a:r>
                      <a:endParaRPr lang="en-US" sz="4000" dirty="0">
                        <a:solidFill>
                          <a:srgbClr val="FFFF00"/>
                        </a:solidFill>
                        <a:effectLst/>
                        <a:latin typeface="Times New Roman" pitchFamily="18" charset="0"/>
                        <a:ea typeface="Times New Roman"/>
                        <a:cs typeface="Times New Roman" pitchFamily="18" charset="0"/>
                      </a:endParaRPr>
                    </a:p>
                  </a:txBody>
                  <a:tcPr marL="68580" marR="68580" marT="0" marB="0"/>
                </a:tc>
                <a:tc>
                  <a:txBody>
                    <a:bodyPr/>
                    <a:lstStyle/>
                    <a:p>
                      <a:pPr marL="0" marR="0" algn="just">
                        <a:lnSpc>
                          <a:spcPct val="107000"/>
                        </a:lnSpc>
                        <a:spcBef>
                          <a:spcPts val="600"/>
                        </a:spcBef>
                        <a:spcAft>
                          <a:spcPts val="600"/>
                        </a:spcAft>
                      </a:pPr>
                      <a:r>
                        <a:rPr lang="en-US" sz="4000" dirty="0" err="1">
                          <a:effectLst/>
                          <a:latin typeface="Times New Roman" pitchFamily="18" charset="0"/>
                          <a:cs typeface="Times New Roman" pitchFamily="18" charset="0"/>
                        </a:rPr>
                        <a:t>Đoạn</a:t>
                      </a:r>
                      <a:r>
                        <a:rPr lang="en-US" sz="4000" dirty="0">
                          <a:effectLst/>
                          <a:latin typeface="Times New Roman" pitchFamily="18" charset="0"/>
                          <a:cs typeface="Times New Roman" pitchFamily="18" charset="0"/>
                        </a:rPr>
                        <a:t> </a:t>
                      </a:r>
                      <a:r>
                        <a:rPr lang="en-US" sz="4000" dirty="0" err="1">
                          <a:effectLst/>
                          <a:latin typeface="Times New Roman" pitchFamily="18" charset="0"/>
                          <a:cs typeface="Times New Roman" pitchFamily="18" charset="0"/>
                        </a:rPr>
                        <a:t>văn</a:t>
                      </a:r>
                      <a:r>
                        <a:rPr lang="en-US" sz="4000" dirty="0">
                          <a:effectLst/>
                          <a:latin typeface="Times New Roman" pitchFamily="18" charset="0"/>
                          <a:cs typeface="Times New Roman" pitchFamily="18" charset="0"/>
                        </a:rPr>
                        <a:t> ( </a:t>
                      </a:r>
                      <a:r>
                        <a:rPr lang="en-US" sz="4000" dirty="0" err="1">
                          <a:effectLst/>
                          <a:latin typeface="Times New Roman" pitchFamily="18" charset="0"/>
                          <a:cs typeface="Times New Roman" pitchFamily="18" charset="0"/>
                        </a:rPr>
                        <a:t>khoảng</a:t>
                      </a:r>
                      <a:r>
                        <a:rPr lang="en-US" sz="4000" dirty="0">
                          <a:effectLst/>
                          <a:latin typeface="Times New Roman" pitchFamily="18" charset="0"/>
                          <a:cs typeface="Times New Roman" pitchFamily="18" charset="0"/>
                        </a:rPr>
                        <a:t> 200 </a:t>
                      </a:r>
                      <a:r>
                        <a:rPr lang="en-US" sz="4000" dirty="0" err="1">
                          <a:effectLst/>
                          <a:latin typeface="Times New Roman" pitchFamily="18" charset="0"/>
                          <a:cs typeface="Times New Roman" pitchFamily="18" charset="0"/>
                        </a:rPr>
                        <a:t>chữ</a:t>
                      </a:r>
                      <a:r>
                        <a:rPr lang="en-US" sz="4000" dirty="0">
                          <a:effectLst/>
                          <a:latin typeface="Times New Roman" pitchFamily="18" charset="0"/>
                          <a:cs typeface="Times New Roman" pitchFamily="18" charset="0"/>
                        </a:rPr>
                        <a:t>) </a:t>
                      </a:r>
                      <a:endParaRPr lang="en-US" sz="4000" dirty="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1"/>
                  </a:ext>
                </a:extLst>
              </a:tr>
              <a:tr h="818146">
                <a:tc>
                  <a:txBody>
                    <a:bodyPr/>
                    <a:lstStyle/>
                    <a:p>
                      <a:pPr marL="457200" marR="0">
                        <a:lnSpc>
                          <a:spcPct val="106000"/>
                        </a:lnSpc>
                        <a:spcBef>
                          <a:spcPts val="600"/>
                        </a:spcBef>
                        <a:spcAft>
                          <a:spcPts val="600"/>
                        </a:spcAft>
                      </a:pPr>
                      <a:r>
                        <a:rPr lang="en-US" sz="4000" kern="1200" dirty="0" err="1">
                          <a:solidFill>
                            <a:srgbClr val="FFFF00"/>
                          </a:solidFill>
                          <a:effectLst/>
                          <a:latin typeface="Times New Roman" pitchFamily="18" charset="0"/>
                          <a:cs typeface="Times New Roman" pitchFamily="18" charset="0"/>
                        </a:rPr>
                        <a:t>Nội</a:t>
                      </a:r>
                      <a:r>
                        <a:rPr lang="en-US" sz="4000" kern="1200" dirty="0">
                          <a:solidFill>
                            <a:srgbClr val="FFFF00"/>
                          </a:solidFill>
                          <a:effectLst/>
                          <a:latin typeface="Times New Roman" pitchFamily="18" charset="0"/>
                          <a:cs typeface="Times New Roman" pitchFamily="18" charset="0"/>
                        </a:rPr>
                        <a:t> dung </a:t>
                      </a:r>
                      <a:r>
                        <a:rPr lang="en-US" sz="4000" kern="1200" dirty="0" err="1" smtClean="0">
                          <a:solidFill>
                            <a:srgbClr val="FFFF00"/>
                          </a:solidFill>
                          <a:effectLst/>
                          <a:latin typeface="Times New Roman" pitchFamily="18" charset="0"/>
                          <a:cs typeface="Times New Roman" pitchFamily="18" charset="0"/>
                        </a:rPr>
                        <a:t>nghị</a:t>
                      </a:r>
                      <a:r>
                        <a:rPr lang="en-US" sz="4000" kern="1200" baseline="0" dirty="0" smtClean="0">
                          <a:solidFill>
                            <a:srgbClr val="FFFF00"/>
                          </a:solidFill>
                          <a:effectLst/>
                          <a:latin typeface="Times New Roman" pitchFamily="18" charset="0"/>
                          <a:cs typeface="Times New Roman" pitchFamily="18" charset="0"/>
                        </a:rPr>
                        <a:t> </a:t>
                      </a:r>
                      <a:r>
                        <a:rPr lang="en-US" sz="4000" kern="1200" baseline="0" dirty="0" err="1" smtClean="0">
                          <a:solidFill>
                            <a:srgbClr val="FFFF00"/>
                          </a:solidFill>
                          <a:effectLst/>
                          <a:latin typeface="Times New Roman" pitchFamily="18" charset="0"/>
                          <a:cs typeface="Times New Roman" pitchFamily="18" charset="0"/>
                        </a:rPr>
                        <a:t>luận</a:t>
                      </a:r>
                      <a:endParaRPr lang="en-US" sz="4000" dirty="0">
                        <a:solidFill>
                          <a:srgbClr val="FFFF00"/>
                        </a:solidFill>
                        <a:effectLst/>
                        <a:latin typeface="Times New Roman" pitchFamily="18" charset="0"/>
                        <a:ea typeface="Times New Roman"/>
                        <a:cs typeface="Times New Roman" pitchFamily="18" charset="0"/>
                      </a:endParaRPr>
                    </a:p>
                  </a:txBody>
                  <a:tcPr marL="68580" marR="68580" marT="0" marB="0"/>
                </a:tc>
                <a:tc>
                  <a:txBody>
                    <a:bodyPr/>
                    <a:lstStyle/>
                    <a:p>
                      <a:pPr marL="0" marR="0">
                        <a:lnSpc>
                          <a:spcPct val="107000"/>
                        </a:lnSpc>
                        <a:spcBef>
                          <a:spcPts val="600"/>
                        </a:spcBef>
                        <a:spcAft>
                          <a:spcPts val="600"/>
                        </a:spcAft>
                      </a:pPr>
                      <a:r>
                        <a:rPr lang="en-US" sz="4000" dirty="0" err="1">
                          <a:effectLst/>
                          <a:latin typeface="Times New Roman" pitchFamily="18" charset="0"/>
                          <a:cs typeface="Times New Roman" pitchFamily="18" charset="0"/>
                        </a:rPr>
                        <a:t>Lòng</a:t>
                      </a:r>
                      <a:r>
                        <a:rPr lang="en-US" sz="4000" dirty="0">
                          <a:effectLst/>
                          <a:latin typeface="Times New Roman" pitchFamily="18" charset="0"/>
                          <a:cs typeface="Times New Roman" pitchFamily="18" charset="0"/>
                        </a:rPr>
                        <a:t> </a:t>
                      </a:r>
                      <a:r>
                        <a:rPr lang="en-US" sz="4000" dirty="0" err="1">
                          <a:effectLst/>
                          <a:latin typeface="Times New Roman" pitchFamily="18" charset="0"/>
                          <a:cs typeface="Times New Roman" pitchFamily="18" charset="0"/>
                        </a:rPr>
                        <a:t>bao</a:t>
                      </a:r>
                      <a:r>
                        <a:rPr lang="en-US" sz="4000" dirty="0">
                          <a:effectLst/>
                          <a:latin typeface="Times New Roman" pitchFamily="18" charset="0"/>
                          <a:cs typeface="Times New Roman" pitchFamily="18" charset="0"/>
                        </a:rPr>
                        <a:t> dung </a:t>
                      </a:r>
                      <a:r>
                        <a:rPr lang="en-US" sz="4000" dirty="0" err="1">
                          <a:effectLst/>
                          <a:latin typeface="Times New Roman" pitchFamily="18" charset="0"/>
                          <a:cs typeface="Times New Roman" pitchFamily="18" charset="0"/>
                        </a:rPr>
                        <a:t>trong</a:t>
                      </a:r>
                      <a:r>
                        <a:rPr lang="en-US" sz="4000" dirty="0">
                          <a:effectLst/>
                          <a:latin typeface="Times New Roman" pitchFamily="18" charset="0"/>
                          <a:cs typeface="Times New Roman" pitchFamily="18" charset="0"/>
                        </a:rPr>
                        <a:t> </a:t>
                      </a:r>
                      <a:r>
                        <a:rPr lang="en-US" sz="4000" dirty="0" err="1">
                          <a:effectLst/>
                          <a:latin typeface="Times New Roman" pitchFamily="18" charset="0"/>
                          <a:cs typeface="Times New Roman" pitchFamily="18" charset="0"/>
                        </a:rPr>
                        <a:t>cuộc</a:t>
                      </a:r>
                      <a:r>
                        <a:rPr lang="en-US" sz="4000" dirty="0">
                          <a:effectLst/>
                          <a:latin typeface="Times New Roman" pitchFamily="18" charset="0"/>
                          <a:cs typeface="Times New Roman" pitchFamily="18" charset="0"/>
                        </a:rPr>
                        <a:t> </a:t>
                      </a:r>
                      <a:r>
                        <a:rPr lang="en-US" sz="4000" dirty="0" err="1">
                          <a:effectLst/>
                          <a:latin typeface="Times New Roman" pitchFamily="18" charset="0"/>
                          <a:cs typeface="Times New Roman" pitchFamily="18" charset="0"/>
                        </a:rPr>
                        <a:t>sống</a:t>
                      </a:r>
                      <a:r>
                        <a:rPr lang="en-US" sz="4000" dirty="0">
                          <a:effectLst/>
                          <a:latin typeface="Times New Roman" pitchFamily="18" charset="0"/>
                          <a:cs typeface="Times New Roman" pitchFamily="18" charset="0"/>
                        </a:rPr>
                        <a:t>.</a:t>
                      </a:r>
                      <a:endParaRPr lang="en-US" sz="4000" dirty="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2"/>
                  </a:ext>
                </a:extLst>
              </a:tr>
            </a:tbl>
          </a:graphicData>
        </a:graphic>
      </p:graphicFrame>
    </p:spTree>
    <p:extLst>
      <p:ext uri="{BB962C8B-B14F-4D97-AF65-F5344CB8AC3E}">
        <p14:creationId xmlns="" xmlns:p14="http://schemas.microsoft.com/office/powerpoint/2010/main" val="2604123187"/>
      </p:ext>
    </p:extLst>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76F02B8-FE2A-4373-AB2D-361BC561A0FE}"/>
              </a:ext>
            </a:extLst>
          </p:cNvPr>
          <p:cNvSpPr txBox="1"/>
          <p:nvPr/>
        </p:nvSpPr>
        <p:spPr>
          <a:xfrm>
            <a:off x="2972807" y="114510"/>
            <a:ext cx="5702101" cy="523220"/>
          </a:xfrm>
          <a:prstGeom prst="rect">
            <a:avLst/>
          </a:prstGeom>
          <a:solidFill>
            <a:srgbClr val="FFFF00"/>
          </a:solidFill>
        </p:spPr>
        <p:txBody>
          <a:bodyPr wrap="square" rtlCol="0">
            <a:spAutoFit/>
          </a:bodyPr>
          <a:lstStyle/>
          <a:p>
            <a:pPr algn="ctr"/>
            <a:r>
              <a:rPr lang="en-US" sz="2800" b="1" dirty="0" err="1">
                <a:latin typeface="Times New Roman" panose="02020603050405020304" pitchFamily="18" charset="0"/>
                <a:cs typeface="Times New Roman" panose="02020603050405020304" pitchFamily="18" charset="0"/>
              </a:rPr>
              <a:t>Bước</a:t>
            </a:r>
            <a:r>
              <a:rPr lang="en-US" sz="2800" b="1" dirty="0">
                <a:latin typeface="Times New Roman" panose="02020603050405020304" pitchFamily="18" charset="0"/>
                <a:cs typeface="Times New Roman" panose="02020603050405020304" pitchFamily="18" charset="0"/>
              </a:rPr>
              <a:t> 2: </a:t>
            </a:r>
            <a:r>
              <a:rPr lang="en-US" sz="2800" b="1" dirty="0" err="1">
                <a:latin typeface="Times New Roman" panose="02020603050405020304" pitchFamily="18" charset="0"/>
                <a:cs typeface="Times New Roman" panose="02020603050405020304" pitchFamily="18" charset="0"/>
              </a:rPr>
              <a:t>Lập</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dàn</a:t>
            </a:r>
            <a:r>
              <a:rPr lang="en-US" sz="2800" b="1" dirty="0">
                <a:latin typeface="Times New Roman" panose="02020603050405020304" pitchFamily="18" charset="0"/>
                <a:cs typeface="Times New Roman" panose="02020603050405020304" pitchFamily="18" charset="0"/>
              </a:rPr>
              <a:t> ý</a:t>
            </a:r>
          </a:p>
        </p:txBody>
      </p:sp>
      <p:graphicFrame>
        <p:nvGraphicFramePr>
          <p:cNvPr id="2" name="Table 1"/>
          <p:cNvGraphicFramePr>
            <a:graphicFrameLocks noGrp="1"/>
          </p:cNvGraphicFramePr>
          <p:nvPr>
            <p:extLst>
              <p:ext uri="{D42A27DB-BD31-4B8C-83A1-F6EECF244321}">
                <p14:modId xmlns="" xmlns:p14="http://schemas.microsoft.com/office/powerpoint/2010/main" val="1957862781"/>
              </p:ext>
            </p:extLst>
          </p:nvPr>
        </p:nvGraphicFramePr>
        <p:xfrm>
          <a:off x="132349" y="730751"/>
          <a:ext cx="11754852" cy="5919343"/>
        </p:xfrm>
        <a:graphic>
          <a:graphicData uri="http://schemas.openxmlformats.org/drawingml/2006/table">
            <a:tbl>
              <a:tblPr firstRow="1" firstCol="1" bandRow="1">
                <a:tableStyleId>{5C22544A-7EE6-4342-B048-85BDC9FD1C3A}</a:tableStyleId>
              </a:tblPr>
              <a:tblGrid>
                <a:gridCol w="2622883">
                  <a:extLst>
                    <a:ext uri="{9D8B030D-6E8A-4147-A177-3AD203B41FA5}">
                      <a16:colId xmlns="" xmlns:a16="http://schemas.microsoft.com/office/drawing/2014/main" val="20000"/>
                    </a:ext>
                  </a:extLst>
                </a:gridCol>
                <a:gridCol w="2683042">
                  <a:extLst>
                    <a:ext uri="{9D8B030D-6E8A-4147-A177-3AD203B41FA5}">
                      <a16:colId xmlns="" xmlns:a16="http://schemas.microsoft.com/office/drawing/2014/main" val="20001"/>
                    </a:ext>
                  </a:extLst>
                </a:gridCol>
                <a:gridCol w="6448927">
                  <a:extLst>
                    <a:ext uri="{9D8B030D-6E8A-4147-A177-3AD203B41FA5}">
                      <a16:colId xmlns="" xmlns:a16="http://schemas.microsoft.com/office/drawing/2014/main" val="20002"/>
                    </a:ext>
                  </a:extLst>
                </a:gridCol>
              </a:tblGrid>
              <a:tr h="460375">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Dàn</a:t>
                      </a:r>
                      <a:r>
                        <a:rPr lang="en-US" sz="2000" kern="1200" dirty="0">
                          <a:solidFill>
                            <a:srgbClr val="FFFF00"/>
                          </a:solidFill>
                          <a:effectLst/>
                          <a:latin typeface="Times New Roman" pitchFamily="18" charset="0"/>
                          <a:cs typeface="Times New Roman" pitchFamily="18" charset="0"/>
                        </a:rPr>
                        <a:t> ý</a:t>
                      </a:r>
                      <a:endParaRPr lang="en-US" sz="2000" dirty="0">
                        <a:solidFill>
                          <a:srgbClr val="FFFF00"/>
                        </a:solidFill>
                        <a:effectLst/>
                        <a:latin typeface="Times New Roman" pitchFamily="18" charset="0"/>
                        <a:ea typeface="Times New Roman"/>
                        <a:cs typeface="Times New Roman" pitchFamily="18" charset="0"/>
                      </a:endParaRPr>
                    </a:p>
                  </a:txBody>
                  <a:tcPr marL="45383" marR="45383" marT="0" marB="0"/>
                </a:tc>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Câu</a:t>
                      </a:r>
                      <a:r>
                        <a:rPr lang="en-US" sz="2000" kern="1200" dirty="0">
                          <a:solidFill>
                            <a:srgbClr val="FFFF00"/>
                          </a:solidFill>
                          <a:effectLst/>
                          <a:latin typeface="Times New Roman" pitchFamily="18" charset="0"/>
                          <a:cs typeface="Times New Roman" pitchFamily="18" charset="0"/>
                        </a:rPr>
                        <a:t> </a:t>
                      </a:r>
                      <a:r>
                        <a:rPr lang="en-US" sz="2000" kern="1200" dirty="0" err="1">
                          <a:solidFill>
                            <a:srgbClr val="FFFF00"/>
                          </a:solidFill>
                          <a:effectLst/>
                          <a:latin typeface="Times New Roman" pitchFamily="18" charset="0"/>
                          <a:cs typeface="Times New Roman" pitchFamily="18" charset="0"/>
                        </a:rPr>
                        <a:t>hỏi</a:t>
                      </a:r>
                      <a:r>
                        <a:rPr lang="en-US" sz="2000" kern="1200" dirty="0">
                          <a:solidFill>
                            <a:srgbClr val="FFFF00"/>
                          </a:solidFill>
                          <a:effectLst/>
                          <a:latin typeface="Times New Roman" pitchFamily="18" charset="0"/>
                          <a:cs typeface="Times New Roman" pitchFamily="18" charset="0"/>
                        </a:rPr>
                        <a:t>  </a:t>
                      </a:r>
                      <a:endParaRPr lang="en-US" sz="2000" dirty="0">
                        <a:solidFill>
                          <a:srgbClr val="FFFF00"/>
                        </a:solidFill>
                        <a:effectLst/>
                        <a:latin typeface="Times New Roman" pitchFamily="18" charset="0"/>
                        <a:ea typeface="Times New Roman"/>
                        <a:cs typeface="Times New Roman" pitchFamily="18" charset="0"/>
                      </a:endParaRPr>
                    </a:p>
                  </a:txBody>
                  <a:tcPr marL="45383" marR="45383" marT="0" marB="0"/>
                </a:tc>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Nội</a:t>
                      </a:r>
                      <a:r>
                        <a:rPr lang="en-US" sz="2000" kern="1200" dirty="0">
                          <a:solidFill>
                            <a:srgbClr val="FFFF00"/>
                          </a:solidFill>
                          <a:effectLst/>
                          <a:latin typeface="Times New Roman" pitchFamily="18" charset="0"/>
                          <a:cs typeface="Times New Roman" pitchFamily="18" charset="0"/>
                        </a:rPr>
                        <a:t> dung  </a:t>
                      </a:r>
                      <a:r>
                        <a:rPr lang="en-US" sz="2000" kern="1200" dirty="0" err="1">
                          <a:solidFill>
                            <a:srgbClr val="FFFF00"/>
                          </a:solidFill>
                          <a:effectLst/>
                          <a:latin typeface="Times New Roman" pitchFamily="18" charset="0"/>
                          <a:cs typeface="Times New Roman" pitchFamily="18" charset="0"/>
                        </a:rPr>
                        <a:t>trả</a:t>
                      </a:r>
                      <a:r>
                        <a:rPr lang="en-US" sz="2000" kern="1200" dirty="0">
                          <a:solidFill>
                            <a:srgbClr val="FFFF00"/>
                          </a:solidFill>
                          <a:effectLst/>
                          <a:latin typeface="Times New Roman" pitchFamily="18" charset="0"/>
                          <a:cs typeface="Times New Roman" pitchFamily="18" charset="0"/>
                        </a:rPr>
                        <a:t> </a:t>
                      </a:r>
                      <a:r>
                        <a:rPr lang="en-US" sz="2000" kern="1200" dirty="0" err="1">
                          <a:solidFill>
                            <a:srgbClr val="FFFF00"/>
                          </a:solidFill>
                          <a:effectLst/>
                          <a:latin typeface="Times New Roman" pitchFamily="18" charset="0"/>
                          <a:cs typeface="Times New Roman" pitchFamily="18" charset="0"/>
                        </a:rPr>
                        <a:t>lời</a:t>
                      </a:r>
                      <a:endParaRPr lang="en-US" sz="2000" dirty="0">
                        <a:solidFill>
                          <a:srgbClr val="FFFF00"/>
                        </a:solidFill>
                        <a:effectLst/>
                        <a:latin typeface="Times New Roman" pitchFamily="18" charset="0"/>
                        <a:ea typeface="Times New Roman"/>
                        <a:cs typeface="Times New Roman" pitchFamily="18" charset="0"/>
                      </a:endParaRPr>
                    </a:p>
                  </a:txBody>
                  <a:tcPr marL="45383" marR="45383" marT="0" marB="0"/>
                </a:tc>
                <a:extLst>
                  <a:ext uri="{0D108BD9-81ED-4DB2-BD59-A6C34878D82A}">
                    <a16:rowId xmlns="" xmlns:a16="http://schemas.microsoft.com/office/drawing/2014/main" val="10000"/>
                  </a:ext>
                </a:extLst>
              </a:tr>
              <a:tr h="282385">
                <a:tc>
                  <a:txBody>
                    <a:bodyPr/>
                    <a:lstStyle/>
                    <a:p>
                      <a:pPr marL="0" marR="0" indent="-158750">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Dẫn</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dắt</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và</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nêu</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vấn</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đề</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nghị</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luận</a:t>
                      </a:r>
                      <a:endParaRPr lang="en-US" sz="2000" dirty="0">
                        <a:solidFill>
                          <a:srgbClr val="FFFF00"/>
                        </a:solidFill>
                        <a:effectLst/>
                        <a:latin typeface="Times New Roman" pitchFamily="18" charset="0"/>
                        <a:ea typeface="Times New Roman"/>
                        <a:cs typeface="Times New Roman" pitchFamily="18" charset="0"/>
                      </a:endParaRPr>
                    </a:p>
                  </a:txBody>
                  <a:tcPr marL="45383" marR="45383" marT="0" marB="0"/>
                </a:tc>
                <a:tc>
                  <a:txBody>
                    <a:bodyPr/>
                    <a:lstStyle/>
                    <a:p>
                      <a:pPr marL="0" marR="0" algn="ctr">
                        <a:spcBef>
                          <a:spcPts val="0"/>
                        </a:spcBef>
                        <a:spcAft>
                          <a:spcPts val="0"/>
                        </a:spcAft>
                      </a:pPr>
                      <a:r>
                        <a:rPr lang="en-US" sz="2000" kern="1200">
                          <a:effectLst/>
                          <a:latin typeface="Times New Roman" pitchFamily="18" charset="0"/>
                          <a:cs typeface="Times New Roman" pitchFamily="18" charset="0"/>
                        </a:rPr>
                        <a:t> </a:t>
                      </a:r>
                      <a:endParaRPr lang="en-US" sz="2000">
                        <a:effectLst/>
                        <a:latin typeface="Times New Roman" pitchFamily="18" charset="0"/>
                        <a:ea typeface="Times New Roman"/>
                        <a:cs typeface="Times New Roman" pitchFamily="18" charset="0"/>
                      </a:endParaRPr>
                    </a:p>
                  </a:txBody>
                  <a:tcPr marL="45383" marR="45383" marT="0" marB="0"/>
                </a:tc>
                <a:tc>
                  <a:txBody>
                    <a:bodyPr/>
                    <a:lstStyle/>
                    <a:p>
                      <a:pPr marL="0" marR="0" algn="ctr">
                        <a:spcBef>
                          <a:spcPts val="0"/>
                        </a:spcBef>
                        <a:spcAft>
                          <a:spcPts val="0"/>
                        </a:spcAft>
                      </a:pPr>
                      <a:r>
                        <a:rPr lang="en-US" sz="2000" b="1" kern="1200" dirty="0" err="1">
                          <a:effectLst/>
                          <a:latin typeface="Times New Roman" pitchFamily="18" charset="0"/>
                          <a:cs typeface="Times New Roman" pitchFamily="18" charset="0"/>
                        </a:rPr>
                        <a:t>Lòng</a:t>
                      </a:r>
                      <a:r>
                        <a:rPr lang="en-US" sz="2000" b="1" kern="1200" dirty="0">
                          <a:effectLst/>
                          <a:latin typeface="Times New Roman" pitchFamily="18" charset="0"/>
                          <a:cs typeface="Times New Roman" pitchFamily="18" charset="0"/>
                        </a:rPr>
                        <a:t> </a:t>
                      </a:r>
                      <a:r>
                        <a:rPr lang="en-US" sz="2000" b="1" kern="1200" dirty="0" err="1">
                          <a:effectLst/>
                          <a:latin typeface="Times New Roman" pitchFamily="18" charset="0"/>
                          <a:cs typeface="Times New Roman" pitchFamily="18" charset="0"/>
                        </a:rPr>
                        <a:t>bao</a:t>
                      </a:r>
                      <a:r>
                        <a:rPr lang="en-US" sz="2000" b="1" kern="1200" dirty="0">
                          <a:effectLst/>
                          <a:latin typeface="Times New Roman" pitchFamily="18" charset="0"/>
                          <a:cs typeface="Times New Roman" pitchFamily="18" charset="0"/>
                        </a:rPr>
                        <a:t> dung </a:t>
                      </a:r>
                      <a:r>
                        <a:rPr lang="en-US" sz="2000" b="1" kern="1200" dirty="0" err="1">
                          <a:effectLst/>
                          <a:latin typeface="Times New Roman" pitchFamily="18" charset="0"/>
                          <a:cs typeface="Times New Roman" pitchFamily="18" charset="0"/>
                        </a:rPr>
                        <a:t>trong</a:t>
                      </a:r>
                      <a:r>
                        <a:rPr lang="en-US" sz="2000" b="1" kern="1200" dirty="0">
                          <a:effectLst/>
                          <a:latin typeface="Times New Roman" pitchFamily="18" charset="0"/>
                          <a:cs typeface="Times New Roman" pitchFamily="18" charset="0"/>
                        </a:rPr>
                        <a:t> </a:t>
                      </a:r>
                      <a:r>
                        <a:rPr lang="en-US" sz="2000" b="1" kern="1200" dirty="0" err="1">
                          <a:effectLst/>
                          <a:latin typeface="Times New Roman" pitchFamily="18" charset="0"/>
                          <a:cs typeface="Times New Roman" pitchFamily="18" charset="0"/>
                        </a:rPr>
                        <a:t>cuộc</a:t>
                      </a:r>
                      <a:r>
                        <a:rPr lang="en-US" sz="2000" b="1" kern="1200" dirty="0">
                          <a:effectLst/>
                          <a:latin typeface="Times New Roman" pitchFamily="18" charset="0"/>
                          <a:cs typeface="Times New Roman" pitchFamily="18" charset="0"/>
                        </a:rPr>
                        <a:t> </a:t>
                      </a:r>
                      <a:r>
                        <a:rPr lang="en-US" sz="2000" b="1" kern="1200" dirty="0" err="1">
                          <a:effectLst/>
                          <a:latin typeface="Times New Roman" pitchFamily="18" charset="0"/>
                          <a:cs typeface="Times New Roman" pitchFamily="18" charset="0"/>
                        </a:rPr>
                        <a:t>sống</a:t>
                      </a:r>
                      <a:endParaRPr lang="en-US" sz="2000" b="1" dirty="0">
                        <a:effectLst/>
                        <a:latin typeface="Times New Roman" pitchFamily="18" charset="0"/>
                        <a:ea typeface="Times New Roman"/>
                        <a:cs typeface="Times New Roman" pitchFamily="18" charset="0"/>
                      </a:endParaRPr>
                    </a:p>
                  </a:txBody>
                  <a:tcPr marL="45383" marR="45383" marT="0" marB="0"/>
                </a:tc>
                <a:extLst>
                  <a:ext uri="{0D108BD9-81ED-4DB2-BD59-A6C34878D82A}">
                    <a16:rowId xmlns="" xmlns:a16="http://schemas.microsoft.com/office/drawing/2014/main" val="10001"/>
                  </a:ext>
                </a:extLst>
              </a:tr>
              <a:tr h="604271">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Giải</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thích</a:t>
                      </a:r>
                      <a:endParaRPr lang="en-US" sz="2000" dirty="0">
                        <a:solidFill>
                          <a:srgbClr val="FFFF00"/>
                        </a:solidFill>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a:effectLst/>
                          <a:latin typeface="Times New Roman" pitchFamily="18" charset="0"/>
                          <a:cs typeface="Times New Roman" pitchFamily="18" charset="0"/>
                        </a:rPr>
                        <a:t>Hiểu thế nào là lòng bao dung?</a:t>
                      </a:r>
                      <a:endParaRPr lang="en-US" sz="2000">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bao dung </a:t>
                      </a:r>
                      <a:r>
                        <a:rPr lang="en-US" sz="2000" dirty="0" err="1">
                          <a:effectLst/>
                          <a:latin typeface="Times New Roman" pitchFamily="18" charset="0"/>
                          <a:cs typeface="Times New Roman" pitchFamily="18" charset="0"/>
                        </a:rPr>
                        <a:t>là</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là</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vị</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tha</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là</a:t>
                      </a:r>
                      <a:r>
                        <a:rPr lang="en-US" sz="2000" dirty="0">
                          <a:effectLst/>
                          <a:latin typeface="Times New Roman" pitchFamily="18" charset="0"/>
                          <a:cs typeface="Times New Roman" pitchFamily="18" charset="0"/>
                        </a:rPr>
                        <a:t> </a:t>
                      </a:r>
                      <a:r>
                        <a:rPr lang="pt-BR" sz="2000" dirty="0">
                          <a:effectLst/>
                          <a:latin typeface="Times New Roman" pitchFamily="18" charset="0"/>
                          <a:cs typeface="Times New Roman" pitchFamily="18" charset="0"/>
                        </a:rPr>
                        <a:t>rộng lòng tha thứ cho lỗi lầm của người khác.</a:t>
                      </a:r>
                      <a:endParaRPr lang="en-US" sz="2000" dirty="0">
                        <a:effectLst/>
                        <a:latin typeface="Times New Roman" pitchFamily="18" charset="0"/>
                        <a:ea typeface="Calibri"/>
                        <a:cs typeface="Times New Roman" pitchFamily="18" charset="0"/>
                      </a:endParaRPr>
                    </a:p>
                  </a:txBody>
                  <a:tcPr marL="45383" marR="45383" marT="0" marB="0"/>
                </a:tc>
                <a:extLst>
                  <a:ext uri="{0D108BD9-81ED-4DB2-BD59-A6C34878D82A}">
                    <a16:rowId xmlns="" xmlns:a16="http://schemas.microsoft.com/office/drawing/2014/main" val="10002"/>
                  </a:ext>
                </a:extLst>
              </a:tr>
              <a:tr h="604271">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Biểu</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hiện</a:t>
                      </a:r>
                      <a:endParaRPr lang="en-US" sz="2000" dirty="0">
                        <a:solidFill>
                          <a:srgbClr val="FFFF00"/>
                        </a:solidFill>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được</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thể</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hiện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như</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thế</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nào</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trong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cuộc</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sống</a:t>
                      </a: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a:effectLst/>
                          <a:latin typeface="Times New Roman" pitchFamily="18" charset="0"/>
                          <a:cs typeface="Times New Roman" pitchFamily="18" charset="0"/>
                        </a:rPr>
                        <a:t>Biểu hiện của lòng bao dung là bố mẹ tha thứ cho con cái khi con cái gây nên lỗi lầm, thầy cô tha thứ cho những sai lầm của học trò…</a:t>
                      </a:r>
                      <a:endParaRPr lang="en-US" sz="2000">
                        <a:effectLst/>
                        <a:latin typeface="Times New Roman" pitchFamily="18" charset="0"/>
                        <a:ea typeface="Calibri"/>
                        <a:cs typeface="Times New Roman" pitchFamily="18" charset="0"/>
                      </a:endParaRPr>
                    </a:p>
                  </a:txBody>
                  <a:tcPr marL="45383" marR="45383" marT="0" marB="0"/>
                </a:tc>
                <a:extLst>
                  <a:ext uri="{0D108BD9-81ED-4DB2-BD59-A6C34878D82A}">
                    <a16:rowId xmlns="" xmlns:a16="http://schemas.microsoft.com/office/drawing/2014/main" val="10003"/>
                  </a:ext>
                </a:extLst>
              </a:tr>
              <a:tr h="2719218">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Vai</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trò</a:t>
                      </a:r>
                      <a:r>
                        <a:rPr lang="en-US" sz="2000" dirty="0">
                          <a:solidFill>
                            <a:srgbClr val="FFFF00"/>
                          </a:solidFill>
                          <a:effectLst/>
                          <a:latin typeface="Times New Roman" pitchFamily="18" charset="0"/>
                          <a:cs typeface="Times New Roman" pitchFamily="18" charset="0"/>
                        </a:rPr>
                        <a:t>, ý </a:t>
                      </a:r>
                      <a:r>
                        <a:rPr lang="en-US" sz="2000" dirty="0" err="1">
                          <a:solidFill>
                            <a:srgbClr val="FFFF00"/>
                          </a:solidFill>
                          <a:effectLst/>
                          <a:latin typeface="Times New Roman" pitchFamily="18" charset="0"/>
                          <a:cs typeface="Times New Roman" pitchFamily="18" charset="0"/>
                        </a:rPr>
                        <a:t>nghĩa</a:t>
                      </a:r>
                      <a:endParaRPr lang="en-US" sz="2000" dirty="0">
                        <a:solidFill>
                          <a:srgbClr val="FFFF00"/>
                        </a:solidFill>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có</a:t>
                      </a:r>
                      <a:r>
                        <a:rPr lang="en-US" sz="2000" dirty="0">
                          <a:effectLst/>
                          <a:latin typeface="Times New Roman" pitchFamily="18" charset="0"/>
                          <a:cs typeface="Times New Roman" pitchFamily="18" charset="0"/>
                        </a:rPr>
                        <a:t> ý </a:t>
                      </a:r>
                      <a:r>
                        <a:rPr lang="en-US" sz="2000" dirty="0" err="1">
                          <a:effectLst/>
                          <a:latin typeface="Times New Roman" pitchFamily="18" charset="0"/>
                          <a:cs typeface="Times New Roman" pitchFamily="18" charset="0"/>
                        </a:rPr>
                        <a:t>nghĩa</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gì</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với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bản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thân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chúng</a:t>
                      </a:r>
                      <a:r>
                        <a:rPr lang="en-US" sz="2000" dirty="0">
                          <a:effectLst/>
                          <a:latin typeface="Times New Roman" pitchFamily="18" charset="0"/>
                          <a:cs typeface="Times New Roman" pitchFamily="18" charset="0"/>
                        </a:rPr>
                        <a:t> ta? </a:t>
                      </a:r>
                      <a:r>
                        <a:rPr lang="en-US" sz="2000" dirty="0" err="1">
                          <a:effectLst/>
                          <a:latin typeface="Times New Roman" pitchFamily="18" charset="0"/>
                          <a:cs typeface="Times New Roman" pitchFamily="18" charset="0"/>
                        </a:rPr>
                        <a:t>Với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Gia</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đình</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Và</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xã</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hội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Nếu</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không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có</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thì</a:t>
                      </a:r>
                      <a:r>
                        <a:rPr lang="en-US" sz="2000" dirty="0">
                          <a:effectLst/>
                          <a:latin typeface="Times New Roman" pitchFamily="18" charset="0"/>
                          <a:cs typeface="Times New Roman" pitchFamily="18" charset="0"/>
                        </a:rPr>
                        <a:t> con </a:t>
                      </a:r>
                      <a:r>
                        <a:rPr lang="en-US" sz="2000" dirty="0" err="1">
                          <a:effectLst/>
                          <a:latin typeface="Times New Roman" pitchFamily="18" charset="0"/>
                          <a:cs typeface="Times New Roman" pitchFamily="18" charset="0"/>
                        </a:rPr>
                        <a:t>người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sẽ</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như</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thế</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nào</a:t>
                      </a: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45383" marR="45383" marT="0" marB="0"/>
                </a:tc>
                <a:tc>
                  <a:txBody>
                    <a:bodyPr/>
                    <a:lstStyle/>
                    <a:p>
                      <a:pPr marL="0" marR="0" algn="just">
                        <a:lnSpc>
                          <a:spcPct val="107000"/>
                        </a:lnSpc>
                        <a:spcBef>
                          <a:spcPts val="0"/>
                        </a:spcBef>
                        <a:spcAft>
                          <a:spcPts val="0"/>
                        </a:spcAft>
                      </a:pP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Bản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thân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có</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vai</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trò</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vô</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cùng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quan</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trọng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trong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cuộc</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sống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của</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mỗi</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người</a:t>
                      </a:r>
                      <a:r>
                        <a:rPr lang="en-US" sz="2000" baseline="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giúp</a:t>
                      </a:r>
                      <a:r>
                        <a:rPr lang="en-US" sz="2000" baseline="0" dirty="0">
                          <a:effectLst/>
                          <a:latin typeface="Times New Roman" pitchFamily="18" charset="0"/>
                          <a:cs typeface="Times New Roman" pitchFamily="18" charset="0"/>
                        </a:rPr>
                        <a:t> ta </a:t>
                      </a:r>
                      <a:r>
                        <a:rPr lang="en-US" sz="2000" baseline="0" dirty="0" err="1">
                          <a:effectLst/>
                          <a:latin typeface="Times New Roman" pitchFamily="18" charset="0"/>
                          <a:cs typeface="Times New Roman" pitchFamily="18" charset="0"/>
                        </a:rPr>
                        <a:t>sống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thanh</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thản</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cho</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phép</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chúng</a:t>
                      </a:r>
                      <a:r>
                        <a:rPr lang="en-US" sz="2000" baseline="0" dirty="0">
                          <a:effectLst/>
                          <a:latin typeface="Times New Roman" pitchFamily="18" charset="0"/>
                          <a:cs typeface="Times New Roman" pitchFamily="18" charset="0"/>
                        </a:rPr>
                        <a:t> ta </a:t>
                      </a:r>
                      <a:r>
                        <a:rPr lang="en-US" sz="2000" baseline="0" dirty="0" err="1">
                          <a:effectLst/>
                          <a:latin typeface="Times New Roman" pitchFamily="18" charset="0"/>
                          <a:cs typeface="Times New Roman" pitchFamily="18" charset="0"/>
                        </a:rPr>
                        <a:t>giũ</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bỏ</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những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gánh</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nặng</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tinh</a:t>
                      </a:r>
                      <a:r>
                        <a:rPr lang="en-US" sz="2000" baseline="0" dirty="0">
                          <a:effectLst/>
                          <a:latin typeface="Times New Roman" pitchFamily="18" charset="0"/>
                          <a:cs typeface="Times New Roman" pitchFamily="18" charset="0"/>
                        </a:rPr>
                        <a:t> </a:t>
                      </a:r>
                      <a:r>
                        <a:rPr lang="en-US" sz="2000" baseline="0" dirty="0" err="1">
                          <a:effectLst/>
                          <a:latin typeface="Times New Roman" pitchFamily="18" charset="0"/>
                          <a:cs typeface="Times New Roman" pitchFamily="18" charset="0"/>
                        </a:rPr>
                        <a:t>thần</a:t>
                      </a:r>
                      <a:r>
                        <a:rPr lang="en-US" sz="2000" baseline="0" dirty="0">
                          <a:effectLst/>
                          <a:latin typeface="Times New Roman" pitchFamily="18" charset="0"/>
                          <a:cs typeface="Times New Roman" pitchFamily="18" charset="0"/>
                        </a:rPr>
                        <a:t>.</a:t>
                      </a:r>
                    </a:p>
                    <a:p>
                      <a:pPr marL="0" marR="0" indent="0" algn="just" defTabSz="914400" rtl="0" eaLnBrk="1" fontAlgn="auto" latinLnBrk="0" hangingPunct="1">
                        <a:lnSpc>
                          <a:spcPct val="107000"/>
                        </a:lnSpc>
                        <a:spcBef>
                          <a:spcPts val="0"/>
                        </a:spcBef>
                        <a:spcAft>
                          <a:spcPts val="0"/>
                        </a:spcAft>
                        <a:buClrTx/>
                        <a:buSzTx/>
                        <a:buFontTx/>
                        <a:buNone/>
                        <a:tabLst/>
                        <a:defRPr/>
                      </a:pPr>
                      <a:r>
                        <a:rPr lang="en-US" sz="2000" kern="1200" dirty="0">
                          <a:solidFill>
                            <a:schemeClr val="dk1"/>
                          </a:solidFill>
                          <a:effectLst/>
                          <a:latin typeface="Times New Roman" pitchFamily="18" charset="0"/>
                          <a:ea typeface="+mn-ea"/>
                          <a:cs typeface="Times New Roman" pitchFamily="18" charset="0"/>
                        </a:rPr>
                        <a:t>+</a:t>
                      </a:r>
                      <a:r>
                        <a:rPr lang="en-US" sz="2000" kern="1200" dirty="0" err="1">
                          <a:solidFill>
                            <a:schemeClr val="dk1"/>
                          </a:solidFill>
                          <a:effectLst/>
                          <a:latin typeface="Times New Roman" pitchFamily="18" charset="0"/>
                          <a:ea typeface="+mn-ea"/>
                          <a:cs typeface="Times New Roman" pitchFamily="18" charset="0"/>
                        </a:rPr>
                        <a:t>Lòng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bao</a:t>
                      </a:r>
                      <a:r>
                        <a:rPr lang="en-US" sz="2000" kern="1200" dirty="0">
                          <a:solidFill>
                            <a:schemeClr val="dk1"/>
                          </a:solidFill>
                          <a:effectLst/>
                          <a:latin typeface="Times New Roman" pitchFamily="18" charset="0"/>
                          <a:ea typeface="+mn-ea"/>
                          <a:cs typeface="Times New Roman" pitchFamily="18" charset="0"/>
                        </a:rPr>
                        <a:t> dung </a:t>
                      </a:r>
                      <a:r>
                        <a:rPr lang="en-US" sz="2000" kern="1200" dirty="0" err="1">
                          <a:solidFill>
                            <a:schemeClr val="dk1"/>
                          </a:solidFill>
                          <a:effectLst/>
                          <a:latin typeface="Times New Roman" pitchFamily="18" charset="0"/>
                          <a:ea typeface="+mn-ea"/>
                          <a:cs typeface="Times New Roman" pitchFamily="18" charset="0"/>
                        </a:rPr>
                        <a:t>sẽ</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làm</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cho</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chúng</a:t>
                      </a:r>
                      <a:r>
                        <a:rPr lang="en-US" sz="2000" kern="1200" dirty="0">
                          <a:solidFill>
                            <a:schemeClr val="dk1"/>
                          </a:solidFill>
                          <a:effectLst/>
                          <a:latin typeface="Times New Roman" pitchFamily="18" charset="0"/>
                          <a:ea typeface="+mn-ea"/>
                          <a:cs typeface="Times New Roman" pitchFamily="18" charset="0"/>
                        </a:rPr>
                        <a:t> ta </a:t>
                      </a:r>
                      <a:r>
                        <a:rPr lang="en-US" sz="2000" kern="1200" dirty="0" err="1">
                          <a:solidFill>
                            <a:schemeClr val="dk1"/>
                          </a:solidFill>
                          <a:effectLst/>
                          <a:latin typeface="Times New Roman" pitchFamily="18" charset="0"/>
                          <a:ea typeface="+mn-ea"/>
                          <a:cs typeface="Times New Roman" pitchFamily="18" charset="0"/>
                        </a:rPr>
                        <a:t>trở</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nên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cao</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quý</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hơn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trong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mắt</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mọi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người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được</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mọi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người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yêu</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quý</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kính</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trọng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sẽ</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khiến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cuộc</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sống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của</a:t>
                      </a:r>
                      <a:r>
                        <a:rPr lang="en-US" sz="2000" kern="1200" dirty="0">
                          <a:solidFill>
                            <a:schemeClr val="dk1"/>
                          </a:solidFill>
                          <a:effectLst/>
                          <a:latin typeface="Times New Roman" pitchFamily="18" charset="0"/>
                          <a:ea typeface="+mn-ea"/>
                          <a:cs typeface="Times New Roman" pitchFamily="18" charset="0"/>
                        </a:rPr>
                        <a:t> ta </a:t>
                      </a:r>
                      <a:r>
                        <a:rPr lang="en-US" sz="2000" kern="1200" dirty="0" err="1">
                          <a:solidFill>
                            <a:schemeClr val="dk1"/>
                          </a:solidFill>
                          <a:effectLst/>
                          <a:latin typeface="Times New Roman" pitchFamily="18" charset="0"/>
                          <a:ea typeface="+mn-ea"/>
                          <a:cs typeface="Times New Roman" pitchFamily="18" charset="0"/>
                        </a:rPr>
                        <a:t>nhẹ</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nhàng</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và</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tươi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đẹp</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hơn</a:t>
                      </a:r>
                      <a:endParaRPr lang="en-US" sz="2000" kern="1200" dirty="0">
                        <a:solidFill>
                          <a:schemeClr val="dk1"/>
                        </a:solidFill>
                        <a:effectLst/>
                        <a:latin typeface="Times New Roman" pitchFamily="18" charset="0"/>
                        <a:ea typeface="+mn-ea"/>
                        <a:cs typeface="Times New Roman" pitchFamily="18" charset="0"/>
                      </a:endParaRPr>
                    </a:p>
                    <a:p>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Xã</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hội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Làm</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cho</a:t>
                      </a:r>
                      <a:r>
                        <a:rPr lang="en-US" sz="2000" kern="1200" dirty="0">
                          <a:solidFill>
                            <a:schemeClr val="dk1"/>
                          </a:solidFill>
                          <a:effectLst/>
                          <a:latin typeface="Times New Roman" pitchFamily="18" charset="0"/>
                          <a:ea typeface="+mn-ea"/>
                          <a:cs typeface="Times New Roman" pitchFamily="18" charset="0"/>
                        </a:rPr>
                        <a:t> con </a:t>
                      </a:r>
                      <a:r>
                        <a:rPr lang="en-US" sz="2000" kern="1200" dirty="0" err="1">
                          <a:solidFill>
                            <a:schemeClr val="dk1"/>
                          </a:solidFill>
                          <a:effectLst/>
                          <a:latin typeface="Times New Roman" pitchFamily="18" charset="0"/>
                          <a:ea typeface="+mn-ea"/>
                          <a:cs typeface="Times New Roman" pitchFamily="18" charset="0"/>
                        </a:rPr>
                        <a:t>người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với</a:t>
                      </a:r>
                      <a:r>
                        <a:rPr lang="en-US" sz="2000" kern="1200" dirty="0">
                          <a:solidFill>
                            <a:schemeClr val="dk1"/>
                          </a:solidFill>
                          <a:effectLst/>
                          <a:latin typeface="Times New Roman" pitchFamily="18" charset="0"/>
                          <a:ea typeface="+mn-ea"/>
                          <a:cs typeface="Times New Roman" pitchFamily="18" charset="0"/>
                        </a:rPr>
                        <a:t> con </a:t>
                      </a:r>
                      <a:r>
                        <a:rPr lang="en-US" sz="2000" kern="1200" dirty="0" err="1">
                          <a:solidFill>
                            <a:schemeClr val="dk1"/>
                          </a:solidFill>
                          <a:effectLst/>
                          <a:latin typeface="Times New Roman" pitchFamily="18" charset="0"/>
                          <a:ea typeface="+mn-ea"/>
                          <a:cs typeface="Times New Roman" pitchFamily="18" charset="0"/>
                        </a:rPr>
                        <a:t>người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trở</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nên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gần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gũi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hơn</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xã</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hội</a:t>
                      </a:r>
                      <a:r>
                        <a:rPr lang="en-US" sz="2000" kern="1200" dirty="0">
                          <a:solidFill>
                            <a:schemeClr val="dk1"/>
                          </a:solidFill>
                          <a:effectLst/>
                          <a:latin typeface="Times New Roman" pitchFamily="18" charset="0"/>
                          <a:ea typeface="+mn-ea"/>
                          <a:cs typeface="Times New Roman" pitchFamily="18" charset="0"/>
                        </a:rPr>
                        <a:t> </a:t>
                      </a:r>
                      <a:r>
                        <a:rPr lang="en-US" sz="2000" kern="1200" dirty="0" err="1">
                          <a:solidFill>
                            <a:schemeClr val="dk1"/>
                          </a:solidFill>
                          <a:effectLst/>
                          <a:latin typeface="Times New Roman" pitchFamily="18" charset="0"/>
                          <a:ea typeface="+mn-ea"/>
                          <a:cs typeface="Times New Roman" pitchFamily="18" charset="0"/>
                        </a:rPr>
                        <a:t>văn</a:t>
                      </a:r>
                      <a:r>
                        <a:rPr lang="en-US" sz="2000" kern="1200" dirty="0">
                          <a:solidFill>
                            <a:schemeClr val="dk1"/>
                          </a:solidFill>
                          <a:effectLst/>
                          <a:latin typeface="Times New Roman" pitchFamily="18" charset="0"/>
                          <a:ea typeface="+mn-ea"/>
                          <a:cs typeface="Times New Roman" pitchFamily="18" charset="0"/>
                        </a:rPr>
                        <a:t> minh </a:t>
                      </a:r>
                      <a:r>
                        <a:rPr lang="en-US" sz="2000" kern="1200" dirty="0" err="1">
                          <a:solidFill>
                            <a:schemeClr val="dk1"/>
                          </a:solidFill>
                          <a:effectLst/>
                          <a:latin typeface="Times New Roman" pitchFamily="18" charset="0"/>
                          <a:ea typeface="+mn-ea"/>
                          <a:cs typeface="Times New Roman" pitchFamily="18" charset="0"/>
                        </a:rPr>
                        <a:t>hơn</a:t>
                      </a:r>
                      <a:r>
                        <a:rPr lang="en-US" sz="2000" kern="1200" dirty="0">
                          <a:solidFill>
                            <a:schemeClr val="dk1"/>
                          </a:solidFill>
                          <a:effectLst/>
                          <a:latin typeface="Times New Roman" pitchFamily="18" charset="0"/>
                          <a:ea typeface="+mn-ea"/>
                          <a:cs typeface="Times New Roman" pitchFamily="18" charset="0"/>
                        </a:rPr>
                        <a:t>.</a:t>
                      </a:r>
                    </a:p>
                    <a:p>
                      <a:pPr marL="0" marR="0" algn="just">
                        <a:lnSpc>
                          <a:spcPct val="107000"/>
                        </a:lnSpc>
                        <a:spcBef>
                          <a:spcPts val="0"/>
                        </a:spcBef>
                        <a:spcAft>
                          <a:spcPts val="0"/>
                        </a:spcAft>
                      </a:pP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Nếu</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không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có</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con </a:t>
                      </a:r>
                      <a:r>
                        <a:rPr lang="en-US" sz="2000" dirty="0" err="1">
                          <a:effectLst/>
                          <a:latin typeface="Times New Roman" pitchFamily="18" charset="0"/>
                          <a:cs typeface="Times New Roman" pitchFamily="18" charset="0"/>
                        </a:rPr>
                        <a:t>người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sẽ</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trở</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nên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vô</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cảm</a:t>
                      </a: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45383" marR="45383" marT="0" marB="0"/>
                </a:tc>
                <a:extLst>
                  <a:ext uri="{0D108BD9-81ED-4DB2-BD59-A6C34878D82A}">
                    <a16:rowId xmlns="" xmlns:a16="http://schemas.microsoft.com/office/drawing/2014/main" val="10004"/>
                  </a:ext>
                </a:extLst>
              </a:tr>
            </a:tbl>
          </a:graphicData>
        </a:graphic>
      </p:graphicFrame>
    </p:spTree>
    <p:extLst>
      <p:ext uri="{BB962C8B-B14F-4D97-AF65-F5344CB8AC3E}">
        <p14:creationId xmlns="" xmlns:p14="http://schemas.microsoft.com/office/powerpoint/2010/main" val="2751213125"/>
      </p:ext>
    </p:extLst>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3219264499"/>
              </p:ext>
            </p:extLst>
          </p:nvPr>
        </p:nvGraphicFramePr>
        <p:xfrm>
          <a:off x="247015" y="288758"/>
          <a:ext cx="11772532" cy="6579870"/>
        </p:xfrm>
        <a:graphic>
          <a:graphicData uri="http://schemas.openxmlformats.org/drawingml/2006/table">
            <a:tbl>
              <a:tblPr firstRow="1" firstCol="1" bandRow="1">
                <a:tableStyleId>{5C22544A-7EE6-4342-B048-85BDC9FD1C3A}</a:tableStyleId>
              </a:tblPr>
              <a:tblGrid>
                <a:gridCol w="3078890">
                  <a:extLst>
                    <a:ext uri="{9D8B030D-6E8A-4147-A177-3AD203B41FA5}">
                      <a16:colId xmlns="" xmlns:a16="http://schemas.microsoft.com/office/drawing/2014/main" val="20000"/>
                    </a:ext>
                  </a:extLst>
                </a:gridCol>
                <a:gridCol w="3989295">
                  <a:extLst>
                    <a:ext uri="{9D8B030D-6E8A-4147-A177-3AD203B41FA5}">
                      <a16:colId xmlns="" xmlns:a16="http://schemas.microsoft.com/office/drawing/2014/main" val="20001"/>
                    </a:ext>
                  </a:extLst>
                </a:gridCol>
                <a:gridCol w="4704347">
                  <a:extLst>
                    <a:ext uri="{9D8B030D-6E8A-4147-A177-3AD203B41FA5}">
                      <a16:colId xmlns="" xmlns:a16="http://schemas.microsoft.com/office/drawing/2014/main" val="20002"/>
                    </a:ext>
                  </a:extLst>
                </a:gridCol>
              </a:tblGrid>
              <a:tr h="2249905">
                <a:tc>
                  <a:txBody>
                    <a:bodyPr/>
                    <a:lstStyle/>
                    <a:p>
                      <a:pPr marL="0" marR="0" algn="just">
                        <a:lnSpc>
                          <a:spcPct val="107000"/>
                        </a:lnSpc>
                        <a:spcBef>
                          <a:spcPts val="0"/>
                        </a:spcBef>
                        <a:spcAft>
                          <a:spcPts val="0"/>
                        </a:spcAft>
                      </a:pP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Phản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đề</a:t>
                      </a:r>
                      <a:endParaRPr lang="en-US" sz="2800" dirty="0">
                        <a:solidFill>
                          <a:srgbClr val="FFFF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với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lòng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bao</a:t>
                      </a:r>
                      <a:r>
                        <a:rPr lang="en-US" sz="2800" dirty="0">
                          <a:effectLst/>
                          <a:latin typeface="Times New Roman" pitchFamily="18" charset="0"/>
                          <a:cs typeface="Times New Roman" pitchFamily="18" charset="0"/>
                        </a:rPr>
                        <a:t> dung </a:t>
                      </a:r>
                      <a:r>
                        <a:rPr lang="en-US" sz="2800" dirty="0" err="1">
                          <a:effectLst/>
                          <a:latin typeface="Times New Roman" pitchFamily="18" charset="0"/>
                          <a:cs typeface="Times New Roman" pitchFamily="18" charset="0"/>
                        </a:rPr>
                        <a:t>là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gì</a:t>
                      </a:r>
                      <a:r>
                        <a:rPr lang="en-US" sz="2800" dirty="0">
                          <a:effectLst/>
                          <a:latin typeface="Times New Roman" pitchFamily="18" charset="0"/>
                          <a:cs typeface="Times New Roman" pitchFamily="18" charset="0"/>
                        </a:rPr>
                        <a:t>?</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Ta </a:t>
                      </a:r>
                      <a:r>
                        <a:rPr lang="en-US" sz="2800" dirty="0" err="1">
                          <a:effectLst/>
                          <a:latin typeface="Times New Roman" pitchFamily="18" charset="0"/>
                          <a:cs typeface="Times New Roman" pitchFamily="18" charset="0"/>
                        </a:rPr>
                        <a:t>cần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có</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độ</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như</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thế</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nào</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với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những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biểu</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hiện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trái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với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lòng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bao</a:t>
                      </a:r>
                      <a:r>
                        <a:rPr lang="en-US" sz="2800" dirty="0">
                          <a:effectLst/>
                          <a:latin typeface="Times New Roman" pitchFamily="18" charset="0"/>
                          <a:cs typeface="Times New Roman" pitchFamily="18" charset="0"/>
                        </a:rPr>
                        <a:t> dung?</a:t>
                      </a:r>
                      <a:endParaRPr lang="en-US" sz="2800" dirty="0">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Hẹp</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hòi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nhỏ</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nhen</a:t>
                      </a:r>
                      <a:r>
                        <a:rPr lang="en-US" sz="2800" dirty="0">
                          <a:effectLst/>
                          <a:latin typeface="Times New Roman" pitchFamily="18" charset="0"/>
                          <a:cs typeface="Times New Roman" pitchFamily="18" charset="0"/>
                        </a:rPr>
                        <a:t>, hay </a:t>
                      </a:r>
                      <a:r>
                        <a:rPr lang="en-US" sz="2800" dirty="0" err="1">
                          <a:effectLst/>
                          <a:latin typeface="Times New Roman" pitchFamily="18" charset="0"/>
                          <a:cs typeface="Times New Roman" pitchFamily="18" charset="0"/>
                        </a:rPr>
                        <a:t>để</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bụng</a:t>
                      </a:r>
                      <a:r>
                        <a:rPr lang="en-US" sz="2800" dirty="0">
                          <a:effectLst/>
                          <a:latin typeface="Times New Roman" pitchFamily="18" charset="0"/>
                          <a:cs typeface="Times New Roman" pitchFamily="18" charset="0"/>
                        </a:rPr>
                        <a:t> </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Cần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lên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án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phê</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phán</a:t>
                      </a: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0"/>
                  </a:ext>
                </a:extLst>
              </a:tr>
              <a:tr h="0">
                <a:tc>
                  <a:txBody>
                    <a:bodyPr/>
                    <a:lstStyle/>
                    <a:p>
                      <a:pPr marL="0" marR="0" algn="just">
                        <a:lnSpc>
                          <a:spcPct val="107000"/>
                        </a:lnSpc>
                        <a:spcBef>
                          <a:spcPts val="0"/>
                        </a:spcBef>
                        <a:spcAft>
                          <a:spcPts val="0"/>
                        </a:spcAft>
                      </a:pP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Bài</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học</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nhận</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thức</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và</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hành</a:t>
                      </a:r>
                      <a:r>
                        <a:rPr lang="en-US" sz="2800" dirty="0">
                          <a:solidFill>
                            <a:srgbClr val="FFFF00"/>
                          </a:solidFill>
                          <a:effectLst/>
                          <a:latin typeface="Times New Roman" pitchFamily="18" charset="0"/>
                          <a:cs typeface="Times New Roman" pitchFamily="18" charset="0"/>
                        </a:rPr>
                        <a:t> </a:t>
                      </a:r>
                      <a:r>
                        <a:rPr lang="en-US" sz="2800" dirty="0" err="1">
                          <a:solidFill>
                            <a:srgbClr val="FFFF00"/>
                          </a:solidFill>
                          <a:effectLst/>
                          <a:latin typeface="Times New Roman" pitchFamily="18" charset="0"/>
                          <a:cs typeface="Times New Roman" pitchFamily="18" charset="0"/>
                        </a:rPr>
                        <a:t>động</a:t>
                      </a:r>
                      <a:endParaRPr lang="en-US" sz="2800" dirty="0">
                        <a:solidFill>
                          <a:srgbClr val="FFFF00"/>
                        </a:solidFill>
                        <a:effectLst/>
                        <a:latin typeface="Times New Roman" pitchFamily="18" charset="0"/>
                        <a:ea typeface="Calibri"/>
                        <a:cs typeface="Times New Roman" pitchFamily="18" charset="0"/>
                      </a:endParaRPr>
                    </a:p>
                  </a:txBody>
                  <a:tcPr marL="68580" marR="68580" marT="0" marB="0"/>
                </a:tc>
                <a:tc>
                  <a:txBody>
                    <a:bodyPr/>
                    <a:lstStyle/>
                    <a:p>
                      <a:pPr marL="0" marR="0" algn="just">
                        <a:lnSpc>
                          <a:spcPct val="107000"/>
                        </a:lnSpc>
                        <a:spcBef>
                          <a:spcPts val="0"/>
                        </a:spcBef>
                        <a:spcAft>
                          <a:spcPts val="0"/>
                        </a:spcAft>
                      </a:pPr>
                      <a:r>
                        <a:rPr lang="en-US" sz="2800" dirty="0" err="1">
                          <a:effectLst/>
                          <a:latin typeface="Times New Roman" pitchFamily="18" charset="0"/>
                          <a:cs typeface="Times New Roman" pitchFamily="18" charset="0"/>
                        </a:rPr>
                        <a:t>Từ</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đó</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rút</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ra</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cho</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bản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thân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những</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bài</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học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gì</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về</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nhận</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thức</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và</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hành</a:t>
                      </a:r>
                      <a:r>
                        <a:rPr lang="en-US" sz="2800" dirty="0">
                          <a:effectLst/>
                          <a:latin typeface="Times New Roman" pitchFamily="18" charset="0"/>
                          <a:cs typeface="Times New Roman" pitchFamily="18" charset="0"/>
                        </a:rPr>
                        <a:t> </a:t>
                      </a:r>
                      <a:r>
                        <a:rPr lang="en-US" sz="2800" dirty="0" err="1">
                          <a:effectLst/>
                          <a:latin typeface="Times New Roman" pitchFamily="18" charset="0"/>
                          <a:cs typeface="Times New Roman" pitchFamily="18" charset="0"/>
                        </a:rPr>
                        <a:t>động</a:t>
                      </a:r>
                      <a:r>
                        <a:rPr lang="en-US" sz="2800" dirty="0">
                          <a:effectLst/>
                          <a:latin typeface="Times New Roman" pitchFamily="18" charset="0"/>
                          <a:cs typeface="Times New Roman" pitchFamily="18" charset="0"/>
                        </a:rPr>
                        <a:t> ?</a:t>
                      </a:r>
                    </a:p>
                    <a:p>
                      <a:pPr marL="0" marR="0" algn="just">
                        <a:lnSpc>
                          <a:spcPct val="107000"/>
                        </a:lnSpc>
                        <a:spcBef>
                          <a:spcPts val="0"/>
                        </a:spcBef>
                        <a:spcAft>
                          <a:spcPts val="0"/>
                        </a:spcAft>
                      </a:pPr>
                      <a:r>
                        <a:rPr lang="en-US" sz="2800" dirty="0">
                          <a:effectLst/>
                          <a:latin typeface="Times New Roman" pitchFamily="18" charset="0"/>
                          <a:cs typeface="Times New Roman" pitchFamily="18" charset="0"/>
                        </a:rPr>
                        <a:t> </a:t>
                      </a:r>
                      <a:endParaRPr lang="en-US" sz="2800" dirty="0">
                        <a:effectLst/>
                        <a:latin typeface="Times New Roman" pitchFamily="18" charset="0"/>
                        <a:ea typeface="Calibri"/>
                        <a:cs typeface="Times New Roman" pitchFamily="18" charset="0"/>
                      </a:endParaRPr>
                    </a:p>
                  </a:txBody>
                  <a:tcPr marL="68580" marR="68580" marT="0" marB="0"/>
                </a:tc>
                <a:tc>
                  <a:txBody>
                    <a:bodyPr/>
                    <a:lstStyle/>
                    <a:p>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Vì</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vậy</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chúng</a:t>
                      </a:r>
                      <a:r>
                        <a:rPr lang="en-US" sz="2800" kern="1200" dirty="0">
                          <a:solidFill>
                            <a:schemeClr val="dk1"/>
                          </a:solidFill>
                          <a:effectLst/>
                          <a:latin typeface="Times New Roman" pitchFamily="18" charset="0"/>
                          <a:ea typeface="+mn-ea"/>
                          <a:cs typeface="Times New Roman" pitchFamily="18" charset="0"/>
                        </a:rPr>
                        <a:t> ta </a:t>
                      </a:r>
                      <a:r>
                        <a:rPr lang="en-US" sz="2800" kern="1200" dirty="0" err="1">
                          <a:solidFill>
                            <a:schemeClr val="dk1"/>
                          </a:solidFill>
                          <a:effectLst/>
                          <a:latin typeface="Times New Roman" pitchFamily="18" charset="0"/>
                          <a:ea typeface="+mn-ea"/>
                          <a:cs typeface="Times New Roman" pitchFamily="18" charset="0"/>
                        </a:rPr>
                        <a:t>cần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nhận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thức</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rằng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lòng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bao</a:t>
                      </a:r>
                      <a:r>
                        <a:rPr lang="en-US" sz="2800" kern="1200" dirty="0">
                          <a:solidFill>
                            <a:schemeClr val="dk1"/>
                          </a:solidFill>
                          <a:effectLst/>
                          <a:latin typeface="Times New Roman" pitchFamily="18" charset="0"/>
                          <a:ea typeface="+mn-ea"/>
                          <a:cs typeface="Times New Roman" pitchFamily="18" charset="0"/>
                        </a:rPr>
                        <a:t> dung </a:t>
                      </a:r>
                      <a:r>
                        <a:rPr lang="en-US" sz="2800" kern="1200" dirty="0" err="1">
                          <a:solidFill>
                            <a:schemeClr val="dk1"/>
                          </a:solidFill>
                          <a:effectLst/>
                          <a:latin typeface="Times New Roman" pitchFamily="18" charset="0"/>
                          <a:ea typeface="+mn-ea"/>
                          <a:cs typeface="Times New Roman" pitchFamily="18" charset="0"/>
                        </a:rPr>
                        <a:t>là</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phẩm</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chất</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tốt</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đẹp</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rất</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cần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thiết</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trong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cuộc</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sống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mỗi</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người</a:t>
                      </a:r>
                      <a:r>
                        <a:rPr lang="en-US" sz="2800" kern="1200" dirty="0">
                          <a:solidFill>
                            <a:schemeClr val="dk1"/>
                          </a:solidFill>
                          <a:effectLst/>
                          <a:latin typeface="Times New Roman" pitchFamily="18" charset="0"/>
                          <a:ea typeface="+mn-ea"/>
                          <a:cs typeface="Times New Roman" pitchFamily="18" charset="0"/>
                        </a:rPr>
                        <a:t> </a:t>
                      </a:r>
                    </a:p>
                    <a:p>
                      <a:r>
                        <a:rPr lang="en-US" sz="2800" kern="1200" dirty="0">
                          <a:solidFill>
                            <a:schemeClr val="dk1"/>
                          </a:solidFill>
                          <a:effectLst/>
                          <a:latin typeface="Times New Roman" pitchFamily="18" charset="0"/>
                          <a:ea typeface="+mn-ea"/>
                          <a:cs typeface="Times New Roman" pitchFamily="18" charset="0"/>
                        </a:rPr>
                        <a:t>- Ta </a:t>
                      </a:r>
                      <a:r>
                        <a:rPr lang="en-US" sz="2800" kern="1200" dirty="0" err="1">
                          <a:solidFill>
                            <a:schemeClr val="dk1"/>
                          </a:solidFill>
                          <a:effectLst/>
                          <a:latin typeface="Times New Roman" pitchFamily="18" charset="0"/>
                          <a:ea typeface="+mn-ea"/>
                          <a:cs typeface="Times New Roman" pitchFamily="18" charset="0"/>
                        </a:rPr>
                        <a:t>cần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mở</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lòng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để</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lắng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nghe</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thấu</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hiểu</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cảm</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thông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rèn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luyện</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lòng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bao</a:t>
                      </a:r>
                      <a:r>
                        <a:rPr lang="en-US" sz="2800" kern="1200" dirty="0">
                          <a:solidFill>
                            <a:schemeClr val="dk1"/>
                          </a:solidFill>
                          <a:effectLst/>
                          <a:latin typeface="Times New Roman" pitchFamily="18" charset="0"/>
                          <a:ea typeface="+mn-ea"/>
                          <a:cs typeface="Times New Roman" pitchFamily="18" charset="0"/>
                        </a:rPr>
                        <a:t> dung </a:t>
                      </a:r>
                      <a:r>
                        <a:rPr lang="en-US" sz="2800" kern="1200" dirty="0" err="1">
                          <a:solidFill>
                            <a:schemeClr val="dk1"/>
                          </a:solidFill>
                          <a:effectLst/>
                          <a:latin typeface="Times New Roman" pitchFamily="18" charset="0"/>
                          <a:ea typeface="+mn-ea"/>
                          <a:cs typeface="Times New Roman" pitchFamily="18" charset="0"/>
                        </a:rPr>
                        <a:t>trong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cuộc</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sống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hàng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ngày</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từ</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những</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lời</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nói,việc</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làm</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cụ</a:t>
                      </a:r>
                      <a:r>
                        <a:rPr lang="en-US" sz="2800" kern="1200" dirty="0">
                          <a:solidFill>
                            <a:schemeClr val="dk1"/>
                          </a:solidFill>
                          <a:effectLst/>
                          <a:latin typeface="Times New Roman" pitchFamily="18" charset="0"/>
                          <a:ea typeface="+mn-ea"/>
                          <a:cs typeface="Times New Roman" pitchFamily="18" charset="0"/>
                        </a:rPr>
                        <a:t> </a:t>
                      </a:r>
                      <a:r>
                        <a:rPr lang="en-US" sz="2800" kern="1200" dirty="0" err="1">
                          <a:solidFill>
                            <a:schemeClr val="dk1"/>
                          </a:solidFill>
                          <a:effectLst/>
                          <a:latin typeface="Times New Roman" pitchFamily="18" charset="0"/>
                          <a:ea typeface="+mn-ea"/>
                          <a:cs typeface="Times New Roman" pitchFamily="18" charset="0"/>
                        </a:rPr>
                        <a:t>thể</a:t>
                      </a:r>
                      <a:r>
                        <a:rPr lang="en-US" sz="2800" kern="1200" dirty="0">
                          <a:solidFill>
                            <a:schemeClr val="dk1"/>
                          </a:solidFill>
                          <a:effectLst/>
                          <a:latin typeface="Times New Roman" pitchFamily="18" charset="0"/>
                          <a:ea typeface="+mn-ea"/>
                          <a:cs typeface="Times New Roman" pitchFamily="18" charset="0"/>
                        </a:rPr>
                        <a:t> …</a:t>
                      </a:r>
                      <a:endParaRPr lang="en-US" sz="2800" dirty="0">
                        <a:effectLst/>
                        <a:latin typeface="Times New Roman" pitchFamily="18" charset="0"/>
                        <a:ea typeface="Calibri"/>
                        <a:cs typeface="Times New Roman" pitchFamily="18" charset="0"/>
                      </a:endParaRPr>
                    </a:p>
                  </a:txBody>
                  <a:tcPr marL="68580" marR="68580" marT="0" marB="0"/>
                </a:tc>
                <a:extLst>
                  <a:ext uri="{0D108BD9-81ED-4DB2-BD59-A6C34878D82A}">
                    <a16:rowId xmlns="" xmlns:a16="http://schemas.microsoft.com/office/drawing/2014/main" val="10001"/>
                  </a:ext>
                </a:extLst>
              </a:tr>
            </a:tbl>
          </a:graphicData>
        </a:graphic>
      </p:graphicFrame>
    </p:spTree>
    <p:extLst>
      <p:ext uri="{BB962C8B-B14F-4D97-AF65-F5344CB8AC3E}">
        <p14:creationId xmlns="" xmlns:p14="http://schemas.microsoft.com/office/powerpoint/2010/main" val="2751213125"/>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8617"/>
            <a:ext cx="11983452" cy="7201972"/>
          </a:xfrm>
          <a:prstGeom prst="rect">
            <a:avLst/>
          </a:prstGeom>
        </p:spPr>
        <p:txBody>
          <a:bodyPr wrap="square">
            <a:spAutoFit/>
          </a:bodyPr>
          <a:lstStyle/>
          <a:p>
            <a:r>
              <a:rPr lang="en-US" sz="2200" b="1" dirty="0" err="1">
                <a:solidFill>
                  <a:srgbClr val="FF0000"/>
                </a:solidFill>
                <a:latin typeface="Times New Roman" pitchFamily="18" charset="0"/>
                <a:cs typeface="Times New Roman" pitchFamily="18" charset="0"/>
              </a:rPr>
              <a:t>Bước</a:t>
            </a:r>
            <a:r>
              <a:rPr lang="en-US" sz="2200" b="1" dirty="0">
                <a:solidFill>
                  <a:srgbClr val="FF0000"/>
                </a:solidFill>
                <a:latin typeface="Times New Roman" pitchFamily="18" charset="0"/>
                <a:cs typeface="Times New Roman" pitchFamily="18" charset="0"/>
              </a:rPr>
              <a:t> 3: </a:t>
            </a:r>
            <a:r>
              <a:rPr lang="en-US" sz="2200" b="1" dirty="0" err="1">
                <a:solidFill>
                  <a:srgbClr val="FF0000"/>
                </a:solidFill>
                <a:latin typeface="Times New Roman" pitchFamily="18" charset="0"/>
                <a:cs typeface="Times New Roman" pitchFamily="18" charset="0"/>
              </a:rPr>
              <a:t>Viết</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bài</a:t>
            </a:r>
            <a:endParaRPr lang="en-US" sz="2200" dirty="0">
              <a:solidFill>
                <a:srgbClr val="FF0000"/>
              </a:solidFill>
              <a:latin typeface="Times New Roman" pitchFamily="18" charset="0"/>
              <a:cs typeface="Times New Roman" pitchFamily="18" charset="0"/>
            </a:endParaRPr>
          </a:p>
          <a:p>
            <a:r>
              <a:rPr lang="en-US" sz="2200" b="1" dirty="0">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Đoạn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văn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tham</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khảo</a:t>
            </a:r>
            <a:endParaRPr lang="en-US" sz="2200" dirty="0">
              <a:solidFill>
                <a:srgbClr val="FF0000"/>
              </a:solidFill>
              <a:latin typeface="Times New Roman" pitchFamily="18" charset="0"/>
              <a:cs typeface="Times New Roman" pitchFamily="18" charset="0"/>
            </a:endParaRPr>
          </a:p>
          <a:p>
            <a:r>
              <a:rPr lang="en-US" sz="2200" b="1" dirty="0" err="1" smtClean="0">
                <a:solidFill>
                  <a:srgbClr val="FF0000"/>
                </a:solidFill>
                <a:latin typeface="Times New Roman" pitchFamily="18" charset="0"/>
                <a:cs typeface="Times New Roman" pitchFamily="18" charset="0"/>
              </a:rPr>
              <a:t>Từ</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nội</a:t>
            </a:r>
            <a:r>
              <a:rPr lang="en-US" sz="2200" b="1" dirty="0">
                <a:solidFill>
                  <a:srgbClr val="FF0000"/>
                </a:solidFill>
                <a:latin typeface="Times New Roman" pitchFamily="18" charset="0"/>
                <a:cs typeface="Times New Roman" pitchFamily="18" charset="0"/>
              </a:rPr>
              <a:t> dung </a:t>
            </a:r>
            <a:r>
              <a:rPr lang="en-US" sz="2200" b="1" dirty="0" err="1">
                <a:solidFill>
                  <a:srgbClr val="FF0000"/>
                </a:solidFill>
                <a:latin typeface="Times New Roman" pitchFamily="18" charset="0"/>
                <a:cs typeface="Times New Roman" pitchFamily="18" charset="0"/>
              </a:rPr>
              <a:t>đoạn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trích</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đã</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gợi</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lên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cho</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em</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những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suy</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nghĩ</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sâu</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sắc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về</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lòng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bao</a:t>
            </a:r>
            <a:r>
              <a:rPr lang="en-US" sz="2200" b="1" dirty="0">
                <a:solidFill>
                  <a:srgbClr val="FF0000"/>
                </a:solidFill>
                <a:latin typeface="Times New Roman" pitchFamily="18" charset="0"/>
                <a:cs typeface="Times New Roman" pitchFamily="18" charset="0"/>
              </a:rPr>
              <a:t> dung </a:t>
            </a:r>
            <a:r>
              <a:rPr lang="en-US" sz="2200" b="1" dirty="0" err="1">
                <a:solidFill>
                  <a:srgbClr val="FF0000"/>
                </a:solidFill>
                <a:latin typeface="Times New Roman" pitchFamily="18" charset="0"/>
                <a:cs typeface="Times New Roman" pitchFamily="18" charset="0"/>
              </a:rPr>
              <a:t>trong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cuộc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sống</a:t>
            </a:r>
            <a:r>
              <a:rPr lang="en-US" sz="2200" b="1" dirty="0">
                <a:latin typeface="Times New Roman" pitchFamily="18" charset="0"/>
                <a:cs typeface="Times New Roman" pitchFamily="18" charset="0"/>
              </a:rPr>
              <a:t>. </a:t>
            </a:r>
            <a:r>
              <a:rPr lang="en-US" sz="2200" dirty="0" err="1">
                <a:latin typeface="Times New Roman" pitchFamily="18" charset="0"/>
                <a:cs typeface="Times New Roman" pitchFamily="18" charset="0"/>
              </a:rPr>
              <a:t>Trước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vị</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pt-BR" sz="2200" dirty="0">
                <a:latin typeface="Times New Roman" pitchFamily="18" charset="0"/>
                <a:cs typeface="Times New Roman" pitchFamily="18" charset="0"/>
              </a:rPr>
              <a:t>rộng lòng tha thứ cho lỗi lầm của người khác. </a:t>
            </a:r>
            <a:r>
              <a:rPr lang="en-US" sz="2200" u="sng" dirty="0" err="1">
                <a:latin typeface="Times New Roman" pitchFamily="18" charset="0"/>
                <a:cs typeface="Times New Roman" pitchFamily="18" charset="0"/>
              </a:rPr>
              <a:t>Biểu</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hiện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cái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cái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cô</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trò</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bè</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nhau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sửa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chữa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phẩm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nét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truyền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vai</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trò</a:t>
            </a:r>
            <a:r>
              <a:rPr lang="en-US" sz="2200" u="sng" dirty="0">
                <a:latin typeface="Times New Roman" pitchFamily="18" charset="0"/>
                <a:cs typeface="Times New Roman" pitchFamily="18" charset="0"/>
              </a:rPr>
              <a:t> </a:t>
            </a:r>
            <a:r>
              <a:rPr lang="en-US" sz="2200" dirty="0" err="1">
                <a:latin typeface="Times New Roman" pitchFamily="18" charset="0"/>
                <a:cs typeface="Times New Roman" pitchFamily="18" charset="0"/>
              </a:rPr>
              <a:t>vô</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trọng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giúp</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phép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giũ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bỏ</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nặng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trở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mọi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mọi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yêu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kính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trọng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nhẹ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nhàng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tươi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hướng</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giúp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gũi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hội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văn</a:t>
            </a:r>
            <a:r>
              <a:rPr lang="en-US" sz="2200" dirty="0">
                <a:latin typeface="Times New Roman" pitchFamily="18" charset="0"/>
                <a:cs typeface="Times New Roman" pitchFamily="18" charset="0"/>
              </a:rPr>
              <a:t> minh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Nếu</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không</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buồn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thảm</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dày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vò</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hoặc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dữ</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thuẫn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căng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thẳng</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Tuy</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nhiên</a:t>
            </a:r>
            <a:r>
              <a:rPr lang="en-US" sz="2200" u="sng" dirty="0">
                <a:latin typeface="Times New Roman" pitchFamily="18" charset="0"/>
                <a:cs typeface="Times New Roman" pitchFamily="18" charset="0"/>
              </a:rPr>
              <a: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hiện</a:t>
            </a:r>
            <a:r>
              <a:rPr lang="en-US" sz="2200" dirty="0">
                <a:latin typeface="Times New Roman" pitchFamily="18" charset="0"/>
                <a:cs typeface="Times New Roman" pitchFamily="18" charset="0"/>
              </a:rPr>
              <a:t> nay </a:t>
            </a:r>
            <a:r>
              <a:rPr lang="en-US" sz="2200" dirty="0" err="1">
                <a:latin typeface="Times New Roman" pitchFamily="18" charset="0"/>
                <a:cs typeface="Times New Roman" pitchFamily="18" charset="0"/>
              </a:rPr>
              <a:t>vẫn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còn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kẻ</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hòi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nhỏ</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nhen</a:t>
            </a:r>
            <a:r>
              <a:rPr lang="en-US" sz="2200" dirty="0">
                <a:latin typeface="Times New Roman" pitchFamily="18" charset="0"/>
                <a:cs typeface="Times New Roman" pitchFamily="18" charset="0"/>
              </a:rPr>
              <a:t>, hay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bụng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kẻ</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giờ</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niềm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vui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phúc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phê</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nhận</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thức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rằng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phẩm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tốt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thiết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thấu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rèn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luyện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hàng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ngày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nói,việc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cụ</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Đúng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em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lấy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nhường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nhịn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phương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châm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nhịn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lành</a:t>
            </a:r>
            <a:r>
              <a:rPr lang="en-US" sz="2200" dirty="0" smtClean="0">
                <a:latin typeface="Times New Roman" pitchFamily="18" charset="0"/>
                <a:cs typeface="Times New Roman" pitchFamily="18" charset="0"/>
              </a:rPr>
              <a:t>”.</a:t>
            </a:r>
          </a:p>
          <a:p>
            <a:pPr algn="ctr"/>
            <a:r>
              <a:rPr lang="en-US" sz="2200" dirty="0" smtClean="0">
                <a:latin typeface="Times New Roman" pitchFamily="18" charset="0"/>
                <a:cs typeface="Times New Roman" pitchFamily="18" charset="0"/>
              </a:rPr>
              <a:t>                                 </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Nguồn</a:t>
            </a:r>
            <a:r>
              <a:rPr lang="en-US" sz="2200" b="1" i="1" dirty="0" smtClean="0">
                <a:latin typeface="Times New Roman" pitchFamily="18" charset="0"/>
                <a:cs typeface="Times New Roman" pitchFamily="18" charset="0"/>
              </a:rPr>
              <a:t> : </a:t>
            </a:r>
            <a:r>
              <a:rPr lang="en-US" sz="2200" b="1" i="1" dirty="0" err="1" smtClean="0">
                <a:latin typeface="Times New Roman" pitchFamily="18" charset="0"/>
                <a:cs typeface="Times New Roman" pitchFamily="18" charset="0"/>
              </a:rPr>
              <a:t>Bài</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làm</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của</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học</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sinh</a:t>
            </a:r>
            <a:r>
              <a:rPr lang="en-US" sz="2200" b="1" i="1" dirty="0" smtClean="0">
                <a:latin typeface="Times New Roman" pitchFamily="18" charset="0"/>
                <a:cs typeface="Times New Roman" pitchFamily="18" charset="0"/>
              </a:rPr>
              <a:t> )</a:t>
            </a:r>
          </a:p>
          <a:p>
            <a:endParaRPr lang="en-US" sz="2200" dirty="0" smtClean="0">
              <a:latin typeface="Times New Roman" pitchFamily="18" charset="0"/>
              <a:cs typeface="Times New Roman" pitchFamily="18" charset="0"/>
            </a:endParaRPr>
          </a:p>
          <a:p>
            <a:endParaRPr lang="en-US" sz="2200" dirty="0">
              <a:latin typeface="Times New Roman" pitchFamily="18" charset="0"/>
              <a:cs typeface="Times New Roman" pitchFamily="18" charset="0"/>
            </a:endParaRPr>
          </a:p>
        </p:txBody>
      </p:sp>
    </p:spTree>
    <p:extLst>
      <p:ext uri="{BB962C8B-B14F-4D97-AF65-F5344CB8AC3E}">
        <p14:creationId xmlns="" xmlns:p14="http://schemas.microsoft.com/office/powerpoint/2010/main" val="2751213125"/>
      </p:ext>
    </p:extLst>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8617"/>
            <a:ext cx="11983452" cy="5509200"/>
          </a:xfrm>
          <a:prstGeom prst="rect">
            <a:avLst/>
          </a:prstGeom>
        </p:spPr>
        <p:txBody>
          <a:bodyPr wrap="square">
            <a:spAutoFit/>
          </a:bodyPr>
          <a:lstStyle/>
          <a:p>
            <a:r>
              <a:rPr lang="en-US" sz="2200" b="1" dirty="0" err="1" smtClean="0">
                <a:solidFill>
                  <a:srgbClr val="FF0000"/>
                </a:solidFill>
                <a:latin typeface="Times New Roman" pitchFamily="18" charset="0"/>
                <a:cs typeface="Times New Roman" pitchFamily="18" charset="0"/>
              </a:rPr>
              <a:t>Đoạn</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văn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tham</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khảo</a:t>
            </a:r>
            <a:endParaRPr lang="en-US" sz="2200" dirty="0">
              <a:solidFill>
                <a:srgbClr val="FF0000"/>
              </a:solidFill>
              <a:latin typeface="Times New Roman" pitchFamily="18" charset="0"/>
              <a:cs typeface="Times New Roman" pitchFamily="18" charset="0"/>
            </a:endParaRPr>
          </a:p>
          <a:p>
            <a:r>
              <a:rPr lang="en-US" sz="2200" b="1" dirty="0" err="1" smtClean="0">
                <a:solidFill>
                  <a:srgbClr val="FF0000"/>
                </a:solidFill>
                <a:latin typeface="Times New Roman" pitchFamily="18" charset="0"/>
                <a:cs typeface="Times New Roman" pitchFamily="18" charset="0"/>
              </a:rPr>
              <a:t>Từ</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nội</a:t>
            </a:r>
            <a:r>
              <a:rPr lang="en-US" sz="2200" b="1" dirty="0">
                <a:solidFill>
                  <a:srgbClr val="FF0000"/>
                </a:solidFill>
                <a:latin typeface="Times New Roman" pitchFamily="18" charset="0"/>
                <a:cs typeface="Times New Roman" pitchFamily="18" charset="0"/>
              </a:rPr>
              <a:t> dung </a:t>
            </a:r>
            <a:r>
              <a:rPr lang="en-US" sz="2200" b="1" dirty="0" err="1">
                <a:solidFill>
                  <a:srgbClr val="FF0000"/>
                </a:solidFill>
                <a:latin typeface="Times New Roman" pitchFamily="18" charset="0"/>
                <a:cs typeface="Times New Roman" pitchFamily="18" charset="0"/>
              </a:rPr>
              <a:t>đoạn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trích</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đã</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gợi</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lên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cho</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em</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những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suy</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nghĩ</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sâu</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sắc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về</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lòng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bao</a:t>
            </a:r>
            <a:r>
              <a:rPr lang="en-US" sz="2200" b="1" dirty="0">
                <a:solidFill>
                  <a:srgbClr val="FF0000"/>
                </a:solidFill>
                <a:latin typeface="Times New Roman" pitchFamily="18" charset="0"/>
                <a:cs typeface="Times New Roman" pitchFamily="18" charset="0"/>
              </a:rPr>
              <a:t> dung </a:t>
            </a:r>
            <a:r>
              <a:rPr lang="en-US" sz="2200" b="1" dirty="0" err="1">
                <a:solidFill>
                  <a:srgbClr val="FF0000"/>
                </a:solidFill>
                <a:latin typeface="Times New Roman" pitchFamily="18" charset="0"/>
                <a:cs typeface="Times New Roman" pitchFamily="18" charset="0"/>
              </a:rPr>
              <a:t>trong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cuộc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sống</a:t>
            </a:r>
            <a:r>
              <a:rPr lang="en-US" sz="2200" b="1" dirty="0">
                <a:latin typeface="Times New Roman" pitchFamily="18" charset="0"/>
                <a:cs typeface="Times New Roman" pitchFamily="18" charset="0"/>
              </a:rPr>
              <a:t>. </a:t>
            </a:r>
            <a:r>
              <a:rPr lang="en-US" sz="2200" dirty="0" err="1">
                <a:latin typeface="Times New Roman" pitchFamily="18" charset="0"/>
                <a:cs typeface="Times New Roman" pitchFamily="18" charset="0"/>
              </a:rPr>
              <a:t>Trước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vị</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pt-BR" sz="2200" dirty="0">
                <a:latin typeface="Times New Roman" pitchFamily="18" charset="0"/>
                <a:cs typeface="Times New Roman" pitchFamily="18" charset="0"/>
              </a:rPr>
              <a:t>rộng lòng tha thứ cho lỗi lầm của người khác. </a:t>
            </a:r>
            <a:r>
              <a:rPr lang="en-US" sz="2200" u="sng" dirty="0" err="1">
                <a:latin typeface="Times New Roman" pitchFamily="18" charset="0"/>
                <a:cs typeface="Times New Roman" pitchFamily="18" charset="0"/>
              </a:rPr>
              <a:t>Biểu</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hiện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cái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cái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cô</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trò</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bè</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nhau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sửa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chữa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phẩm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nét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truyền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vai</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trò</a:t>
            </a:r>
            <a:r>
              <a:rPr lang="en-US" sz="2200" u="sng" dirty="0">
                <a:latin typeface="Times New Roman" pitchFamily="18" charset="0"/>
                <a:cs typeface="Times New Roman" pitchFamily="18" charset="0"/>
              </a:rPr>
              <a:t> </a:t>
            </a:r>
            <a:r>
              <a:rPr lang="en-US" sz="2200" dirty="0" err="1">
                <a:latin typeface="Times New Roman" pitchFamily="18" charset="0"/>
                <a:cs typeface="Times New Roman" pitchFamily="18" charset="0"/>
              </a:rPr>
              <a:t>vô</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trọng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giúp</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phép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giũ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bỏ</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nặng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trở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mọi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mọi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yêu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kính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trọng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nhẹ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nhàng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tươi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hướng</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giúp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gũi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hội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văn</a:t>
            </a:r>
            <a:r>
              <a:rPr lang="en-US" sz="2200" dirty="0">
                <a:latin typeface="Times New Roman" pitchFamily="18" charset="0"/>
                <a:cs typeface="Times New Roman" pitchFamily="18" charset="0"/>
              </a:rPr>
              <a:t> minh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Nếu</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không</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buồn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thảm</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dày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vò</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hoặc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dữ</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thuẫn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căng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thẳng</a:t>
            </a:r>
            <a:r>
              <a:rPr lang="en-US" sz="2200" dirty="0" smtClean="0">
                <a:latin typeface="Times New Roman" pitchFamily="18" charset="0"/>
                <a:cs typeface="Times New Roman" pitchFamily="18" charset="0"/>
              </a:rPr>
              <a:t>.</a:t>
            </a:r>
          </a:p>
          <a:p>
            <a:r>
              <a:rPr lang="en-US" sz="2200" dirty="0" smtClean="0">
                <a:latin typeface="Times New Roman" pitchFamily="18" charset="0"/>
                <a:cs typeface="Times New Roman" pitchFamily="18" charset="0"/>
              </a:rPr>
              <a:t> </a:t>
            </a:r>
            <a:r>
              <a:rPr lang="en-US" sz="2200" u="sng" dirty="0" err="1">
                <a:latin typeface="Times New Roman" pitchFamily="18" charset="0"/>
                <a:cs typeface="Times New Roman" pitchFamily="18" charset="0"/>
              </a:rPr>
              <a:t>Tuy</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nhiên</a:t>
            </a:r>
            <a:r>
              <a:rPr lang="en-US" sz="2200" u="sng" dirty="0">
                <a:latin typeface="Times New Roman" pitchFamily="18" charset="0"/>
                <a:cs typeface="Times New Roman" pitchFamily="18" charset="0"/>
              </a:rPr>
              <a: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hiện</a:t>
            </a:r>
            <a:r>
              <a:rPr lang="en-US" sz="2200" dirty="0">
                <a:latin typeface="Times New Roman" pitchFamily="18" charset="0"/>
                <a:cs typeface="Times New Roman" pitchFamily="18" charset="0"/>
              </a:rPr>
              <a:t> nay </a:t>
            </a:r>
            <a:r>
              <a:rPr lang="en-US" sz="2200" dirty="0" err="1">
                <a:latin typeface="Times New Roman" pitchFamily="18" charset="0"/>
                <a:cs typeface="Times New Roman" pitchFamily="18" charset="0"/>
              </a:rPr>
              <a:t>vẫn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còn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kẻ</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hòi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nhỏ</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nhen</a:t>
            </a:r>
            <a:r>
              <a:rPr lang="en-US" sz="2200" dirty="0">
                <a:latin typeface="Times New Roman" pitchFamily="18" charset="0"/>
                <a:cs typeface="Times New Roman" pitchFamily="18" charset="0"/>
              </a:rPr>
              <a:t>, hay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bụng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kẻ</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giờ</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niềm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vui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phúc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phê</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nhận</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thức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rằng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phẩm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tốt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thiết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mỗi</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người</a:t>
            </a:r>
            <a:endParaRPr lang="en-US" sz="2200" dirty="0" smtClean="0">
              <a:latin typeface="Times New Roman" pitchFamily="18" charset="0"/>
              <a:cs typeface="Times New Roman" pitchFamily="18" charset="0"/>
            </a:endParaRPr>
          </a:p>
          <a:p>
            <a:pPr algn="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Nguồn</a:t>
            </a:r>
            <a:r>
              <a:rPr lang="en-US" sz="2200" b="1" i="1" dirty="0" smtClean="0">
                <a:latin typeface="Times New Roman" pitchFamily="18" charset="0"/>
                <a:cs typeface="Times New Roman" pitchFamily="18" charset="0"/>
              </a:rPr>
              <a:t> : </a:t>
            </a:r>
            <a:r>
              <a:rPr lang="en-US" sz="2200" b="1" i="1" dirty="0" err="1" smtClean="0">
                <a:latin typeface="Times New Roman" pitchFamily="18" charset="0"/>
                <a:cs typeface="Times New Roman" pitchFamily="18" charset="0"/>
              </a:rPr>
              <a:t>Bài</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làm</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của</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học</a:t>
            </a:r>
            <a:r>
              <a:rPr lang="en-US" sz="2200" b="1" i="1" dirty="0" smtClean="0">
                <a:latin typeface="Times New Roman" pitchFamily="18" charset="0"/>
                <a:cs typeface="Times New Roman" pitchFamily="18" charset="0"/>
              </a:rPr>
              <a:t> </a:t>
            </a:r>
            <a:r>
              <a:rPr lang="en-US" sz="2200" b="1" i="1" dirty="0" err="1" smtClean="0">
                <a:latin typeface="Times New Roman" pitchFamily="18" charset="0"/>
                <a:cs typeface="Times New Roman" pitchFamily="18" charset="0"/>
              </a:rPr>
              <a:t>sinh</a:t>
            </a:r>
            <a:r>
              <a:rPr lang="en-US" sz="2200" b="1" i="1" dirty="0" smtClean="0">
                <a:latin typeface="Times New Roman" pitchFamily="18" charset="0"/>
                <a:cs typeface="Times New Roman" pitchFamily="18" charset="0"/>
              </a:rPr>
              <a:t> )</a:t>
            </a:r>
            <a:endParaRPr lang="en-US" sz="2200" b="1" i="1" dirty="0">
              <a:latin typeface="Times New Roman" pitchFamily="18" charset="0"/>
              <a:cs typeface="Times New Roman" pitchFamily="18" charset="0"/>
            </a:endParaRPr>
          </a:p>
        </p:txBody>
      </p:sp>
    </p:spTree>
    <p:extLst>
      <p:ext uri="{BB962C8B-B14F-4D97-AF65-F5344CB8AC3E}">
        <p14:creationId xmlns="" xmlns:p14="http://schemas.microsoft.com/office/powerpoint/2010/main" val="2751213125"/>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1231518214"/>
              </p:ext>
            </p:extLst>
          </p:nvPr>
        </p:nvGraphicFramePr>
        <p:xfrm>
          <a:off x="125980" y="325307"/>
          <a:ext cx="11893568" cy="5985576"/>
        </p:xfrm>
        <a:graphic>
          <a:graphicData uri="http://schemas.openxmlformats.org/drawingml/2006/table">
            <a:tbl>
              <a:tblPr firstRow="1" bandRow="1">
                <a:tableStyleId>{5C22544A-7EE6-4342-B048-85BDC9FD1C3A}</a:tableStyleId>
              </a:tblPr>
              <a:tblGrid>
                <a:gridCol w="1326023">
                  <a:extLst>
                    <a:ext uri="{9D8B030D-6E8A-4147-A177-3AD203B41FA5}">
                      <a16:colId xmlns="" xmlns:a16="http://schemas.microsoft.com/office/drawing/2014/main" val="20000"/>
                    </a:ext>
                  </a:extLst>
                </a:gridCol>
                <a:gridCol w="5788249">
                  <a:extLst>
                    <a:ext uri="{9D8B030D-6E8A-4147-A177-3AD203B41FA5}">
                      <a16:colId xmlns="" xmlns:a16="http://schemas.microsoft.com/office/drawing/2014/main" val="20001"/>
                    </a:ext>
                  </a:extLst>
                </a:gridCol>
                <a:gridCol w="1122748">
                  <a:extLst>
                    <a:ext uri="{9D8B030D-6E8A-4147-A177-3AD203B41FA5}">
                      <a16:colId xmlns="" xmlns:a16="http://schemas.microsoft.com/office/drawing/2014/main" val="20002"/>
                    </a:ext>
                  </a:extLst>
                </a:gridCol>
                <a:gridCol w="477487">
                  <a:extLst>
                    <a:ext uri="{9D8B030D-6E8A-4147-A177-3AD203B41FA5}">
                      <a16:colId xmlns="" xmlns:a16="http://schemas.microsoft.com/office/drawing/2014/main" val="20003"/>
                    </a:ext>
                  </a:extLst>
                </a:gridCol>
                <a:gridCol w="1193718">
                  <a:extLst>
                    <a:ext uri="{9D8B030D-6E8A-4147-A177-3AD203B41FA5}">
                      <a16:colId xmlns="" xmlns:a16="http://schemas.microsoft.com/office/drawing/2014/main" val="20004"/>
                    </a:ext>
                  </a:extLst>
                </a:gridCol>
                <a:gridCol w="1985343">
                  <a:extLst>
                    <a:ext uri="{9D8B030D-6E8A-4147-A177-3AD203B41FA5}">
                      <a16:colId xmlns="" xmlns:a16="http://schemas.microsoft.com/office/drawing/2014/main" val="20005"/>
                    </a:ext>
                  </a:extLst>
                </a:gridCol>
              </a:tblGrid>
              <a:tr h="210694">
                <a:tc rowSpan="2" gridSpan="2">
                  <a:txBody>
                    <a:bodyPr/>
                    <a:lstStyle/>
                    <a:p>
                      <a:pPr marL="0" marR="0" algn="ctr">
                        <a:lnSpc>
                          <a:spcPct val="107000"/>
                        </a:lnSpc>
                        <a:spcBef>
                          <a:spcPts val="0"/>
                        </a:spcBef>
                        <a:spcAft>
                          <a:spcPts val="800"/>
                        </a:spcAft>
                      </a:pPr>
                      <a:r>
                        <a:rPr lang="en-US" sz="2800" b="1" dirty="0" err="1">
                          <a:solidFill>
                            <a:srgbClr val="FF0000"/>
                          </a:solidFill>
                          <a:effectLst/>
                          <a:latin typeface="Times New Roman" pitchFamily="18" charset="0"/>
                          <a:cs typeface="Times New Roman" pitchFamily="18" charset="0"/>
                        </a:rPr>
                        <a:t>Nội</a:t>
                      </a:r>
                      <a:r>
                        <a:rPr lang="en-US" sz="2800" b="1" dirty="0">
                          <a:solidFill>
                            <a:srgbClr val="FF0000"/>
                          </a:solidFill>
                          <a:effectLst/>
                          <a:latin typeface="Times New Roman" pitchFamily="18" charset="0"/>
                          <a:cs typeface="Times New Roman" pitchFamily="18" charset="0"/>
                        </a:rPr>
                        <a:t> dung</a:t>
                      </a:r>
                      <a:endParaRPr lang="en-US" sz="2800" b="1" dirty="0">
                        <a:solidFill>
                          <a:srgbClr val="FF0000"/>
                        </a:solidFill>
                        <a:effectLst/>
                        <a:latin typeface="Times New Roman" pitchFamily="18" charset="0"/>
                        <a:ea typeface="Calibri"/>
                        <a:cs typeface="Times New Roman" pitchFamily="18" charset="0"/>
                      </a:endParaRPr>
                    </a:p>
                  </a:txBody>
                  <a:tcPr marL="60258" marR="60258" marT="30129" marB="30129"/>
                </a:tc>
                <a:tc rowSpan="2" hMerge="1">
                  <a:txBody>
                    <a:bodyPr/>
                    <a:lstStyle/>
                    <a:p>
                      <a:endParaRPr lang="en-US"/>
                    </a:p>
                  </a:txBody>
                  <a:tcPr/>
                </a:tc>
                <a:tc gridSpan="4">
                  <a:txBody>
                    <a:bodyPr/>
                    <a:lstStyle/>
                    <a:p>
                      <a:pPr marL="0" marR="0" algn="ctr">
                        <a:lnSpc>
                          <a:spcPct val="107000"/>
                        </a:lnSpc>
                        <a:spcBef>
                          <a:spcPts val="0"/>
                        </a:spcBef>
                        <a:spcAft>
                          <a:spcPts val="800"/>
                        </a:spcAft>
                      </a:pPr>
                      <a:r>
                        <a:rPr lang="en-US" sz="2400" dirty="0" err="1">
                          <a:solidFill>
                            <a:srgbClr val="FF0000"/>
                          </a:solidFill>
                          <a:effectLst/>
                          <a:latin typeface="Times New Roman" pitchFamily="18" charset="0"/>
                          <a:cs typeface="Times New Roman" pitchFamily="18" charset="0"/>
                        </a:rPr>
                        <a:t>Mức</a:t>
                      </a:r>
                      <a:r>
                        <a:rPr lang="en-US" sz="2400" dirty="0">
                          <a:solidFill>
                            <a:srgbClr val="FF0000"/>
                          </a:solidFill>
                          <a:effectLst/>
                          <a:latin typeface="Times New Roman" pitchFamily="18" charset="0"/>
                          <a:cs typeface="Times New Roman" pitchFamily="18" charset="0"/>
                        </a:rPr>
                        <a:t> </a:t>
                      </a:r>
                      <a:r>
                        <a:rPr lang="en-US" sz="2400" dirty="0" err="1">
                          <a:solidFill>
                            <a:srgbClr val="FF0000"/>
                          </a:solidFill>
                          <a:effectLst/>
                          <a:latin typeface="Times New Roman" pitchFamily="18" charset="0"/>
                          <a:cs typeface="Times New Roman" pitchFamily="18" charset="0"/>
                        </a:rPr>
                        <a:t>độ</a:t>
                      </a:r>
                      <a:r>
                        <a:rPr lang="en-US" sz="2400" dirty="0">
                          <a:solidFill>
                            <a:srgbClr val="FF0000"/>
                          </a:solidFill>
                          <a:effectLst/>
                          <a:latin typeface="Times New Roman" pitchFamily="18" charset="0"/>
                          <a:cs typeface="Times New Roman" pitchFamily="18" charset="0"/>
                        </a:rPr>
                        <a:t> </a:t>
                      </a:r>
                      <a:r>
                        <a:rPr lang="en-US" sz="2400" dirty="0" err="1">
                          <a:solidFill>
                            <a:srgbClr val="FF0000"/>
                          </a:solidFill>
                          <a:effectLst/>
                          <a:latin typeface="Times New Roman" pitchFamily="18" charset="0"/>
                          <a:cs typeface="Times New Roman" pitchFamily="18" charset="0"/>
                        </a:rPr>
                        <a:t>cần</a:t>
                      </a:r>
                      <a:r>
                        <a:rPr lang="en-US" sz="2400" dirty="0">
                          <a:solidFill>
                            <a:srgbClr val="FF0000"/>
                          </a:solidFill>
                          <a:effectLst/>
                          <a:latin typeface="Times New Roman" pitchFamily="18" charset="0"/>
                          <a:cs typeface="Times New Roman" pitchFamily="18" charset="0"/>
                        </a:rPr>
                        <a:t> </a:t>
                      </a:r>
                      <a:r>
                        <a:rPr lang="en-US" sz="2400" dirty="0" err="1">
                          <a:solidFill>
                            <a:srgbClr val="FF0000"/>
                          </a:solidFill>
                          <a:effectLst/>
                          <a:latin typeface="Times New Roman" pitchFamily="18" charset="0"/>
                          <a:cs typeface="Times New Roman" pitchFamily="18" charset="0"/>
                        </a:rPr>
                        <a:t>đạt</a:t>
                      </a:r>
                      <a:endParaRPr lang="en-US" sz="2400" dirty="0">
                        <a:solidFill>
                          <a:srgbClr val="FF0000"/>
                        </a:solidFill>
                        <a:effectLst/>
                        <a:latin typeface="Times New Roman" pitchFamily="18" charset="0"/>
                        <a:ea typeface="Calibri"/>
                        <a:cs typeface="Times New Roman" pitchFamily="18" charset="0"/>
                      </a:endParaRPr>
                    </a:p>
                  </a:txBody>
                  <a:tcPr marL="60258" marR="60258" marT="30129" marB="30129"/>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361129">
                <a:tc gridSpan="2" vMerge="1">
                  <a:txBody>
                    <a:bodyPr/>
                    <a:lstStyle/>
                    <a:p>
                      <a:endParaRPr lang="en-US"/>
                    </a:p>
                  </a:txBody>
                  <a:tcPr/>
                </a:tc>
                <a:tc hMerge="1" vMerge="1">
                  <a:txBody>
                    <a:bodyPr/>
                    <a:lstStyle/>
                    <a:p>
                      <a:endParaRPr lang="en-US"/>
                    </a:p>
                  </a:txBody>
                  <a:tcPr/>
                </a:tc>
                <a:tc gridSpan="2">
                  <a:txBody>
                    <a:bodyPr/>
                    <a:lstStyle/>
                    <a:p>
                      <a:pPr marL="0" marR="0" algn="ctr">
                        <a:lnSpc>
                          <a:spcPct val="107000"/>
                        </a:lnSpc>
                        <a:spcBef>
                          <a:spcPts val="0"/>
                        </a:spcBef>
                        <a:spcAft>
                          <a:spcPts val="800"/>
                        </a:spcAft>
                      </a:pPr>
                      <a:r>
                        <a:rPr lang="en-US" sz="2000" b="1" dirty="0" err="1">
                          <a:solidFill>
                            <a:srgbClr val="FF0000"/>
                          </a:solidFill>
                          <a:effectLst/>
                          <a:latin typeface="Times New Roman" pitchFamily="18" charset="0"/>
                          <a:cs typeface="Times New Roman" pitchFamily="18" charset="0"/>
                        </a:rPr>
                        <a:t>Nhận</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biết</a:t>
                      </a:r>
                      <a:endParaRPr lang="en-US" sz="2000" b="1" dirty="0">
                        <a:solidFill>
                          <a:srgbClr val="FF0000"/>
                        </a:solidFill>
                        <a:effectLst/>
                        <a:latin typeface="Times New Roman" pitchFamily="18" charset="0"/>
                        <a:ea typeface="Calibri"/>
                        <a:cs typeface="Times New Roman" pitchFamily="18" charset="0"/>
                      </a:endParaRPr>
                    </a:p>
                  </a:txBody>
                  <a:tcPr marL="60258" marR="60258" marT="30129" marB="30129"/>
                </a:tc>
                <a:tc hMerge="1">
                  <a:txBody>
                    <a:bodyPr/>
                    <a:lstStyle/>
                    <a:p>
                      <a:endParaRPr lang="en-US"/>
                    </a:p>
                  </a:txBody>
                  <a:tcPr/>
                </a:tc>
                <a:tc>
                  <a:txBody>
                    <a:bodyPr/>
                    <a:lstStyle/>
                    <a:p>
                      <a:pPr marL="0" marR="0" algn="ctr">
                        <a:lnSpc>
                          <a:spcPct val="107000"/>
                        </a:lnSpc>
                        <a:spcBef>
                          <a:spcPts val="0"/>
                        </a:spcBef>
                        <a:spcAft>
                          <a:spcPts val="800"/>
                        </a:spcAft>
                      </a:pPr>
                      <a:r>
                        <a:rPr lang="en-US" sz="2000" b="1" dirty="0" err="1">
                          <a:solidFill>
                            <a:srgbClr val="FF0000"/>
                          </a:solidFill>
                          <a:effectLst/>
                          <a:latin typeface="Times New Roman" pitchFamily="18" charset="0"/>
                          <a:cs typeface="Times New Roman" pitchFamily="18" charset="0"/>
                        </a:rPr>
                        <a:t>Thông</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hiểu</a:t>
                      </a:r>
                      <a:endParaRPr lang="en-US" sz="2000" b="1" dirty="0">
                        <a:solidFill>
                          <a:srgbClr val="FF0000"/>
                        </a:solidFill>
                        <a:effectLst/>
                        <a:latin typeface="Times New Roman" pitchFamily="18" charset="0"/>
                        <a:ea typeface="Calibri"/>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err="1">
                          <a:solidFill>
                            <a:srgbClr val="FF0000"/>
                          </a:solidFill>
                          <a:effectLst/>
                          <a:latin typeface="Times New Roman" pitchFamily="18" charset="0"/>
                          <a:cs typeface="Times New Roman" pitchFamily="18" charset="0"/>
                        </a:rPr>
                        <a:t>Vận</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dụng</a:t>
                      </a:r>
                      <a:endParaRPr lang="en-US" sz="2000" b="1" dirty="0">
                        <a:solidFill>
                          <a:srgbClr val="FF0000"/>
                        </a:solidFill>
                        <a:effectLst/>
                        <a:latin typeface="Times New Roman" pitchFamily="18" charset="0"/>
                        <a:ea typeface="Calibri"/>
                        <a:cs typeface="Times New Roman" pitchFamily="18" charset="0"/>
                      </a:endParaRPr>
                    </a:p>
                  </a:txBody>
                  <a:tcPr marL="60258" marR="60258" marT="30129" marB="30129"/>
                </a:tc>
                <a:extLst>
                  <a:ext uri="{0D108BD9-81ED-4DB2-BD59-A6C34878D82A}">
                    <a16:rowId xmlns="" xmlns:a16="http://schemas.microsoft.com/office/drawing/2014/main" val="10001"/>
                  </a:ext>
                </a:extLst>
              </a:tr>
              <a:tr h="1181825">
                <a:tc rowSpan="6">
                  <a:txBody>
                    <a:bodyPr/>
                    <a:lstStyle/>
                    <a:p>
                      <a:pPr marL="0" marR="0" algn="just">
                        <a:lnSpc>
                          <a:spcPct val="107000"/>
                        </a:lnSpc>
                        <a:spcBef>
                          <a:spcPts val="0"/>
                        </a:spcBef>
                        <a:spcAft>
                          <a:spcPts val="800"/>
                        </a:spcAft>
                      </a:pPr>
                      <a:r>
                        <a:rPr lang="en-US" sz="2000" b="1" dirty="0">
                          <a:solidFill>
                            <a:srgbClr val="FF0000"/>
                          </a:solidFill>
                          <a:effectLst/>
                          <a:latin typeface="Times New Roman" pitchFamily="18" charset="0"/>
                          <a:cs typeface="Times New Roman" pitchFamily="18" charset="0"/>
                        </a:rPr>
                        <a:t>II.</a:t>
                      </a:r>
                    </a:p>
                    <a:p>
                      <a:pPr marL="0" marR="0" algn="just">
                        <a:lnSpc>
                          <a:spcPct val="107000"/>
                        </a:lnSpc>
                        <a:spcBef>
                          <a:spcPts val="0"/>
                        </a:spcBef>
                        <a:spcAft>
                          <a:spcPts val="800"/>
                        </a:spcAft>
                      </a:pPr>
                      <a:r>
                        <a:rPr lang="en-US" sz="2000" b="1" dirty="0" err="1">
                          <a:solidFill>
                            <a:srgbClr val="FF0000"/>
                          </a:solidFill>
                          <a:effectLst/>
                          <a:latin typeface="Times New Roman" pitchFamily="18" charset="0"/>
                          <a:cs typeface="Times New Roman" pitchFamily="18" charset="0"/>
                        </a:rPr>
                        <a:t>Làm</a:t>
                      </a:r>
                      <a:r>
                        <a:rPr lang="en-US" sz="2000" b="1" dirty="0">
                          <a:solidFill>
                            <a:srgbClr val="FF0000"/>
                          </a:solidFill>
                          <a:effectLst/>
                          <a:latin typeface="Times New Roman" pitchFamily="18" charset="0"/>
                          <a:cs typeface="Times New Roman" pitchFamily="18" charset="0"/>
                        </a:rPr>
                        <a:t> </a:t>
                      </a:r>
                      <a:r>
                        <a:rPr lang="en-US" sz="2000" b="1" dirty="0" err="1">
                          <a:solidFill>
                            <a:srgbClr val="FF0000"/>
                          </a:solidFill>
                          <a:effectLst/>
                          <a:latin typeface="Times New Roman" pitchFamily="18" charset="0"/>
                          <a:cs typeface="Times New Roman" pitchFamily="18" charset="0"/>
                        </a:rPr>
                        <a:t>văn</a:t>
                      </a:r>
                      <a:r>
                        <a:rPr lang="en-US" sz="2000" b="1" dirty="0">
                          <a:solidFill>
                            <a:srgbClr val="FF0000"/>
                          </a:solidFill>
                          <a:effectLst/>
                          <a:latin typeface="Times New Roman" pitchFamily="18" charset="0"/>
                          <a:cs typeface="Times New Roman" pitchFamily="18" charset="0"/>
                        </a:rPr>
                        <a:t> </a:t>
                      </a:r>
                      <a:r>
                        <a:rPr lang="en-US" sz="2000" dirty="0">
                          <a:solidFill>
                            <a:srgbClr val="FF0000"/>
                          </a:solidFill>
                          <a:effectLst/>
                          <a:latin typeface="Times New Roman" pitchFamily="18" charset="0"/>
                          <a:cs typeface="Times New Roman" pitchFamily="18" charset="0"/>
                        </a:rPr>
                        <a:t>(</a:t>
                      </a:r>
                      <a:r>
                        <a:rPr lang="en-US" sz="2000" dirty="0" smtClean="0">
                          <a:solidFill>
                            <a:srgbClr val="FF0000"/>
                          </a:solidFill>
                          <a:effectLst/>
                          <a:latin typeface="Times New Roman" pitchFamily="18" charset="0"/>
                          <a:cs typeface="Times New Roman" pitchFamily="18" charset="0"/>
                        </a:rPr>
                        <a:t>7,0đ</a:t>
                      </a:r>
                      <a:r>
                        <a:rPr lang="en-US" sz="2000" dirty="0">
                          <a:solidFill>
                            <a:srgbClr val="FF0000"/>
                          </a:solidFill>
                          <a:effectLst/>
                          <a:latin typeface="Times New Roman" pitchFamily="18" charset="0"/>
                          <a:cs typeface="Times New Roman" pitchFamily="18" charset="0"/>
                        </a:rPr>
                        <a:t>)</a:t>
                      </a:r>
                      <a:endParaRPr lang="en-US" sz="2000" dirty="0">
                        <a:solidFill>
                          <a:srgbClr val="FF0000"/>
                        </a:solidFill>
                        <a:effectLst/>
                        <a:latin typeface="Times New Roman" pitchFamily="18" charset="0"/>
                        <a:ea typeface="Calibri"/>
                        <a:cs typeface="Times New Roman" pitchFamily="18" charset="0"/>
                      </a:endParaRPr>
                    </a:p>
                  </a:txBody>
                  <a:tcPr marL="60258" marR="60258" marT="30129" marB="30129"/>
                </a:tc>
                <a:tc>
                  <a:txBody>
                    <a:bodyPr/>
                    <a:lstStyle/>
                    <a:p>
                      <a:pPr marL="0" marR="0" algn="just">
                        <a:lnSpc>
                          <a:spcPct val="107000"/>
                        </a:lnSpc>
                        <a:spcBef>
                          <a:spcPts val="0"/>
                        </a:spcBef>
                        <a:spcAft>
                          <a:spcPts val="800"/>
                        </a:spcAft>
                      </a:pPr>
                      <a:r>
                        <a:rPr lang="en-US" sz="2000" b="1" dirty="0" err="1">
                          <a:solidFill>
                            <a:srgbClr val="0000CC"/>
                          </a:solidFill>
                          <a:effectLst/>
                          <a:latin typeface="Times New Roman" pitchFamily="18" charset="0"/>
                          <a:cs typeface="Times New Roman" pitchFamily="18" charset="0"/>
                        </a:rPr>
                        <a:t>Câu</a:t>
                      </a:r>
                      <a:r>
                        <a:rPr lang="en-US" sz="2000" b="1" dirty="0">
                          <a:solidFill>
                            <a:srgbClr val="0000CC"/>
                          </a:solidFill>
                          <a:effectLst/>
                          <a:latin typeface="Times New Roman" pitchFamily="18" charset="0"/>
                          <a:cs typeface="Times New Roman" pitchFamily="18" charset="0"/>
                        </a:rPr>
                        <a:t> 1: </a:t>
                      </a:r>
                      <a:r>
                        <a:rPr lang="en-US" sz="2000" b="1" dirty="0" err="1">
                          <a:solidFill>
                            <a:srgbClr val="0000CC"/>
                          </a:solidFill>
                          <a:effectLst/>
                          <a:latin typeface="Times New Roman" pitchFamily="18" charset="0"/>
                          <a:cs typeface="Times New Roman" pitchFamily="18" charset="0"/>
                        </a:rPr>
                        <a:t>Nghị</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luận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xã</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hội</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Trình</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bày</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suy</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nghĩ</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về</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một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hiện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tượng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đời</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sống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xã</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hội</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vấn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đề</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tư</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tưởng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đạo</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lý</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được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đặt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ra</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trong</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đoạn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ngữ</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liệu</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trích</a:t>
                      </a:r>
                      <a:r>
                        <a:rPr lang="en-US" sz="2000" b="1" dirty="0">
                          <a:solidFill>
                            <a:srgbClr val="0000CC"/>
                          </a:solidFill>
                          <a:effectLst/>
                          <a:latin typeface="Times New Roman" pitchFamily="18" charset="0"/>
                          <a:cs typeface="Times New Roman" pitchFamily="18" charset="0"/>
                        </a:rPr>
                        <a:t> ở </a:t>
                      </a:r>
                      <a:r>
                        <a:rPr lang="en-US" sz="2000" b="1" dirty="0" err="1">
                          <a:solidFill>
                            <a:srgbClr val="0000CC"/>
                          </a:solidFill>
                          <a:effectLst/>
                          <a:latin typeface="Times New Roman" pitchFamily="18" charset="0"/>
                          <a:cs typeface="Times New Roman" pitchFamily="18" charset="0"/>
                        </a:rPr>
                        <a:t>phần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đọc</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hiểu</a:t>
                      </a:r>
                      <a:endParaRPr lang="en-US" sz="2000" b="1" dirty="0">
                        <a:solidFill>
                          <a:srgbClr val="0000CC"/>
                        </a:solidFill>
                        <a:effectLst/>
                        <a:latin typeface="Times New Roman" pitchFamily="18" charset="0"/>
                        <a:ea typeface="Calibri"/>
                        <a:cs typeface="Times New Roman" pitchFamily="18" charset="0"/>
                      </a:endParaRPr>
                    </a:p>
                  </a:txBody>
                  <a:tcPr marL="60258" marR="60258" marT="30129" marB="30129"/>
                </a:tc>
                <a:tc gridSpan="2">
                  <a:txBody>
                    <a:bodyPr/>
                    <a:lstStyle/>
                    <a:p>
                      <a:pPr>
                        <a:lnSpc>
                          <a:spcPct val="107000"/>
                        </a:lnSpc>
                      </a:pPr>
                      <a:endParaRPr lang="en-US" sz="2000" dirty="0">
                        <a:effectLst/>
                        <a:latin typeface="Times New Roman" pitchFamily="18" charset="0"/>
                        <a:cs typeface="Times New Roman" pitchFamily="18" charset="0"/>
                      </a:endParaRPr>
                    </a:p>
                  </a:txBody>
                  <a:tcPr marL="60258" marR="60258" marT="30129" marB="30129"/>
                </a:tc>
                <a:tc hMerge="1">
                  <a:txBody>
                    <a:bodyPr/>
                    <a:lstStyle/>
                    <a:p>
                      <a:endParaRPr lang="en-US"/>
                    </a:p>
                  </a:txBody>
                  <a:tcPr/>
                </a:tc>
                <a:tc>
                  <a:txBody>
                    <a:bodyPr/>
                    <a:lstStyle/>
                    <a:p>
                      <a:pPr>
                        <a:lnSpc>
                          <a:spcPct val="107000"/>
                        </a:lnSpc>
                      </a:pPr>
                      <a:endParaRPr lang="en-US" sz="2000"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err="1">
                          <a:solidFill>
                            <a:srgbClr val="0000CC"/>
                          </a:solidFill>
                          <a:effectLst/>
                          <a:latin typeface="Times New Roman" pitchFamily="18" charset="0"/>
                          <a:cs typeface="Times New Roman" pitchFamily="18" charset="0"/>
                        </a:rPr>
                        <a:t>Viết</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đoạn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văn</a:t>
                      </a:r>
                      <a:r>
                        <a:rPr lang="en-US" sz="2000" b="1" dirty="0">
                          <a:solidFill>
                            <a:srgbClr val="0000CC"/>
                          </a:solidFill>
                          <a:effectLst/>
                          <a:latin typeface="Times New Roman" pitchFamily="18" charset="0"/>
                          <a:cs typeface="Times New Roman" pitchFamily="18" charset="0"/>
                        </a:rPr>
                        <a:t> </a:t>
                      </a:r>
                      <a:r>
                        <a:rPr lang="en-US" sz="2000" b="1" dirty="0" err="1">
                          <a:solidFill>
                            <a:srgbClr val="0000CC"/>
                          </a:solidFill>
                          <a:effectLst/>
                          <a:latin typeface="Times New Roman" pitchFamily="18" charset="0"/>
                          <a:cs typeface="Times New Roman" pitchFamily="18" charset="0"/>
                        </a:rPr>
                        <a:t>khoảng</a:t>
                      </a:r>
                      <a:r>
                        <a:rPr lang="en-US" sz="2000" b="1" dirty="0">
                          <a:solidFill>
                            <a:srgbClr val="0000CC"/>
                          </a:solidFill>
                          <a:effectLst/>
                          <a:latin typeface="Times New Roman" pitchFamily="18" charset="0"/>
                          <a:cs typeface="Times New Roman" pitchFamily="18" charset="0"/>
                        </a:rPr>
                        <a:t> 200 </a:t>
                      </a:r>
                      <a:r>
                        <a:rPr lang="en-US" sz="2000" b="1" dirty="0" err="1">
                          <a:solidFill>
                            <a:srgbClr val="0000CC"/>
                          </a:solidFill>
                          <a:effectLst/>
                          <a:latin typeface="Times New Roman" pitchFamily="18" charset="0"/>
                          <a:cs typeface="Times New Roman" pitchFamily="18" charset="0"/>
                        </a:rPr>
                        <a:t>chữ</a:t>
                      </a:r>
                      <a:endParaRPr lang="en-US" sz="2000" b="1" dirty="0">
                        <a:solidFill>
                          <a:srgbClr val="0000CC"/>
                        </a:solidFill>
                        <a:effectLst/>
                        <a:latin typeface="Times New Roman" pitchFamily="18" charset="0"/>
                        <a:ea typeface="Calibri"/>
                        <a:cs typeface="Times New Roman" pitchFamily="18" charset="0"/>
                      </a:endParaRPr>
                    </a:p>
                  </a:txBody>
                  <a:tcPr marL="60258" marR="60258" marT="30129" marB="30129"/>
                </a:tc>
                <a:extLst>
                  <a:ext uri="{0D108BD9-81ED-4DB2-BD59-A6C34878D82A}">
                    <a16:rowId xmlns="" xmlns:a16="http://schemas.microsoft.com/office/drawing/2014/main" val="10002"/>
                  </a:ext>
                </a:extLst>
              </a:tr>
              <a:tr h="234755">
                <a:tc vMerge="1">
                  <a:txBody>
                    <a:bodyPr/>
                    <a:lstStyle/>
                    <a:p>
                      <a:endParaRPr lang="en-US"/>
                    </a:p>
                  </a:txBody>
                  <a:tcPr/>
                </a:tc>
                <a:tc rowSpan="2">
                  <a:txBody>
                    <a:bodyPr/>
                    <a:lstStyle/>
                    <a:p>
                      <a:pPr marL="0" marR="0" algn="just">
                        <a:lnSpc>
                          <a:spcPct val="107000"/>
                        </a:lnSpc>
                        <a:spcBef>
                          <a:spcPts val="0"/>
                        </a:spcBef>
                        <a:spcAft>
                          <a:spcPts val="800"/>
                        </a:spcAft>
                      </a:pPr>
                      <a:r>
                        <a:rPr lang="en-US" sz="2000" b="1" dirty="0" err="1">
                          <a:solidFill>
                            <a:schemeClr val="tx1"/>
                          </a:solidFill>
                          <a:effectLst/>
                          <a:latin typeface="Times New Roman" pitchFamily="18" charset="0"/>
                          <a:cs typeface="Times New Roman" pitchFamily="18" charset="0"/>
                        </a:rPr>
                        <a:t>Tổng</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tc>
                  <a:txBody>
                    <a:bodyPr/>
                    <a:lstStyle/>
                    <a:p>
                      <a:pPr marL="0" marR="0" algn="l">
                        <a:lnSpc>
                          <a:spcPct val="107000"/>
                        </a:lnSpc>
                        <a:spcBef>
                          <a:spcPts val="0"/>
                        </a:spcBef>
                        <a:spcAft>
                          <a:spcPts val="800"/>
                        </a:spcAft>
                      </a:pPr>
                      <a:r>
                        <a:rPr lang="en-US" sz="2000" b="1" dirty="0" err="1">
                          <a:solidFill>
                            <a:schemeClr val="tx1"/>
                          </a:solidFill>
                          <a:effectLst/>
                          <a:latin typeface="Times New Roman" pitchFamily="18" charset="0"/>
                          <a:cs typeface="Times New Roman" pitchFamily="18" charset="0"/>
                        </a:rPr>
                        <a:t>Số</a:t>
                      </a:r>
                      <a:r>
                        <a:rPr lang="en-US" sz="2000" b="1" dirty="0">
                          <a:solidFill>
                            <a:schemeClr val="tx1"/>
                          </a:solidFill>
                          <a:effectLst/>
                          <a:latin typeface="Times New Roman" pitchFamily="18" charset="0"/>
                          <a:cs typeface="Times New Roman" pitchFamily="18" charset="0"/>
                        </a:rPr>
                        <a:t> </a:t>
                      </a:r>
                      <a:r>
                        <a:rPr lang="en-US" sz="2000" b="1" dirty="0" err="1">
                          <a:solidFill>
                            <a:schemeClr val="tx1"/>
                          </a:solidFill>
                          <a:effectLst/>
                          <a:latin typeface="Times New Roman" pitchFamily="18" charset="0"/>
                          <a:cs typeface="Times New Roman" pitchFamily="18" charset="0"/>
                        </a:rPr>
                        <a:t>câu</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tc>
                  <a:txBody>
                    <a:bodyPr/>
                    <a:lstStyle/>
                    <a:p>
                      <a:pPr algn="ctr"/>
                      <a:endParaRPr lang="en-US" sz="2000" b="1" dirty="0">
                        <a:solidFill>
                          <a:schemeClr val="tx1"/>
                        </a:solidFill>
                      </a:endParaRPr>
                    </a:p>
                  </a:txBody>
                  <a:tcPr marL="60258" marR="60258" marT="30129" marB="30129"/>
                </a:tc>
                <a:tc>
                  <a:txBody>
                    <a:bodyPr/>
                    <a:lstStyle/>
                    <a:p>
                      <a:pPr algn="ctr">
                        <a:lnSpc>
                          <a:spcPct val="107000"/>
                        </a:lnSpc>
                      </a:pPr>
                      <a:endParaRPr lang="en-US" sz="2000" b="1" dirty="0">
                        <a:solidFill>
                          <a:schemeClr val="tx1"/>
                        </a:solidFill>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solidFill>
                            <a:schemeClr val="tx1"/>
                          </a:solidFill>
                          <a:effectLst/>
                          <a:latin typeface="Times New Roman" pitchFamily="18" charset="0"/>
                          <a:cs typeface="Times New Roman" pitchFamily="18" charset="0"/>
                        </a:rPr>
                        <a:t>1</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extLst>
                  <a:ext uri="{0D108BD9-81ED-4DB2-BD59-A6C34878D82A}">
                    <a16:rowId xmlns="" xmlns:a16="http://schemas.microsoft.com/office/drawing/2014/main" val="10003"/>
                  </a:ext>
                </a:extLst>
              </a:tr>
              <a:tr h="234755">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800"/>
                        </a:spcAft>
                      </a:pPr>
                      <a:r>
                        <a:rPr lang="en-US" sz="2000" b="1" dirty="0" err="1">
                          <a:solidFill>
                            <a:schemeClr val="tx1"/>
                          </a:solidFill>
                          <a:effectLst/>
                          <a:latin typeface="Times New Roman" pitchFamily="18" charset="0"/>
                          <a:cs typeface="Times New Roman" pitchFamily="18" charset="0"/>
                        </a:rPr>
                        <a:t>Số</a:t>
                      </a:r>
                      <a:r>
                        <a:rPr lang="en-US" sz="2000" b="1" dirty="0">
                          <a:solidFill>
                            <a:schemeClr val="tx1"/>
                          </a:solidFill>
                          <a:effectLst/>
                          <a:latin typeface="Times New Roman" pitchFamily="18" charset="0"/>
                          <a:cs typeface="Times New Roman" pitchFamily="18" charset="0"/>
                        </a:rPr>
                        <a:t> </a:t>
                      </a:r>
                      <a:r>
                        <a:rPr lang="en-US" sz="2000" b="1" dirty="0" err="1">
                          <a:solidFill>
                            <a:schemeClr val="tx1"/>
                          </a:solidFill>
                          <a:effectLst/>
                          <a:latin typeface="Times New Roman" pitchFamily="18" charset="0"/>
                          <a:cs typeface="Times New Roman" pitchFamily="18" charset="0"/>
                        </a:rPr>
                        <a:t>điểm</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tc>
                  <a:txBody>
                    <a:bodyPr/>
                    <a:lstStyle/>
                    <a:p>
                      <a:pPr algn="ctr"/>
                      <a:endParaRPr lang="en-US" sz="2000" b="1">
                        <a:solidFill>
                          <a:schemeClr val="tx1"/>
                        </a:solidFill>
                      </a:endParaRPr>
                    </a:p>
                  </a:txBody>
                  <a:tcPr marL="60258" marR="60258" marT="30129" marB="30129"/>
                </a:tc>
                <a:tc>
                  <a:txBody>
                    <a:bodyPr/>
                    <a:lstStyle/>
                    <a:p>
                      <a:pPr algn="ctr">
                        <a:lnSpc>
                          <a:spcPct val="107000"/>
                        </a:lnSpc>
                      </a:pPr>
                      <a:endParaRPr lang="en-US" sz="2000" b="1" dirty="0">
                        <a:solidFill>
                          <a:schemeClr val="tx1"/>
                        </a:solidFill>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solidFill>
                            <a:schemeClr val="tx1"/>
                          </a:solidFill>
                          <a:effectLst/>
                          <a:latin typeface="Times New Roman" pitchFamily="18" charset="0"/>
                          <a:cs typeface="Times New Roman" pitchFamily="18" charset="0"/>
                        </a:rPr>
                        <a:t>2,0</a:t>
                      </a:r>
                      <a:endParaRPr lang="en-US" sz="2000" b="1" dirty="0">
                        <a:solidFill>
                          <a:schemeClr val="tx1"/>
                        </a:solidFill>
                        <a:effectLst/>
                        <a:latin typeface="Times New Roman" pitchFamily="18" charset="0"/>
                        <a:ea typeface="Calibri"/>
                        <a:cs typeface="Times New Roman" pitchFamily="18" charset="0"/>
                      </a:endParaRPr>
                    </a:p>
                  </a:txBody>
                  <a:tcPr marL="60258" marR="60258" marT="30129" marB="30129"/>
                </a:tc>
                <a:extLst>
                  <a:ext uri="{0D108BD9-81ED-4DB2-BD59-A6C34878D82A}">
                    <a16:rowId xmlns="" xmlns:a16="http://schemas.microsoft.com/office/drawing/2014/main" val="10004"/>
                  </a:ext>
                </a:extLst>
              </a:tr>
              <a:tr h="1263743">
                <a:tc vMerge="1">
                  <a:txBody>
                    <a:bodyPr/>
                    <a:lstStyle/>
                    <a:p>
                      <a:endParaRPr lang="en-US"/>
                    </a:p>
                  </a:txBody>
                  <a:tcPr/>
                </a:tc>
                <a:tc>
                  <a:txBody>
                    <a:bodyPr/>
                    <a:lstStyle/>
                    <a:p>
                      <a:pPr marL="0" marR="0" algn="just">
                        <a:lnSpc>
                          <a:spcPct val="107000"/>
                        </a:lnSpc>
                        <a:spcBef>
                          <a:spcPts val="0"/>
                        </a:spcBef>
                        <a:spcAft>
                          <a:spcPts val="800"/>
                        </a:spcAft>
                      </a:pPr>
                      <a:r>
                        <a:rPr lang="en-US" sz="2000" b="1" dirty="0" err="1">
                          <a:effectLst/>
                          <a:latin typeface="Times New Roman" pitchFamily="18" charset="0"/>
                          <a:cs typeface="Times New Roman" pitchFamily="18" charset="0"/>
                        </a:rPr>
                        <a:t>Câu</a:t>
                      </a:r>
                      <a:r>
                        <a:rPr lang="en-US" sz="2000" b="1" dirty="0">
                          <a:effectLst/>
                          <a:latin typeface="Times New Roman" pitchFamily="18" charset="0"/>
                          <a:cs typeface="Times New Roman" pitchFamily="18" charset="0"/>
                        </a:rPr>
                        <a:t> 2:</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Nghị</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luận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học</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Nghị</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luận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về</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một</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đoạn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thơ</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hoặc</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nghị</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luận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về</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một</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đoạn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trích</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xuôi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Trong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bản</a:t>
                      </a:r>
                      <a:r>
                        <a:rPr lang="en-US" sz="2000" dirty="0">
                          <a:effectLst/>
                          <a:latin typeface="Times New Roman" pitchFamily="18" charset="0"/>
                          <a:cs typeface="Times New Roman" pitchFamily="18" charset="0"/>
                        </a:rPr>
                        <a:t> VHVN </a:t>
                      </a:r>
                      <a:r>
                        <a:rPr lang="en-US" sz="2000" dirty="0" err="1">
                          <a:effectLst/>
                          <a:latin typeface="Times New Roman" pitchFamily="18" charset="0"/>
                          <a:cs typeface="Times New Roman" pitchFamily="18" charset="0"/>
                        </a:rPr>
                        <a:t>ngữ</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r>
                        <a:rPr lang="en-US" sz="2000" dirty="0">
                          <a:effectLst/>
                          <a:latin typeface="Times New Roman" pitchFamily="18" charset="0"/>
                          <a:cs typeface="Times New Roman" pitchFamily="18" charset="0"/>
                        </a:rPr>
                        <a:t> 9)</a:t>
                      </a:r>
                      <a:endParaRPr lang="en-US" sz="2000" dirty="0">
                        <a:effectLst/>
                        <a:latin typeface="Times New Roman" pitchFamily="18" charset="0"/>
                        <a:ea typeface="Calibri"/>
                        <a:cs typeface="Times New Roman" pitchFamily="18" charset="0"/>
                      </a:endParaRPr>
                    </a:p>
                  </a:txBody>
                  <a:tcPr marL="60258" marR="60258" marT="30129" marB="30129"/>
                </a:tc>
                <a:tc gridSpan="2">
                  <a:txBody>
                    <a:bodyPr/>
                    <a:lstStyle/>
                    <a:p>
                      <a:pPr algn="l">
                        <a:lnSpc>
                          <a:spcPct val="107000"/>
                        </a:lnSpc>
                      </a:pPr>
                      <a:endParaRPr lang="en-US" sz="2000" dirty="0">
                        <a:effectLst/>
                        <a:latin typeface="Times New Roman" pitchFamily="18" charset="0"/>
                        <a:cs typeface="Times New Roman" pitchFamily="18" charset="0"/>
                      </a:endParaRPr>
                    </a:p>
                  </a:txBody>
                  <a:tcPr marL="60258" marR="60258" marT="30129" marB="30129"/>
                </a:tc>
                <a:tc hMerge="1">
                  <a:txBody>
                    <a:bodyPr/>
                    <a:lstStyle/>
                    <a:p>
                      <a:endParaRPr lang="en-US"/>
                    </a:p>
                  </a:txBody>
                  <a:tcPr/>
                </a:tc>
                <a:tc>
                  <a:txBody>
                    <a:bodyPr/>
                    <a:lstStyle/>
                    <a:p>
                      <a:pPr>
                        <a:lnSpc>
                          <a:spcPct val="107000"/>
                        </a:lnSpc>
                      </a:pPr>
                      <a:endParaRPr lang="en-US" sz="2000"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dirty="0" err="1">
                          <a:effectLst/>
                          <a:latin typeface="Times New Roman" pitchFamily="18" charset="0"/>
                          <a:cs typeface="Times New Roman" pitchFamily="18" charset="0"/>
                        </a:rPr>
                        <a:t>Viết</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bài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văn</a:t>
                      </a:r>
                      <a:endParaRPr lang="en-US" sz="2000" dirty="0">
                        <a:effectLst/>
                        <a:latin typeface="Times New Roman" pitchFamily="18" charset="0"/>
                        <a:ea typeface="Calibri"/>
                        <a:cs typeface="Times New Roman" pitchFamily="18" charset="0"/>
                      </a:endParaRPr>
                    </a:p>
                  </a:txBody>
                  <a:tcPr marL="60258" marR="60258" marT="30129" marB="30129"/>
                </a:tc>
                <a:extLst>
                  <a:ext uri="{0D108BD9-81ED-4DB2-BD59-A6C34878D82A}">
                    <a16:rowId xmlns="" xmlns:a16="http://schemas.microsoft.com/office/drawing/2014/main" val="10005"/>
                  </a:ext>
                </a:extLst>
              </a:tr>
              <a:tr h="210694">
                <a:tc vMerge="1">
                  <a:txBody>
                    <a:bodyPr/>
                    <a:lstStyle/>
                    <a:p>
                      <a:endParaRPr lang="en-US"/>
                    </a:p>
                  </a:txBody>
                  <a:tcPr/>
                </a:tc>
                <a:tc rowSpan="2">
                  <a:txBody>
                    <a:bodyPr/>
                    <a:lstStyle/>
                    <a:p>
                      <a:pPr marL="0" marR="0" algn="just">
                        <a:lnSpc>
                          <a:spcPct val="107000"/>
                        </a:lnSpc>
                        <a:spcBef>
                          <a:spcPts val="0"/>
                        </a:spcBef>
                        <a:spcAft>
                          <a:spcPts val="800"/>
                        </a:spcAft>
                      </a:pPr>
                      <a:r>
                        <a:rPr lang="en-US" sz="2000" b="1" dirty="0" err="1">
                          <a:effectLst/>
                          <a:latin typeface="Times New Roman" pitchFamily="18" charset="0"/>
                          <a:cs typeface="Times New Roman" pitchFamily="18" charset="0"/>
                        </a:rPr>
                        <a:t>Tổng</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pPr marL="0" marR="0" algn="l">
                        <a:lnSpc>
                          <a:spcPct val="107000"/>
                        </a:lnSpc>
                        <a:spcBef>
                          <a:spcPts val="0"/>
                        </a:spcBef>
                        <a:spcAft>
                          <a:spcPts val="800"/>
                        </a:spcAft>
                      </a:pPr>
                      <a:r>
                        <a:rPr lang="en-US" sz="2000" b="1" dirty="0" err="1">
                          <a:effectLst/>
                          <a:latin typeface="Times New Roman" pitchFamily="18" charset="0"/>
                          <a:cs typeface="Times New Roman" pitchFamily="18" charset="0"/>
                        </a:rPr>
                        <a:t>Số</a:t>
                      </a:r>
                      <a:r>
                        <a:rPr lang="en-US" sz="2000" b="1" dirty="0">
                          <a:effectLst/>
                          <a:latin typeface="Times New Roman" pitchFamily="18" charset="0"/>
                          <a:cs typeface="Times New Roman" pitchFamily="18" charset="0"/>
                        </a:rPr>
                        <a:t> </a:t>
                      </a:r>
                      <a:r>
                        <a:rPr lang="en-US" sz="2000" b="1" dirty="0" err="1">
                          <a:effectLst/>
                          <a:latin typeface="Times New Roman" pitchFamily="18" charset="0"/>
                          <a:cs typeface="Times New Roman" pitchFamily="18" charset="0"/>
                        </a:rPr>
                        <a:t>câu</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endParaRPr lang="en-US" sz="2000" b="1" dirty="0"/>
                    </a:p>
                  </a:txBody>
                  <a:tcPr marL="60258" marR="60258" marT="30129" marB="30129"/>
                </a:tc>
                <a:tc>
                  <a:txBody>
                    <a:bodyPr/>
                    <a:lstStyle/>
                    <a:p>
                      <a:pPr>
                        <a:lnSpc>
                          <a:spcPct val="107000"/>
                        </a:lnSpc>
                      </a:pPr>
                      <a:endParaRPr lang="en-US" sz="2000" b="1"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effectLst/>
                          <a:latin typeface="Times New Roman" pitchFamily="18" charset="0"/>
                          <a:cs typeface="Times New Roman" pitchFamily="18" charset="0"/>
                        </a:rPr>
                        <a:t>1</a:t>
                      </a:r>
                      <a:endParaRPr lang="en-US" sz="2000" b="1" dirty="0">
                        <a:effectLst/>
                        <a:latin typeface="Times New Roman" pitchFamily="18" charset="0"/>
                        <a:ea typeface="Calibri"/>
                        <a:cs typeface="Times New Roman" pitchFamily="18" charset="0"/>
                      </a:endParaRPr>
                    </a:p>
                  </a:txBody>
                  <a:tcPr marL="60258" marR="60258" marT="30129" marB="30129"/>
                </a:tc>
                <a:extLst>
                  <a:ext uri="{0D108BD9-81ED-4DB2-BD59-A6C34878D82A}">
                    <a16:rowId xmlns="" xmlns:a16="http://schemas.microsoft.com/office/drawing/2014/main" val="10006"/>
                  </a:ext>
                </a:extLst>
              </a:tr>
              <a:tr h="210694">
                <a:tc vMerge="1">
                  <a:txBody>
                    <a:bodyPr/>
                    <a:lstStyle/>
                    <a:p>
                      <a:endParaRPr lang="en-US"/>
                    </a:p>
                  </a:txBody>
                  <a:tcPr/>
                </a:tc>
                <a:tc vMerge="1">
                  <a:txBody>
                    <a:bodyPr/>
                    <a:lstStyle/>
                    <a:p>
                      <a:endParaRPr lang="en-US"/>
                    </a:p>
                  </a:txBody>
                  <a:tcPr/>
                </a:tc>
                <a:tc>
                  <a:txBody>
                    <a:bodyPr/>
                    <a:lstStyle/>
                    <a:p>
                      <a:pPr marL="0" marR="0" algn="l">
                        <a:lnSpc>
                          <a:spcPct val="107000"/>
                        </a:lnSpc>
                        <a:spcBef>
                          <a:spcPts val="0"/>
                        </a:spcBef>
                        <a:spcAft>
                          <a:spcPts val="800"/>
                        </a:spcAft>
                      </a:pPr>
                      <a:r>
                        <a:rPr lang="en-US" sz="2000" b="1" dirty="0" err="1">
                          <a:effectLst/>
                          <a:latin typeface="Times New Roman" pitchFamily="18" charset="0"/>
                          <a:cs typeface="Times New Roman" pitchFamily="18" charset="0"/>
                        </a:rPr>
                        <a:t>Số</a:t>
                      </a:r>
                      <a:r>
                        <a:rPr lang="en-US" sz="2000" b="1" dirty="0">
                          <a:effectLst/>
                          <a:latin typeface="Times New Roman" pitchFamily="18" charset="0"/>
                          <a:cs typeface="Times New Roman" pitchFamily="18" charset="0"/>
                        </a:rPr>
                        <a:t> </a:t>
                      </a:r>
                      <a:r>
                        <a:rPr lang="en-US" sz="2000" b="1" dirty="0" err="1">
                          <a:effectLst/>
                          <a:latin typeface="Times New Roman" pitchFamily="18" charset="0"/>
                          <a:cs typeface="Times New Roman" pitchFamily="18" charset="0"/>
                        </a:rPr>
                        <a:t>điểm</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endParaRPr lang="en-US" sz="2000" b="1" dirty="0"/>
                    </a:p>
                  </a:txBody>
                  <a:tcPr marL="60258" marR="60258" marT="30129" marB="30129"/>
                </a:tc>
                <a:tc>
                  <a:txBody>
                    <a:bodyPr/>
                    <a:lstStyle/>
                    <a:p>
                      <a:pPr>
                        <a:lnSpc>
                          <a:spcPct val="107000"/>
                        </a:lnSpc>
                      </a:pPr>
                      <a:endParaRPr lang="en-US" sz="2000" b="1"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effectLst/>
                          <a:latin typeface="Times New Roman" pitchFamily="18" charset="0"/>
                          <a:cs typeface="Times New Roman" pitchFamily="18" charset="0"/>
                        </a:rPr>
                        <a:t>5,0</a:t>
                      </a:r>
                      <a:endParaRPr lang="en-US" sz="2000" b="1" dirty="0">
                        <a:effectLst/>
                        <a:latin typeface="Times New Roman" pitchFamily="18" charset="0"/>
                        <a:ea typeface="Calibri"/>
                        <a:cs typeface="Times New Roman" pitchFamily="18" charset="0"/>
                      </a:endParaRPr>
                    </a:p>
                  </a:txBody>
                  <a:tcPr marL="60258" marR="60258" marT="30129" marB="30129"/>
                </a:tc>
                <a:extLst>
                  <a:ext uri="{0D108BD9-81ED-4DB2-BD59-A6C34878D82A}">
                    <a16:rowId xmlns="" xmlns:a16="http://schemas.microsoft.com/office/drawing/2014/main" val="10007"/>
                  </a:ext>
                </a:extLst>
              </a:tr>
              <a:tr h="210694">
                <a:tc>
                  <a:txBody>
                    <a:bodyPr/>
                    <a:lstStyle/>
                    <a:p>
                      <a:pPr>
                        <a:lnSpc>
                          <a:spcPct val="107000"/>
                        </a:lnSpc>
                      </a:pPr>
                      <a:endParaRPr lang="en-US" sz="3600">
                        <a:effectLst/>
                        <a:latin typeface="Times New Roman" pitchFamily="18" charset="0"/>
                        <a:cs typeface="Times New Roman" pitchFamily="18" charset="0"/>
                      </a:endParaRPr>
                    </a:p>
                  </a:txBody>
                  <a:tcPr marL="60258" marR="60258" marT="30129" marB="30129"/>
                </a:tc>
                <a:tc>
                  <a:txBody>
                    <a:bodyPr/>
                    <a:lstStyle/>
                    <a:p>
                      <a:pPr marL="0" marR="0" algn="just">
                        <a:lnSpc>
                          <a:spcPct val="107000"/>
                        </a:lnSpc>
                        <a:spcBef>
                          <a:spcPts val="0"/>
                        </a:spcBef>
                        <a:spcAft>
                          <a:spcPts val="800"/>
                        </a:spcAft>
                      </a:pPr>
                      <a:r>
                        <a:rPr lang="en-US" sz="2000" b="1" dirty="0" err="1">
                          <a:effectLst/>
                          <a:latin typeface="Times New Roman" pitchFamily="18" charset="0"/>
                          <a:cs typeface="Times New Roman" pitchFamily="18" charset="0"/>
                        </a:rPr>
                        <a:t>Tổng</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pPr marL="0" marR="0" algn="l">
                        <a:lnSpc>
                          <a:spcPct val="107000"/>
                        </a:lnSpc>
                        <a:spcBef>
                          <a:spcPts val="0"/>
                        </a:spcBef>
                        <a:spcAft>
                          <a:spcPts val="800"/>
                        </a:spcAft>
                      </a:pPr>
                      <a:r>
                        <a:rPr lang="en-US" sz="2000" b="1" dirty="0" err="1">
                          <a:effectLst/>
                          <a:latin typeface="Times New Roman" pitchFamily="18" charset="0"/>
                          <a:cs typeface="Times New Roman" pitchFamily="18" charset="0"/>
                        </a:rPr>
                        <a:t>Tỉ</a:t>
                      </a:r>
                      <a:r>
                        <a:rPr lang="en-US" sz="2000" b="1" dirty="0">
                          <a:effectLst/>
                          <a:latin typeface="Times New Roman" pitchFamily="18" charset="0"/>
                          <a:cs typeface="Times New Roman" pitchFamily="18" charset="0"/>
                        </a:rPr>
                        <a:t> </a:t>
                      </a:r>
                      <a:r>
                        <a:rPr lang="en-US" sz="2000" b="1" dirty="0" err="1">
                          <a:effectLst/>
                          <a:latin typeface="Times New Roman" pitchFamily="18" charset="0"/>
                          <a:cs typeface="Times New Roman" pitchFamily="18" charset="0"/>
                        </a:rPr>
                        <a:t>lệ</a:t>
                      </a:r>
                      <a:r>
                        <a:rPr lang="en-US" sz="2000" b="1" dirty="0">
                          <a:effectLst/>
                          <a:latin typeface="Times New Roman" pitchFamily="18" charset="0"/>
                          <a:cs typeface="Times New Roman" pitchFamily="18" charset="0"/>
                        </a:rPr>
                        <a:t> </a:t>
                      </a:r>
                      <a:endParaRPr lang="en-US" sz="2000" b="1" dirty="0">
                        <a:effectLst/>
                        <a:latin typeface="Times New Roman" pitchFamily="18" charset="0"/>
                        <a:ea typeface="Calibri"/>
                        <a:cs typeface="Times New Roman" pitchFamily="18" charset="0"/>
                      </a:endParaRPr>
                    </a:p>
                  </a:txBody>
                  <a:tcPr marL="60258" marR="60258" marT="30129" marB="30129"/>
                </a:tc>
                <a:tc>
                  <a:txBody>
                    <a:bodyPr/>
                    <a:lstStyle/>
                    <a:p>
                      <a:endParaRPr lang="en-US" sz="2000" b="1">
                        <a:latin typeface="Times New Roman" pitchFamily="18" charset="0"/>
                        <a:cs typeface="Times New Roman" pitchFamily="18" charset="0"/>
                      </a:endParaRPr>
                    </a:p>
                  </a:txBody>
                  <a:tcPr marL="60258" marR="60258" marT="30129" marB="30129"/>
                </a:tc>
                <a:tc>
                  <a:txBody>
                    <a:bodyPr/>
                    <a:lstStyle/>
                    <a:p>
                      <a:pPr>
                        <a:lnSpc>
                          <a:spcPct val="107000"/>
                        </a:lnSpc>
                      </a:pPr>
                      <a:endParaRPr lang="en-US" sz="2000" b="1" dirty="0">
                        <a:effectLst/>
                        <a:latin typeface="Times New Roman" pitchFamily="18" charset="0"/>
                        <a:cs typeface="Times New Roman" pitchFamily="18" charset="0"/>
                      </a:endParaRPr>
                    </a:p>
                  </a:txBody>
                  <a:tcPr marL="60258" marR="60258" marT="30129" marB="30129"/>
                </a:tc>
                <a:tc>
                  <a:txBody>
                    <a:bodyPr/>
                    <a:lstStyle/>
                    <a:p>
                      <a:pPr marL="0" marR="0" algn="ctr">
                        <a:lnSpc>
                          <a:spcPct val="107000"/>
                        </a:lnSpc>
                        <a:spcBef>
                          <a:spcPts val="0"/>
                        </a:spcBef>
                        <a:spcAft>
                          <a:spcPts val="800"/>
                        </a:spcAft>
                      </a:pPr>
                      <a:r>
                        <a:rPr lang="en-US" sz="2000" b="1" dirty="0">
                          <a:effectLst/>
                          <a:latin typeface="Times New Roman" pitchFamily="18" charset="0"/>
                          <a:cs typeface="Times New Roman" pitchFamily="18" charset="0"/>
                        </a:rPr>
                        <a:t>70%</a:t>
                      </a:r>
                      <a:endParaRPr lang="en-US" sz="2000" b="1" dirty="0">
                        <a:effectLst/>
                        <a:latin typeface="Times New Roman" pitchFamily="18" charset="0"/>
                        <a:ea typeface="Calibri"/>
                        <a:cs typeface="Times New Roman" pitchFamily="18" charset="0"/>
                      </a:endParaRPr>
                    </a:p>
                  </a:txBody>
                  <a:tcPr marL="60258" marR="60258" marT="30129" marB="30129"/>
                </a:tc>
                <a:extLst>
                  <a:ext uri="{0D108BD9-81ED-4DB2-BD59-A6C34878D82A}">
                    <a16:rowId xmlns="" xmlns:a16="http://schemas.microsoft.com/office/drawing/2014/main" val="10008"/>
                  </a:ext>
                </a:extLst>
              </a:tr>
            </a:tbl>
          </a:graphicData>
        </a:graphic>
      </p:graphicFrame>
    </p:spTree>
    <p:extLst>
      <p:ext uri="{BB962C8B-B14F-4D97-AF65-F5344CB8AC3E}">
        <p14:creationId xmlns="" xmlns:p14="http://schemas.microsoft.com/office/powerpoint/2010/main" val="652682215"/>
      </p:ext>
    </p:extLst>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76F02B8-FE2A-4373-AB2D-361BC561A0FE}"/>
              </a:ext>
            </a:extLst>
          </p:cNvPr>
          <p:cNvSpPr txBox="1"/>
          <p:nvPr/>
        </p:nvSpPr>
        <p:spPr>
          <a:xfrm>
            <a:off x="2165684" y="1329700"/>
            <a:ext cx="6605477" cy="830997"/>
          </a:xfrm>
          <a:prstGeom prst="rect">
            <a:avLst/>
          </a:prstGeom>
          <a:solidFill>
            <a:srgbClr val="FFFF00"/>
          </a:solidFill>
        </p:spPr>
        <p:txBody>
          <a:bodyPr wrap="square" rtlCol="0">
            <a:spAutoFit/>
          </a:bodyPr>
          <a:lstStyle/>
          <a:p>
            <a:pPr algn="ctr"/>
            <a:r>
              <a:rPr lang="en-US" sz="4800" b="1" dirty="0" err="1">
                <a:latin typeface="Times New Roman" pitchFamily="18" charset="0"/>
                <a:cs typeface="Times New Roman" panose="02020603050405020304" pitchFamily="18" charset="0"/>
              </a:rPr>
              <a:t>Bước</a:t>
            </a:r>
            <a:r>
              <a:rPr lang="en-US" sz="4800" b="1" dirty="0">
                <a:latin typeface="Times New Roman" panose="02020603050405020304" pitchFamily="18" charset="0"/>
                <a:cs typeface="Times New Roman" panose="02020603050405020304" pitchFamily="18" charset="0"/>
              </a:rPr>
              <a:t>  4: </a:t>
            </a:r>
            <a:r>
              <a:rPr lang="en-US" sz="4800" b="1" dirty="0" err="1">
                <a:latin typeface="Times New Roman" pitchFamily="18" charset="0"/>
                <a:cs typeface="Times New Roman" pitchFamily="18" charset="0"/>
              </a:rPr>
              <a:t>Đọc</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sửa</a:t>
            </a:r>
            <a:r>
              <a:rPr lang="en-US" sz="4800" b="1" dirty="0">
                <a:latin typeface="Times New Roman" pitchFamily="18" charset="0"/>
                <a:cs typeface="Times New Roman" pitchFamily="18" charset="0"/>
              </a:rPr>
              <a:t> </a:t>
            </a:r>
            <a:r>
              <a:rPr lang="en-US" sz="4800" b="1" dirty="0" err="1">
                <a:latin typeface="Times New Roman" pitchFamily="18" charset="0"/>
                <a:cs typeface="Times New Roman" pitchFamily="18" charset="0"/>
              </a:rPr>
              <a:t>chữa</a:t>
            </a:r>
            <a:r>
              <a:rPr lang="en-US" sz="4800" b="1" dirty="0">
                <a:latin typeface="Times New Roman" pitchFamily="18" charset="0"/>
                <a:cs typeface="Times New Roman" pitchFamily="18" charset="0"/>
              </a:rPr>
              <a:t>:</a:t>
            </a:r>
          </a:p>
        </p:txBody>
      </p:sp>
    </p:spTree>
    <p:extLst>
      <p:ext uri="{BB962C8B-B14F-4D97-AF65-F5344CB8AC3E}">
        <p14:creationId xmlns="" xmlns:p14="http://schemas.microsoft.com/office/powerpoint/2010/main" val="2609634167"/>
      </p:ext>
    </p:extLst>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t>Nhận</a:t>
            </a:r>
            <a:r>
              <a:rPr lang="en-AU" dirty="0" smtClean="0"/>
              <a:t> </a:t>
            </a:r>
            <a:r>
              <a:rPr lang="en-AU" dirty="0" err="1" smtClean="0"/>
              <a:t>diện</a:t>
            </a:r>
            <a:r>
              <a:rPr lang="en-AU" dirty="0" smtClean="0"/>
              <a:t> </a:t>
            </a:r>
            <a:r>
              <a:rPr lang="en-AU" dirty="0" err="1" smtClean="0"/>
              <a:t>từng</a:t>
            </a:r>
            <a:r>
              <a:rPr lang="en-AU" dirty="0" smtClean="0"/>
              <a:t> </a:t>
            </a:r>
            <a:r>
              <a:rPr lang="en-AU" dirty="0" err="1" smtClean="0"/>
              <a:t>phần</a:t>
            </a:r>
            <a:r>
              <a:rPr lang="en-AU" dirty="0" smtClean="0"/>
              <a:t> </a:t>
            </a:r>
            <a:r>
              <a:rPr lang="en-AU" dirty="0" err="1" smtClean="0"/>
              <a:t>trong</a:t>
            </a:r>
            <a:r>
              <a:rPr lang="en-AU" dirty="0" smtClean="0"/>
              <a:t> </a:t>
            </a:r>
            <a:r>
              <a:rPr lang="en-AU" dirty="0" err="1" smtClean="0"/>
              <a:t>đoạn</a:t>
            </a:r>
            <a:r>
              <a:rPr lang="en-AU" dirty="0" smtClean="0"/>
              <a:t> </a:t>
            </a:r>
            <a:r>
              <a:rPr lang="en-AU" dirty="0" err="1" smtClean="0"/>
              <a:t>văn</a:t>
            </a:r>
            <a:r>
              <a:rPr lang="en-AU" dirty="0" smtClean="0"/>
              <a:t>…..</a:t>
            </a:r>
            <a:r>
              <a:rPr lang="en-AU" dirty="0" err="1" smtClean="0"/>
              <a:t>va</a:t>
            </a:r>
            <a:r>
              <a:rPr lang="en-AU" dirty="0" smtClean="0"/>
              <a:t>̀ </a:t>
            </a:r>
            <a:r>
              <a:rPr lang="en-AU" dirty="0" err="1" smtClean="0"/>
              <a:t>đánh</a:t>
            </a:r>
            <a:r>
              <a:rPr lang="en-AU" dirty="0" smtClean="0"/>
              <a:t>  </a:t>
            </a:r>
            <a:r>
              <a:rPr lang="en-AU" dirty="0" err="1" smtClean="0"/>
              <a:t>gia</a:t>
            </a:r>
            <a:r>
              <a:rPr lang="en-AU" dirty="0" smtClean="0"/>
              <a:t>́ . HS </a:t>
            </a:r>
            <a:r>
              <a:rPr lang="en-AU" dirty="0" err="1" smtClean="0"/>
              <a:t>làm</a:t>
            </a:r>
            <a:r>
              <a:rPr lang="en-AU" dirty="0" smtClean="0"/>
              <a:t> PHT</a:t>
            </a:r>
            <a:endParaRPr lang="en-AU" dirty="0"/>
          </a:p>
        </p:txBody>
      </p:sp>
    </p:spTree>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6">
            <a:extLst>
              <a:ext uri="{FF2B5EF4-FFF2-40B4-BE49-F238E27FC236}">
                <a16:creationId xmlns:a16="http://schemas.microsoft.com/office/drawing/2014/main" xmlns="" id="{46FA4891-22E0-4D78-8E5E-3BC6D94D8C8F}"/>
              </a:ext>
            </a:extLst>
          </p:cNvPr>
          <p:cNvGraphicFramePr>
            <a:graphicFrameLocks noGrp="1"/>
          </p:cNvGraphicFramePr>
          <p:nvPr/>
        </p:nvGraphicFramePr>
        <p:xfrm>
          <a:off x="7373952" y="535709"/>
          <a:ext cx="4396870" cy="5766621"/>
        </p:xfrm>
        <a:graphic>
          <a:graphicData uri="http://schemas.openxmlformats.org/drawingml/2006/table">
            <a:tbl>
              <a:tblPr firstRow="1" bandRow="1"/>
              <a:tblGrid>
                <a:gridCol w="770965">
                  <a:extLst>
                    <a:ext uri="{9D8B030D-6E8A-4147-A177-3AD203B41FA5}">
                      <a16:colId xmlns:a16="http://schemas.microsoft.com/office/drawing/2014/main" xmlns="" val="812123117"/>
                    </a:ext>
                  </a:extLst>
                </a:gridCol>
                <a:gridCol w="1898493">
                  <a:extLst>
                    <a:ext uri="{9D8B030D-6E8A-4147-A177-3AD203B41FA5}">
                      <a16:colId xmlns:a16="http://schemas.microsoft.com/office/drawing/2014/main" xmlns="" val="2251522041"/>
                    </a:ext>
                  </a:extLst>
                </a:gridCol>
                <a:gridCol w="770412">
                  <a:extLst>
                    <a:ext uri="{9D8B030D-6E8A-4147-A177-3AD203B41FA5}">
                      <a16:colId xmlns:a16="http://schemas.microsoft.com/office/drawing/2014/main" xmlns="" val="583746052"/>
                    </a:ext>
                  </a:extLst>
                </a:gridCol>
                <a:gridCol w="957000">
                  <a:extLst>
                    <a:ext uri="{9D8B030D-6E8A-4147-A177-3AD203B41FA5}">
                      <a16:colId xmlns:a16="http://schemas.microsoft.com/office/drawing/2014/main" xmlns="" val="1601337303"/>
                    </a:ext>
                  </a:extLst>
                </a:gridCol>
              </a:tblGrid>
              <a:tr h="416607">
                <a:tc rowSpan="2" gridSpan="2">
                  <a:txBody>
                    <a:bodyPr/>
                    <a:lstStyle/>
                    <a:p>
                      <a:pPr algn="ctr"/>
                      <a:r>
                        <a:rPr lang="en-US" sz="2100" b="1" dirty="0" err="1">
                          <a:solidFill>
                            <a:schemeClr val="tx1"/>
                          </a:solidFill>
                          <a:latin typeface="Times New Roman" panose="02020603050405020304" pitchFamily="18" charset="0"/>
                          <a:cs typeface="Times New Roman" panose="02020603050405020304" pitchFamily="18" charset="0"/>
                        </a:rPr>
                        <a:t>Tiêu</a:t>
                      </a:r>
                      <a:r>
                        <a:rPr lang="en-US" sz="2100" b="1" dirty="0">
                          <a:solidFill>
                            <a:schemeClr val="tx1"/>
                          </a:solidFill>
                          <a:latin typeface="Times New Roman" panose="02020603050405020304" pitchFamily="18" charset="0"/>
                          <a:cs typeface="Times New Roman" panose="02020603050405020304" pitchFamily="18" charset="0"/>
                        </a:rPr>
                        <a:t> </a:t>
                      </a:r>
                      <a:r>
                        <a:rPr lang="en-US" sz="2100" b="1" dirty="0" err="1">
                          <a:solidFill>
                            <a:schemeClr val="tx1"/>
                          </a:solidFill>
                          <a:latin typeface="Times New Roman" panose="02020603050405020304" pitchFamily="18" charset="0"/>
                          <a:cs typeface="Times New Roman" panose="02020603050405020304" pitchFamily="18" charset="0"/>
                        </a:rPr>
                        <a:t>chí</a:t>
                      </a:r>
                      <a:endParaRPr lang="en-US" sz="2100" b="1" dirty="0">
                        <a:solidFill>
                          <a:schemeClr val="tx1"/>
                        </a:solidFill>
                        <a:latin typeface="Times New Roman" panose="02020603050405020304" pitchFamily="18" charset="0"/>
                        <a:cs typeface="Times New Roman" panose="02020603050405020304" pitchFamily="18" charset="0"/>
                      </a:endParaRPr>
                    </a:p>
                  </a:txBody>
                  <a:tcPr anchor="ctr"/>
                </a:tc>
                <a:tc rowSpan="2" hMerge="1">
                  <a:txBody>
                    <a:bodyPr/>
                    <a:lstStyle/>
                    <a:p>
                      <a:endParaRPr lang="en-US" dirty="0">
                        <a:solidFill>
                          <a:schemeClr val="bg1"/>
                        </a:solidFill>
                      </a:endParaRPr>
                    </a:p>
                  </a:txBody>
                  <a:tcPr/>
                </a:tc>
                <a:tc gridSpan="2">
                  <a:txBody>
                    <a:bodyPr/>
                    <a:lstStyle/>
                    <a:p>
                      <a:pPr algn="ctr"/>
                      <a:r>
                        <a:rPr lang="en-US" sz="2100" b="1" dirty="0" err="1">
                          <a:solidFill>
                            <a:schemeClr val="tx1"/>
                          </a:solidFill>
                          <a:latin typeface="Times New Roman" panose="02020603050405020304" pitchFamily="18" charset="0"/>
                          <a:cs typeface="Times New Roman" panose="02020603050405020304" pitchFamily="18" charset="0"/>
                        </a:rPr>
                        <a:t>Đánh</a:t>
                      </a:r>
                      <a:r>
                        <a:rPr lang="en-US" sz="2100" b="1" dirty="0">
                          <a:solidFill>
                            <a:schemeClr val="tx1"/>
                          </a:solidFill>
                          <a:latin typeface="Times New Roman" panose="02020603050405020304" pitchFamily="18" charset="0"/>
                          <a:cs typeface="Times New Roman" panose="02020603050405020304" pitchFamily="18" charset="0"/>
                        </a:rPr>
                        <a:t> </a:t>
                      </a:r>
                      <a:r>
                        <a:rPr lang="en-US" sz="2100" b="1" dirty="0" err="1">
                          <a:solidFill>
                            <a:schemeClr val="tx1"/>
                          </a:solidFill>
                          <a:latin typeface="Times New Roman" panose="02020603050405020304" pitchFamily="18" charset="0"/>
                          <a:cs typeface="Times New Roman" panose="02020603050405020304" pitchFamily="18" charset="0"/>
                        </a:rPr>
                        <a:t>giá</a:t>
                      </a:r>
                      <a:endParaRPr lang="en-US" sz="2100" b="1" dirty="0">
                        <a:solidFill>
                          <a:schemeClr val="tx1"/>
                        </a:solidFill>
                        <a:latin typeface="Times New Roman" panose="02020603050405020304" pitchFamily="18" charset="0"/>
                        <a:cs typeface="Times New Roman" panose="02020603050405020304" pitchFamily="18" charset="0"/>
                      </a:endParaRPr>
                    </a:p>
                  </a:txBody>
                  <a:tcPr anchor="ctr"/>
                </a:tc>
                <a:tc hMerge="1">
                  <a:txBody>
                    <a:bodyPr/>
                    <a:lstStyle/>
                    <a:p>
                      <a:endParaRPr lang="en-US" dirty="0">
                        <a:solidFill>
                          <a:schemeClr val="bg1"/>
                        </a:solidFill>
                      </a:endParaRPr>
                    </a:p>
                  </a:txBody>
                  <a:tcPr/>
                </a:tc>
                <a:extLst>
                  <a:ext uri="{0D108BD9-81ED-4DB2-BD59-A6C34878D82A}">
                    <a16:rowId xmlns:a16="http://schemas.microsoft.com/office/drawing/2014/main" xmlns="" val="666748286"/>
                  </a:ext>
                </a:extLst>
              </a:tr>
              <a:tr h="771173">
                <a:tc gridSpan="2" vMerge="1">
                  <a:txBody>
                    <a:bodyPr/>
                    <a:lstStyle/>
                    <a:p>
                      <a:endParaRPr lang="en-US">
                        <a:solidFill>
                          <a:schemeClr val="bg1"/>
                        </a:solidFill>
                      </a:endParaRPr>
                    </a:p>
                  </a:txBody>
                  <a:tcPr/>
                </a:tc>
                <a:tc hMerge="1" vMerge="1">
                  <a:txBody>
                    <a:bodyPr/>
                    <a:lstStyle/>
                    <a:p>
                      <a:endParaRPr lang="en-US" dirty="0">
                        <a:solidFill>
                          <a:schemeClr val="bg1"/>
                        </a:solidFill>
                      </a:endParaRPr>
                    </a:p>
                  </a:txBody>
                  <a:tcPr/>
                </a:tc>
                <a:tc>
                  <a:txBody>
                    <a:bodyPr/>
                    <a:lstStyle/>
                    <a:p>
                      <a:pPr algn="ctr"/>
                      <a:r>
                        <a:rPr lang="en-US" sz="2100" b="1" dirty="0" err="1">
                          <a:solidFill>
                            <a:schemeClr val="tx1"/>
                          </a:solidFill>
                          <a:latin typeface="Times New Roman" panose="02020603050405020304" pitchFamily="18" charset="0"/>
                          <a:cs typeface="Times New Roman" panose="02020603050405020304" pitchFamily="18" charset="0"/>
                        </a:rPr>
                        <a:t>Đạt</a:t>
                      </a:r>
                      <a:endParaRPr lang="en-US" sz="2100" b="1"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sz="2100" b="1" dirty="0" err="1">
                          <a:solidFill>
                            <a:schemeClr val="tx1"/>
                          </a:solidFill>
                          <a:latin typeface="Times New Roman" panose="02020603050405020304" pitchFamily="18" charset="0"/>
                          <a:cs typeface="Times New Roman" panose="02020603050405020304" pitchFamily="18" charset="0"/>
                        </a:rPr>
                        <a:t>Không</a:t>
                      </a:r>
                      <a:r>
                        <a:rPr lang="en-US" sz="2100" b="1" dirty="0">
                          <a:solidFill>
                            <a:schemeClr val="tx1"/>
                          </a:solidFill>
                          <a:latin typeface="Times New Roman" panose="02020603050405020304" pitchFamily="18" charset="0"/>
                          <a:cs typeface="Times New Roman" panose="02020603050405020304" pitchFamily="18" charset="0"/>
                        </a:rPr>
                        <a:t> </a:t>
                      </a:r>
                      <a:r>
                        <a:rPr lang="en-US" sz="2100" b="1" dirty="0" err="1">
                          <a:solidFill>
                            <a:schemeClr val="tx1"/>
                          </a:solidFill>
                          <a:latin typeface="Times New Roman" panose="02020603050405020304" pitchFamily="18" charset="0"/>
                          <a:cs typeface="Times New Roman" panose="02020603050405020304" pitchFamily="18" charset="0"/>
                        </a:rPr>
                        <a:t>đạt</a:t>
                      </a:r>
                      <a:endParaRPr lang="en-US" sz="2100" b="1"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1407686167"/>
                  </a:ext>
                </a:extLst>
              </a:tr>
              <a:tr h="771173">
                <a:tc rowSpan="3">
                  <a:txBody>
                    <a:bodyPr/>
                    <a:lstStyle/>
                    <a:p>
                      <a:pPr algn="ctr"/>
                      <a:r>
                        <a:rPr lang="en-US" sz="2100" b="1" dirty="0" err="1">
                          <a:solidFill>
                            <a:schemeClr val="tx1"/>
                          </a:solidFill>
                          <a:latin typeface="Times New Roman" panose="02020603050405020304" pitchFamily="18" charset="0"/>
                          <a:cs typeface="Times New Roman" panose="02020603050405020304" pitchFamily="18" charset="0"/>
                        </a:rPr>
                        <a:t>Hình</a:t>
                      </a:r>
                      <a:r>
                        <a:rPr lang="en-US" sz="2100" b="1" dirty="0">
                          <a:solidFill>
                            <a:schemeClr val="tx1"/>
                          </a:solidFill>
                          <a:latin typeface="Times New Roman" panose="02020603050405020304" pitchFamily="18" charset="0"/>
                          <a:cs typeface="Times New Roman" panose="02020603050405020304" pitchFamily="18" charset="0"/>
                        </a:rPr>
                        <a:t> </a:t>
                      </a:r>
                      <a:r>
                        <a:rPr lang="en-US" sz="2100" b="1" dirty="0" err="1">
                          <a:solidFill>
                            <a:schemeClr val="tx1"/>
                          </a:solidFill>
                          <a:latin typeface="Times New Roman" panose="02020603050405020304" pitchFamily="18" charset="0"/>
                          <a:cs typeface="Times New Roman" panose="02020603050405020304" pitchFamily="18" charset="0"/>
                        </a:rPr>
                        <a:t>thức</a:t>
                      </a:r>
                      <a:endParaRPr lang="en-US" sz="2100" b="1"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en-US" sz="2100" dirty="0">
                          <a:solidFill>
                            <a:schemeClr val="tx1"/>
                          </a:solidFill>
                          <a:latin typeface="Times New Roman" panose="02020603050405020304" pitchFamily="18" charset="0"/>
                          <a:cs typeface="Times New Roman" panose="02020603050405020304" pitchFamily="18" charset="0"/>
                        </a:rPr>
                        <a:t>(1) </a:t>
                      </a:r>
                      <a:r>
                        <a:rPr lang="en-US" sz="2100" dirty="0" err="1">
                          <a:solidFill>
                            <a:schemeClr val="tx1"/>
                          </a:solidFill>
                          <a:latin typeface="Times New Roman" panose="02020603050405020304" pitchFamily="18" charset="0"/>
                          <a:cs typeface="Times New Roman" panose="02020603050405020304" pitchFamily="18" charset="0"/>
                        </a:rPr>
                        <a:t>Hình</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thức</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đoạn</a:t>
                      </a:r>
                      <a:r>
                        <a:rPr lang="en-US" sz="2100" dirty="0">
                          <a:solidFill>
                            <a:schemeClr val="tx1"/>
                          </a:solidFill>
                          <a:latin typeface="Times New Roman" panose="02020603050405020304" pitchFamily="18" charset="0"/>
                          <a:cs typeface="Times New Roman" panose="02020603050405020304" pitchFamily="18" charset="0"/>
                        </a:rPr>
                        <a:t> </a:t>
                      </a: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1300933887"/>
                  </a:ext>
                </a:extLst>
              </a:tr>
              <a:tr h="433785">
                <a:tc vMerge="1">
                  <a:txBody>
                    <a:bodyPr/>
                    <a:lstStyle/>
                    <a:p>
                      <a:endParaRPr lang="en-US" dirty="0">
                        <a:solidFill>
                          <a:schemeClr val="bg1"/>
                        </a:solidFill>
                      </a:endParaRPr>
                    </a:p>
                  </a:txBody>
                  <a:tcPr/>
                </a:tc>
                <a:tc>
                  <a:txBody>
                    <a:bodyPr/>
                    <a:lstStyle/>
                    <a:p>
                      <a:r>
                        <a:rPr lang="en-US" sz="2100" dirty="0">
                          <a:solidFill>
                            <a:schemeClr val="tx1"/>
                          </a:solidFill>
                          <a:latin typeface="Times New Roman" panose="02020603050405020304" pitchFamily="18" charset="0"/>
                          <a:cs typeface="Times New Roman" panose="02020603050405020304" pitchFamily="18" charset="0"/>
                        </a:rPr>
                        <a:t>(2) Dung </a:t>
                      </a:r>
                      <a:r>
                        <a:rPr lang="en-US" sz="2100" dirty="0" err="1">
                          <a:solidFill>
                            <a:schemeClr val="tx1"/>
                          </a:solidFill>
                          <a:latin typeface="Times New Roman" panose="02020603050405020304" pitchFamily="18" charset="0"/>
                          <a:cs typeface="Times New Roman" panose="02020603050405020304" pitchFamily="18" charset="0"/>
                        </a:rPr>
                        <a:t>lượng</a:t>
                      </a:r>
                      <a:endParaRPr lang="en-US" sz="21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4097564644"/>
                  </a:ext>
                </a:extLst>
              </a:tr>
              <a:tr h="433785">
                <a:tc vMerge="1">
                  <a:txBody>
                    <a:bodyPr/>
                    <a:lstStyle/>
                    <a:p>
                      <a:endParaRPr lang="en-US" dirty="0">
                        <a:solidFill>
                          <a:schemeClr val="bg1"/>
                        </a:solidFill>
                      </a:endParaRPr>
                    </a:p>
                  </a:txBody>
                  <a:tcPr/>
                </a:tc>
                <a:tc>
                  <a:txBody>
                    <a:bodyPr/>
                    <a:lstStyle/>
                    <a:p>
                      <a:r>
                        <a:rPr lang="en-US" sz="2100" dirty="0">
                          <a:solidFill>
                            <a:schemeClr val="tx1"/>
                          </a:solidFill>
                          <a:latin typeface="Times New Roman" panose="02020603050405020304" pitchFamily="18" charset="0"/>
                          <a:cs typeface="Times New Roman" panose="02020603050405020304" pitchFamily="18" charset="0"/>
                        </a:rPr>
                        <a:t>(3) </a:t>
                      </a:r>
                      <a:r>
                        <a:rPr lang="en-US" sz="2100" dirty="0" err="1">
                          <a:solidFill>
                            <a:schemeClr val="tx1"/>
                          </a:solidFill>
                          <a:latin typeface="Times New Roman" panose="02020603050405020304" pitchFamily="18" charset="0"/>
                          <a:cs typeface="Times New Roman" panose="02020603050405020304" pitchFamily="18" charset="0"/>
                        </a:rPr>
                        <a:t>Liên</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kết</a:t>
                      </a:r>
                      <a:endParaRPr lang="en-US" sz="21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1422575659"/>
                  </a:ext>
                </a:extLst>
              </a:tr>
              <a:tr h="433785">
                <a:tc rowSpan="6">
                  <a:txBody>
                    <a:bodyPr/>
                    <a:lstStyle/>
                    <a:p>
                      <a:pPr algn="ctr"/>
                      <a:r>
                        <a:rPr lang="en-US" sz="2100" b="1" dirty="0" err="1">
                          <a:solidFill>
                            <a:schemeClr val="tx1"/>
                          </a:solidFill>
                          <a:latin typeface="Times New Roman" panose="02020603050405020304" pitchFamily="18" charset="0"/>
                          <a:cs typeface="Times New Roman" panose="02020603050405020304" pitchFamily="18" charset="0"/>
                        </a:rPr>
                        <a:t>Nội</a:t>
                      </a:r>
                      <a:r>
                        <a:rPr lang="en-US" sz="2100" b="1" dirty="0">
                          <a:solidFill>
                            <a:schemeClr val="tx1"/>
                          </a:solidFill>
                          <a:latin typeface="Times New Roman" panose="02020603050405020304" pitchFamily="18" charset="0"/>
                          <a:cs typeface="Times New Roman" panose="02020603050405020304" pitchFamily="18" charset="0"/>
                        </a:rPr>
                        <a:t> dung</a:t>
                      </a:r>
                    </a:p>
                  </a:txBody>
                  <a:tcPr anchor="ctr"/>
                </a:tc>
                <a:tc>
                  <a:txBody>
                    <a:bodyPr/>
                    <a:lstStyle/>
                    <a:p>
                      <a:r>
                        <a:rPr lang="en-US" sz="2100" dirty="0">
                          <a:solidFill>
                            <a:schemeClr val="tx1"/>
                          </a:solidFill>
                          <a:latin typeface="Times New Roman" panose="02020603050405020304" pitchFamily="18" charset="0"/>
                          <a:cs typeface="Times New Roman" panose="02020603050405020304" pitchFamily="18" charset="0"/>
                        </a:rPr>
                        <a:t>(4) </a:t>
                      </a:r>
                      <a:r>
                        <a:rPr lang="en-US" sz="2100" dirty="0" err="1">
                          <a:solidFill>
                            <a:schemeClr val="tx1"/>
                          </a:solidFill>
                          <a:latin typeface="Times New Roman" panose="02020603050405020304" pitchFamily="18" charset="0"/>
                          <a:cs typeface="Times New Roman" panose="02020603050405020304" pitchFamily="18" charset="0"/>
                        </a:rPr>
                        <a:t>Nêu</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vấn</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đề</a:t>
                      </a:r>
                      <a:endParaRPr lang="en-US" sz="21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390792464"/>
                  </a:ext>
                </a:extLst>
              </a:tr>
              <a:tr h="433785">
                <a:tc vMerge="1">
                  <a:txBody>
                    <a:bodyPr/>
                    <a:lstStyle/>
                    <a:p>
                      <a:endParaRPr lang="en-US" dirty="0">
                        <a:solidFill>
                          <a:schemeClr val="bg1"/>
                        </a:solidFill>
                      </a:endParaRPr>
                    </a:p>
                  </a:txBody>
                  <a:tcPr/>
                </a:tc>
                <a:tc>
                  <a:txBody>
                    <a:bodyPr/>
                    <a:lstStyle/>
                    <a:p>
                      <a:r>
                        <a:rPr lang="en-US" sz="2100" dirty="0">
                          <a:solidFill>
                            <a:schemeClr val="tx1"/>
                          </a:solidFill>
                          <a:latin typeface="Times New Roman" panose="02020603050405020304" pitchFamily="18" charset="0"/>
                          <a:cs typeface="Times New Roman" panose="02020603050405020304" pitchFamily="18" charset="0"/>
                        </a:rPr>
                        <a:t>(5) </a:t>
                      </a:r>
                      <a:r>
                        <a:rPr lang="en-US" sz="2100" dirty="0" err="1">
                          <a:solidFill>
                            <a:schemeClr val="tx1"/>
                          </a:solidFill>
                          <a:latin typeface="Times New Roman" panose="02020603050405020304" pitchFamily="18" charset="0"/>
                          <a:cs typeface="Times New Roman" panose="02020603050405020304" pitchFamily="18" charset="0"/>
                        </a:rPr>
                        <a:t>Giải</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thích</a:t>
                      </a:r>
                      <a:endParaRPr lang="en-US" sz="21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2952812371"/>
                  </a:ext>
                </a:extLst>
              </a:tr>
              <a:tr h="433785">
                <a:tc vMerge="1">
                  <a:txBody>
                    <a:bodyPr/>
                    <a:lstStyle/>
                    <a:p>
                      <a:endParaRPr lang="en-US">
                        <a:solidFill>
                          <a:schemeClr val="bg1"/>
                        </a:solidFill>
                      </a:endParaRPr>
                    </a:p>
                  </a:txBody>
                  <a:tcPr/>
                </a:tc>
                <a:tc>
                  <a:txBody>
                    <a:bodyPr/>
                    <a:lstStyle/>
                    <a:p>
                      <a:r>
                        <a:rPr lang="en-US" sz="2100" dirty="0">
                          <a:solidFill>
                            <a:schemeClr val="tx1"/>
                          </a:solidFill>
                          <a:latin typeface="Times New Roman" panose="02020603050405020304" pitchFamily="18" charset="0"/>
                          <a:cs typeface="Times New Roman" panose="02020603050405020304" pitchFamily="18" charset="0"/>
                        </a:rPr>
                        <a:t>(6) </a:t>
                      </a:r>
                      <a:r>
                        <a:rPr lang="en-US" sz="2100" dirty="0" err="1">
                          <a:solidFill>
                            <a:schemeClr val="tx1"/>
                          </a:solidFill>
                          <a:latin typeface="Times New Roman" panose="02020603050405020304" pitchFamily="18" charset="0"/>
                          <a:cs typeface="Times New Roman" panose="02020603050405020304" pitchFamily="18" charset="0"/>
                        </a:rPr>
                        <a:t>Biểu</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hiện</a:t>
                      </a:r>
                      <a:endParaRPr lang="en-US" sz="21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931328138"/>
                  </a:ext>
                </a:extLst>
              </a:tr>
              <a:tr h="771173">
                <a:tc vMerge="1">
                  <a:txBody>
                    <a:bodyPr/>
                    <a:lstStyle/>
                    <a:p>
                      <a:endParaRPr lang="en-US" dirty="0">
                        <a:solidFill>
                          <a:schemeClr val="bg1"/>
                        </a:solidFill>
                      </a:endParaRPr>
                    </a:p>
                  </a:txBody>
                  <a:tcPr/>
                </a:tc>
                <a:tc>
                  <a:txBody>
                    <a:bodyPr/>
                    <a:lstStyle/>
                    <a:p>
                      <a:r>
                        <a:rPr lang="en-US" sz="2100" dirty="0">
                          <a:solidFill>
                            <a:schemeClr val="tx1"/>
                          </a:solidFill>
                          <a:latin typeface="Times New Roman" panose="02020603050405020304" pitchFamily="18" charset="0"/>
                          <a:cs typeface="Times New Roman" panose="02020603050405020304" pitchFamily="18" charset="0"/>
                        </a:rPr>
                        <a:t>(7) </a:t>
                      </a:r>
                      <a:r>
                        <a:rPr lang="en-US" sz="2100" dirty="0" err="1">
                          <a:solidFill>
                            <a:schemeClr val="tx1"/>
                          </a:solidFill>
                          <a:latin typeface="Times New Roman" panose="02020603050405020304" pitchFamily="18" charset="0"/>
                          <a:cs typeface="Times New Roman" panose="02020603050405020304" pitchFamily="18" charset="0"/>
                        </a:rPr>
                        <a:t>Vai</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trò</a:t>
                      </a:r>
                      <a:r>
                        <a:rPr lang="en-US" sz="2100" dirty="0">
                          <a:solidFill>
                            <a:schemeClr val="tx1"/>
                          </a:solidFill>
                          <a:latin typeface="Times New Roman" panose="02020603050405020304" pitchFamily="18" charset="0"/>
                          <a:cs typeface="Times New Roman" panose="02020603050405020304" pitchFamily="18" charset="0"/>
                        </a:rPr>
                        <a:t>, </a:t>
                      </a:r>
                    </a:p>
                    <a:p>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ý</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nghĩa</a:t>
                      </a:r>
                      <a:endParaRPr lang="en-US" sz="21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3048037212"/>
                  </a:ext>
                </a:extLst>
              </a:tr>
              <a:tr h="433785">
                <a:tc vMerge="1">
                  <a:txBody>
                    <a:bodyPr/>
                    <a:lstStyle/>
                    <a:p>
                      <a:endParaRPr lang="en-US" dirty="0">
                        <a:solidFill>
                          <a:schemeClr val="bg1"/>
                        </a:solidFill>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100" dirty="0">
                          <a:solidFill>
                            <a:schemeClr val="tx1"/>
                          </a:solidFill>
                          <a:latin typeface="Times New Roman" panose="02020603050405020304" pitchFamily="18" charset="0"/>
                          <a:cs typeface="Times New Roman" panose="02020603050405020304" pitchFamily="18" charset="0"/>
                        </a:rPr>
                        <a:t>(8) </a:t>
                      </a:r>
                      <a:r>
                        <a:rPr lang="en-US" sz="2100" dirty="0" err="1">
                          <a:solidFill>
                            <a:schemeClr val="tx1"/>
                          </a:solidFill>
                          <a:latin typeface="Times New Roman" panose="02020603050405020304" pitchFamily="18" charset="0"/>
                          <a:cs typeface="Times New Roman" panose="02020603050405020304" pitchFamily="18" charset="0"/>
                        </a:rPr>
                        <a:t>Mở</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rộng</a:t>
                      </a:r>
                      <a:endParaRPr lang="en-US" sz="21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285276931"/>
                  </a:ext>
                </a:extLst>
              </a:tr>
              <a:tr h="433785">
                <a:tc vMerge="1">
                  <a:txBody>
                    <a:bodyPr/>
                    <a:lstStyle/>
                    <a:p>
                      <a:endParaRPr lang="en-US" dirty="0">
                        <a:solidFill>
                          <a:schemeClr val="bg1"/>
                        </a:solidFill>
                      </a:endParaRPr>
                    </a:p>
                  </a:txBody>
                  <a:tcPr/>
                </a:tc>
                <a:tc>
                  <a:txBody>
                    <a:bodyPr/>
                    <a:lstStyle/>
                    <a:p>
                      <a:r>
                        <a:rPr lang="en-US" sz="2100" dirty="0">
                          <a:solidFill>
                            <a:schemeClr val="tx1"/>
                          </a:solidFill>
                          <a:latin typeface="Times New Roman" panose="02020603050405020304" pitchFamily="18" charset="0"/>
                          <a:cs typeface="Times New Roman" panose="02020603050405020304" pitchFamily="18" charset="0"/>
                        </a:rPr>
                        <a:t>(9) </a:t>
                      </a:r>
                      <a:r>
                        <a:rPr lang="en-US" sz="2100" dirty="0" err="1">
                          <a:solidFill>
                            <a:schemeClr val="tx1"/>
                          </a:solidFill>
                          <a:latin typeface="Times New Roman" panose="02020603050405020304" pitchFamily="18" charset="0"/>
                          <a:cs typeface="Times New Roman" panose="02020603050405020304" pitchFamily="18" charset="0"/>
                        </a:rPr>
                        <a:t>Liên</a:t>
                      </a:r>
                      <a:r>
                        <a:rPr lang="en-US" sz="2100" dirty="0">
                          <a:solidFill>
                            <a:schemeClr val="tx1"/>
                          </a:solidFill>
                          <a:latin typeface="Times New Roman" panose="02020603050405020304" pitchFamily="18" charset="0"/>
                          <a:cs typeface="Times New Roman" panose="02020603050405020304" pitchFamily="18" charset="0"/>
                        </a:rPr>
                        <a:t> </a:t>
                      </a:r>
                      <a:r>
                        <a:rPr lang="en-US" sz="2100" dirty="0" err="1">
                          <a:solidFill>
                            <a:schemeClr val="tx1"/>
                          </a:solidFill>
                          <a:latin typeface="Times New Roman" panose="02020603050405020304" pitchFamily="18" charset="0"/>
                          <a:cs typeface="Times New Roman" panose="02020603050405020304" pitchFamily="18" charset="0"/>
                        </a:rPr>
                        <a:t>hệ</a:t>
                      </a:r>
                      <a:endParaRPr lang="en-US" sz="21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endParaRPr lang="en-US" sz="21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xmlns="" val="3477910804"/>
                  </a:ext>
                </a:extLst>
              </a:tr>
            </a:tbl>
          </a:graphicData>
        </a:graphic>
      </p:graphicFrame>
    </p:spTree>
  </p:cSld>
  <p:clrMapOvr>
    <a:masterClrMapping/>
  </p:clrMapOvr>
  <p:transition spd="slow">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xmlns="" id="{E4AE27B9-7935-4C60-AF65-CB637D3FD945}"/>
              </a:ext>
            </a:extLst>
          </p:cNvPr>
          <p:cNvSpPr txBox="1"/>
          <p:nvPr/>
        </p:nvSpPr>
        <p:spPr>
          <a:xfrm>
            <a:off x="160065" y="636616"/>
            <a:ext cx="1046747" cy="1969766"/>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wrap="square" lIns="121917" tIns="60958" rIns="121917" bIns="60958">
            <a:spAutoFit/>
          </a:bodyPr>
          <a:lstStyle/>
          <a:p>
            <a:pPr algn="ctr">
              <a:lnSpc>
                <a:spcPct val="150000"/>
              </a:lnSpc>
            </a:pPr>
            <a:endParaRPr lang="en-US" sz="2200" b="1" dirty="0">
              <a:solidFill>
                <a:schemeClr val="accent5">
                  <a:lumMod val="50000"/>
                </a:schemeClr>
              </a:solidFill>
              <a:latin typeface="Times New Roman" panose="02020603050405020304" pitchFamily="18" charset="0"/>
              <a:ea typeface="Times New Roman" panose="02020603050405020304" pitchFamily="18" charset="0"/>
              <a:cs typeface=".VnTime" panose="020B7200000000000000" pitchFamily="34" charset="0"/>
            </a:endParaRPr>
          </a:p>
          <a:p>
            <a:pPr algn="ctr">
              <a:lnSpc>
                <a:spcPct val="150000"/>
              </a:lnSpc>
            </a:pPr>
            <a:r>
              <a:rPr lang="en-US" b="1" dirty="0" err="1">
                <a:solidFill>
                  <a:srgbClr val="0000CC"/>
                </a:solidFill>
                <a:latin typeface="Times New Roman" panose="02020603050405020304" pitchFamily="18" charset="0"/>
                <a:ea typeface="Times New Roman" panose="02020603050405020304" pitchFamily="18" charset="0"/>
                <a:cs typeface=".VnTime" panose="020B7200000000000000" pitchFamily="34" charset="0"/>
              </a:rPr>
              <a:t>Hình</a:t>
            </a:r>
            <a:endParaRPr lang="en-US" b="1" dirty="0">
              <a:solidFill>
                <a:srgbClr val="0000CC"/>
              </a:solidFill>
              <a:latin typeface="Times New Roman" panose="02020603050405020304" pitchFamily="18" charset="0"/>
              <a:ea typeface="Times New Roman" panose="02020603050405020304" pitchFamily="18" charset="0"/>
              <a:cs typeface=".VnTime" panose="020B7200000000000000" pitchFamily="34" charset="0"/>
            </a:endParaRPr>
          </a:p>
          <a:p>
            <a:pPr algn="ctr">
              <a:lnSpc>
                <a:spcPct val="150000"/>
              </a:lnSpc>
            </a:pPr>
            <a:r>
              <a:rPr lang="en-US" b="1" dirty="0" err="1">
                <a:solidFill>
                  <a:srgbClr val="0000CC"/>
                </a:solidFill>
                <a:latin typeface="Times New Roman" panose="02020603050405020304" pitchFamily="18" charset="0"/>
                <a:ea typeface="Times New Roman" panose="02020603050405020304" pitchFamily="18" charset="0"/>
                <a:cs typeface=".VnTime" panose="020B7200000000000000" pitchFamily="34" charset="0"/>
              </a:rPr>
              <a:t>Thức</a:t>
            </a:r>
            <a:endParaRPr lang="en-US" b="1" dirty="0">
              <a:solidFill>
                <a:srgbClr val="0000CC"/>
              </a:solidFill>
              <a:latin typeface="Times New Roman" panose="02020603050405020304" pitchFamily="18" charset="0"/>
              <a:ea typeface="Times New Roman" panose="02020603050405020304" pitchFamily="18" charset="0"/>
              <a:cs typeface=".VnTime" panose="020B7200000000000000" pitchFamily="34" charset="0"/>
            </a:endParaRPr>
          </a:p>
          <a:p>
            <a:pPr algn="ctr">
              <a:lnSpc>
                <a:spcPct val="150000"/>
              </a:lnSpc>
            </a:pPr>
            <a:r>
              <a:rPr lang="en-US" sz="2200" b="1" dirty="0">
                <a:solidFill>
                  <a:srgbClr val="0000CC"/>
                </a:solidFill>
                <a:latin typeface="Times New Roman" panose="02020603050405020304" pitchFamily="18" charset="0"/>
                <a:ea typeface="Times New Roman" panose="02020603050405020304" pitchFamily="18" charset="0"/>
                <a:cs typeface=".VnTime" panose="020B7200000000000000" pitchFamily="34" charset="0"/>
              </a:rPr>
              <a:t> </a:t>
            </a:r>
            <a:endParaRPr lang="en-US" sz="2200" dirty="0">
              <a:solidFill>
                <a:srgbClr val="0000CC"/>
              </a:solidFill>
              <a:latin typeface=".VnTime" panose="020B7200000000000000" pitchFamily="34" charset="0"/>
              <a:ea typeface="Times New Roman" panose="02020603050405020304" pitchFamily="18" charset="0"/>
              <a:cs typeface=".VnTime" panose="020B7200000000000000" pitchFamily="34" charset="0"/>
            </a:endParaRPr>
          </a:p>
        </p:txBody>
      </p:sp>
      <p:sp>
        <p:nvSpPr>
          <p:cNvPr id="26" name="TextBox 25">
            <a:extLst>
              <a:ext uri="{FF2B5EF4-FFF2-40B4-BE49-F238E27FC236}">
                <a16:creationId xmlns:a16="http://schemas.microsoft.com/office/drawing/2014/main" xmlns="" id="{0942BD77-09F6-4BA7-8A85-C60CBED2502A}"/>
              </a:ext>
            </a:extLst>
          </p:cNvPr>
          <p:cNvSpPr txBox="1"/>
          <p:nvPr/>
        </p:nvSpPr>
        <p:spPr>
          <a:xfrm>
            <a:off x="202398" y="3791132"/>
            <a:ext cx="1046747" cy="1969766"/>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wrap="square" lIns="121917" tIns="60958" rIns="121917" bIns="60958">
            <a:spAutoFit/>
          </a:bodyPr>
          <a:lstStyle/>
          <a:p>
            <a:pPr algn="ctr">
              <a:lnSpc>
                <a:spcPct val="150000"/>
              </a:lnSpc>
            </a:pPr>
            <a:endParaRPr lang="en-US" sz="2200" b="1" dirty="0">
              <a:solidFill>
                <a:schemeClr val="accent5">
                  <a:lumMod val="50000"/>
                </a:schemeClr>
              </a:solidFill>
              <a:latin typeface="Times New Roman" panose="02020603050405020304" pitchFamily="18" charset="0"/>
              <a:ea typeface="Times New Roman" panose="02020603050405020304" pitchFamily="18" charset="0"/>
              <a:cs typeface=".VnTime" panose="020B7200000000000000" pitchFamily="34" charset="0"/>
            </a:endParaRPr>
          </a:p>
          <a:p>
            <a:pPr algn="ctr">
              <a:lnSpc>
                <a:spcPct val="150000"/>
              </a:lnSpc>
            </a:pPr>
            <a:r>
              <a:rPr lang="en-US" b="1" dirty="0" err="1">
                <a:solidFill>
                  <a:srgbClr val="0000CC"/>
                </a:solidFill>
                <a:latin typeface="Times New Roman" panose="02020603050405020304" pitchFamily="18" charset="0"/>
                <a:ea typeface="Times New Roman" panose="02020603050405020304" pitchFamily="18" charset="0"/>
                <a:cs typeface=".VnTime" panose="020B7200000000000000" pitchFamily="34" charset="0"/>
              </a:rPr>
              <a:t>Nội</a:t>
            </a:r>
            <a:r>
              <a:rPr lang="en-US" b="1" dirty="0">
                <a:solidFill>
                  <a:srgbClr val="0000CC"/>
                </a:solidFill>
                <a:latin typeface="Times New Roman" panose="02020603050405020304" pitchFamily="18" charset="0"/>
                <a:ea typeface="Times New Roman" panose="02020603050405020304" pitchFamily="18" charset="0"/>
                <a:cs typeface=".VnTime" panose="020B7200000000000000" pitchFamily="34" charset="0"/>
              </a:rPr>
              <a:t> dung</a:t>
            </a:r>
          </a:p>
          <a:p>
            <a:pPr algn="ctr">
              <a:lnSpc>
                <a:spcPct val="150000"/>
              </a:lnSpc>
            </a:pPr>
            <a:r>
              <a:rPr lang="en-US" sz="2200" b="1" dirty="0">
                <a:solidFill>
                  <a:srgbClr val="0000CC"/>
                </a:solidFill>
                <a:latin typeface="Times New Roman" panose="02020603050405020304" pitchFamily="18" charset="0"/>
                <a:ea typeface="Times New Roman" panose="02020603050405020304" pitchFamily="18" charset="0"/>
                <a:cs typeface=".VnTime" panose="020B7200000000000000" pitchFamily="34" charset="0"/>
              </a:rPr>
              <a:t> </a:t>
            </a:r>
            <a:endParaRPr lang="en-US" sz="2200" dirty="0">
              <a:solidFill>
                <a:srgbClr val="0000CC"/>
              </a:solidFill>
              <a:latin typeface=".VnTime" panose="020B7200000000000000" pitchFamily="34" charset="0"/>
              <a:ea typeface="Times New Roman" panose="02020603050405020304" pitchFamily="18" charset="0"/>
              <a:cs typeface=".VnTime" panose="020B7200000000000000" pitchFamily="34" charset="0"/>
            </a:endParaRPr>
          </a:p>
        </p:txBody>
      </p:sp>
      <p:graphicFrame>
        <p:nvGraphicFramePr>
          <p:cNvPr id="27" name="Table 4">
            <a:extLst>
              <a:ext uri="{FF2B5EF4-FFF2-40B4-BE49-F238E27FC236}">
                <a16:creationId xmlns:a16="http://schemas.microsoft.com/office/drawing/2014/main" xmlns="" id="{75C4F8C1-19A2-412E-A325-4646A84F9CDA}"/>
              </a:ext>
            </a:extLst>
          </p:cNvPr>
          <p:cNvGraphicFramePr>
            <a:graphicFrameLocks noGrp="1"/>
          </p:cNvGraphicFramePr>
          <p:nvPr/>
        </p:nvGraphicFramePr>
        <p:xfrm>
          <a:off x="1286879" y="86275"/>
          <a:ext cx="10881909" cy="3074624"/>
        </p:xfrm>
        <a:graphic>
          <a:graphicData uri="http://schemas.openxmlformats.org/drawingml/2006/table">
            <a:tbl>
              <a:tblPr firstRow="1" bandRow="1"/>
              <a:tblGrid>
                <a:gridCol w="5224994">
                  <a:extLst>
                    <a:ext uri="{9D8B030D-6E8A-4147-A177-3AD203B41FA5}">
                      <a16:colId xmlns:a16="http://schemas.microsoft.com/office/drawing/2014/main" xmlns="" val="1880111944"/>
                    </a:ext>
                  </a:extLst>
                </a:gridCol>
                <a:gridCol w="5656915">
                  <a:extLst>
                    <a:ext uri="{9D8B030D-6E8A-4147-A177-3AD203B41FA5}">
                      <a16:colId xmlns:a16="http://schemas.microsoft.com/office/drawing/2014/main" xmlns="" val="4278528870"/>
                    </a:ext>
                  </a:extLst>
                </a:gridCol>
              </a:tblGrid>
              <a:tr h="617501">
                <a:tc>
                  <a:txBody>
                    <a:bodyPr/>
                    <a:lstStyle/>
                    <a:p>
                      <a:endParaRPr lang="vi-VN" sz="2100" b="1" dirty="0">
                        <a:solidFill>
                          <a:schemeClr val="bg1"/>
                        </a:solidFill>
                        <a:latin typeface="Times New Roman" panose="02020603050405020304" pitchFamily="18" charset="0"/>
                        <a:cs typeface="Times New Roman" panose="02020603050405020304" pitchFamily="18" charset="0"/>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endParaRPr lang="vi-VN" sz="2100" b="1" dirty="0">
                        <a:solidFill>
                          <a:schemeClr val="tx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2112640334"/>
                  </a:ext>
                </a:extLst>
              </a:tr>
              <a:tr h="655980">
                <a:tc>
                  <a:txBody>
                    <a:bodyPr/>
                    <a:lstStyle/>
                    <a:p>
                      <a:endParaRPr lang="vi-VN" sz="2100" b="1" dirty="0">
                        <a:solidFill>
                          <a:schemeClr val="bg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endParaRPr lang="vi-VN" sz="2100" b="1" dirty="0">
                        <a:solidFill>
                          <a:schemeClr val="tx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1418746252"/>
                  </a:ext>
                </a:extLst>
              </a:tr>
              <a:tr h="551956">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endParaRPr lang="vi-VN" sz="2100" b="1" dirty="0">
                        <a:solidFill>
                          <a:schemeClr val="bg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endParaRPr lang="vi-VN" sz="2100" b="1" dirty="0">
                        <a:solidFill>
                          <a:schemeClr val="tx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2470454328"/>
                  </a:ext>
                </a:extLst>
              </a:tr>
              <a:tr h="614873">
                <a:tc>
                  <a:txBody>
                    <a:bodyPr/>
                    <a:lstStyle/>
                    <a:p>
                      <a:endParaRPr lang="vi-VN" sz="2100" b="1" dirty="0">
                        <a:solidFill>
                          <a:schemeClr val="bg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endParaRPr lang="en-US" sz="2100" b="1" dirty="0">
                        <a:solidFill>
                          <a:schemeClr val="tx1"/>
                        </a:solidFill>
                        <a:latin typeface=".VnTime" panose="020B7200000000000000" pitchFamily="34" charset="0"/>
                        <a:ea typeface="Times New Roman" panose="02020603050405020304" pitchFamily="18" charset="0"/>
                        <a:cs typeface=".VnTime" panose="020B7200000000000000" pitchFamily="34" charset="0"/>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275073527"/>
                  </a:ext>
                </a:extLst>
              </a:tr>
              <a:tr h="634314">
                <a:tc>
                  <a:txBody>
                    <a:bodyPr/>
                    <a:lstStyle/>
                    <a:p>
                      <a:endParaRPr lang="vi-VN" sz="2100" b="1" dirty="0">
                        <a:solidFill>
                          <a:schemeClr val="bg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endParaRPr lang="vi-VN" sz="2100" b="1" dirty="0">
                        <a:solidFill>
                          <a:schemeClr val="tx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232880464"/>
                  </a:ext>
                </a:extLst>
              </a:tr>
            </a:tbl>
          </a:graphicData>
        </a:graphic>
      </p:graphicFrame>
      <p:sp>
        <p:nvSpPr>
          <p:cNvPr id="28" name="TextBox 27">
            <a:extLst>
              <a:ext uri="{FF2B5EF4-FFF2-40B4-BE49-F238E27FC236}">
                <a16:creationId xmlns:a16="http://schemas.microsoft.com/office/drawing/2014/main" xmlns="" id="{01ADADA8-E47B-4E6F-8D9F-4A09F77A6C63}"/>
              </a:ext>
            </a:extLst>
          </p:cNvPr>
          <p:cNvSpPr txBox="1"/>
          <p:nvPr/>
        </p:nvSpPr>
        <p:spPr>
          <a:xfrm>
            <a:off x="1232710" y="100915"/>
            <a:ext cx="4964889" cy="769437"/>
          </a:xfrm>
          <a:prstGeom prst="rect">
            <a:avLst/>
          </a:prstGeom>
          <a:noFill/>
        </p:spPr>
        <p:txBody>
          <a:bodyPr wrap="square" lIns="121917" tIns="60958" rIns="121917" bIns="60958" rtlCol="0">
            <a:spAutoFit/>
          </a:bodyPr>
          <a:lstStyle/>
          <a:p>
            <a:pPr algn="ctr"/>
            <a:r>
              <a:rPr lang="en-US" sz="2400" b="1" dirty="0" err="1">
                <a:solidFill>
                  <a:srgbClr val="FFFF00"/>
                </a:solidFill>
                <a:latin typeface="Times New Roman" panose="02020603050405020304" pitchFamily="18" charset="0"/>
                <a:cs typeface="Times New Roman" panose="02020603050405020304" pitchFamily="18" charset="0"/>
              </a:rPr>
              <a:t>Lỗi</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thường</a:t>
            </a:r>
            <a:r>
              <a:rPr lang="en-US" sz="2400" b="1" dirty="0">
                <a:solidFill>
                  <a:srgbClr val="FFFF00"/>
                </a:solidFill>
                <a:latin typeface="Times New Roman" panose="02020603050405020304" pitchFamily="18" charset="0"/>
                <a:cs typeface="Times New Roman" panose="02020603050405020304" pitchFamily="18" charset="0"/>
              </a:rPr>
              <a:t> </a:t>
            </a:r>
            <a:r>
              <a:rPr lang="en-US" sz="2400" b="1" dirty="0" err="1">
                <a:solidFill>
                  <a:srgbClr val="FFFF00"/>
                </a:solidFill>
                <a:latin typeface="Times New Roman" panose="02020603050405020304" pitchFamily="18" charset="0"/>
                <a:cs typeface="Times New Roman" panose="02020603050405020304" pitchFamily="18" charset="0"/>
              </a:rPr>
              <a:t>gặp</a:t>
            </a:r>
            <a:endParaRPr lang="vi-VN" sz="2400" b="1" dirty="0">
              <a:solidFill>
                <a:srgbClr val="FFFF00"/>
              </a:solidFill>
              <a:latin typeface="Times New Roman" panose="02020603050405020304" pitchFamily="18" charset="0"/>
              <a:cs typeface="Times New Roman" panose="02020603050405020304" pitchFamily="18" charset="0"/>
            </a:endParaRPr>
          </a:p>
          <a:p>
            <a:endParaRPr lang="vi-VN" dirty="0">
              <a:solidFill>
                <a:srgbClr val="FFFF00"/>
              </a:solidFill>
            </a:endParaRPr>
          </a:p>
        </p:txBody>
      </p:sp>
      <p:sp>
        <p:nvSpPr>
          <p:cNvPr id="29" name="TextBox 28">
            <a:extLst>
              <a:ext uri="{FF2B5EF4-FFF2-40B4-BE49-F238E27FC236}">
                <a16:creationId xmlns:a16="http://schemas.microsoft.com/office/drawing/2014/main" xmlns="" id="{E2B48436-E736-4089-B112-029425B28193}"/>
              </a:ext>
            </a:extLst>
          </p:cNvPr>
          <p:cNvSpPr txBox="1"/>
          <p:nvPr/>
        </p:nvSpPr>
        <p:spPr>
          <a:xfrm>
            <a:off x="6096000" y="0"/>
            <a:ext cx="6096000" cy="527833"/>
          </a:xfrm>
          <a:prstGeom prst="rect">
            <a:avLst/>
          </a:prstGeom>
          <a:noFill/>
        </p:spPr>
        <p:txBody>
          <a:bodyPr wrap="square" lIns="121917" tIns="60958" rIns="121917" bIns="60958">
            <a:spAutoFit/>
          </a:bodyPr>
          <a:lstStyle/>
          <a:p>
            <a:pPr algn="ctr">
              <a:lnSpc>
                <a:spcPct val="120000"/>
              </a:lnSpc>
            </a:pPr>
            <a:r>
              <a:rPr lang="en-US" sz="2400" b="1" dirty="0" err="1">
                <a:solidFill>
                  <a:srgbClr val="FFFF00"/>
                </a:solidFill>
                <a:latin typeface="Times New Roman" panose="02020603050405020304" pitchFamily="18" charset="0"/>
                <a:ea typeface="Times New Roman" panose="02020603050405020304" pitchFamily="18" charset="0"/>
                <a:cs typeface=".VnTime" panose="020B7200000000000000" pitchFamily="34" charset="0"/>
              </a:rPr>
              <a:t>Hướng</a:t>
            </a:r>
            <a:r>
              <a:rPr lang="en-US" sz="2400" b="1" dirty="0">
                <a:solidFill>
                  <a:srgbClr val="FFFF00"/>
                </a:solidFill>
                <a:latin typeface="Times New Roman" panose="02020603050405020304" pitchFamily="18" charset="0"/>
                <a:ea typeface="Times New Roman" panose="02020603050405020304" pitchFamily="18" charset="0"/>
                <a:cs typeface=".VnTime" panose="020B7200000000000000" pitchFamily="34" charset="0"/>
              </a:rPr>
              <a:t> </a:t>
            </a:r>
            <a:r>
              <a:rPr lang="en-US" sz="2400" b="1" dirty="0" err="1">
                <a:solidFill>
                  <a:srgbClr val="FFFF00"/>
                </a:solidFill>
                <a:latin typeface="Times New Roman" panose="02020603050405020304" pitchFamily="18" charset="0"/>
                <a:ea typeface="Times New Roman" panose="02020603050405020304" pitchFamily="18" charset="0"/>
                <a:cs typeface=".VnTime" panose="020B7200000000000000" pitchFamily="34" charset="0"/>
              </a:rPr>
              <a:t>khắc</a:t>
            </a:r>
            <a:r>
              <a:rPr lang="en-US" sz="2400" b="1" dirty="0">
                <a:solidFill>
                  <a:srgbClr val="FFFF00"/>
                </a:solidFill>
                <a:latin typeface="Times New Roman" panose="02020603050405020304" pitchFamily="18" charset="0"/>
                <a:ea typeface="Times New Roman" panose="02020603050405020304" pitchFamily="18" charset="0"/>
                <a:cs typeface=".VnTime" panose="020B7200000000000000" pitchFamily="34" charset="0"/>
              </a:rPr>
              <a:t> </a:t>
            </a:r>
            <a:r>
              <a:rPr lang="en-US" sz="2400" b="1" dirty="0" err="1">
                <a:solidFill>
                  <a:srgbClr val="FFFF00"/>
                </a:solidFill>
                <a:latin typeface="Times New Roman" panose="02020603050405020304" pitchFamily="18" charset="0"/>
                <a:ea typeface="Times New Roman" panose="02020603050405020304" pitchFamily="18" charset="0"/>
                <a:cs typeface=".VnTime" panose="020B7200000000000000" pitchFamily="34" charset="0"/>
              </a:rPr>
              <a:t>phục</a:t>
            </a:r>
            <a:endParaRPr lang="en-US" sz="2400" dirty="0">
              <a:solidFill>
                <a:srgbClr val="FFFF00"/>
              </a:solidFill>
              <a:latin typeface=".VnTime" panose="020B7200000000000000" pitchFamily="34" charset="0"/>
              <a:ea typeface="Times New Roman" panose="02020603050405020304" pitchFamily="18" charset="0"/>
              <a:cs typeface=".VnTime" panose="020B7200000000000000" pitchFamily="34" charset="0"/>
            </a:endParaRPr>
          </a:p>
        </p:txBody>
      </p:sp>
      <p:sp>
        <p:nvSpPr>
          <p:cNvPr id="30" name="TextBox 29"/>
          <p:cNvSpPr txBox="1"/>
          <p:nvPr/>
        </p:nvSpPr>
        <p:spPr>
          <a:xfrm>
            <a:off x="1253067" y="791135"/>
            <a:ext cx="4368800" cy="677104"/>
          </a:xfrm>
          <a:prstGeom prst="rect">
            <a:avLst/>
          </a:prstGeom>
          <a:noFill/>
        </p:spPr>
        <p:txBody>
          <a:bodyPr wrap="square" lIns="121917" tIns="60958" rIns="121917" bIns="60958" rtlCol="0">
            <a:spAutoFit/>
          </a:bodyPr>
          <a:lstStyle/>
          <a:p>
            <a:pPr lvl="0"/>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latin typeface="Times New Roman" panose="02020603050405020304" pitchFamily="18" charset="0"/>
                <a:ea typeface="Times New Roman" panose="02020603050405020304" pitchFamily="18" charset="0"/>
                <a:cs typeface=".VnTime" panose="020B7200000000000000" pitchFamily="34" charset="0"/>
              </a:rPr>
              <a:t>Chưa</a:t>
            </a:r>
            <a:r>
              <a:rPr lang="en-US" b="1" dirty="0">
                <a:latin typeface="Times New Roman" panose="02020603050405020304" pitchFamily="18" charset="0"/>
                <a:ea typeface="Times New Roman" panose="02020603050405020304" pitchFamily="18" charset="0"/>
                <a:cs typeface=".VnTime" panose="020B7200000000000000" pitchFamily="34" charset="0"/>
              </a:rPr>
              <a:t> </a:t>
            </a:r>
            <a:r>
              <a:rPr lang="en-US" b="1" dirty="0" err="1">
                <a:latin typeface="Times New Roman" panose="02020603050405020304" pitchFamily="18" charset="0"/>
                <a:ea typeface="Times New Roman" panose="02020603050405020304" pitchFamily="18" charset="0"/>
                <a:cs typeface=".VnTime" panose="020B7200000000000000" pitchFamily="34" charset="0"/>
              </a:rPr>
              <a:t>đúng</a:t>
            </a:r>
            <a:r>
              <a:rPr lang="en-US" b="1" dirty="0">
                <a:latin typeface="Times New Roman" panose="02020603050405020304" pitchFamily="18" charset="0"/>
                <a:ea typeface="Times New Roman" panose="02020603050405020304" pitchFamily="18" charset="0"/>
                <a:cs typeface=".VnTime" panose="020B7200000000000000" pitchFamily="34" charset="0"/>
              </a:rPr>
              <a:t> </a:t>
            </a:r>
            <a:r>
              <a:rPr lang="en-US" b="1" dirty="0" err="1">
                <a:latin typeface="Times New Roman" panose="02020603050405020304" pitchFamily="18" charset="0"/>
                <a:ea typeface="Times New Roman" panose="02020603050405020304" pitchFamily="18" charset="0"/>
                <a:cs typeface=".VnTime" panose="020B7200000000000000" pitchFamily="34" charset="0"/>
              </a:rPr>
              <a:t>hình</a:t>
            </a:r>
            <a:r>
              <a:rPr lang="en-US" b="1" dirty="0">
                <a:latin typeface="Times New Roman" panose="02020603050405020304" pitchFamily="18" charset="0"/>
                <a:ea typeface="Times New Roman" panose="02020603050405020304" pitchFamily="18" charset="0"/>
                <a:cs typeface=".VnTime" panose="020B7200000000000000" pitchFamily="34" charset="0"/>
              </a:rPr>
              <a:t> </a:t>
            </a:r>
            <a:r>
              <a:rPr lang="en-US" b="1" dirty="0" err="1">
                <a:latin typeface="Times New Roman" panose="02020603050405020304" pitchFamily="18" charset="0"/>
                <a:ea typeface="Times New Roman" panose="02020603050405020304" pitchFamily="18" charset="0"/>
                <a:cs typeface=".VnTime" panose="020B7200000000000000" pitchFamily="34" charset="0"/>
              </a:rPr>
              <a:t>thức</a:t>
            </a:r>
            <a:r>
              <a:rPr lang="en-US" b="1" dirty="0">
                <a:latin typeface="Times New Roman" panose="02020603050405020304" pitchFamily="18" charset="0"/>
                <a:ea typeface="Times New Roman" panose="02020603050405020304" pitchFamily="18" charset="0"/>
                <a:cs typeface=".VnTime" panose="020B7200000000000000" pitchFamily="34" charset="0"/>
              </a:rPr>
              <a:t> </a:t>
            </a:r>
            <a:r>
              <a:rPr lang="en-US" b="1" dirty="0" err="1">
                <a:latin typeface="Times New Roman" panose="02020603050405020304" pitchFamily="18" charset="0"/>
                <a:ea typeface="Times New Roman" panose="02020603050405020304" pitchFamily="18" charset="0"/>
                <a:cs typeface=".VnTime" panose="020B7200000000000000" pitchFamily="34" charset="0"/>
              </a:rPr>
              <a:t>đoạn</a:t>
            </a:r>
            <a:r>
              <a:rPr lang="en-US" b="1" dirty="0">
                <a:latin typeface="Times New Roman" panose="02020603050405020304" pitchFamily="18" charset="0"/>
                <a:ea typeface="Times New Roman" panose="02020603050405020304" pitchFamily="18" charset="0"/>
                <a:cs typeface=".VnTime" panose="020B7200000000000000" pitchFamily="34" charset="0"/>
              </a:rPr>
              <a:t> </a:t>
            </a:r>
            <a:r>
              <a:rPr lang="en-US" b="1" dirty="0" err="1">
                <a:latin typeface="Times New Roman" panose="02020603050405020304" pitchFamily="18" charset="0"/>
                <a:ea typeface="Times New Roman" panose="02020603050405020304" pitchFamily="18" charset="0"/>
                <a:cs typeface=".VnTime" panose="020B7200000000000000" pitchFamily="34" charset="0"/>
              </a:rPr>
              <a:t>văn</a:t>
            </a:r>
            <a:r>
              <a:rPr lang="en-US" b="1" dirty="0">
                <a:latin typeface="Times New Roman" panose="02020603050405020304" pitchFamily="18" charset="0"/>
                <a:ea typeface="Times New Roman" panose="02020603050405020304" pitchFamily="18" charset="0"/>
                <a:cs typeface=".VnTime" panose="020B7200000000000000" pitchFamily="34" charset="0"/>
              </a:rPr>
              <a:t>.</a:t>
            </a:r>
            <a:endParaRPr lang="en-US" b="1" dirty="0">
              <a:latin typeface=".VnTime" panose="020B7200000000000000" pitchFamily="34" charset="0"/>
              <a:ea typeface="Times New Roman" panose="02020603050405020304" pitchFamily="18" charset="0"/>
              <a:cs typeface=".VnTime" panose="020B7200000000000000" pitchFamily="34" charset="0"/>
            </a:endParaRPr>
          </a:p>
          <a:p>
            <a:endParaRPr lang="en-US" dirty="0"/>
          </a:p>
        </p:txBody>
      </p:sp>
      <p:sp>
        <p:nvSpPr>
          <p:cNvPr id="31" name="TextBox 30"/>
          <p:cNvSpPr txBox="1"/>
          <p:nvPr/>
        </p:nvSpPr>
        <p:spPr>
          <a:xfrm>
            <a:off x="6445622" y="771079"/>
            <a:ext cx="5029686" cy="677104"/>
          </a:xfrm>
          <a:prstGeom prst="rect">
            <a:avLst/>
          </a:prstGeom>
          <a:noFill/>
        </p:spPr>
        <p:txBody>
          <a:bodyPr wrap="square" lIns="121917" tIns="60958" rIns="121917" bIns="60958" rtlCol="0">
            <a:spAutoFit/>
          </a:bodyPr>
          <a:lstStyle/>
          <a:p>
            <a:pPr lvl="0"/>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Lùi</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đầu</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dòng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viết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hoa</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chữ</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cái</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đầu</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tiên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en-US" b="1" dirty="0">
              <a:solidFill>
                <a:schemeClr val="bg1"/>
              </a:solidFill>
              <a:latin typeface=".VnTime" panose="020B7200000000000000" pitchFamily="34" charset="0"/>
              <a:ea typeface="Times New Roman" panose="02020603050405020304" pitchFamily="18" charset="0"/>
              <a:cs typeface=".VnTime" panose="020B7200000000000000" pitchFamily="34" charset="0"/>
            </a:endParaRPr>
          </a:p>
          <a:p>
            <a:endParaRPr lang="en-US" dirty="0">
              <a:solidFill>
                <a:schemeClr val="bg1"/>
              </a:solidFill>
            </a:endParaRPr>
          </a:p>
        </p:txBody>
      </p:sp>
      <p:sp>
        <p:nvSpPr>
          <p:cNvPr id="32" name="Rectangle 31"/>
          <p:cNvSpPr/>
          <p:nvPr/>
        </p:nvSpPr>
        <p:spPr>
          <a:xfrm>
            <a:off x="1227666" y="1369301"/>
            <a:ext cx="3623733" cy="400105"/>
          </a:xfrm>
          <a:prstGeom prst="rect">
            <a:avLst/>
          </a:prstGeom>
        </p:spPr>
        <p:txBody>
          <a:bodyPr wrap="square" lIns="121917" tIns="60958" rIns="121917" bIns="60958">
            <a:spAutoFit/>
          </a:bodyPr>
          <a:lstStyle/>
          <a:p>
            <a:pPr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Chưa</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đảm</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bảo</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dung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lượng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en-US" b="1" dirty="0">
              <a:solidFill>
                <a:schemeClr val="bg1"/>
              </a:solidFill>
              <a:latin typeface=".VnTime" panose="020B7200000000000000" pitchFamily="34" charset="0"/>
              <a:ea typeface="Times New Roman" panose="02020603050405020304" pitchFamily="18" charset="0"/>
              <a:cs typeface=".VnTime" panose="020B7200000000000000" pitchFamily="34" charset="0"/>
            </a:endParaRPr>
          </a:p>
        </p:txBody>
      </p:sp>
      <p:sp>
        <p:nvSpPr>
          <p:cNvPr id="33" name="Rectangle 32"/>
          <p:cNvSpPr/>
          <p:nvPr/>
        </p:nvSpPr>
        <p:spPr>
          <a:xfrm>
            <a:off x="6428504" y="1360859"/>
            <a:ext cx="5350177" cy="400105"/>
          </a:xfrm>
          <a:prstGeom prst="rect">
            <a:avLst/>
          </a:prstGeom>
        </p:spPr>
        <p:txBody>
          <a:bodyPr wrap="none" lIns="121917" tIns="60958" rIns="121917" bIns="60958">
            <a:spAutoFit/>
          </a:bodyPr>
          <a:lstStyle/>
          <a:p>
            <a:pPr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Đúng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độ</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dài</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quy</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định</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(1/2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hoặc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2/3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trang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giấy</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thi</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en-US" b="1" dirty="0">
              <a:solidFill>
                <a:schemeClr val="bg1"/>
              </a:solidFill>
              <a:latin typeface=".VnTime" panose="020B7200000000000000" pitchFamily="34" charset="0"/>
              <a:ea typeface="Times New Roman" panose="02020603050405020304" pitchFamily="18" charset="0"/>
              <a:cs typeface=".VnTime" panose="020B7200000000000000" pitchFamily="34" charset="0"/>
            </a:endParaRPr>
          </a:p>
        </p:txBody>
      </p:sp>
      <p:sp>
        <p:nvSpPr>
          <p:cNvPr id="34" name="Rectangle 33"/>
          <p:cNvSpPr/>
          <p:nvPr/>
        </p:nvSpPr>
        <p:spPr>
          <a:xfrm>
            <a:off x="1185333" y="1902933"/>
            <a:ext cx="5308600" cy="400105"/>
          </a:xfrm>
          <a:prstGeom prst="rect">
            <a:avLst/>
          </a:prstGeom>
        </p:spPr>
        <p:txBody>
          <a:bodyPr wrap="square" lIns="121917" tIns="60958" rIns="121917" bIns="60958">
            <a:spAutoFit/>
          </a:bodyPr>
          <a:lstStyle/>
          <a:p>
            <a:pPr algn="just"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Diễn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đạt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lủng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củng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sai</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ngữ</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pháp</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sai</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chính</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tả</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en-US" b="1" dirty="0">
              <a:solidFill>
                <a:schemeClr val="bg1"/>
              </a:solidFill>
              <a:latin typeface=".VnTime" panose="020B7200000000000000" pitchFamily="34" charset="0"/>
              <a:ea typeface="Times New Roman" panose="02020603050405020304" pitchFamily="18" charset="0"/>
              <a:cs typeface=".VnTime" panose="020B7200000000000000" pitchFamily="34" charset="0"/>
            </a:endParaRPr>
          </a:p>
        </p:txBody>
      </p:sp>
      <p:sp>
        <p:nvSpPr>
          <p:cNvPr id="35" name="Rectangle 34"/>
          <p:cNvSpPr/>
          <p:nvPr/>
        </p:nvSpPr>
        <p:spPr>
          <a:xfrm>
            <a:off x="6445170" y="1872318"/>
            <a:ext cx="5689580" cy="400105"/>
          </a:xfrm>
          <a:prstGeom prst="rect">
            <a:avLst/>
          </a:prstGeom>
        </p:spPr>
        <p:txBody>
          <a:bodyPr wrap="square" lIns="121917" tIns="60958" rIns="121917" bIns="60958">
            <a:spAutoFit/>
          </a:bodyPr>
          <a:lstStyle/>
          <a:p>
            <a:pPr algn="just"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Diễn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đạt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mạch</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lạc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rõ</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ràng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đúng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ngữ</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pháp</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chính</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tả</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en-US" b="1" dirty="0">
              <a:solidFill>
                <a:schemeClr val="bg1"/>
              </a:solidFill>
              <a:latin typeface=".VnTime" panose="020B7200000000000000" pitchFamily="34" charset="0"/>
              <a:ea typeface="Times New Roman" panose="02020603050405020304" pitchFamily="18" charset="0"/>
              <a:cs typeface=".VnTime" panose="020B7200000000000000" pitchFamily="34" charset="0"/>
            </a:endParaRPr>
          </a:p>
        </p:txBody>
      </p:sp>
      <p:sp>
        <p:nvSpPr>
          <p:cNvPr id="36" name="Rectangle 35"/>
          <p:cNvSpPr/>
          <p:nvPr/>
        </p:nvSpPr>
        <p:spPr>
          <a:xfrm>
            <a:off x="1202038" y="2620917"/>
            <a:ext cx="4829944" cy="400105"/>
          </a:xfrm>
          <a:prstGeom prst="rect">
            <a:avLst/>
          </a:prstGeom>
        </p:spPr>
        <p:txBody>
          <a:bodyPr wrap="square" lIns="121917" tIns="60958" rIns="121917" bIns="60958">
            <a:spAutoFit/>
          </a:bodyPr>
          <a:lstStyle/>
          <a:p>
            <a:pPr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Thiếu</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liên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kết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hoặc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liên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kết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chưa</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chặt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chẽ</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endParaRPr lang="en-US" b="1" dirty="0">
              <a:solidFill>
                <a:schemeClr val="bg1"/>
              </a:solidFill>
            </a:endParaRPr>
          </a:p>
        </p:txBody>
      </p:sp>
      <p:sp>
        <p:nvSpPr>
          <p:cNvPr id="37" name="Rectangle 36"/>
          <p:cNvSpPr/>
          <p:nvPr/>
        </p:nvSpPr>
        <p:spPr>
          <a:xfrm>
            <a:off x="6398124" y="2569222"/>
            <a:ext cx="4506997" cy="400105"/>
          </a:xfrm>
          <a:prstGeom prst="rect">
            <a:avLst/>
          </a:prstGeom>
        </p:spPr>
        <p:txBody>
          <a:bodyPr wrap="none" lIns="121917" tIns="60958" rIns="121917" bIns="60958">
            <a:spAutoFit/>
          </a:bodyPr>
          <a:lstStyle/>
          <a:p>
            <a:pPr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Sử</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dụng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các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phương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tiện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liên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kết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từ</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câu</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vi-VN" b="1" dirty="0">
              <a:solidFill>
                <a:schemeClr val="bg1"/>
              </a:solidFill>
            </a:endParaRPr>
          </a:p>
        </p:txBody>
      </p:sp>
      <p:graphicFrame>
        <p:nvGraphicFramePr>
          <p:cNvPr id="38" name="Table 8">
            <a:extLst>
              <a:ext uri="{FF2B5EF4-FFF2-40B4-BE49-F238E27FC236}">
                <a16:creationId xmlns:a16="http://schemas.microsoft.com/office/drawing/2014/main" xmlns="" id="{0D696DA2-D82E-425F-93C3-CCFD17C1FE45}"/>
              </a:ext>
            </a:extLst>
          </p:cNvPr>
          <p:cNvGraphicFramePr>
            <a:graphicFrameLocks noGrp="1"/>
          </p:cNvGraphicFramePr>
          <p:nvPr>
            <p:extLst>
              <p:ext uri="{D42A27DB-BD31-4B8C-83A1-F6EECF244321}">
                <p14:modId xmlns:p14="http://schemas.microsoft.com/office/powerpoint/2010/main" xmlns="" val="123889357"/>
              </p:ext>
            </p:extLst>
          </p:nvPr>
        </p:nvGraphicFramePr>
        <p:xfrm>
          <a:off x="1244599" y="3727029"/>
          <a:ext cx="10864976" cy="2309800"/>
        </p:xfrm>
        <a:graphic>
          <a:graphicData uri="http://schemas.openxmlformats.org/drawingml/2006/table">
            <a:tbl>
              <a:tblPr firstRow="1" bandRow="1"/>
              <a:tblGrid>
                <a:gridCol w="5194937">
                  <a:extLst>
                    <a:ext uri="{9D8B030D-6E8A-4147-A177-3AD203B41FA5}">
                      <a16:colId xmlns:a16="http://schemas.microsoft.com/office/drawing/2014/main" xmlns="" val="2372275092"/>
                    </a:ext>
                  </a:extLst>
                </a:gridCol>
                <a:gridCol w="5670039">
                  <a:extLst>
                    <a:ext uri="{9D8B030D-6E8A-4147-A177-3AD203B41FA5}">
                      <a16:colId xmlns:a16="http://schemas.microsoft.com/office/drawing/2014/main" xmlns="" val="2915245112"/>
                    </a:ext>
                  </a:extLst>
                </a:gridCol>
              </a:tblGrid>
              <a:tr h="653989">
                <a:tc>
                  <a:txBody>
                    <a:bodyPr/>
                    <a:lstStyle/>
                    <a:p>
                      <a:endParaRPr lang="vi-VN" sz="2100" b="1" dirty="0">
                        <a:solidFill>
                          <a:schemeClr val="bg1"/>
                        </a:solidFill>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endParaRPr lang="en-US" sz="2100" b="1" dirty="0">
                        <a:solidFill>
                          <a:schemeClr val="bg1"/>
                        </a:solidFill>
                        <a:latin typeface="+mn-lt"/>
                        <a:cs typeface="+mn-cs"/>
                      </a:endParaRPr>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1548396405"/>
                  </a:ext>
                </a:extLst>
              </a:tr>
              <a:tr h="764134">
                <a:tc>
                  <a:txBody>
                    <a:bodyPr/>
                    <a:lstStyle/>
                    <a:p>
                      <a:pPr marL="0" marR="0" lvl="0" indent="0" algn="l" defTabSz="342900" rtl="0" eaLnBrk="1" fontAlgn="auto" latinLnBrk="0" hangingPunct="1">
                        <a:lnSpc>
                          <a:spcPct val="100000"/>
                        </a:lnSpc>
                        <a:spcBef>
                          <a:spcPts val="0"/>
                        </a:spcBef>
                        <a:spcAft>
                          <a:spcPts val="0"/>
                        </a:spcAft>
                        <a:buClrTx/>
                        <a:buSzTx/>
                        <a:buFontTx/>
                        <a:buNone/>
                        <a:tabLst/>
                        <a:defRPr/>
                      </a:pPr>
                      <a:endParaRPr lang="vi-VN" sz="2100" b="1" dirty="0"/>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just">
                        <a:lnSpc>
                          <a:spcPct val="120000"/>
                        </a:lnSpc>
                      </a:pPr>
                      <a:endParaRPr lang="vi-VN" sz="2100" b="1" dirty="0"/>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3745086738"/>
                  </a:ext>
                </a:extLst>
              </a:tr>
              <a:tr h="891677">
                <a:tc>
                  <a:txBody>
                    <a:bodyPr/>
                    <a:lstStyle/>
                    <a:p>
                      <a:endParaRPr lang="vi-VN" sz="2100" b="1" dirty="0"/>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endParaRPr lang="vi-VN" sz="2100" b="1" dirty="0"/>
                    </a:p>
                  </a:txBody>
                  <a:tcPr marL="121920" marR="121920" marT="60960" marB="6096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xmlns="" val="462469509"/>
                  </a:ext>
                </a:extLst>
              </a:tr>
            </a:tbl>
          </a:graphicData>
        </a:graphic>
      </p:graphicFrame>
      <p:sp>
        <p:nvSpPr>
          <p:cNvPr id="39" name="Rectangle 38"/>
          <p:cNvSpPr/>
          <p:nvPr/>
        </p:nvSpPr>
        <p:spPr>
          <a:xfrm>
            <a:off x="1185333" y="3732180"/>
            <a:ext cx="4986867" cy="677104"/>
          </a:xfrm>
          <a:prstGeom prst="rect">
            <a:avLst/>
          </a:prstGeom>
        </p:spPr>
        <p:txBody>
          <a:bodyPr wrap="square" lIns="121917" tIns="60958" rIns="121917" bIns="60958">
            <a:spAutoFit/>
          </a:bodyPr>
          <a:lstStyle/>
          <a:p>
            <a:pPr marL="285750" indent="-285750" defTabSz="457189">
              <a:buFontTx/>
              <a:buChar char="-"/>
              <a:defRPr/>
            </a:pP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Thiếu</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ý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hoặc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viết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lan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man.</a:t>
            </a:r>
          </a:p>
          <a:p>
            <a:pPr marL="285750" indent="-285750" defTabSz="457189">
              <a:buFontTx/>
              <a:buChar char="-"/>
              <a:defRPr/>
            </a:pP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Trình</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tự</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lập</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luận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sắp</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xếp</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các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ý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lộn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xộn</a:t>
            </a:r>
            <a:endParaRPr lang="en-US" b="1" dirty="0">
              <a:solidFill>
                <a:schemeClr val="bg1"/>
              </a:solidFill>
              <a:latin typeface=".VnTime" panose="020B7200000000000000" pitchFamily="34" charset="0"/>
              <a:ea typeface="Times New Roman" panose="02020603050405020304" pitchFamily="18" charset="0"/>
              <a:cs typeface=".VnTime" panose="020B7200000000000000" pitchFamily="34" charset="0"/>
            </a:endParaRPr>
          </a:p>
        </p:txBody>
      </p:sp>
      <p:sp>
        <p:nvSpPr>
          <p:cNvPr id="40" name="Rectangle 39"/>
          <p:cNvSpPr/>
          <p:nvPr/>
        </p:nvSpPr>
        <p:spPr>
          <a:xfrm>
            <a:off x="6413843" y="3770866"/>
            <a:ext cx="5778157" cy="954103"/>
          </a:xfrm>
          <a:prstGeom prst="rect">
            <a:avLst/>
          </a:prstGeom>
        </p:spPr>
        <p:txBody>
          <a:bodyPr wrap="square" lIns="121917" tIns="60958" rIns="121917" bIns="60958">
            <a:spAutoFit/>
          </a:bodyPr>
          <a:lstStyle/>
          <a:p>
            <a:pPr marL="285750" indent="-285750" algn="just" defTabSz="457189">
              <a:buFontTx/>
              <a:buChar char="-"/>
              <a:defRPr/>
            </a:pP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Bám</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sát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cấu</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trúc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đoạn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các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câu</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cùng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hướng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về</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chủ</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đề</a:t>
            </a:r>
            <a:endPar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endParaRPr>
          </a:p>
          <a:p>
            <a:pPr marL="285750" indent="-285750" algn="just" defTabSz="457189">
              <a:buFontTx/>
              <a:buChar char="-"/>
              <a:defRPr/>
            </a:pPr>
            <a:r>
              <a:rPr lang="en-US" b="1" dirty="0" err="1">
                <a:solidFill>
                  <a:schemeClr val="bg1"/>
                </a:solidFill>
                <a:latin typeface="Times New Roman" panose="02020603050405020304" pitchFamily="18" charset="0"/>
                <a:cs typeface="Times New Roman" panose="02020603050405020304" pitchFamily="18" charset="0"/>
              </a:rPr>
              <a:t>Trình</a:t>
            </a:r>
            <a:r>
              <a:rPr lang="en-US" b="1" dirty="0">
                <a:solidFill>
                  <a:schemeClr val="bg1"/>
                </a:solidFill>
                <a:latin typeface="Times New Roman" panose="02020603050405020304" pitchFamily="18" charset="0"/>
                <a:cs typeface="Times New Roman" panose="02020603050405020304" pitchFamily="18" charset="0"/>
              </a:rPr>
              <a:t> </a:t>
            </a:r>
            <a:r>
              <a:rPr lang="en-US" b="1" dirty="0" err="1">
                <a:solidFill>
                  <a:schemeClr val="bg1"/>
                </a:solidFill>
                <a:latin typeface="Times New Roman" panose="02020603050405020304" pitchFamily="18" charset="0"/>
                <a:cs typeface="Times New Roman" panose="02020603050405020304" pitchFamily="18" charset="0"/>
              </a:rPr>
              <a:t>tự</a:t>
            </a:r>
            <a:r>
              <a:rPr lang="en-US" b="1" dirty="0">
                <a:solidFill>
                  <a:schemeClr val="bg1"/>
                </a:solidFill>
                <a:latin typeface="Times New Roman" panose="02020603050405020304" pitchFamily="18" charset="0"/>
                <a:cs typeface="Times New Roman" panose="02020603050405020304" pitchFamily="18" charset="0"/>
              </a:rPr>
              <a:t> </a:t>
            </a:r>
            <a:r>
              <a:rPr lang="en-US" b="1" dirty="0" err="1">
                <a:solidFill>
                  <a:schemeClr val="bg1"/>
                </a:solidFill>
                <a:latin typeface="Times New Roman" panose="02020603050405020304" pitchFamily="18" charset="0"/>
                <a:cs typeface="Times New Roman" panose="02020603050405020304" pitchFamily="18" charset="0"/>
              </a:rPr>
              <a:t>lập</a:t>
            </a:r>
            <a:r>
              <a:rPr lang="en-US" b="1" dirty="0">
                <a:solidFill>
                  <a:schemeClr val="bg1"/>
                </a:solidFill>
                <a:latin typeface="Times New Roman" panose="02020603050405020304" pitchFamily="18" charset="0"/>
                <a:cs typeface="Times New Roman" panose="02020603050405020304" pitchFamily="18" charset="0"/>
              </a:rPr>
              <a:t> </a:t>
            </a:r>
            <a:r>
              <a:rPr lang="en-US" b="1" dirty="0" err="1">
                <a:solidFill>
                  <a:schemeClr val="bg1"/>
                </a:solidFill>
                <a:latin typeface="Times New Roman" panose="02020603050405020304" pitchFamily="18" charset="0"/>
                <a:cs typeface="Times New Roman" panose="02020603050405020304" pitchFamily="18" charset="0"/>
              </a:rPr>
              <a:t>luận</a:t>
            </a:r>
            <a:r>
              <a:rPr lang="en-US" b="1" dirty="0">
                <a:solidFill>
                  <a:schemeClr val="bg1"/>
                </a:solidFill>
                <a:latin typeface="Times New Roman" panose="02020603050405020304" pitchFamily="18" charset="0"/>
                <a:cs typeface="Times New Roman" panose="02020603050405020304" pitchFamily="18" charset="0"/>
              </a:rPr>
              <a:t>: </a:t>
            </a:r>
            <a:r>
              <a:rPr lang="en-US" b="1" dirty="0" err="1">
                <a:solidFill>
                  <a:schemeClr val="bg1"/>
                </a:solidFill>
                <a:latin typeface="Times New Roman" panose="02020603050405020304" pitchFamily="18" charset="0"/>
                <a:cs typeface="Times New Roman" panose="02020603050405020304" pitchFamily="18" charset="0"/>
              </a:rPr>
              <a:t>bám</a:t>
            </a:r>
            <a:r>
              <a:rPr lang="en-US" b="1" dirty="0">
                <a:solidFill>
                  <a:schemeClr val="bg1"/>
                </a:solidFill>
                <a:latin typeface="Times New Roman" panose="02020603050405020304" pitchFamily="18" charset="0"/>
                <a:cs typeface="Times New Roman" panose="02020603050405020304" pitchFamily="18" charset="0"/>
              </a:rPr>
              <a:t> </a:t>
            </a:r>
            <a:r>
              <a:rPr lang="en-US" b="1" dirty="0" err="1">
                <a:solidFill>
                  <a:schemeClr val="bg1"/>
                </a:solidFill>
                <a:latin typeface="Times New Roman" panose="02020603050405020304" pitchFamily="18" charset="0"/>
                <a:cs typeface="Times New Roman" panose="02020603050405020304" pitchFamily="18" charset="0"/>
              </a:rPr>
              <a:t>sát</a:t>
            </a:r>
            <a:r>
              <a:rPr lang="en-US" b="1" dirty="0">
                <a:solidFill>
                  <a:schemeClr val="bg1"/>
                </a:solidFill>
                <a:latin typeface="Times New Roman" panose="02020603050405020304" pitchFamily="18" charset="0"/>
                <a:cs typeface="Times New Roman" panose="02020603050405020304" pitchFamily="18" charset="0"/>
              </a:rPr>
              <a:t> </a:t>
            </a:r>
            <a:r>
              <a:rPr lang="en-US" b="1" dirty="0" err="1">
                <a:solidFill>
                  <a:schemeClr val="bg1"/>
                </a:solidFill>
                <a:latin typeface="Times New Roman" panose="02020603050405020304" pitchFamily="18" charset="0"/>
                <a:cs typeface="Times New Roman" panose="02020603050405020304" pitchFamily="18" charset="0"/>
              </a:rPr>
              <a:t>vào</a:t>
            </a:r>
            <a:r>
              <a:rPr lang="en-US" b="1" dirty="0">
                <a:solidFill>
                  <a:schemeClr val="bg1"/>
                </a:solidFill>
                <a:latin typeface="Times New Roman" panose="02020603050405020304" pitchFamily="18" charset="0"/>
                <a:cs typeface="Times New Roman" panose="02020603050405020304" pitchFamily="18" charset="0"/>
              </a:rPr>
              <a:t> </a:t>
            </a:r>
            <a:r>
              <a:rPr lang="en-US" b="1" dirty="0" err="1">
                <a:solidFill>
                  <a:schemeClr val="bg1"/>
                </a:solidFill>
                <a:latin typeface="Times New Roman" panose="02020603050405020304" pitchFamily="18" charset="0"/>
                <a:cs typeface="Times New Roman" panose="02020603050405020304" pitchFamily="18" charset="0"/>
              </a:rPr>
              <a:t>dàn</a:t>
            </a:r>
            <a:r>
              <a:rPr lang="en-US" b="1" dirty="0">
                <a:solidFill>
                  <a:schemeClr val="bg1"/>
                </a:solidFill>
                <a:latin typeface="Times New Roman" panose="02020603050405020304" pitchFamily="18" charset="0"/>
                <a:cs typeface="Times New Roman" panose="02020603050405020304" pitchFamily="18" charset="0"/>
              </a:rPr>
              <a:t> ý</a:t>
            </a:r>
            <a:endParaRPr lang="vi-VN" b="1" dirty="0">
              <a:solidFill>
                <a:schemeClr val="bg1"/>
              </a:solidFill>
              <a:latin typeface="Times New Roman" panose="02020603050405020304" pitchFamily="18" charset="0"/>
              <a:cs typeface="Times New Roman" panose="02020603050405020304" pitchFamily="18" charset="0"/>
            </a:endParaRPr>
          </a:p>
          <a:p>
            <a:pPr algn="just" defTabSz="457189">
              <a:defRPr/>
            </a:pPr>
            <a:endParaRPr lang="vi-VN" b="1" dirty="0">
              <a:solidFill>
                <a:schemeClr val="bg1"/>
              </a:solidFill>
            </a:endParaRPr>
          </a:p>
        </p:txBody>
      </p:sp>
      <p:sp>
        <p:nvSpPr>
          <p:cNvPr id="41" name="Rectangle 40"/>
          <p:cNvSpPr/>
          <p:nvPr/>
        </p:nvSpPr>
        <p:spPr>
          <a:xfrm>
            <a:off x="1168399" y="4505522"/>
            <a:ext cx="5300134" cy="677104"/>
          </a:xfrm>
          <a:prstGeom prst="rect">
            <a:avLst/>
          </a:prstGeom>
        </p:spPr>
        <p:txBody>
          <a:bodyPr wrap="square" lIns="121917" tIns="60958" rIns="121917" bIns="60958">
            <a:spAutoFit/>
          </a:bodyPr>
          <a:lstStyle/>
          <a:p>
            <a:pPr algn="just"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Dẫn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chứng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chưa</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chọn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lọc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hoặc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không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có</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dẫn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chứng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vi-VN" b="1" dirty="0">
              <a:solidFill>
                <a:schemeClr val="bg1"/>
              </a:solidFill>
            </a:endParaRPr>
          </a:p>
        </p:txBody>
      </p:sp>
      <p:sp>
        <p:nvSpPr>
          <p:cNvPr id="42" name="Rectangle 41"/>
          <p:cNvSpPr/>
          <p:nvPr/>
        </p:nvSpPr>
        <p:spPr>
          <a:xfrm>
            <a:off x="6397367" y="4509072"/>
            <a:ext cx="5405412" cy="426203"/>
          </a:xfrm>
          <a:prstGeom prst="rect">
            <a:avLst/>
          </a:prstGeom>
        </p:spPr>
        <p:txBody>
          <a:bodyPr wrap="square" lIns="121917" tIns="60958" rIns="121917" bIns="60958">
            <a:spAutoFit/>
          </a:bodyPr>
          <a:lstStyle/>
          <a:p>
            <a:pPr algn="just">
              <a:lnSpc>
                <a:spcPct val="120000"/>
              </a:lnSpc>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Dẫn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chứng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phù</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hợp</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cập</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nhật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thuyết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phục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vi-VN" b="1" dirty="0">
              <a:solidFill>
                <a:schemeClr val="bg1"/>
              </a:solidFill>
            </a:endParaRPr>
          </a:p>
        </p:txBody>
      </p:sp>
      <p:sp>
        <p:nvSpPr>
          <p:cNvPr id="43" name="Rectangle 42"/>
          <p:cNvSpPr/>
          <p:nvPr/>
        </p:nvSpPr>
        <p:spPr>
          <a:xfrm>
            <a:off x="1253295" y="5254969"/>
            <a:ext cx="5071534" cy="677104"/>
          </a:xfrm>
          <a:prstGeom prst="rect">
            <a:avLst/>
          </a:prstGeom>
        </p:spPr>
        <p:txBody>
          <a:bodyPr wrap="square" lIns="121917" tIns="60958" rIns="121917" bIns="60958">
            <a:spAutoFit/>
          </a:bodyPr>
          <a:lstStyle/>
          <a:p>
            <a:pPr algn="just"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Liên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hệ</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chung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chung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pt-BR"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chưa cập nhật thực tế đời sống, còn mang tính khẩu hiệu.</a:t>
            </a:r>
            <a:endParaRPr lang="en-US" b="1" dirty="0">
              <a:solidFill>
                <a:schemeClr val="bg1"/>
              </a:solidFill>
            </a:endParaRPr>
          </a:p>
        </p:txBody>
      </p:sp>
      <p:sp>
        <p:nvSpPr>
          <p:cNvPr id="44" name="Rectangle 43"/>
          <p:cNvSpPr/>
          <p:nvPr/>
        </p:nvSpPr>
        <p:spPr>
          <a:xfrm>
            <a:off x="6424650" y="5225451"/>
            <a:ext cx="5642912" cy="677104"/>
          </a:xfrm>
          <a:prstGeom prst="rect">
            <a:avLst/>
          </a:prstGeom>
        </p:spPr>
        <p:txBody>
          <a:bodyPr wrap="square" lIns="121917" tIns="60958" rIns="121917" bIns="60958">
            <a:spAutoFit/>
          </a:bodyPr>
          <a:lstStyle/>
          <a:p>
            <a:pPr algn="just" defTabSz="457189">
              <a:defRPr/>
            </a:pP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Liên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hệ</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phải</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gắn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với</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những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hành</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động</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cụ</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thể</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thiết</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thực</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của</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bản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 </a:t>
            </a:r>
            <a:r>
              <a:rPr lang="en-US" b="1" dirty="0" err="1">
                <a:solidFill>
                  <a:schemeClr val="bg1"/>
                </a:solidFill>
                <a:latin typeface="Times New Roman" panose="02020603050405020304" pitchFamily="18" charset="0"/>
                <a:ea typeface="Times New Roman" panose="02020603050405020304" pitchFamily="18" charset="0"/>
                <a:cs typeface=".VnTime" panose="020B7200000000000000" pitchFamily="34" charset="0"/>
              </a:rPr>
              <a:t>thân</a:t>
            </a:r>
            <a:r>
              <a:rPr lang="en-US" b="1" dirty="0">
                <a:solidFill>
                  <a:schemeClr val="bg1"/>
                </a:solidFill>
                <a:latin typeface="Times New Roman" panose="02020603050405020304" pitchFamily="18" charset="0"/>
                <a:ea typeface="Times New Roman" panose="02020603050405020304" pitchFamily="18" charset="0"/>
                <a:cs typeface=".VnTime" panose="020B7200000000000000" pitchFamily="34" charset="0"/>
              </a:rPr>
              <a:t>.</a:t>
            </a:r>
            <a:endParaRPr lang="en-US" b="1" dirty="0">
              <a:solidFill>
                <a:schemeClr val="bg1"/>
              </a:solidFill>
            </a:endParaRPr>
          </a:p>
        </p:txBody>
      </p:sp>
      <p:sp>
        <p:nvSpPr>
          <p:cNvPr id="45" name="Rectangle 44"/>
          <p:cNvSpPr/>
          <p:nvPr/>
        </p:nvSpPr>
        <p:spPr>
          <a:xfrm>
            <a:off x="127457" y="109610"/>
            <a:ext cx="1175322" cy="369332"/>
          </a:xfrm>
          <a:prstGeom prst="rect">
            <a:avLst/>
          </a:prstGeom>
        </p:spPr>
        <p:txBody>
          <a:bodyPr wrap="none">
            <a:spAutoFit/>
          </a:bodyPr>
          <a:lstStyle/>
          <a:p>
            <a:r>
              <a:rPr lang="en-US" b="1" dirty="0">
                <a:solidFill>
                  <a:srgbClr val="FFFF00"/>
                </a:solidFill>
                <a:latin typeface="Times New Roman" panose="02020603050405020304" pitchFamily="18" charset="0"/>
                <a:cs typeface="Times New Roman" panose="02020603050405020304" pitchFamily="18" charset="0"/>
              </a:rPr>
              <a:t>4. </a:t>
            </a:r>
            <a:r>
              <a:rPr lang="en-US" b="1" dirty="0" err="1">
                <a:solidFill>
                  <a:srgbClr val="FFFF00"/>
                </a:solidFill>
                <a:latin typeface="Times New Roman" panose="02020603050405020304" pitchFamily="18" charset="0"/>
                <a:cs typeface="Times New Roman" panose="02020603050405020304" pitchFamily="18" charset="0"/>
              </a:rPr>
              <a:t>Sửa</a:t>
            </a:r>
            <a:r>
              <a:rPr lang="en-US" b="1" dirty="0">
                <a:solidFill>
                  <a:srgbClr val="FFFF00"/>
                </a:solidFill>
                <a:latin typeface="Times New Roman" panose="02020603050405020304" pitchFamily="18" charset="0"/>
                <a:cs typeface="Times New Roman" panose="02020603050405020304" pitchFamily="18" charset="0"/>
              </a:rPr>
              <a:t> </a:t>
            </a:r>
            <a:r>
              <a:rPr lang="en-US" b="1" dirty="0" err="1">
                <a:solidFill>
                  <a:srgbClr val="FFFF00"/>
                </a:solidFill>
                <a:latin typeface="Times New Roman" panose="02020603050405020304" pitchFamily="18" charset="0"/>
                <a:cs typeface="Times New Roman" panose="02020603050405020304" pitchFamily="18" charset="0"/>
              </a:rPr>
              <a:t>lỗi</a:t>
            </a:r>
            <a:r>
              <a:rPr lang="en-US" b="1" dirty="0">
                <a:solidFill>
                  <a:srgbClr val="FFFF00"/>
                </a:solidFill>
                <a:latin typeface="Times New Roman" panose="02020603050405020304" pitchFamily="18" charset="0"/>
                <a:cs typeface="Times New Roman" panose="02020603050405020304" pitchFamily="18" charset="0"/>
              </a:rPr>
              <a:t>:</a:t>
            </a:r>
            <a:endParaRPr lang="vi-VN" b="1" dirty="0">
              <a:solidFill>
                <a:srgbClr val="FFFF00"/>
              </a:solidFill>
              <a:latin typeface="Times New Roman" panose="02020603050405020304" pitchFamily="18" charset="0"/>
              <a:cs typeface="Times New Roman" panose="02020603050405020304" pitchFamily="18"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1000"/>
                                        <p:tgtEl>
                                          <p:spTgt spid="28"/>
                                        </p:tgtEl>
                                      </p:cBhvr>
                                    </p:animEffect>
                                    <p:anim calcmode="lin" valueType="num">
                                      <p:cBhvr>
                                        <p:cTn id="20" dur="1000" fill="hold"/>
                                        <p:tgtEl>
                                          <p:spTgt spid="28"/>
                                        </p:tgtEl>
                                        <p:attrNameLst>
                                          <p:attrName>ppt_x</p:attrName>
                                        </p:attrNameLst>
                                      </p:cBhvr>
                                      <p:tavLst>
                                        <p:tav tm="0">
                                          <p:val>
                                            <p:strVal val="#ppt_x"/>
                                          </p:val>
                                        </p:tav>
                                        <p:tav tm="100000">
                                          <p:val>
                                            <p:strVal val="#ppt_x"/>
                                          </p:val>
                                        </p:tav>
                                      </p:tavLst>
                                    </p:anim>
                                    <p:anim calcmode="lin" valueType="num">
                                      <p:cBhvr>
                                        <p:cTn id="21"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fade">
                                      <p:cBhvr>
                                        <p:cTn id="26" dur="1000"/>
                                        <p:tgtEl>
                                          <p:spTgt spid="29"/>
                                        </p:tgtEl>
                                      </p:cBhvr>
                                    </p:animEffect>
                                    <p:anim calcmode="lin" valueType="num">
                                      <p:cBhvr>
                                        <p:cTn id="27" dur="1000" fill="hold"/>
                                        <p:tgtEl>
                                          <p:spTgt spid="29"/>
                                        </p:tgtEl>
                                        <p:attrNameLst>
                                          <p:attrName>ppt_x</p:attrName>
                                        </p:attrNameLst>
                                      </p:cBhvr>
                                      <p:tavLst>
                                        <p:tav tm="0">
                                          <p:val>
                                            <p:strVal val="#ppt_x"/>
                                          </p:val>
                                        </p:tav>
                                        <p:tav tm="100000">
                                          <p:val>
                                            <p:strVal val="#ppt_x"/>
                                          </p:val>
                                        </p:tav>
                                      </p:tavLst>
                                    </p:anim>
                                    <p:anim calcmode="lin" valueType="num">
                                      <p:cBhvr>
                                        <p:cTn id="28"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fade">
                                      <p:cBhvr>
                                        <p:cTn id="33" dur="500"/>
                                        <p:tgtEl>
                                          <p:spTgt spid="30"/>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barn(inVertical)">
                                      <p:cBhvr>
                                        <p:cTn id="38" dur="500"/>
                                        <p:tgtEl>
                                          <p:spTgt spid="31"/>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2"/>
                                        </p:tgtEl>
                                        <p:attrNameLst>
                                          <p:attrName>style.visibility</p:attrName>
                                        </p:attrNameLst>
                                      </p:cBhvr>
                                      <p:to>
                                        <p:strVal val="visible"/>
                                      </p:to>
                                    </p:set>
                                    <p:animEffect transition="in" filter="fade">
                                      <p:cBhvr>
                                        <p:cTn id="43" dur="1000"/>
                                        <p:tgtEl>
                                          <p:spTgt spid="32"/>
                                        </p:tgtEl>
                                      </p:cBhvr>
                                    </p:animEffect>
                                    <p:anim calcmode="lin" valueType="num">
                                      <p:cBhvr>
                                        <p:cTn id="44" dur="1000" fill="hold"/>
                                        <p:tgtEl>
                                          <p:spTgt spid="32"/>
                                        </p:tgtEl>
                                        <p:attrNameLst>
                                          <p:attrName>ppt_x</p:attrName>
                                        </p:attrNameLst>
                                      </p:cBhvr>
                                      <p:tavLst>
                                        <p:tav tm="0">
                                          <p:val>
                                            <p:strVal val="#ppt_x"/>
                                          </p:val>
                                        </p:tav>
                                        <p:tav tm="100000">
                                          <p:val>
                                            <p:strVal val="#ppt_x"/>
                                          </p:val>
                                        </p:tav>
                                      </p:tavLst>
                                    </p:anim>
                                    <p:anim calcmode="lin" valueType="num">
                                      <p:cBhvr>
                                        <p:cTn id="45"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grpId="0" nodeType="clickEffect">
                                  <p:stCondLst>
                                    <p:cond delay="0"/>
                                  </p:stCondLst>
                                  <p:childTnLst>
                                    <p:set>
                                      <p:cBhvr>
                                        <p:cTn id="49" dur="1" fill="hold">
                                          <p:stCondLst>
                                            <p:cond delay="0"/>
                                          </p:stCondLst>
                                        </p:cTn>
                                        <p:tgtEl>
                                          <p:spTgt spid="33"/>
                                        </p:tgtEl>
                                        <p:attrNameLst>
                                          <p:attrName>style.visibility</p:attrName>
                                        </p:attrNameLst>
                                      </p:cBhvr>
                                      <p:to>
                                        <p:strVal val="visible"/>
                                      </p:to>
                                    </p:set>
                                    <p:animEffect transition="in" filter="barn(inVertical)">
                                      <p:cBhvr>
                                        <p:cTn id="50" dur="500"/>
                                        <p:tgtEl>
                                          <p:spTgt spid="33"/>
                                        </p:tgtEl>
                                      </p:cBhvr>
                                    </p:animEffect>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4"/>
                                        </p:tgtEl>
                                        <p:attrNameLst>
                                          <p:attrName>style.visibility</p:attrName>
                                        </p:attrNameLst>
                                      </p:cBhvr>
                                      <p:to>
                                        <p:strVal val="visible"/>
                                      </p:to>
                                    </p:set>
                                    <p:animEffect transition="in" filter="fade">
                                      <p:cBhvr>
                                        <p:cTn id="55" dur="1000"/>
                                        <p:tgtEl>
                                          <p:spTgt spid="34"/>
                                        </p:tgtEl>
                                      </p:cBhvr>
                                    </p:animEffect>
                                    <p:anim calcmode="lin" valueType="num">
                                      <p:cBhvr>
                                        <p:cTn id="56" dur="1000" fill="hold"/>
                                        <p:tgtEl>
                                          <p:spTgt spid="34"/>
                                        </p:tgtEl>
                                        <p:attrNameLst>
                                          <p:attrName>ppt_x</p:attrName>
                                        </p:attrNameLst>
                                      </p:cBhvr>
                                      <p:tavLst>
                                        <p:tav tm="0">
                                          <p:val>
                                            <p:strVal val="#ppt_x"/>
                                          </p:val>
                                        </p:tav>
                                        <p:tav tm="100000">
                                          <p:val>
                                            <p:strVal val="#ppt_x"/>
                                          </p:val>
                                        </p:tav>
                                      </p:tavLst>
                                    </p:anim>
                                    <p:anim calcmode="lin" valueType="num">
                                      <p:cBhvr>
                                        <p:cTn id="57"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circle(in)">
                                      <p:cBhvr>
                                        <p:cTn id="62" dur="2000"/>
                                        <p:tgtEl>
                                          <p:spTgt spid="35"/>
                                        </p:tgtEl>
                                      </p:cBhvr>
                                    </p:animEffect>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fade">
                                      <p:cBhvr>
                                        <p:cTn id="67" dur="1000"/>
                                        <p:tgtEl>
                                          <p:spTgt spid="36"/>
                                        </p:tgtEl>
                                      </p:cBhvr>
                                    </p:animEffect>
                                    <p:anim calcmode="lin" valueType="num">
                                      <p:cBhvr>
                                        <p:cTn id="68" dur="1000" fill="hold"/>
                                        <p:tgtEl>
                                          <p:spTgt spid="36"/>
                                        </p:tgtEl>
                                        <p:attrNameLst>
                                          <p:attrName>ppt_x</p:attrName>
                                        </p:attrNameLst>
                                      </p:cBhvr>
                                      <p:tavLst>
                                        <p:tav tm="0">
                                          <p:val>
                                            <p:strVal val="#ppt_x"/>
                                          </p:val>
                                        </p:tav>
                                        <p:tav tm="100000">
                                          <p:val>
                                            <p:strVal val="#ppt_x"/>
                                          </p:val>
                                        </p:tav>
                                      </p:tavLst>
                                    </p:anim>
                                    <p:anim calcmode="lin" valueType="num">
                                      <p:cBhvr>
                                        <p:cTn id="69"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37"/>
                                        </p:tgtEl>
                                        <p:attrNameLst>
                                          <p:attrName>style.visibility</p:attrName>
                                        </p:attrNameLst>
                                      </p:cBhvr>
                                      <p:to>
                                        <p:strVal val="visible"/>
                                      </p:to>
                                    </p:set>
                                    <p:animEffect transition="in" filter="wipe(down)">
                                      <p:cBhvr>
                                        <p:cTn id="74" dur="500"/>
                                        <p:tgtEl>
                                          <p:spTgt spid="37"/>
                                        </p:tgtEl>
                                      </p:cBhvr>
                                    </p:animEffect>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nodeType="clickEffect">
                                  <p:stCondLst>
                                    <p:cond delay="0"/>
                                  </p:stCondLst>
                                  <p:childTnLst>
                                    <p:set>
                                      <p:cBhvr>
                                        <p:cTn id="78" dur="1" fill="hold">
                                          <p:stCondLst>
                                            <p:cond delay="0"/>
                                          </p:stCondLst>
                                        </p:cTn>
                                        <p:tgtEl>
                                          <p:spTgt spid="38"/>
                                        </p:tgtEl>
                                        <p:attrNameLst>
                                          <p:attrName>style.visibility</p:attrName>
                                        </p:attrNameLst>
                                      </p:cBhvr>
                                      <p:to>
                                        <p:strVal val="visible"/>
                                      </p:to>
                                    </p:set>
                                    <p:animEffect transition="in" filter="fade">
                                      <p:cBhvr>
                                        <p:cTn id="79" dur="10"/>
                                        <p:tgtEl>
                                          <p:spTgt spid="38"/>
                                        </p:tgtEl>
                                      </p:cBhvr>
                                    </p:animEffect>
                                    <p:anim calcmode="lin" valueType="num">
                                      <p:cBhvr>
                                        <p:cTn id="80" dur="10" fill="hold"/>
                                        <p:tgtEl>
                                          <p:spTgt spid="38"/>
                                        </p:tgtEl>
                                        <p:attrNameLst>
                                          <p:attrName>ppt_x</p:attrName>
                                        </p:attrNameLst>
                                      </p:cBhvr>
                                      <p:tavLst>
                                        <p:tav tm="0">
                                          <p:val>
                                            <p:strVal val="#ppt_x"/>
                                          </p:val>
                                        </p:tav>
                                        <p:tav tm="100000">
                                          <p:val>
                                            <p:strVal val="#ppt_x"/>
                                          </p:val>
                                        </p:tav>
                                      </p:tavLst>
                                    </p:anim>
                                    <p:anim calcmode="lin" valueType="num">
                                      <p:cBhvr>
                                        <p:cTn id="81" dur="1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26"/>
                                        </p:tgtEl>
                                        <p:attrNameLst>
                                          <p:attrName>style.visibility</p:attrName>
                                        </p:attrNameLst>
                                      </p:cBhvr>
                                      <p:to>
                                        <p:strVal val="visible"/>
                                      </p:to>
                                    </p:set>
                                    <p:animEffect transition="in" filter="fade">
                                      <p:cBhvr>
                                        <p:cTn id="86" dur="500"/>
                                        <p:tgtEl>
                                          <p:spTgt spid="26"/>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39"/>
                                        </p:tgtEl>
                                        <p:attrNameLst>
                                          <p:attrName>style.visibility</p:attrName>
                                        </p:attrNameLst>
                                      </p:cBhvr>
                                      <p:to>
                                        <p:strVal val="visible"/>
                                      </p:to>
                                    </p:set>
                                    <p:animEffect transition="in" filter="barn(inVertical)">
                                      <p:cBhvr>
                                        <p:cTn id="91" dur="750"/>
                                        <p:tgtEl>
                                          <p:spTgt spid="39"/>
                                        </p:tgtEl>
                                      </p:cBhvr>
                                    </p:animEffect>
                                  </p:childTnLst>
                                </p:cTn>
                              </p:par>
                            </p:childTnLst>
                          </p:cTn>
                        </p:par>
                      </p:childTnLst>
                    </p:cTn>
                  </p:par>
                  <p:par>
                    <p:cTn id="92" fill="hold">
                      <p:stCondLst>
                        <p:cond delay="indefinite"/>
                      </p:stCondLst>
                      <p:childTnLst>
                        <p:par>
                          <p:cTn id="93" fill="hold">
                            <p:stCondLst>
                              <p:cond delay="0"/>
                            </p:stCondLst>
                            <p:childTnLst>
                              <p:par>
                                <p:cTn id="94" presetID="6" presetClass="entr" presetSubtype="16" fill="hold" grpId="0" nodeType="clickEffect">
                                  <p:stCondLst>
                                    <p:cond delay="0"/>
                                  </p:stCondLst>
                                  <p:childTnLst>
                                    <p:set>
                                      <p:cBhvr>
                                        <p:cTn id="95" dur="1" fill="hold">
                                          <p:stCondLst>
                                            <p:cond delay="0"/>
                                          </p:stCondLst>
                                        </p:cTn>
                                        <p:tgtEl>
                                          <p:spTgt spid="40"/>
                                        </p:tgtEl>
                                        <p:attrNameLst>
                                          <p:attrName>style.visibility</p:attrName>
                                        </p:attrNameLst>
                                      </p:cBhvr>
                                      <p:to>
                                        <p:strVal val="visible"/>
                                      </p:to>
                                    </p:set>
                                    <p:animEffect transition="in" filter="circle(in)">
                                      <p:cBhvr>
                                        <p:cTn id="96" dur="2000"/>
                                        <p:tgtEl>
                                          <p:spTgt spid="40"/>
                                        </p:tgtEl>
                                      </p:cBhvr>
                                    </p:animEffect>
                                  </p:childTnLst>
                                </p:cTn>
                              </p:par>
                            </p:childTnLst>
                          </p:cTn>
                        </p:par>
                      </p:childTnLst>
                    </p:cTn>
                  </p:par>
                  <p:par>
                    <p:cTn id="97" fill="hold">
                      <p:stCondLst>
                        <p:cond delay="indefinite"/>
                      </p:stCondLst>
                      <p:childTnLst>
                        <p:par>
                          <p:cTn id="98" fill="hold">
                            <p:stCondLst>
                              <p:cond delay="0"/>
                            </p:stCondLst>
                            <p:childTnLst>
                              <p:par>
                                <p:cTn id="99" presetID="6" presetClass="entr" presetSubtype="16" fill="hold" grpId="0" nodeType="clickEffect">
                                  <p:stCondLst>
                                    <p:cond delay="0"/>
                                  </p:stCondLst>
                                  <p:childTnLst>
                                    <p:set>
                                      <p:cBhvr>
                                        <p:cTn id="100" dur="1" fill="hold">
                                          <p:stCondLst>
                                            <p:cond delay="0"/>
                                          </p:stCondLst>
                                        </p:cTn>
                                        <p:tgtEl>
                                          <p:spTgt spid="41"/>
                                        </p:tgtEl>
                                        <p:attrNameLst>
                                          <p:attrName>style.visibility</p:attrName>
                                        </p:attrNameLst>
                                      </p:cBhvr>
                                      <p:to>
                                        <p:strVal val="visible"/>
                                      </p:to>
                                    </p:set>
                                    <p:animEffect transition="in" filter="circle(in)">
                                      <p:cBhvr>
                                        <p:cTn id="101" dur="2000"/>
                                        <p:tgtEl>
                                          <p:spTgt spid="41"/>
                                        </p:tgtEl>
                                      </p:cBhvr>
                                    </p:animEffect>
                                  </p:childTnLst>
                                </p:cTn>
                              </p:par>
                            </p:childTnLst>
                          </p:cTn>
                        </p:par>
                      </p:childTnLst>
                    </p:cTn>
                  </p:par>
                  <p:par>
                    <p:cTn id="102" fill="hold">
                      <p:stCondLst>
                        <p:cond delay="indefinite"/>
                      </p:stCondLst>
                      <p:childTnLst>
                        <p:par>
                          <p:cTn id="103" fill="hold">
                            <p:stCondLst>
                              <p:cond delay="0"/>
                            </p:stCondLst>
                            <p:childTnLst>
                              <p:par>
                                <p:cTn id="104" presetID="6" presetClass="entr" presetSubtype="16" fill="hold" grpId="0" nodeType="clickEffect">
                                  <p:stCondLst>
                                    <p:cond delay="0"/>
                                  </p:stCondLst>
                                  <p:childTnLst>
                                    <p:set>
                                      <p:cBhvr>
                                        <p:cTn id="105" dur="1" fill="hold">
                                          <p:stCondLst>
                                            <p:cond delay="0"/>
                                          </p:stCondLst>
                                        </p:cTn>
                                        <p:tgtEl>
                                          <p:spTgt spid="42"/>
                                        </p:tgtEl>
                                        <p:attrNameLst>
                                          <p:attrName>style.visibility</p:attrName>
                                        </p:attrNameLst>
                                      </p:cBhvr>
                                      <p:to>
                                        <p:strVal val="visible"/>
                                      </p:to>
                                    </p:set>
                                    <p:animEffect transition="in" filter="circle(in)">
                                      <p:cBhvr>
                                        <p:cTn id="106" dur="2000"/>
                                        <p:tgtEl>
                                          <p:spTgt spid="42"/>
                                        </p:tgtEl>
                                      </p:cBhvr>
                                    </p:animEffect>
                                  </p:childTnLst>
                                </p:cTn>
                              </p:par>
                            </p:childTnLst>
                          </p:cTn>
                        </p:par>
                      </p:childTnLst>
                    </p:cTn>
                  </p:par>
                  <p:par>
                    <p:cTn id="107" fill="hold">
                      <p:stCondLst>
                        <p:cond delay="indefinite"/>
                      </p:stCondLst>
                      <p:childTnLst>
                        <p:par>
                          <p:cTn id="108" fill="hold">
                            <p:stCondLst>
                              <p:cond delay="0"/>
                            </p:stCondLst>
                            <p:childTnLst>
                              <p:par>
                                <p:cTn id="109" presetID="6" presetClass="entr" presetSubtype="16" fill="hold" grpId="0" nodeType="clickEffect">
                                  <p:stCondLst>
                                    <p:cond delay="0"/>
                                  </p:stCondLst>
                                  <p:childTnLst>
                                    <p:set>
                                      <p:cBhvr>
                                        <p:cTn id="110" dur="1" fill="hold">
                                          <p:stCondLst>
                                            <p:cond delay="0"/>
                                          </p:stCondLst>
                                        </p:cTn>
                                        <p:tgtEl>
                                          <p:spTgt spid="43"/>
                                        </p:tgtEl>
                                        <p:attrNameLst>
                                          <p:attrName>style.visibility</p:attrName>
                                        </p:attrNameLst>
                                      </p:cBhvr>
                                      <p:to>
                                        <p:strVal val="visible"/>
                                      </p:to>
                                    </p:set>
                                    <p:animEffect transition="in" filter="circle(in)">
                                      <p:cBhvr>
                                        <p:cTn id="111" dur="2000"/>
                                        <p:tgtEl>
                                          <p:spTgt spid="43"/>
                                        </p:tgtEl>
                                      </p:cBhvr>
                                    </p:animEffect>
                                  </p:childTnLst>
                                </p:cTn>
                              </p:par>
                            </p:childTnLst>
                          </p:cTn>
                        </p:par>
                      </p:childTnLst>
                    </p:cTn>
                  </p:par>
                  <p:par>
                    <p:cTn id="112" fill="hold">
                      <p:stCondLst>
                        <p:cond delay="indefinite"/>
                      </p:stCondLst>
                      <p:childTnLst>
                        <p:par>
                          <p:cTn id="113" fill="hold">
                            <p:stCondLst>
                              <p:cond delay="0"/>
                            </p:stCondLst>
                            <p:childTnLst>
                              <p:par>
                                <p:cTn id="114" presetID="6" presetClass="entr" presetSubtype="16" fill="hold" grpId="0" nodeType="clickEffect">
                                  <p:stCondLst>
                                    <p:cond delay="0"/>
                                  </p:stCondLst>
                                  <p:childTnLst>
                                    <p:set>
                                      <p:cBhvr>
                                        <p:cTn id="115" dur="1" fill="hold">
                                          <p:stCondLst>
                                            <p:cond delay="0"/>
                                          </p:stCondLst>
                                        </p:cTn>
                                        <p:tgtEl>
                                          <p:spTgt spid="44"/>
                                        </p:tgtEl>
                                        <p:attrNameLst>
                                          <p:attrName>style.visibility</p:attrName>
                                        </p:attrNameLst>
                                      </p:cBhvr>
                                      <p:to>
                                        <p:strVal val="visible"/>
                                      </p:to>
                                    </p:set>
                                    <p:animEffect transition="in" filter="circle(in)">
                                      <p:cBhvr>
                                        <p:cTn id="116" dur="20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8" grpId="0"/>
      <p:bldP spid="29" grpId="0"/>
      <p:bldP spid="30" grpId="0"/>
      <p:bldP spid="31" grpId="0"/>
      <p:bldP spid="32" grpId="0"/>
      <p:bldP spid="33" grpId="0"/>
      <p:bldP spid="34" grpId="0"/>
      <p:bldP spid="35" grpId="0"/>
      <p:bldP spid="36" grpId="0"/>
      <p:bldP spid="37" grpId="0"/>
      <p:bldP spid="39" grpId="0"/>
      <p:bldP spid="40" grpId="0"/>
      <p:bldP spid="41" grpId="0"/>
      <p:bldP spid="42" grpId="0"/>
      <p:bldP spid="43" grpId="0"/>
      <p:bldP spid="4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HS </a:t>
            </a:r>
            <a:r>
              <a:rPr lang="en-AU" dirty="0" err="1" smtClean="0"/>
              <a:t>sửa</a:t>
            </a:r>
            <a:r>
              <a:rPr lang="en-AU" dirty="0" smtClean="0"/>
              <a:t> </a:t>
            </a:r>
            <a:r>
              <a:rPr lang="en-AU" dirty="0" err="1" smtClean="0"/>
              <a:t>lại</a:t>
            </a:r>
            <a:r>
              <a:rPr lang="en-AU" dirty="0" smtClean="0"/>
              <a:t> </a:t>
            </a:r>
            <a:r>
              <a:rPr lang="en-AU" dirty="0" err="1" smtClean="0"/>
              <a:t>đoạn</a:t>
            </a:r>
            <a:r>
              <a:rPr lang="en-AU" dirty="0" smtClean="0"/>
              <a:t> </a:t>
            </a:r>
            <a:r>
              <a:rPr lang="en-AU" dirty="0" err="1" smtClean="0"/>
              <a:t>văn</a:t>
            </a:r>
            <a:r>
              <a:rPr lang="en-AU" dirty="0" smtClean="0"/>
              <a:t> – </a:t>
            </a:r>
            <a:r>
              <a:rPr lang="en-AU" dirty="0" err="1" smtClean="0"/>
              <a:t>gv</a:t>
            </a:r>
            <a:r>
              <a:rPr lang="en-AU" dirty="0" smtClean="0"/>
              <a:t> </a:t>
            </a:r>
            <a:r>
              <a:rPr lang="en-AU" dirty="0" err="1" smtClean="0"/>
              <a:t>chiếu</a:t>
            </a:r>
            <a:r>
              <a:rPr lang="en-AU" dirty="0" smtClean="0"/>
              <a:t> </a:t>
            </a:r>
            <a:r>
              <a:rPr lang="en-AU" dirty="0" err="1" smtClean="0"/>
              <a:t>đoạn</a:t>
            </a:r>
            <a:r>
              <a:rPr lang="en-AU" dirty="0" smtClean="0"/>
              <a:t> </a:t>
            </a:r>
            <a:r>
              <a:rPr lang="en-AU" dirty="0" err="1" smtClean="0"/>
              <a:t>v</a:t>
            </a:r>
            <a:r>
              <a:rPr lang="en-AU" dirty="0" err="1" smtClean="0"/>
              <a:t>ăn</a:t>
            </a:r>
            <a:r>
              <a:rPr lang="en-AU" dirty="0" smtClean="0"/>
              <a:t> ( </a:t>
            </a:r>
            <a:r>
              <a:rPr lang="en-AU" dirty="0" err="1" smtClean="0"/>
              <a:t>dư</a:t>
            </a:r>
            <a:r>
              <a:rPr lang="en-AU" dirty="0" smtClean="0"/>
              <a:t>̣ </a:t>
            </a:r>
            <a:r>
              <a:rPr lang="en-AU" dirty="0" err="1" smtClean="0"/>
              <a:t>kiến</a:t>
            </a:r>
            <a:r>
              <a:rPr lang="en-AU" dirty="0" smtClean="0"/>
              <a:t> )</a:t>
            </a:r>
            <a:endParaRPr lang="en-AU" dirty="0"/>
          </a:p>
        </p:txBody>
      </p:sp>
    </p:spTree>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8617"/>
            <a:ext cx="11983452" cy="5509200"/>
          </a:xfrm>
          <a:prstGeom prst="rect">
            <a:avLst/>
          </a:prstGeom>
        </p:spPr>
        <p:txBody>
          <a:bodyPr wrap="square">
            <a:spAutoFit/>
          </a:bodyPr>
          <a:lstStyle/>
          <a:p>
            <a:r>
              <a:rPr lang="en-US" sz="2200" b="1" dirty="0" smtClean="0">
                <a:solidFill>
                  <a:srgbClr val="FF0000"/>
                </a:solidFill>
                <a:latin typeface="Times New Roman" pitchFamily="18" charset="0"/>
                <a:cs typeface="Times New Roman" pitchFamily="18" charset="0"/>
              </a:rPr>
              <a:t>                   </a:t>
            </a:r>
            <a:r>
              <a:rPr lang="en-US" sz="2200" b="1" dirty="0" err="1" smtClean="0">
                <a:solidFill>
                  <a:srgbClr val="FF0000"/>
                </a:solidFill>
                <a:latin typeface="Times New Roman" pitchFamily="18" charset="0"/>
                <a:cs typeface="Times New Roman" pitchFamily="18" charset="0"/>
              </a:rPr>
              <a:t>Từ</a:t>
            </a:r>
            <a:r>
              <a:rPr lang="en-US" sz="2200" b="1" dirty="0" smtClean="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nội</a:t>
            </a:r>
            <a:r>
              <a:rPr lang="en-US" sz="2200" b="1" dirty="0">
                <a:solidFill>
                  <a:srgbClr val="FF0000"/>
                </a:solidFill>
                <a:latin typeface="Times New Roman" pitchFamily="18" charset="0"/>
                <a:cs typeface="Times New Roman" pitchFamily="18" charset="0"/>
              </a:rPr>
              <a:t> dung </a:t>
            </a:r>
            <a:r>
              <a:rPr lang="en-US" sz="2200" b="1" dirty="0" err="1">
                <a:solidFill>
                  <a:srgbClr val="FF0000"/>
                </a:solidFill>
                <a:latin typeface="Times New Roman" pitchFamily="18" charset="0"/>
                <a:cs typeface="Times New Roman" pitchFamily="18" charset="0"/>
              </a:rPr>
              <a:t>đoạn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trích</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đã</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gợi</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lên</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cho</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em</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những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suy</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nghĩ</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sâu</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sắc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về</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lòng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bao</a:t>
            </a:r>
            <a:r>
              <a:rPr lang="en-US" sz="2200" b="1" dirty="0">
                <a:solidFill>
                  <a:srgbClr val="FF0000"/>
                </a:solidFill>
                <a:latin typeface="Times New Roman" pitchFamily="18" charset="0"/>
                <a:cs typeface="Times New Roman" pitchFamily="18" charset="0"/>
              </a:rPr>
              <a:t> dung </a:t>
            </a:r>
            <a:r>
              <a:rPr lang="en-US" sz="2200" b="1" dirty="0" err="1">
                <a:solidFill>
                  <a:srgbClr val="FF0000"/>
                </a:solidFill>
                <a:latin typeface="Times New Roman" pitchFamily="18" charset="0"/>
                <a:cs typeface="Times New Roman" pitchFamily="18" charset="0"/>
              </a:rPr>
              <a:t>trong</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cuộc</a:t>
            </a:r>
            <a:r>
              <a:rPr lang="en-US" sz="2200" b="1" dirty="0">
                <a:solidFill>
                  <a:srgbClr val="FF0000"/>
                </a:solidFill>
                <a:latin typeface="Times New Roman" pitchFamily="18" charset="0"/>
                <a:cs typeface="Times New Roman" pitchFamily="18" charset="0"/>
              </a:rPr>
              <a:t> </a:t>
            </a:r>
            <a:r>
              <a:rPr lang="en-US" sz="2200" b="1" dirty="0" err="1">
                <a:solidFill>
                  <a:srgbClr val="FF0000"/>
                </a:solidFill>
                <a:latin typeface="Times New Roman" pitchFamily="18" charset="0"/>
                <a:cs typeface="Times New Roman" pitchFamily="18" charset="0"/>
              </a:rPr>
              <a:t>sống</a:t>
            </a:r>
            <a:r>
              <a:rPr lang="en-US" sz="2200" b="1" dirty="0">
                <a:latin typeface="Times New Roman" pitchFamily="18" charset="0"/>
                <a:cs typeface="Times New Roman" pitchFamily="18" charset="0"/>
              </a:rPr>
              <a:t>. </a:t>
            </a:r>
            <a:r>
              <a:rPr lang="en-US" sz="2200" dirty="0" err="1">
                <a:latin typeface="Times New Roman" pitchFamily="18" charset="0"/>
                <a:cs typeface="Times New Roman" pitchFamily="18" charset="0"/>
              </a:rPr>
              <a:t>Trước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vị</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pt-BR" sz="2200" dirty="0">
                <a:latin typeface="Times New Roman" pitchFamily="18" charset="0"/>
                <a:cs typeface="Times New Roman" pitchFamily="18" charset="0"/>
              </a:rPr>
              <a:t>rộng lòng tha thứ cho lỗi lầm của người khác. </a:t>
            </a:r>
            <a:r>
              <a:rPr lang="en-US" sz="2200" u="sng" dirty="0" err="1" smtClean="0">
                <a:latin typeface="Times New Roman" pitchFamily="18" charset="0"/>
                <a:cs typeface="Times New Roman" pitchFamily="18" charset="0"/>
              </a:rPr>
              <a:t>Biểu</a:t>
            </a:r>
            <a:r>
              <a:rPr lang="en-US" sz="2200" u="sng" dirty="0" smtClean="0">
                <a:latin typeface="Times New Roman" pitchFamily="18" charset="0"/>
                <a:cs typeface="Times New Roman" pitchFamily="18" charset="0"/>
              </a:rPr>
              <a:t> </a:t>
            </a:r>
            <a:r>
              <a:rPr lang="en-US" sz="2200" u="sng" dirty="0" err="1" smtClean="0">
                <a:latin typeface="Times New Roman" pitchFamily="18" charset="0"/>
                <a:cs typeface="Times New Roman" pitchFamily="18" charset="0"/>
              </a:rPr>
              <a:t>hiện</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của</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lòng</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bao</a:t>
            </a:r>
            <a:r>
              <a:rPr lang="en-US" sz="2200" dirty="0" smtClean="0">
                <a:latin typeface="Times New Roman" pitchFamily="18" charset="0"/>
                <a:cs typeface="Times New Roman" pitchFamily="18" charset="0"/>
              </a:rPr>
              <a:t> dung </a:t>
            </a:r>
            <a:r>
              <a:rPr lang="en-US" sz="2200" dirty="0" err="1" smtClean="0">
                <a:latin typeface="Times New Roman" pitchFamily="18" charset="0"/>
                <a:cs typeface="Times New Roman" pitchFamily="18" charset="0"/>
              </a:rPr>
              <a:t>là</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bố</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mẹ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cái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cái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cô</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trò</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bè</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nhau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sửa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chữa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lầm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phẩm</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chất</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nét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truyền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thống</a:t>
            </a:r>
            <a:r>
              <a:rPr lang="en-US" sz="2200" dirty="0">
                <a:latin typeface="Times New Roman" pitchFamily="18" charset="0"/>
                <a:cs typeface="Times New Roman" pitchFamily="18" charset="0"/>
              </a:rPr>
              <a:t> </a:t>
            </a:r>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vô</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cùng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quan</a:t>
            </a:r>
            <a:r>
              <a:rPr lang="en-US" sz="2200" dirty="0">
                <a:latin typeface="Times New Roman" pitchFamily="18" charset="0"/>
                <a:cs typeface="Times New Roman" pitchFamily="18" charset="0"/>
              </a:rPr>
              <a:t> </a:t>
            </a:r>
            <a:r>
              <a:rPr lang="en-US" sz="2200" dirty="0" err="1" smtClean="0">
                <a:latin typeface="Times New Roman" pitchFamily="18" charset="0"/>
                <a:cs typeface="Times New Roman" pitchFamily="18" charset="0"/>
              </a:rPr>
              <a:t>trọng</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giúp</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phép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giũ</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bỏ</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nặng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trở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mắt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mọi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mọi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yêu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kính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trọng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nhẹ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nhàng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tươi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hướng</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giúp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gũi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hội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văn</a:t>
            </a:r>
            <a:r>
              <a:rPr lang="en-US" sz="2200" dirty="0">
                <a:latin typeface="Times New Roman" pitchFamily="18" charset="0"/>
                <a:cs typeface="Times New Roman" pitchFamily="18" charset="0"/>
              </a:rPr>
              <a:t> minh </a:t>
            </a:r>
            <a:r>
              <a:rPr lang="en-US" sz="2200" dirty="0" err="1">
                <a:latin typeface="Times New Roman" pitchFamily="18" charset="0"/>
                <a:cs typeface="Times New Roman" pitchFamily="18" charset="0"/>
              </a:rPr>
              <a:t>hơn</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Nếu</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không</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buồn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thảm</a:t>
            </a:r>
            <a:r>
              <a:rPr lang="en-US" sz="2200" dirty="0">
                <a:latin typeface="Times New Roman" pitchFamily="18" charset="0"/>
                <a:cs typeface="Times New Roman" pitchFamily="18" charset="0"/>
              </a:rPr>
              <a:t>, con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dày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vò</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hoặc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dữ</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thuẫn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căng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thẳng</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Tuy</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nhiên</a:t>
            </a:r>
            <a:r>
              <a:rPr lang="en-US" sz="2200" u="sng" dirty="0">
                <a:latin typeface="Times New Roman" pitchFamily="18" charset="0"/>
                <a:cs typeface="Times New Roman" pitchFamily="18" charset="0"/>
              </a:rPr>
              <a: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hiện</a:t>
            </a:r>
            <a:r>
              <a:rPr lang="en-US" sz="2200" dirty="0">
                <a:latin typeface="Times New Roman" pitchFamily="18" charset="0"/>
                <a:cs typeface="Times New Roman" pitchFamily="18" charset="0"/>
              </a:rPr>
              <a:t> nay </a:t>
            </a:r>
            <a:r>
              <a:rPr lang="en-US" sz="2200" dirty="0" err="1">
                <a:latin typeface="Times New Roman" pitchFamily="18" charset="0"/>
                <a:cs typeface="Times New Roman" pitchFamily="18" charset="0"/>
              </a:rPr>
              <a:t>vẫn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còn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kẻ</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hòi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nhỏ</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nhen</a:t>
            </a:r>
            <a:r>
              <a:rPr lang="en-US" sz="2200" dirty="0">
                <a:latin typeface="Times New Roman" pitchFamily="18" charset="0"/>
                <a:cs typeface="Times New Roman" pitchFamily="18" charset="0"/>
              </a:rPr>
              <a:t>, hay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bụng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kẻ</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giờ</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được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niềm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vui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phúc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phê</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Vì</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chúng</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nhận</a:t>
            </a:r>
            <a:r>
              <a:rPr lang="en-US" sz="2200" u="sng" dirty="0">
                <a:latin typeface="Times New Roman" pitchFamily="18" charset="0"/>
                <a:cs typeface="Times New Roman" pitchFamily="18" charset="0"/>
              </a:rPr>
              <a:t> </a:t>
            </a:r>
            <a:r>
              <a:rPr lang="en-US" sz="2200" u="sng" dirty="0" err="1">
                <a:latin typeface="Times New Roman" pitchFamily="18" charset="0"/>
                <a:cs typeface="Times New Roman" pitchFamily="18" charset="0"/>
              </a:rPr>
              <a:t>thức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rằng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phẩm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tốt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đẹp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thiết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người</a:t>
            </a:r>
            <a:r>
              <a:rPr lang="en-US" sz="2200" dirty="0">
                <a:latin typeface="Times New Roman" pitchFamily="18" charset="0"/>
                <a:cs typeface="Times New Roman" pitchFamily="18" charset="0"/>
              </a:rPr>
              <a:t>. Ta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mở</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nghe</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thấu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hiểu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rèn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luyện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lòng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hàng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ngày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những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nói,việc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cụ</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Đúng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vậy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em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đã</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lấy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bao</a:t>
            </a:r>
            <a:r>
              <a:rPr lang="en-US" sz="2200" dirty="0">
                <a:latin typeface="Times New Roman" pitchFamily="18" charset="0"/>
                <a:cs typeface="Times New Roman" pitchFamily="18" charset="0"/>
              </a:rPr>
              <a:t> dung, </a:t>
            </a:r>
            <a:r>
              <a:rPr lang="en-US" sz="2200" dirty="0" err="1">
                <a:latin typeface="Times New Roman" pitchFamily="18" charset="0"/>
                <a:cs typeface="Times New Roman" pitchFamily="18" charset="0"/>
              </a:rPr>
              <a:t>nhường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nhịn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phương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châm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đối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Một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nhịn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sự</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lành</a:t>
            </a:r>
            <a:r>
              <a:rPr lang="en-US" sz="2200" dirty="0">
                <a:latin typeface="Times New Roman" pitchFamily="18" charset="0"/>
                <a:cs typeface="Times New Roman" pitchFamily="18" charset="0"/>
              </a:rPr>
              <a:t>”.</a:t>
            </a:r>
          </a:p>
        </p:txBody>
      </p:sp>
    </p:spTree>
    <p:extLst>
      <p:ext uri="{BB962C8B-B14F-4D97-AF65-F5344CB8AC3E}">
        <p14:creationId xmlns="" xmlns:p14="http://schemas.microsoft.com/office/powerpoint/2010/main" val="2751213125"/>
      </p:ext>
    </p:extLst>
  </p:cSld>
  <p:clrMapOvr>
    <a:masterClrMapping/>
  </p:clrMapOvr>
  <p:transition spd="slow">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E76F02B8-FE2A-4373-AB2D-361BC561A0FE}"/>
              </a:ext>
            </a:extLst>
          </p:cNvPr>
          <p:cNvSpPr txBox="1"/>
          <p:nvPr/>
        </p:nvSpPr>
        <p:spPr>
          <a:xfrm>
            <a:off x="637673" y="992816"/>
            <a:ext cx="10792327" cy="3170099"/>
          </a:xfrm>
          <a:prstGeom prst="rect">
            <a:avLst/>
          </a:prstGeom>
          <a:solidFill>
            <a:schemeClr val="bg1"/>
          </a:solidFill>
        </p:spPr>
        <p:txBody>
          <a:bodyPr wrap="square" rtlCol="0">
            <a:spAutoFit/>
          </a:bodyPr>
          <a:lstStyle/>
          <a:p>
            <a:r>
              <a:rPr lang="en-US" sz="4000" dirty="0">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Đề</a:t>
            </a:r>
            <a:r>
              <a:rPr lang="en-US" sz="4000" b="1" dirty="0">
                <a:solidFill>
                  <a:srgbClr val="0000CC"/>
                </a:solidFill>
                <a:latin typeface="Times New Roman" pitchFamily="18" charset="0"/>
                <a:cs typeface="Times New Roman" pitchFamily="18" charset="0"/>
              </a:rPr>
              <a:t> 2:</a:t>
            </a:r>
            <a:endParaRPr lang="en-US" sz="4000" dirty="0">
              <a:solidFill>
                <a:srgbClr val="0000CC"/>
              </a:solidFill>
              <a:latin typeface="Times New Roman" pitchFamily="18" charset="0"/>
              <a:cs typeface="Times New Roman" pitchFamily="18" charset="0"/>
            </a:endParaRPr>
          </a:p>
          <a:p>
            <a:r>
              <a:rPr lang="en-US" sz="4000" b="1" dirty="0">
                <a:solidFill>
                  <a:srgbClr val="0000CC"/>
                </a:solidFill>
                <a:latin typeface="Times New Roman" pitchFamily="18" charset="0"/>
                <a:cs typeface="Times New Roman" pitchFamily="18" charset="0"/>
              </a:rPr>
              <a:t>	</a:t>
            </a:r>
            <a:r>
              <a:rPr lang="en-US" sz="4000" b="1" dirty="0" err="1">
                <a:solidFill>
                  <a:srgbClr val="0000CC"/>
                </a:solidFill>
                <a:latin typeface="Times New Roman" pitchFamily="18" charset="0"/>
                <a:cs typeface="Times New Roman" pitchFamily="18" charset="0"/>
              </a:rPr>
              <a:t>Câu</a:t>
            </a:r>
            <a:r>
              <a:rPr lang="en-US" sz="4000" b="1" dirty="0">
                <a:solidFill>
                  <a:srgbClr val="0000CC"/>
                </a:solidFill>
                <a:latin typeface="Times New Roman" pitchFamily="18" charset="0"/>
                <a:cs typeface="Times New Roman" pitchFamily="18" charset="0"/>
              </a:rPr>
              <a:t> 1 </a:t>
            </a:r>
            <a:r>
              <a:rPr lang="en-US" sz="4000" dirty="0">
                <a:solidFill>
                  <a:srgbClr val="0000CC"/>
                </a:solidFill>
                <a:latin typeface="Times New Roman" pitchFamily="18" charset="0"/>
                <a:cs typeface="Times New Roman" pitchFamily="18" charset="0"/>
              </a:rPr>
              <a:t>(2,0 </a:t>
            </a:r>
            <a:r>
              <a:rPr lang="en-US" sz="4000" dirty="0" err="1">
                <a:solidFill>
                  <a:srgbClr val="0000CC"/>
                </a:solidFill>
                <a:latin typeface="Times New Roman" pitchFamily="18" charset="0"/>
                <a:cs typeface="Times New Roman" pitchFamily="18" charset="0"/>
              </a:rPr>
              <a:t>điểm</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Từ</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nội</a:t>
            </a:r>
            <a:r>
              <a:rPr lang="en-US" sz="4000" dirty="0">
                <a:solidFill>
                  <a:srgbClr val="0000CC"/>
                </a:solidFill>
                <a:latin typeface="Times New Roman" pitchFamily="18" charset="0"/>
                <a:cs typeface="Times New Roman" pitchFamily="18" charset="0"/>
              </a:rPr>
              <a:t> dung </a:t>
            </a:r>
            <a:r>
              <a:rPr lang="en-US" sz="4000" dirty="0" err="1">
                <a:solidFill>
                  <a:srgbClr val="0000CC"/>
                </a:solidFill>
                <a:latin typeface="Times New Roman" pitchFamily="18" charset="0"/>
                <a:cs typeface="Times New Roman" pitchFamily="18" charset="0"/>
              </a:rPr>
              <a:t>đoạn</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trích</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phần</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Đọc</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hiểu</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hãy</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viết</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đoạn</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văn</a:t>
            </a:r>
            <a:r>
              <a:rPr lang="en-US" sz="4000" dirty="0">
                <a:solidFill>
                  <a:srgbClr val="0000CC"/>
                </a:solidFill>
                <a:latin typeface="Times New Roman" pitchFamily="18" charset="0"/>
                <a:cs typeface="Times New Roman" pitchFamily="18" charset="0"/>
              </a:rPr>
              <a:t> (200 </a:t>
            </a:r>
            <a:r>
              <a:rPr lang="en-US" sz="4000" dirty="0" err="1">
                <a:solidFill>
                  <a:srgbClr val="0000CC"/>
                </a:solidFill>
                <a:latin typeface="Times New Roman" pitchFamily="18" charset="0"/>
                <a:cs typeface="Times New Roman" pitchFamily="18" charset="0"/>
              </a:rPr>
              <a:t>chữ</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trình</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bày</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suy</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nghĩ</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của</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em</a:t>
            </a:r>
            <a:r>
              <a:rPr lang="en-US" sz="4000" dirty="0">
                <a:solidFill>
                  <a:srgbClr val="0000CC"/>
                </a:solidFill>
                <a:latin typeface="Times New Roman" pitchFamily="18" charset="0"/>
                <a:cs typeface="Times New Roman" pitchFamily="18" charset="0"/>
              </a:rPr>
              <a:t> </a:t>
            </a:r>
            <a:r>
              <a:rPr lang="en-US" sz="4000" dirty="0" err="1">
                <a:solidFill>
                  <a:srgbClr val="0000CC"/>
                </a:solidFill>
                <a:latin typeface="Times New Roman" pitchFamily="18" charset="0"/>
                <a:cs typeface="Times New Roman" pitchFamily="18" charset="0"/>
              </a:rPr>
              <a:t>về</a:t>
            </a:r>
            <a:r>
              <a:rPr lang="en-US" sz="4000" dirty="0">
                <a:solidFill>
                  <a:srgbClr val="0000CC"/>
                </a:solidFill>
                <a:latin typeface="Times New Roman" pitchFamily="18" charset="0"/>
                <a:cs typeface="Times New Roman" pitchFamily="18" charset="0"/>
              </a:rPr>
              <a:t> </a:t>
            </a:r>
            <a:r>
              <a:rPr lang="en-US" sz="4000" b="1" u="sng" dirty="0">
                <a:solidFill>
                  <a:srgbClr val="0000CC"/>
                </a:solidFill>
                <a:latin typeface="Times New Roman" pitchFamily="18" charset="0"/>
                <a:cs typeface="Times New Roman" pitchFamily="18" charset="0"/>
              </a:rPr>
              <a:t>ý </a:t>
            </a:r>
            <a:r>
              <a:rPr lang="en-US" sz="4000" b="1" u="sng" dirty="0" err="1">
                <a:solidFill>
                  <a:srgbClr val="0000CC"/>
                </a:solidFill>
                <a:latin typeface="Times New Roman" pitchFamily="18" charset="0"/>
                <a:cs typeface="Times New Roman" pitchFamily="18" charset="0"/>
              </a:rPr>
              <a:t>nghĩa</a:t>
            </a:r>
            <a:r>
              <a:rPr lang="en-US" sz="4000" b="1" u="sng" dirty="0">
                <a:solidFill>
                  <a:srgbClr val="0000CC"/>
                </a:solidFill>
                <a:latin typeface="Times New Roman" pitchFamily="18" charset="0"/>
                <a:cs typeface="Times New Roman" pitchFamily="18" charset="0"/>
              </a:rPr>
              <a:t> </a:t>
            </a:r>
            <a:r>
              <a:rPr lang="en-US" sz="4000" b="1" u="sng" dirty="0" err="1">
                <a:solidFill>
                  <a:srgbClr val="0000CC"/>
                </a:solidFill>
                <a:latin typeface="Times New Roman" pitchFamily="18" charset="0"/>
                <a:cs typeface="Times New Roman" pitchFamily="18" charset="0"/>
              </a:rPr>
              <a:t>của</a:t>
            </a:r>
            <a:r>
              <a:rPr lang="en-US" sz="4000" b="1" u="sng" dirty="0">
                <a:solidFill>
                  <a:srgbClr val="0000CC"/>
                </a:solidFill>
                <a:latin typeface="Times New Roman" pitchFamily="18" charset="0"/>
                <a:cs typeface="Times New Roman" pitchFamily="18" charset="0"/>
              </a:rPr>
              <a:t> </a:t>
            </a:r>
            <a:r>
              <a:rPr lang="en-US" sz="4000" b="1" u="sng" dirty="0" err="1">
                <a:solidFill>
                  <a:srgbClr val="0000CC"/>
                </a:solidFill>
                <a:latin typeface="Times New Roman" pitchFamily="18" charset="0"/>
                <a:cs typeface="Times New Roman" pitchFamily="18" charset="0"/>
              </a:rPr>
              <a:t>lòng</a:t>
            </a:r>
            <a:r>
              <a:rPr lang="en-US" sz="4000" b="1" u="sng" dirty="0">
                <a:solidFill>
                  <a:srgbClr val="0000CC"/>
                </a:solidFill>
                <a:latin typeface="Times New Roman" pitchFamily="18" charset="0"/>
                <a:cs typeface="Times New Roman" pitchFamily="18" charset="0"/>
              </a:rPr>
              <a:t> bao dung</a:t>
            </a:r>
            <a:r>
              <a:rPr lang="en-US" sz="4000" dirty="0">
                <a:solidFill>
                  <a:srgbClr val="0000CC"/>
                </a:solidFill>
                <a:latin typeface="Times New Roman" pitchFamily="18" charset="0"/>
                <a:cs typeface="Times New Roman" pitchFamily="18" charset="0"/>
              </a:rPr>
              <a:t> </a:t>
            </a:r>
            <a:r>
              <a:rPr lang="en-US" sz="4000" b="1" u="sng" dirty="0" err="1">
                <a:solidFill>
                  <a:srgbClr val="0000CC"/>
                </a:solidFill>
                <a:latin typeface="Times New Roman" pitchFamily="18" charset="0"/>
                <a:cs typeface="Times New Roman" pitchFamily="18" charset="0"/>
              </a:rPr>
              <a:t>trong</a:t>
            </a:r>
            <a:r>
              <a:rPr lang="en-US" sz="4000" b="1" u="sng" dirty="0">
                <a:solidFill>
                  <a:srgbClr val="0000CC"/>
                </a:solidFill>
                <a:latin typeface="Times New Roman" pitchFamily="18" charset="0"/>
                <a:cs typeface="Times New Roman" pitchFamily="18" charset="0"/>
              </a:rPr>
              <a:t> </a:t>
            </a:r>
            <a:r>
              <a:rPr lang="en-US" sz="4000" b="1" u="sng" dirty="0" err="1">
                <a:solidFill>
                  <a:srgbClr val="0000CC"/>
                </a:solidFill>
                <a:latin typeface="Times New Roman" pitchFamily="18" charset="0"/>
                <a:cs typeface="Times New Roman" pitchFamily="18" charset="0"/>
              </a:rPr>
              <a:t>cuộc</a:t>
            </a:r>
            <a:r>
              <a:rPr lang="en-US" sz="4000" b="1" u="sng" dirty="0">
                <a:solidFill>
                  <a:srgbClr val="0000CC"/>
                </a:solidFill>
                <a:latin typeface="Times New Roman" pitchFamily="18" charset="0"/>
                <a:cs typeface="Times New Roman" pitchFamily="18" charset="0"/>
              </a:rPr>
              <a:t> </a:t>
            </a:r>
            <a:r>
              <a:rPr lang="en-US" sz="4000" b="1" u="sng" dirty="0" err="1">
                <a:solidFill>
                  <a:srgbClr val="0000CC"/>
                </a:solidFill>
                <a:latin typeface="Times New Roman" pitchFamily="18" charset="0"/>
                <a:cs typeface="Times New Roman" pitchFamily="18" charset="0"/>
              </a:rPr>
              <a:t>sống</a:t>
            </a:r>
            <a:r>
              <a:rPr lang="en-US" sz="4000" dirty="0">
                <a:solidFill>
                  <a:srgbClr val="0000CC"/>
                </a:solidFill>
                <a:latin typeface="Times New Roman" pitchFamily="18" charset="0"/>
                <a:cs typeface="Times New Roman" pitchFamily="18" charset="0"/>
              </a:rPr>
              <a:t>.</a:t>
            </a:r>
            <a:endParaRPr lang="en-US" sz="4000" b="1" dirty="0">
              <a:solidFill>
                <a:srgbClr val="0000CC"/>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11230163"/>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1498935087"/>
              </p:ext>
            </p:extLst>
          </p:nvPr>
        </p:nvGraphicFramePr>
        <p:xfrm>
          <a:off x="158527" y="60158"/>
          <a:ext cx="11873051" cy="6737717"/>
        </p:xfrm>
        <a:graphic>
          <a:graphicData uri="http://schemas.openxmlformats.org/drawingml/2006/table">
            <a:tbl>
              <a:tblPr firstRow="1" firstCol="1" bandRow="1">
                <a:tableStyleId>{5C22544A-7EE6-4342-B048-85BDC9FD1C3A}</a:tableStyleId>
              </a:tblPr>
              <a:tblGrid>
                <a:gridCol w="1610115">
                  <a:extLst>
                    <a:ext uri="{9D8B030D-6E8A-4147-A177-3AD203B41FA5}">
                      <a16:colId xmlns="" xmlns:a16="http://schemas.microsoft.com/office/drawing/2014/main" val="20000"/>
                    </a:ext>
                  </a:extLst>
                </a:gridCol>
                <a:gridCol w="3176337">
                  <a:extLst>
                    <a:ext uri="{9D8B030D-6E8A-4147-A177-3AD203B41FA5}">
                      <a16:colId xmlns="" xmlns:a16="http://schemas.microsoft.com/office/drawing/2014/main" val="20001"/>
                    </a:ext>
                  </a:extLst>
                </a:gridCol>
                <a:gridCol w="7086599">
                  <a:extLst>
                    <a:ext uri="{9D8B030D-6E8A-4147-A177-3AD203B41FA5}">
                      <a16:colId xmlns="" xmlns:a16="http://schemas.microsoft.com/office/drawing/2014/main" val="20002"/>
                    </a:ext>
                  </a:extLst>
                </a:gridCol>
              </a:tblGrid>
              <a:tr h="397877">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Dàn</a:t>
                      </a:r>
                      <a:r>
                        <a:rPr lang="en-US" sz="2000" kern="1200" dirty="0">
                          <a:solidFill>
                            <a:srgbClr val="FFFF00"/>
                          </a:solidFill>
                          <a:effectLst/>
                          <a:latin typeface="Times New Roman" pitchFamily="18" charset="0"/>
                          <a:cs typeface="Times New Roman" pitchFamily="18" charset="0"/>
                        </a:rPr>
                        <a:t> ý</a:t>
                      </a:r>
                      <a:endParaRPr lang="en-US" sz="2000" dirty="0">
                        <a:solidFill>
                          <a:srgbClr val="FFFF00"/>
                        </a:solidFill>
                        <a:effectLst/>
                        <a:latin typeface="Times New Roman" pitchFamily="18" charset="0"/>
                        <a:ea typeface="Times New Roman"/>
                        <a:cs typeface="Times New Roman" pitchFamily="18" charset="0"/>
                      </a:endParaRPr>
                    </a:p>
                  </a:txBody>
                  <a:tcPr marL="30540" marR="30540" marT="0" marB="0"/>
                </a:tc>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Câu</a:t>
                      </a:r>
                      <a:r>
                        <a:rPr lang="en-US" sz="2000" kern="1200" dirty="0">
                          <a:solidFill>
                            <a:srgbClr val="FFFF00"/>
                          </a:solidFill>
                          <a:effectLst/>
                          <a:latin typeface="Times New Roman" pitchFamily="18" charset="0"/>
                          <a:cs typeface="Times New Roman" pitchFamily="18" charset="0"/>
                        </a:rPr>
                        <a:t> </a:t>
                      </a:r>
                      <a:r>
                        <a:rPr lang="en-US" sz="2000" kern="1200" dirty="0" err="1">
                          <a:solidFill>
                            <a:srgbClr val="FFFF00"/>
                          </a:solidFill>
                          <a:effectLst/>
                          <a:latin typeface="Times New Roman" pitchFamily="18" charset="0"/>
                          <a:cs typeface="Times New Roman" pitchFamily="18" charset="0"/>
                        </a:rPr>
                        <a:t>hỏi</a:t>
                      </a:r>
                      <a:r>
                        <a:rPr lang="en-US" sz="2000" kern="1200" dirty="0">
                          <a:solidFill>
                            <a:srgbClr val="FFFF00"/>
                          </a:solidFill>
                          <a:effectLst/>
                          <a:latin typeface="Times New Roman" pitchFamily="18" charset="0"/>
                          <a:cs typeface="Times New Roman" pitchFamily="18" charset="0"/>
                        </a:rPr>
                        <a:t> </a:t>
                      </a:r>
                      <a:endParaRPr lang="en-US" sz="2000" dirty="0">
                        <a:solidFill>
                          <a:srgbClr val="FFFF00"/>
                        </a:solidFill>
                        <a:effectLst/>
                        <a:latin typeface="Times New Roman" pitchFamily="18" charset="0"/>
                        <a:ea typeface="Times New Roman"/>
                        <a:cs typeface="Times New Roman" pitchFamily="18" charset="0"/>
                      </a:endParaRPr>
                    </a:p>
                  </a:txBody>
                  <a:tcPr marL="30540" marR="30540" marT="0" marB="0"/>
                </a:tc>
                <a:tc>
                  <a:txBody>
                    <a:bodyPr/>
                    <a:lstStyle/>
                    <a:p>
                      <a:pPr marL="0" marR="0" algn="ctr">
                        <a:spcBef>
                          <a:spcPts val="0"/>
                        </a:spcBef>
                        <a:spcAft>
                          <a:spcPts val="0"/>
                        </a:spcAft>
                      </a:pPr>
                      <a:r>
                        <a:rPr lang="en-US" sz="2000" kern="1200" dirty="0" err="1">
                          <a:solidFill>
                            <a:srgbClr val="FFFF00"/>
                          </a:solidFill>
                          <a:effectLst/>
                          <a:latin typeface="Times New Roman" pitchFamily="18" charset="0"/>
                          <a:cs typeface="Times New Roman" pitchFamily="18" charset="0"/>
                        </a:rPr>
                        <a:t>Nội</a:t>
                      </a:r>
                      <a:r>
                        <a:rPr lang="en-US" sz="2000" kern="1200" dirty="0">
                          <a:solidFill>
                            <a:srgbClr val="FFFF00"/>
                          </a:solidFill>
                          <a:effectLst/>
                          <a:latin typeface="Times New Roman" pitchFamily="18" charset="0"/>
                          <a:cs typeface="Times New Roman" pitchFamily="18" charset="0"/>
                        </a:rPr>
                        <a:t> dung  </a:t>
                      </a:r>
                      <a:r>
                        <a:rPr lang="en-US" sz="2000" kern="1200" dirty="0" err="1">
                          <a:solidFill>
                            <a:srgbClr val="FFFF00"/>
                          </a:solidFill>
                          <a:effectLst/>
                          <a:latin typeface="Times New Roman" pitchFamily="18" charset="0"/>
                          <a:cs typeface="Times New Roman" pitchFamily="18" charset="0"/>
                        </a:rPr>
                        <a:t>trả</a:t>
                      </a:r>
                      <a:r>
                        <a:rPr lang="en-US" sz="2000" kern="1200" dirty="0">
                          <a:solidFill>
                            <a:srgbClr val="FFFF00"/>
                          </a:solidFill>
                          <a:effectLst/>
                          <a:latin typeface="Times New Roman" pitchFamily="18" charset="0"/>
                          <a:cs typeface="Times New Roman" pitchFamily="18" charset="0"/>
                        </a:rPr>
                        <a:t> </a:t>
                      </a:r>
                      <a:r>
                        <a:rPr lang="en-US" sz="2000" kern="1200" dirty="0" err="1">
                          <a:solidFill>
                            <a:srgbClr val="FFFF00"/>
                          </a:solidFill>
                          <a:effectLst/>
                          <a:latin typeface="Times New Roman" pitchFamily="18" charset="0"/>
                          <a:cs typeface="Times New Roman" pitchFamily="18" charset="0"/>
                        </a:rPr>
                        <a:t>lời</a:t>
                      </a:r>
                      <a:endParaRPr lang="en-US" sz="2000" dirty="0">
                        <a:solidFill>
                          <a:srgbClr val="FFFF00"/>
                        </a:solidFill>
                        <a:effectLst/>
                        <a:latin typeface="Times New Roman" pitchFamily="18" charset="0"/>
                        <a:ea typeface="Times New Roman"/>
                        <a:cs typeface="Times New Roman" pitchFamily="18" charset="0"/>
                      </a:endParaRPr>
                    </a:p>
                  </a:txBody>
                  <a:tcPr marL="30540" marR="30540" marT="0" marB="0"/>
                </a:tc>
                <a:extLst>
                  <a:ext uri="{0D108BD9-81ED-4DB2-BD59-A6C34878D82A}">
                    <a16:rowId xmlns="" xmlns:a16="http://schemas.microsoft.com/office/drawing/2014/main" val="10000"/>
                  </a:ext>
                </a:extLst>
              </a:tr>
              <a:tr h="190025">
                <a:tc>
                  <a:txBody>
                    <a:bodyPr/>
                    <a:lstStyle/>
                    <a:p>
                      <a:pPr marL="0" marR="0" indent="3175">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Dẫn</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dắt</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và</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nêu</a:t>
                      </a:r>
                      <a:r>
                        <a:rPr lang="en-US" sz="2000" dirty="0">
                          <a:solidFill>
                            <a:srgbClr val="FFFF00"/>
                          </a:solidFill>
                          <a:effectLst/>
                          <a:latin typeface="Times New Roman" pitchFamily="18" charset="0"/>
                          <a:cs typeface="Times New Roman" pitchFamily="18" charset="0"/>
                        </a:rPr>
                        <a:t> VĐNL</a:t>
                      </a:r>
                      <a:endParaRPr lang="en-US" sz="2000" dirty="0">
                        <a:solidFill>
                          <a:srgbClr val="FFFF00"/>
                        </a:solidFill>
                        <a:effectLst/>
                        <a:latin typeface="Times New Roman" pitchFamily="18" charset="0"/>
                        <a:ea typeface="Times New Roman"/>
                        <a:cs typeface="Times New Roman" pitchFamily="18" charset="0"/>
                      </a:endParaRPr>
                    </a:p>
                  </a:txBody>
                  <a:tcPr marL="30540" marR="30540" marT="0" marB="0"/>
                </a:tc>
                <a:tc>
                  <a:txBody>
                    <a:bodyPr/>
                    <a:lstStyle/>
                    <a:p>
                      <a:pPr marL="0" marR="0" algn="ctr">
                        <a:spcBef>
                          <a:spcPts val="0"/>
                        </a:spcBef>
                        <a:spcAft>
                          <a:spcPts val="0"/>
                        </a:spcAft>
                      </a:pPr>
                      <a:r>
                        <a:rPr lang="en-US" sz="2000" kern="1200" dirty="0">
                          <a:effectLst/>
                          <a:latin typeface="Times New Roman" pitchFamily="18" charset="0"/>
                          <a:cs typeface="Times New Roman" pitchFamily="18" charset="0"/>
                        </a:rPr>
                        <a:t> </a:t>
                      </a:r>
                      <a:endParaRPr lang="en-US" sz="2000" dirty="0">
                        <a:effectLst/>
                        <a:latin typeface="Times New Roman" pitchFamily="18" charset="0"/>
                        <a:ea typeface="Times New Roman"/>
                        <a:cs typeface="Times New Roman" pitchFamily="18" charset="0"/>
                      </a:endParaRPr>
                    </a:p>
                  </a:txBody>
                  <a:tcPr marL="30540" marR="30540" marT="0" marB="0"/>
                </a:tc>
                <a:tc>
                  <a:txBody>
                    <a:bodyPr/>
                    <a:lstStyle/>
                    <a:p>
                      <a:pPr marL="0" marR="0">
                        <a:spcBef>
                          <a:spcPts val="0"/>
                        </a:spcBef>
                        <a:spcAft>
                          <a:spcPts val="0"/>
                        </a:spcAft>
                      </a:pPr>
                      <a:r>
                        <a:rPr lang="en-US" sz="2800" b="1" i="1" kern="1200" dirty="0">
                          <a:solidFill>
                            <a:srgbClr val="0000CC"/>
                          </a:solidFill>
                          <a:effectLst/>
                          <a:latin typeface="Times New Roman" pitchFamily="18" charset="0"/>
                          <a:cs typeface="Times New Roman" pitchFamily="18" charset="0"/>
                        </a:rPr>
                        <a:t>Ý </a:t>
                      </a:r>
                      <a:r>
                        <a:rPr lang="en-US" sz="2800" b="1" i="1" kern="1200" dirty="0" err="1">
                          <a:solidFill>
                            <a:srgbClr val="0000CC"/>
                          </a:solidFill>
                          <a:effectLst/>
                          <a:latin typeface="Times New Roman" pitchFamily="18" charset="0"/>
                          <a:cs typeface="Times New Roman" pitchFamily="18" charset="0"/>
                        </a:rPr>
                        <a:t>nghĩa</a:t>
                      </a:r>
                      <a:r>
                        <a:rPr lang="en-US" sz="2800" b="1" i="1" kern="1200" dirty="0">
                          <a:solidFill>
                            <a:srgbClr val="0000CC"/>
                          </a:solidFill>
                          <a:effectLst/>
                          <a:latin typeface="Times New Roman" pitchFamily="18" charset="0"/>
                          <a:cs typeface="Times New Roman" pitchFamily="18" charset="0"/>
                        </a:rPr>
                        <a:t> </a:t>
                      </a:r>
                      <a:r>
                        <a:rPr lang="en-US" sz="2800" b="1" i="1" kern="1200" dirty="0" err="1">
                          <a:solidFill>
                            <a:srgbClr val="0000CC"/>
                          </a:solidFill>
                          <a:effectLst/>
                          <a:latin typeface="Times New Roman" pitchFamily="18" charset="0"/>
                          <a:cs typeface="Times New Roman" pitchFamily="18" charset="0"/>
                        </a:rPr>
                        <a:t>lòng</a:t>
                      </a:r>
                      <a:r>
                        <a:rPr lang="en-US" sz="2800" b="1" i="1" kern="1200" dirty="0">
                          <a:solidFill>
                            <a:srgbClr val="0000CC"/>
                          </a:solidFill>
                          <a:effectLst/>
                          <a:latin typeface="Times New Roman" pitchFamily="18" charset="0"/>
                          <a:cs typeface="Times New Roman" pitchFamily="18" charset="0"/>
                        </a:rPr>
                        <a:t> </a:t>
                      </a:r>
                      <a:r>
                        <a:rPr lang="en-US" sz="2800" b="1" i="1" kern="1200" dirty="0" err="1">
                          <a:solidFill>
                            <a:srgbClr val="0000CC"/>
                          </a:solidFill>
                          <a:effectLst/>
                          <a:latin typeface="Times New Roman" pitchFamily="18" charset="0"/>
                          <a:cs typeface="Times New Roman" pitchFamily="18" charset="0"/>
                        </a:rPr>
                        <a:t>bao</a:t>
                      </a:r>
                      <a:r>
                        <a:rPr lang="en-US" sz="2800" b="1" i="1" kern="1200" dirty="0">
                          <a:solidFill>
                            <a:srgbClr val="0000CC"/>
                          </a:solidFill>
                          <a:effectLst/>
                          <a:latin typeface="Times New Roman" pitchFamily="18" charset="0"/>
                          <a:cs typeface="Times New Roman" pitchFamily="18" charset="0"/>
                        </a:rPr>
                        <a:t> dung </a:t>
                      </a:r>
                      <a:r>
                        <a:rPr lang="en-US" sz="2800" b="1" i="1" kern="1200" dirty="0" err="1">
                          <a:solidFill>
                            <a:srgbClr val="0000CC"/>
                          </a:solidFill>
                          <a:effectLst/>
                          <a:latin typeface="Times New Roman" pitchFamily="18" charset="0"/>
                          <a:cs typeface="Times New Roman" pitchFamily="18" charset="0"/>
                        </a:rPr>
                        <a:t>trong</a:t>
                      </a:r>
                      <a:r>
                        <a:rPr lang="en-US" sz="2800" b="1" i="1" kern="1200" dirty="0">
                          <a:solidFill>
                            <a:srgbClr val="0000CC"/>
                          </a:solidFill>
                          <a:effectLst/>
                          <a:latin typeface="Times New Roman" pitchFamily="18" charset="0"/>
                          <a:cs typeface="Times New Roman" pitchFamily="18" charset="0"/>
                        </a:rPr>
                        <a:t> </a:t>
                      </a:r>
                      <a:r>
                        <a:rPr lang="en-US" sz="2800" b="1" i="1" kern="1200" dirty="0" err="1">
                          <a:solidFill>
                            <a:srgbClr val="0000CC"/>
                          </a:solidFill>
                          <a:effectLst/>
                          <a:latin typeface="Times New Roman" pitchFamily="18" charset="0"/>
                          <a:cs typeface="Times New Roman" pitchFamily="18" charset="0"/>
                        </a:rPr>
                        <a:t>cuộc</a:t>
                      </a:r>
                      <a:r>
                        <a:rPr lang="en-US" sz="2800" b="1" i="1" kern="1200" dirty="0">
                          <a:solidFill>
                            <a:srgbClr val="0000CC"/>
                          </a:solidFill>
                          <a:effectLst/>
                          <a:latin typeface="Times New Roman" pitchFamily="18" charset="0"/>
                          <a:cs typeface="Times New Roman" pitchFamily="18" charset="0"/>
                        </a:rPr>
                        <a:t> </a:t>
                      </a:r>
                      <a:r>
                        <a:rPr lang="en-US" sz="2800" b="1" i="1" kern="1200" dirty="0" err="1">
                          <a:solidFill>
                            <a:srgbClr val="0000CC"/>
                          </a:solidFill>
                          <a:effectLst/>
                          <a:latin typeface="Times New Roman" pitchFamily="18" charset="0"/>
                          <a:cs typeface="Times New Roman" pitchFamily="18" charset="0"/>
                        </a:rPr>
                        <a:t>sống</a:t>
                      </a:r>
                      <a:endParaRPr lang="en-US" sz="2800" b="1" i="1" dirty="0">
                        <a:solidFill>
                          <a:srgbClr val="0000CC"/>
                        </a:solidFill>
                        <a:effectLst/>
                        <a:latin typeface="Times New Roman" pitchFamily="18" charset="0"/>
                        <a:ea typeface="Times New Roman"/>
                        <a:cs typeface="Times New Roman" pitchFamily="18" charset="0"/>
                      </a:endParaRPr>
                    </a:p>
                  </a:txBody>
                  <a:tcPr marL="30540" marR="30540" marT="0" marB="0"/>
                </a:tc>
                <a:extLst>
                  <a:ext uri="{0D108BD9-81ED-4DB2-BD59-A6C34878D82A}">
                    <a16:rowId xmlns="" xmlns:a16="http://schemas.microsoft.com/office/drawing/2014/main" val="10001"/>
                  </a:ext>
                </a:extLst>
              </a:tr>
              <a:tr h="406630">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Giải</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thích</a:t>
                      </a:r>
                      <a:endParaRPr lang="en-US" sz="2000" dirty="0">
                        <a:solidFill>
                          <a:srgbClr val="FFFF00"/>
                        </a:solidFill>
                        <a:effectLst/>
                        <a:latin typeface="Times New Roman" pitchFamily="18" charset="0"/>
                        <a:ea typeface="Calibri"/>
                        <a:cs typeface="Times New Roman" pitchFamily="18" charset="0"/>
                      </a:endParaRPr>
                    </a:p>
                  </a:txBody>
                  <a:tcPr marL="30540" marR="30540" marT="0" marB="0"/>
                </a:tc>
                <a:tc>
                  <a:txBody>
                    <a:bodyPr/>
                    <a:lstStyle/>
                    <a:p>
                      <a:pPr marL="0" marR="0" algn="just">
                        <a:lnSpc>
                          <a:spcPct val="107000"/>
                        </a:lnSpc>
                        <a:spcBef>
                          <a:spcPts val="0"/>
                        </a:spcBef>
                        <a:spcAft>
                          <a:spcPts val="0"/>
                        </a:spcAft>
                      </a:pPr>
                      <a:r>
                        <a:rPr lang="en-US" sz="2000" dirty="0" err="1">
                          <a:effectLst/>
                          <a:latin typeface="Times New Roman" pitchFamily="18" charset="0"/>
                          <a:cs typeface="Times New Roman" pitchFamily="18" charset="0"/>
                        </a:rPr>
                        <a:t>Hiểu</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thế</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nào</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là</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a:t>
                      </a:r>
                      <a:endParaRPr lang="en-US" sz="2000" dirty="0">
                        <a:effectLst/>
                        <a:latin typeface="Times New Roman" pitchFamily="18" charset="0"/>
                        <a:ea typeface="Calibri"/>
                        <a:cs typeface="Times New Roman" pitchFamily="18" charset="0"/>
                      </a:endParaRPr>
                    </a:p>
                  </a:txBody>
                  <a:tcPr marL="30540" marR="30540" marT="0" marB="0"/>
                </a:tc>
                <a:tc>
                  <a:txBody>
                    <a:bodyPr/>
                    <a:lstStyle/>
                    <a:p>
                      <a:pPr marL="0" marR="0" algn="just">
                        <a:lnSpc>
                          <a:spcPct val="107000"/>
                        </a:lnSpc>
                        <a:spcBef>
                          <a:spcPts val="0"/>
                        </a:spcBef>
                        <a:spcAft>
                          <a:spcPts val="0"/>
                        </a:spcAft>
                      </a:pPr>
                      <a:r>
                        <a:rPr lang="en-US" sz="1800" kern="1200" dirty="0" err="1">
                          <a:solidFill>
                            <a:schemeClr val="dk1"/>
                          </a:solidFill>
                          <a:effectLst/>
                          <a:latin typeface="Times New Roman" pitchFamily="18" charset="0"/>
                          <a:ea typeface="+mn-ea"/>
                          <a:cs typeface="Times New Roman" pitchFamily="18" charset="0"/>
                        </a:rPr>
                        <a:t>Lòng</a:t>
                      </a:r>
                      <a:r>
                        <a:rPr lang="en-US" sz="1800" kern="1200" dirty="0">
                          <a:solidFill>
                            <a:schemeClr val="dk1"/>
                          </a:solidFill>
                          <a:effectLst/>
                          <a:latin typeface="Times New Roman" pitchFamily="18" charset="0"/>
                          <a:ea typeface="+mn-ea"/>
                          <a:cs typeface="Times New Roman" pitchFamily="18" charset="0"/>
                        </a:rPr>
                        <a:t> bao dung: </a:t>
                      </a:r>
                      <a:r>
                        <a:rPr lang="en-US" sz="1800" kern="1200" dirty="0" err="1">
                          <a:solidFill>
                            <a:schemeClr val="dk1"/>
                          </a:solidFill>
                          <a:effectLst/>
                          <a:latin typeface="Times New Roman" pitchFamily="18" charset="0"/>
                          <a:ea typeface="+mn-ea"/>
                          <a:cs typeface="Times New Roman" pitchFamily="18" charset="0"/>
                        </a:rPr>
                        <a:t>là</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vị</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tha</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là</a:t>
                      </a:r>
                      <a:r>
                        <a:rPr lang="en-US" sz="1800" kern="1200" dirty="0">
                          <a:solidFill>
                            <a:schemeClr val="dk1"/>
                          </a:solidFill>
                          <a:effectLst/>
                          <a:latin typeface="Times New Roman" pitchFamily="18" charset="0"/>
                          <a:ea typeface="+mn-ea"/>
                          <a:cs typeface="Times New Roman" pitchFamily="18" charset="0"/>
                        </a:rPr>
                        <a:t> </a:t>
                      </a:r>
                      <a:r>
                        <a:rPr lang="pt-BR" sz="1800" kern="1200" dirty="0">
                          <a:solidFill>
                            <a:schemeClr val="dk1"/>
                          </a:solidFill>
                          <a:effectLst/>
                          <a:latin typeface="Times New Roman" pitchFamily="18" charset="0"/>
                          <a:ea typeface="+mn-ea"/>
                          <a:cs typeface="Times New Roman" pitchFamily="18" charset="0"/>
                        </a:rPr>
                        <a:t>rộng lòng tha thứ cho lỗi lầm của người khác.</a:t>
                      </a:r>
                      <a:endParaRPr lang="en-US" sz="2000" dirty="0">
                        <a:effectLst/>
                        <a:latin typeface="Times New Roman" pitchFamily="18" charset="0"/>
                        <a:ea typeface="Calibri"/>
                        <a:cs typeface="Times New Roman" pitchFamily="18" charset="0"/>
                      </a:endParaRPr>
                    </a:p>
                  </a:txBody>
                  <a:tcPr marL="30540" marR="30540" marT="0" marB="0"/>
                </a:tc>
                <a:extLst>
                  <a:ext uri="{0D108BD9-81ED-4DB2-BD59-A6C34878D82A}">
                    <a16:rowId xmlns="" xmlns:a16="http://schemas.microsoft.com/office/drawing/2014/main" val="10002"/>
                  </a:ext>
                </a:extLst>
              </a:tr>
              <a:tr h="2338123">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Vai</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trò</a:t>
                      </a:r>
                      <a:r>
                        <a:rPr lang="en-US" sz="2000" dirty="0">
                          <a:solidFill>
                            <a:srgbClr val="FFFF00"/>
                          </a:solidFill>
                          <a:effectLst/>
                          <a:latin typeface="Times New Roman" pitchFamily="18" charset="0"/>
                          <a:cs typeface="Times New Roman" pitchFamily="18" charset="0"/>
                        </a:rPr>
                        <a:t>, ý </a:t>
                      </a:r>
                      <a:r>
                        <a:rPr lang="en-US" sz="2000" dirty="0" err="1">
                          <a:solidFill>
                            <a:srgbClr val="FFFF00"/>
                          </a:solidFill>
                          <a:effectLst/>
                          <a:latin typeface="Times New Roman" pitchFamily="18" charset="0"/>
                          <a:cs typeface="Times New Roman" pitchFamily="18" charset="0"/>
                        </a:rPr>
                        <a:t>nghĩa</a:t>
                      </a:r>
                      <a:endParaRPr lang="en-US" sz="2000" dirty="0">
                        <a:solidFill>
                          <a:srgbClr val="FFFF00"/>
                        </a:solidFill>
                        <a:effectLst/>
                        <a:latin typeface="Times New Roman" pitchFamily="18" charset="0"/>
                        <a:ea typeface="Calibri"/>
                        <a:cs typeface="Times New Roman" pitchFamily="18" charset="0"/>
                      </a:endParaRPr>
                    </a:p>
                  </a:txBody>
                  <a:tcPr marL="30540" marR="30540" marT="0" marB="0"/>
                </a:tc>
                <a:tc>
                  <a:txBody>
                    <a:bodyPr/>
                    <a:lstStyle/>
                    <a:p>
                      <a:pPr marL="0" marR="0" algn="just">
                        <a:lnSpc>
                          <a:spcPct val="107000"/>
                        </a:lnSpc>
                        <a:spcBef>
                          <a:spcPts val="0"/>
                        </a:spcBef>
                        <a:spcAft>
                          <a:spcPts val="0"/>
                        </a:spcAft>
                      </a:pP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có</a:t>
                      </a:r>
                      <a:r>
                        <a:rPr lang="en-US" sz="2000" dirty="0">
                          <a:effectLst/>
                          <a:latin typeface="Times New Roman" pitchFamily="18" charset="0"/>
                          <a:cs typeface="Times New Roman" pitchFamily="18" charset="0"/>
                        </a:rPr>
                        <a:t> ý </a:t>
                      </a:r>
                      <a:r>
                        <a:rPr lang="en-US" sz="2000" dirty="0" err="1">
                          <a:effectLst/>
                          <a:latin typeface="Times New Roman" pitchFamily="18" charset="0"/>
                          <a:cs typeface="Times New Roman" pitchFamily="18" charset="0"/>
                        </a:rPr>
                        <a:t>nghĩa</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gì</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với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bản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thân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chúng</a:t>
                      </a:r>
                      <a:r>
                        <a:rPr lang="en-US" sz="2000" dirty="0">
                          <a:effectLst/>
                          <a:latin typeface="Times New Roman" pitchFamily="18" charset="0"/>
                          <a:cs typeface="Times New Roman" pitchFamily="18" charset="0"/>
                        </a:rPr>
                        <a:t> ta? </a:t>
                      </a:r>
                      <a:r>
                        <a:rPr lang="en-US" sz="2000" dirty="0" err="1">
                          <a:effectLst/>
                          <a:latin typeface="Times New Roman" pitchFamily="18" charset="0"/>
                          <a:cs typeface="Times New Roman" pitchFamily="18" charset="0"/>
                        </a:rPr>
                        <a:t>Với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Gia</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đình</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Và</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xã</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hội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Nếu</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không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có</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lòng</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bao</a:t>
                      </a:r>
                      <a:r>
                        <a:rPr lang="en-US" sz="2000" dirty="0">
                          <a:effectLst/>
                          <a:latin typeface="Times New Roman" pitchFamily="18" charset="0"/>
                          <a:cs typeface="Times New Roman" pitchFamily="18" charset="0"/>
                        </a:rPr>
                        <a:t> dung </a:t>
                      </a:r>
                      <a:r>
                        <a:rPr lang="en-US" sz="2000" dirty="0" err="1">
                          <a:effectLst/>
                          <a:latin typeface="Times New Roman" pitchFamily="18" charset="0"/>
                          <a:cs typeface="Times New Roman" pitchFamily="18" charset="0"/>
                        </a:rPr>
                        <a:t>thì</a:t>
                      </a:r>
                      <a:r>
                        <a:rPr lang="en-US" sz="2000" dirty="0">
                          <a:effectLst/>
                          <a:latin typeface="Times New Roman" pitchFamily="18" charset="0"/>
                          <a:cs typeface="Times New Roman" pitchFamily="18" charset="0"/>
                        </a:rPr>
                        <a:t> con </a:t>
                      </a:r>
                      <a:r>
                        <a:rPr lang="en-US" sz="2000" dirty="0" err="1">
                          <a:effectLst/>
                          <a:latin typeface="Times New Roman" pitchFamily="18" charset="0"/>
                          <a:cs typeface="Times New Roman" pitchFamily="18" charset="0"/>
                        </a:rPr>
                        <a:t>người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sẽ</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như</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thế</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nào</a:t>
                      </a:r>
                      <a:r>
                        <a:rPr lang="en-US" sz="2000" dirty="0">
                          <a:effectLst/>
                          <a:latin typeface="Times New Roman" pitchFamily="18" charset="0"/>
                          <a:cs typeface="Times New Roman" pitchFamily="18" charset="0"/>
                        </a:rPr>
                        <a:t>?</a:t>
                      </a:r>
                      <a:endParaRPr lang="en-US" sz="2000" dirty="0">
                        <a:effectLst/>
                        <a:latin typeface="Times New Roman" pitchFamily="18" charset="0"/>
                        <a:ea typeface="Calibri"/>
                        <a:cs typeface="Times New Roman" pitchFamily="18" charset="0"/>
                      </a:endParaRPr>
                    </a:p>
                  </a:txBody>
                  <a:tcPr marL="30540" marR="30540" marT="0" marB="0"/>
                </a:tc>
                <a:tc>
                  <a:txBody>
                    <a:bodyPr/>
                    <a:lstStyle/>
                    <a:p>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Bản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thân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Lòng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bao</a:t>
                      </a:r>
                      <a:r>
                        <a:rPr lang="en-US" sz="1800" kern="1200" dirty="0">
                          <a:solidFill>
                            <a:schemeClr val="dk1"/>
                          </a:solidFill>
                          <a:effectLst/>
                          <a:latin typeface="Times New Roman" pitchFamily="18" charset="0"/>
                          <a:ea typeface="+mn-ea"/>
                          <a:cs typeface="Times New Roman" pitchFamily="18" charset="0"/>
                        </a:rPr>
                        <a:t> dung </a:t>
                      </a:r>
                      <a:r>
                        <a:rPr lang="en-US" sz="1800" kern="1200" dirty="0" err="1">
                          <a:solidFill>
                            <a:schemeClr val="dk1"/>
                          </a:solidFill>
                          <a:effectLst/>
                          <a:latin typeface="Times New Roman" pitchFamily="18" charset="0"/>
                          <a:ea typeface="+mn-ea"/>
                          <a:cs typeface="Times New Roman" pitchFamily="18" charset="0"/>
                        </a:rPr>
                        <a:t>có</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vai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trò</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vô</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cùng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quan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trọng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trong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cuộc</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sống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của</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mỗi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người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Lòng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bao</a:t>
                      </a:r>
                      <a:r>
                        <a:rPr lang="en-US" sz="1800" kern="1200" dirty="0">
                          <a:solidFill>
                            <a:schemeClr val="dk1"/>
                          </a:solidFill>
                          <a:effectLst/>
                          <a:latin typeface="Times New Roman" pitchFamily="18" charset="0"/>
                          <a:ea typeface="+mn-ea"/>
                          <a:cs typeface="Times New Roman" pitchFamily="18" charset="0"/>
                        </a:rPr>
                        <a:t> dung </a:t>
                      </a:r>
                      <a:r>
                        <a:rPr lang="en-US" sz="1800" kern="1200" dirty="0" err="1">
                          <a:solidFill>
                            <a:schemeClr val="dk1"/>
                          </a:solidFill>
                          <a:effectLst/>
                          <a:latin typeface="Times New Roman" pitchFamily="18" charset="0"/>
                          <a:ea typeface="+mn-ea"/>
                          <a:cs typeface="Times New Roman" pitchFamily="18" charset="0"/>
                        </a:rPr>
                        <a:t>giúp</a:t>
                      </a:r>
                      <a:r>
                        <a:rPr lang="en-US" sz="1800" kern="1200" dirty="0">
                          <a:solidFill>
                            <a:schemeClr val="dk1"/>
                          </a:solidFill>
                          <a:effectLst/>
                          <a:latin typeface="Times New Roman" pitchFamily="18" charset="0"/>
                          <a:ea typeface="+mn-ea"/>
                          <a:cs typeface="Times New Roman" pitchFamily="18" charset="0"/>
                        </a:rPr>
                        <a:t> ta </a:t>
                      </a:r>
                      <a:r>
                        <a:rPr lang="en-US" sz="1800" kern="1200" dirty="0" err="1">
                          <a:solidFill>
                            <a:schemeClr val="dk1"/>
                          </a:solidFill>
                          <a:effectLst/>
                          <a:latin typeface="Times New Roman" pitchFamily="18" charset="0"/>
                          <a:ea typeface="+mn-ea"/>
                          <a:cs typeface="Times New Roman" pitchFamily="18" charset="0"/>
                        </a:rPr>
                        <a:t>sống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thanh</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thản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cho</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phép</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chúng</a:t>
                      </a:r>
                      <a:r>
                        <a:rPr lang="en-US" sz="1800" kern="1200" dirty="0">
                          <a:solidFill>
                            <a:schemeClr val="dk1"/>
                          </a:solidFill>
                          <a:effectLst/>
                          <a:latin typeface="Times New Roman" pitchFamily="18" charset="0"/>
                          <a:ea typeface="+mn-ea"/>
                          <a:cs typeface="Times New Roman" pitchFamily="18" charset="0"/>
                        </a:rPr>
                        <a:t> ta </a:t>
                      </a:r>
                      <a:r>
                        <a:rPr lang="en-US" sz="1800" kern="1200" dirty="0" err="1">
                          <a:solidFill>
                            <a:schemeClr val="dk1"/>
                          </a:solidFill>
                          <a:effectLst/>
                          <a:latin typeface="Times New Roman" pitchFamily="18" charset="0"/>
                          <a:ea typeface="+mn-ea"/>
                          <a:cs typeface="Times New Roman" pitchFamily="18" charset="0"/>
                        </a:rPr>
                        <a:t>giũ</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bỏ</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những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gánh</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nặng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tinh</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thần</a:t>
                      </a:r>
                      <a:r>
                        <a:rPr lang="en-US" sz="1800" kern="1200" dirty="0">
                          <a:solidFill>
                            <a:schemeClr val="dk1"/>
                          </a:solidFill>
                          <a:effectLst/>
                          <a:latin typeface="Times New Roman" pitchFamily="18" charset="0"/>
                          <a:ea typeface="+mn-ea"/>
                          <a:cs typeface="Times New Roman" pitchFamily="18" charset="0"/>
                        </a:rPr>
                        <a:t> </a:t>
                      </a:r>
                    </a:p>
                    <a:p>
                      <a:r>
                        <a:rPr lang="en-US" sz="1800" kern="1200" dirty="0">
                          <a:solidFill>
                            <a:schemeClr val="dk1"/>
                          </a:solidFill>
                          <a:effectLst/>
                          <a:latin typeface="Times New Roman" pitchFamily="18" charset="0"/>
                          <a:ea typeface="+mn-ea"/>
                          <a:cs typeface="Times New Roman" pitchFamily="18" charset="0"/>
                        </a:rPr>
                        <a:t>+</a:t>
                      </a:r>
                      <a:r>
                        <a:rPr lang="en-US" sz="1800" kern="1200" dirty="0" err="1">
                          <a:solidFill>
                            <a:schemeClr val="dk1"/>
                          </a:solidFill>
                          <a:effectLst/>
                          <a:latin typeface="Times New Roman" pitchFamily="18" charset="0"/>
                          <a:ea typeface="+mn-ea"/>
                          <a:cs typeface="Times New Roman" pitchFamily="18" charset="0"/>
                        </a:rPr>
                        <a:t>Lòng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bao</a:t>
                      </a:r>
                      <a:r>
                        <a:rPr lang="en-US" sz="1800" kern="1200" dirty="0">
                          <a:solidFill>
                            <a:schemeClr val="dk1"/>
                          </a:solidFill>
                          <a:effectLst/>
                          <a:latin typeface="Times New Roman" pitchFamily="18" charset="0"/>
                          <a:ea typeface="+mn-ea"/>
                          <a:cs typeface="Times New Roman" pitchFamily="18" charset="0"/>
                        </a:rPr>
                        <a:t> dung </a:t>
                      </a:r>
                      <a:r>
                        <a:rPr lang="en-US" sz="1800" kern="1200" dirty="0" err="1">
                          <a:solidFill>
                            <a:schemeClr val="dk1"/>
                          </a:solidFill>
                          <a:effectLst/>
                          <a:latin typeface="Times New Roman" pitchFamily="18" charset="0"/>
                          <a:ea typeface="+mn-ea"/>
                          <a:cs typeface="Times New Roman" pitchFamily="18" charset="0"/>
                        </a:rPr>
                        <a:t>sẽ</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làm</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cho</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chúng</a:t>
                      </a:r>
                      <a:r>
                        <a:rPr lang="en-US" sz="1800" kern="1200" dirty="0">
                          <a:solidFill>
                            <a:schemeClr val="dk1"/>
                          </a:solidFill>
                          <a:effectLst/>
                          <a:latin typeface="Times New Roman" pitchFamily="18" charset="0"/>
                          <a:ea typeface="+mn-ea"/>
                          <a:cs typeface="Times New Roman" pitchFamily="18" charset="0"/>
                        </a:rPr>
                        <a:t> ta </a:t>
                      </a:r>
                      <a:r>
                        <a:rPr lang="en-US" sz="1800" kern="1200" dirty="0" err="1">
                          <a:solidFill>
                            <a:schemeClr val="dk1"/>
                          </a:solidFill>
                          <a:effectLst/>
                          <a:latin typeface="Times New Roman" pitchFamily="18" charset="0"/>
                          <a:ea typeface="+mn-ea"/>
                          <a:cs typeface="Times New Roman" pitchFamily="18" charset="0"/>
                        </a:rPr>
                        <a:t>trở</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nên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cao</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quý</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hơn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trong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mắt</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mọi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người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được</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mọi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người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yêu</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quý</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kính</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trọng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sẽ</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khiến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cuộc</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sống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của</a:t>
                      </a:r>
                      <a:r>
                        <a:rPr lang="en-US" sz="1800" kern="1200" dirty="0">
                          <a:solidFill>
                            <a:schemeClr val="dk1"/>
                          </a:solidFill>
                          <a:effectLst/>
                          <a:latin typeface="Times New Roman" pitchFamily="18" charset="0"/>
                          <a:ea typeface="+mn-ea"/>
                          <a:cs typeface="Times New Roman" pitchFamily="18" charset="0"/>
                        </a:rPr>
                        <a:t> ta </a:t>
                      </a:r>
                      <a:r>
                        <a:rPr lang="en-US" sz="1800" kern="1200" dirty="0" err="1">
                          <a:solidFill>
                            <a:schemeClr val="dk1"/>
                          </a:solidFill>
                          <a:effectLst/>
                          <a:latin typeface="Times New Roman" pitchFamily="18" charset="0"/>
                          <a:ea typeface="+mn-ea"/>
                          <a:cs typeface="Times New Roman" pitchFamily="18" charset="0"/>
                        </a:rPr>
                        <a:t>nhẹ</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nhàng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và</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tươi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đẹp</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hơn</a:t>
                      </a:r>
                      <a:endParaRPr lang="en-US" sz="1800" kern="1200" dirty="0">
                        <a:solidFill>
                          <a:schemeClr val="dk1"/>
                        </a:solidFill>
                        <a:effectLst/>
                        <a:latin typeface="Times New Roman" pitchFamily="18" charset="0"/>
                        <a:ea typeface="+mn-ea"/>
                        <a:cs typeface="Times New Roman" pitchFamily="18" charset="0"/>
                      </a:endParaRPr>
                    </a:p>
                    <a:p>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Xã</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hội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Làm</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cho</a:t>
                      </a:r>
                      <a:r>
                        <a:rPr lang="en-US" sz="1800" kern="1200" dirty="0">
                          <a:solidFill>
                            <a:schemeClr val="dk1"/>
                          </a:solidFill>
                          <a:effectLst/>
                          <a:latin typeface="Times New Roman" pitchFamily="18" charset="0"/>
                          <a:ea typeface="+mn-ea"/>
                          <a:cs typeface="Times New Roman" pitchFamily="18" charset="0"/>
                        </a:rPr>
                        <a:t> con </a:t>
                      </a:r>
                      <a:r>
                        <a:rPr lang="en-US" sz="1800" kern="1200" dirty="0" err="1">
                          <a:solidFill>
                            <a:schemeClr val="dk1"/>
                          </a:solidFill>
                          <a:effectLst/>
                          <a:latin typeface="Times New Roman" pitchFamily="18" charset="0"/>
                          <a:ea typeface="+mn-ea"/>
                          <a:cs typeface="Times New Roman" pitchFamily="18" charset="0"/>
                        </a:rPr>
                        <a:t>người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với</a:t>
                      </a:r>
                      <a:r>
                        <a:rPr lang="en-US" sz="1800" kern="1200" dirty="0">
                          <a:solidFill>
                            <a:schemeClr val="dk1"/>
                          </a:solidFill>
                          <a:effectLst/>
                          <a:latin typeface="Times New Roman" pitchFamily="18" charset="0"/>
                          <a:ea typeface="+mn-ea"/>
                          <a:cs typeface="Times New Roman" pitchFamily="18" charset="0"/>
                        </a:rPr>
                        <a:t> con </a:t>
                      </a:r>
                      <a:r>
                        <a:rPr lang="en-US" sz="1800" kern="1200" dirty="0" err="1">
                          <a:solidFill>
                            <a:schemeClr val="dk1"/>
                          </a:solidFill>
                          <a:effectLst/>
                          <a:latin typeface="Times New Roman" pitchFamily="18" charset="0"/>
                          <a:ea typeface="+mn-ea"/>
                          <a:cs typeface="Times New Roman" pitchFamily="18" charset="0"/>
                        </a:rPr>
                        <a:t>người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trở</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nên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gần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gũi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hơn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xã</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hội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văn</a:t>
                      </a:r>
                      <a:r>
                        <a:rPr lang="en-US" sz="1800" kern="1200" dirty="0">
                          <a:solidFill>
                            <a:schemeClr val="dk1"/>
                          </a:solidFill>
                          <a:effectLst/>
                          <a:latin typeface="Times New Roman" pitchFamily="18" charset="0"/>
                          <a:ea typeface="+mn-ea"/>
                          <a:cs typeface="Times New Roman" pitchFamily="18" charset="0"/>
                        </a:rPr>
                        <a:t> minh </a:t>
                      </a:r>
                      <a:r>
                        <a:rPr lang="en-US" sz="1800" kern="1200" dirty="0" err="1">
                          <a:solidFill>
                            <a:schemeClr val="dk1"/>
                          </a:solidFill>
                          <a:effectLst/>
                          <a:latin typeface="Times New Roman" pitchFamily="18" charset="0"/>
                          <a:ea typeface="+mn-ea"/>
                          <a:cs typeface="Times New Roman" pitchFamily="18" charset="0"/>
                        </a:rPr>
                        <a:t>hơn</a:t>
                      </a:r>
                      <a:r>
                        <a:rPr lang="en-US" sz="1800" kern="1200" dirty="0">
                          <a:solidFill>
                            <a:schemeClr val="dk1"/>
                          </a:solidFill>
                          <a:effectLst/>
                          <a:latin typeface="Times New Roman" pitchFamily="18" charset="0"/>
                          <a:ea typeface="+mn-ea"/>
                          <a:cs typeface="Times New Roman" pitchFamily="18" charset="0"/>
                        </a:rPr>
                        <a:t>.</a:t>
                      </a:r>
                    </a:p>
                    <a:p>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Nếu</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không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có</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lòng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bao</a:t>
                      </a:r>
                      <a:r>
                        <a:rPr lang="en-US" sz="1800" kern="1200" dirty="0">
                          <a:solidFill>
                            <a:schemeClr val="dk1"/>
                          </a:solidFill>
                          <a:effectLst/>
                          <a:latin typeface="Times New Roman" pitchFamily="18" charset="0"/>
                          <a:ea typeface="+mn-ea"/>
                          <a:cs typeface="Times New Roman" pitchFamily="18" charset="0"/>
                        </a:rPr>
                        <a:t> dung, con </a:t>
                      </a:r>
                      <a:r>
                        <a:rPr lang="en-US" sz="1800" kern="1200" dirty="0" err="1">
                          <a:solidFill>
                            <a:schemeClr val="dk1"/>
                          </a:solidFill>
                          <a:effectLst/>
                          <a:latin typeface="Times New Roman" pitchFamily="18" charset="0"/>
                          <a:ea typeface="+mn-ea"/>
                          <a:cs typeface="Times New Roman" pitchFamily="18" charset="0"/>
                        </a:rPr>
                        <a:t>người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sẽ</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trở</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nên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vô</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cảm</a:t>
                      </a:r>
                      <a:r>
                        <a:rPr lang="en-US" sz="1800" kern="1200" dirty="0">
                          <a:solidFill>
                            <a:schemeClr val="dk1"/>
                          </a:solidFill>
                          <a:effectLst/>
                          <a:latin typeface="Times New Roman" pitchFamily="18" charset="0"/>
                          <a:ea typeface="+mn-ea"/>
                          <a:cs typeface="Times New Roman" pitchFamily="18" charset="0"/>
                        </a:rPr>
                        <a:t>.</a:t>
                      </a:r>
                      <a:endParaRPr lang="en-US" sz="2000" dirty="0">
                        <a:effectLst/>
                        <a:latin typeface="Times New Roman" pitchFamily="18" charset="0"/>
                        <a:ea typeface="Calibri"/>
                        <a:cs typeface="Times New Roman" pitchFamily="18" charset="0"/>
                      </a:endParaRPr>
                    </a:p>
                  </a:txBody>
                  <a:tcPr marL="30540" marR="30540" marT="0" marB="0"/>
                </a:tc>
                <a:extLst>
                  <a:ext uri="{0D108BD9-81ED-4DB2-BD59-A6C34878D82A}">
                    <a16:rowId xmlns="" xmlns:a16="http://schemas.microsoft.com/office/drawing/2014/main" val="10003"/>
                  </a:ext>
                </a:extLst>
              </a:tr>
              <a:tr h="609945">
                <a:tc>
                  <a:txBody>
                    <a:bodyPr/>
                    <a:lstStyle/>
                    <a:p>
                      <a:pPr marL="0" marR="0" algn="just">
                        <a:lnSpc>
                          <a:spcPct val="107000"/>
                        </a:lnSpc>
                        <a:spcBef>
                          <a:spcPts val="0"/>
                        </a:spcBef>
                        <a:spcAft>
                          <a:spcPts val="0"/>
                        </a:spcAft>
                      </a:pP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Phản</a:t>
                      </a:r>
                      <a:r>
                        <a:rPr lang="en-US" sz="2000" dirty="0">
                          <a:solidFill>
                            <a:srgbClr val="FFFF00"/>
                          </a:solidFill>
                          <a:effectLst/>
                          <a:latin typeface="Times New Roman" pitchFamily="18" charset="0"/>
                          <a:cs typeface="Times New Roman" pitchFamily="18" charset="0"/>
                        </a:rPr>
                        <a:t> </a:t>
                      </a:r>
                      <a:r>
                        <a:rPr lang="en-US" sz="2000" dirty="0" err="1">
                          <a:solidFill>
                            <a:srgbClr val="FFFF00"/>
                          </a:solidFill>
                          <a:effectLst/>
                          <a:latin typeface="Times New Roman" pitchFamily="18" charset="0"/>
                          <a:cs typeface="Times New Roman" pitchFamily="18" charset="0"/>
                        </a:rPr>
                        <a:t>đề</a:t>
                      </a:r>
                      <a:endParaRPr lang="en-US" sz="2000" dirty="0">
                        <a:solidFill>
                          <a:srgbClr val="FFFF00"/>
                        </a:solidFill>
                        <a:effectLst/>
                        <a:latin typeface="Times New Roman" pitchFamily="18" charset="0"/>
                        <a:ea typeface="Calibri"/>
                        <a:cs typeface="Times New Roman" pitchFamily="18" charset="0"/>
                      </a:endParaRPr>
                    </a:p>
                  </a:txBody>
                  <a:tcPr marL="30540" marR="30540" marT="0" marB="0"/>
                </a:tc>
                <a:tc>
                  <a:txBody>
                    <a:bodyPr/>
                    <a:lstStyle/>
                    <a:p>
                      <a:pPr marL="0" marR="0" algn="just">
                        <a:lnSpc>
                          <a:spcPct val="107000"/>
                        </a:lnSpc>
                        <a:spcBef>
                          <a:spcPts val="0"/>
                        </a:spcBef>
                        <a:spcAft>
                          <a:spcPts val="0"/>
                        </a:spcAft>
                      </a:pPr>
                      <a:r>
                        <a:rPr lang="en-US" sz="2000">
                          <a:effectLst/>
                          <a:latin typeface="Times New Roman" pitchFamily="18" charset="0"/>
                          <a:cs typeface="Times New Roman" pitchFamily="18" charset="0"/>
                        </a:rPr>
                        <a:t>- Trái với lòng bao dung là gì?</a:t>
                      </a:r>
                    </a:p>
                    <a:p>
                      <a:pPr marL="0" marR="0" algn="just">
                        <a:lnSpc>
                          <a:spcPct val="107000"/>
                        </a:lnSpc>
                        <a:spcBef>
                          <a:spcPts val="0"/>
                        </a:spcBef>
                        <a:spcAft>
                          <a:spcPts val="0"/>
                        </a:spcAft>
                      </a:pPr>
                      <a:r>
                        <a:rPr lang="en-US" sz="2000">
                          <a:effectLst/>
                          <a:latin typeface="Times New Roman" pitchFamily="18" charset="0"/>
                          <a:cs typeface="Times New Roman" pitchFamily="18" charset="0"/>
                        </a:rPr>
                        <a:t>- Ta cần có thái độ như thế nào với những biểu hiện trái với lòng bao dung?</a:t>
                      </a:r>
                      <a:endParaRPr lang="en-US" sz="2000">
                        <a:effectLst/>
                        <a:latin typeface="Times New Roman" pitchFamily="18" charset="0"/>
                        <a:ea typeface="Calibri"/>
                        <a:cs typeface="Times New Roman" pitchFamily="18" charset="0"/>
                      </a:endParaRPr>
                    </a:p>
                  </a:txBody>
                  <a:tcPr marL="30540" marR="30540" marT="0" marB="0"/>
                </a:tc>
                <a:tc>
                  <a:txBody>
                    <a:bodyPr/>
                    <a:lstStyle/>
                    <a:p>
                      <a:pPr marL="0" marR="0" algn="just">
                        <a:lnSpc>
                          <a:spcPct val="107000"/>
                        </a:lnSpc>
                        <a:spcBef>
                          <a:spcPts val="0"/>
                        </a:spcBef>
                        <a:spcAft>
                          <a:spcPts val="0"/>
                        </a:spcAft>
                      </a:pP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Hẹp</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hòi</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nhỏ</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nhen</a:t>
                      </a:r>
                      <a:r>
                        <a:rPr lang="en-US" sz="2000" dirty="0">
                          <a:effectLst/>
                          <a:latin typeface="Times New Roman" pitchFamily="18" charset="0"/>
                          <a:cs typeface="Times New Roman" pitchFamily="18" charset="0"/>
                        </a:rPr>
                        <a:t>, hay </a:t>
                      </a:r>
                      <a:r>
                        <a:rPr lang="en-US" sz="2000" dirty="0" err="1">
                          <a:effectLst/>
                          <a:latin typeface="Times New Roman" pitchFamily="18" charset="0"/>
                          <a:cs typeface="Times New Roman" pitchFamily="18" charset="0"/>
                        </a:rPr>
                        <a:t>để</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bụng</a:t>
                      </a:r>
                      <a:r>
                        <a:rPr lang="en-US" sz="2000" dirty="0">
                          <a:effectLst/>
                          <a:latin typeface="Times New Roman" pitchFamily="18" charset="0"/>
                          <a:cs typeface="Times New Roman" pitchFamily="18" charset="0"/>
                        </a:rPr>
                        <a:t> </a:t>
                      </a:r>
                    </a:p>
                    <a:p>
                      <a:pPr marL="0" marR="0" algn="just">
                        <a:lnSpc>
                          <a:spcPct val="107000"/>
                        </a:lnSpc>
                        <a:spcBef>
                          <a:spcPts val="0"/>
                        </a:spcBef>
                        <a:spcAft>
                          <a:spcPts val="0"/>
                        </a:spcAft>
                      </a:pPr>
                      <a:r>
                        <a:rPr lang="en-US" sz="2000" dirty="0">
                          <a:effectLst/>
                          <a:latin typeface="Times New Roman" pitchFamily="18" charset="0"/>
                          <a:cs typeface="Times New Roman" pitchFamily="18" charset="0"/>
                        </a:rPr>
                        <a:t> </a:t>
                      </a:r>
                    </a:p>
                    <a:p>
                      <a:pPr marL="0" marR="0" algn="just">
                        <a:lnSpc>
                          <a:spcPct val="107000"/>
                        </a:lnSpc>
                        <a:spcBef>
                          <a:spcPts val="0"/>
                        </a:spcBef>
                        <a:spcAft>
                          <a:spcPts val="0"/>
                        </a:spcAft>
                      </a:pP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Cần</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phê</a:t>
                      </a:r>
                      <a:r>
                        <a:rPr lang="en-US" sz="2000" dirty="0">
                          <a:effectLst/>
                          <a:latin typeface="Times New Roman" pitchFamily="18" charset="0"/>
                          <a:cs typeface="Times New Roman" pitchFamily="18" charset="0"/>
                        </a:rPr>
                        <a:t> </a:t>
                      </a:r>
                      <a:r>
                        <a:rPr lang="en-US" sz="2000" dirty="0" err="1">
                          <a:effectLst/>
                          <a:latin typeface="Times New Roman" pitchFamily="18" charset="0"/>
                          <a:cs typeface="Times New Roman" pitchFamily="18" charset="0"/>
                        </a:rPr>
                        <a:t>phán</a:t>
                      </a:r>
                      <a:r>
                        <a:rPr lang="en-US" sz="2000" dirty="0">
                          <a:effectLst/>
                          <a:latin typeface="Times New Roman" pitchFamily="18" charset="0"/>
                          <a:cs typeface="Times New Roman" pitchFamily="18" charset="0"/>
                        </a:rPr>
                        <a:t>… </a:t>
                      </a:r>
                      <a:endParaRPr lang="en-US" sz="2000" dirty="0">
                        <a:effectLst/>
                        <a:latin typeface="Times New Roman" pitchFamily="18" charset="0"/>
                        <a:ea typeface="Calibri"/>
                        <a:cs typeface="Times New Roman" pitchFamily="18" charset="0"/>
                      </a:endParaRPr>
                    </a:p>
                  </a:txBody>
                  <a:tcPr marL="30540" marR="30540" marT="0" marB="0"/>
                </a:tc>
                <a:extLst>
                  <a:ext uri="{0D108BD9-81ED-4DB2-BD59-A6C34878D82A}">
                    <a16:rowId xmlns="" xmlns:a16="http://schemas.microsoft.com/office/drawing/2014/main" val="10004"/>
                  </a:ext>
                </a:extLst>
              </a:tr>
              <a:tr h="711603">
                <a:tc>
                  <a:txBody>
                    <a:bodyPr/>
                    <a:lstStyle/>
                    <a:p>
                      <a:pPr marL="0" marR="0" algn="just">
                        <a:lnSpc>
                          <a:spcPct val="107000"/>
                        </a:lnSpc>
                        <a:spcBef>
                          <a:spcPts val="0"/>
                        </a:spcBef>
                        <a:spcAft>
                          <a:spcPts val="0"/>
                        </a:spcAft>
                      </a:pPr>
                      <a:r>
                        <a:rPr lang="en-US" sz="2000">
                          <a:effectLst/>
                          <a:latin typeface="Times New Roman" pitchFamily="18" charset="0"/>
                          <a:cs typeface="Times New Roman" pitchFamily="18" charset="0"/>
                        </a:rPr>
                        <a:t>* Bài học nhận thức và hành động</a:t>
                      </a:r>
                      <a:endParaRPr lang="en-US" sz="2000">
                        <a:effectLst/>
                        <a:latin typeface="Times New Roman" pitchFamily="18" charset="0"/>
                        <a:ea typeface="Calibri"/>
                        <a:cs typeface="Times New Roman" pitchFamily="18" charset="0"/>
                      </a:endParaRPr>
                    </a:p>
                  </a:txBody>
                  <a:tcPr marL="30540" marR="30540" marT="0" marB="0"/>
                </a:tc>
                <a:tc>
                  <a:txBody>
                    <a:bodyPr/>
                    <a:lstStyle/>
                    <a:p>
                      <a:pPr marL="0" marR="0" algn="just">
                        <a:lnSpc>
                          <a:spcPct val="107000"/>
                        </a:lnSpc>
                        <a:spcBef>
                          <a:spcPts val="0"/>
                        </a:spcBef>
                        <a:spcAft>
                          <a:spcPts val="0"/>
                        </a:spcAft>
                      </a:pPr>
                      <a:r>
                        <a:rPr lang="en-US" sz="2000">
                          <a:effectLst/>
                          <a:latin typeface="Times New Roman" pitchFamily="18" charset="0"/>
                          <a:cs typeface="Times New Roman" pitchFamily="18" charset="0"/>
                        </a:rPr>
                        <a:t>Từ đó rút ra cho bản thân những  bài học gì về nhận thức và hành động ?</a:t>
                      </a:r>
                    </a:p>
                    <a:p>
                      <a:pPr marL="0" marR="0" algn="just">
                        <a:lnSpc>
                          <a:spcPct val="107000"/>
                        </a:lnSpc>
                        <a:spcBef>
                          <a:spcPts val="0"/>
                        </a:spcBef>
                        <a:spcAft>
                          <a:spcPts val="0"/>
                        </a:spcAft>
                      </a:pPr>
                      <a:r>
                        <a:rPr lang="en-US" sz="2000">
                          <a:effectLst/>
                          <a:latin typeface="Times New Roman" pitchFamily="18" charset="0"/>
                          <a:cs typeface="Times New Roman" pitchFamily="18" charset="0"/>
                        </a:rPr>
                        <a:t> </a:t>
                      </a:r>
                      <a:endParaRPr lang="en-US" sz="2000">
                        <a:effectLst/>
                        <a:latin typeface="Times New Roman" pitchFamily="18" charset="0"/>
                        <a:ea typeface="Calibri"/>
                        <a:cs typeface="Times New Roman" pitchFamily="18" charset="0"/>
                      </a:endParaRPr>
                    </a:p>
                  </a:txBody>
                  <a:tcPr marL="30540" marR="30540" marT="0" marB="0"/>
                </a:tc>
                <a:tc>
                  <a:txBody>
                    <a:bodyPr/>
                    <a:lstStyle/>
                    <a:p>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Vì</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vậy</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chúng</a:t>
                      </a:r>
                      <a:r>
                        <a:rPr lang="en-US" sz="1800" kern="1200" dirty="0">
                          <a:solidFill>
                            <a:schemeClr val="dk1"/>
                          </a:solidFill>
                          <a:effectLst/>
                          <a:latin typeface="Times New Roman" pitchFamily="18" charset="0"/>
                          <a:ea typeface="+mn-ea"/>
                          <a:cs typeface="Times New Roman" pitchFamily="18" charset="0"/>
                        </a:rPr>
                        <a:t> ta </a:t>
                      </a:r>
                      <a:r>
                        <a:rPr lang="en-US" sz="1800" kern="1200" dirty="0" err="1">
                          <a:solidFill>
                            <a:schemeClr val="dk1"/>
                          </a:solidFill>
                          <a:effectLst/>
                          <a:latin typeface="Times New Roman" pitchFamily="18" charset="0"/>
                          <a:ea typeface="+mn-ea"/>
                          <a:cs typeface="Times New Roman" pitchFamily="18" charset="0"/>
                        </a:rPr>
                        <a:t>cần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nhận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thức</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rằng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lòng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bao</a:t>
                      </a:r>
                      <a:r>
                        <a:rPr lang="en-US" sz="1800" kern="1200" dirty="0">
                          <a:solidFill>
                            <a:schemeClr val="dk1"/>
                          </a:solidFill>
                          <a:effectLst/>
                          <a:latin typeface="Times New Roman" pitchFamily="18" charset="0"/>
                          <a:ea typeface="+mn-ea"/>
                          <a:cs typeface="Times New Roman" pitchFamily="18" charset="0"/>
                        </a:rPr>
                        <a:t> dung </a:t>
                      </a:r>
                      <a:r>
                        <a:rPr lang="en-US" sz="1800" kern="1200" dirty="0" err="1">
                          <a:solidFill>
                            <a:schemeClr val="dk1"/>
                          </a:solidFill>
                          <a:effectLst/>
                          <a:latin typeface="Times New Roman" pitchFamily="18" charset="0"/>
                          <a:ea typeface="+mn-ea"/>
                          <a:cs typeface="Times New Roman" pitchFamily="18" charset="0"/>
                        </a:rPr>
                        <a:t>là</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phẩm</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chất</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tốt</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đẹp</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rất</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cần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thiết</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trong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cuộc</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sống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mỗi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người</a:t>
                      </a:r>
                      <a:r>
                        <a:rPr lang="en-US" sz="1800" kern="1200" dirty="0">
                          <a:solidFill>
                            <a:schemeClr val="dk1"/>
                          </a:solidFill>
                          <a:effectLst/>
                          <a:latin typeface="Times New Roman" pitchFamily="18" charset="0"/>
                          <a:ea typeface="+mn-ea"/>
                          <a:cs typeface="Times New Roman" pitchFamily="18" charset="0"/>
                        </a:rPr>
                        <a:t> </a:t>
                      </a:r>
                    </a:p>
                    <a:p>
                      <a:r>
                        <a:rPr lang="en-US" sz="1800" kern="1200" dirty="0">
                          <a:solidFill>
                            <a:schemeClr val="dk1"/>
                          </a:solidFill>
                          <a:effectLst/>
                          <a:latin typeface="Times New Roman" pitchFamily="18" charset="0"/>
                          <a:ea typeface="+mn-ea"/>
                          <a:cs typeface="Times New Roman" pitchFamily="18" charset="0"/>
                        </a:rPr>
                        <a:t>- Ta </a:t>
                      </a:r>
                      <a:r>
                        <a:rPr lang="en-US" sz="1800" kern="1200" dirty="0" err="1">
                          <a:solidFill>
                            <a:schemeClr val="dk1"/>
                          </a:solidFill>
                          <a:effectLst/>
                          <a:latin typeface="Times New Roman" pitchFamily="18" charset="0"/>
                          <a:ea typeface="+mn-ea"/>
                          <a:cs typeface="Times New Roman" pitchFamily="18" charset="0"/>
                        </a:rPr>
                        <a:t>cần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mở</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lòng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để</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lắng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nghe</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thấu</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hiểu</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cảm</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thông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rèn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luyện</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lòng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bao</a:t>
                      </a:r>
                      <a:r>
                        <a:rPr lang="en-US" sz="1800" kern="1200" dirty="0">
                          <a:solidFill>
                            <a:schemeClr val="dk1"/>
                          </a:solidFill>
                          <a:effectLst/>
                          <a:latin typeface="Times New Roman" pitchFamily="18" charset="0"/>
                          <a:ea typeface="+mn-ea"/>
                          <a:cs typeface="Times New Roman" pitchFamily="18" charset="0"/>
                        </a:rPr>
                        <a:t> dung </a:t>
                      </a:r>
                      <a:r>
                        <a:rPr lang="en-US" sz="1800" kern="1200" dirty="0" err="1">
                          <a:solidFill>
                            <a:schemeClr val="dk1"/>
                          </a:solidFill>
                          <a:effectLst/>
                          <a:latin typeface="Times New Roman" pitchFamily="18" charset="0"/>
                          <a:ea typeface="+mn-ea"/>
                          <a:cs typeface="Times New Roman" pitchFamily="18" charset="0"/>
                        </a:rPr>
                        <a:t>trong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cuộc</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sống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hàng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ngày</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từ</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những</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lời</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nói,việc</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làm</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cụ</a:t>
                      </a:r>
                      <a:r>
                        <a:rPr lang="en-US" sz="1800" kern="1200" dirty="0">
                          <a:solidFill>
                            <a:schemeClr val="dk1"/>
                          </a:solidFill>
                          <a:effectLst/>
                          <a:latin typeface="Times New Roman" pitchFamily="18" charset="0"/>
                          <a:ea typeface="+mn-ea"/>
                          <a:cs typeface="Times New Roman" pitchFamily="18" charset="0"/>
                        </a:rPr>
                        <a:t> </a:t>
                      </a:r>
                      <a:r>
                        <a:rPr lang="en-US" sz="1800" kern="1200" dirty="0" err="1">
                          <a:solidFill>
                            <a:schemeClr val="dk1"/>
                          </a:solidFill>
                          <a:effectLst/>
                          <a:latin typeface="Times New Roman" pitchFamily="18" charset="0"/>
                          <a:ea typeface="+mn-ea"/>
                          <a:cs typeface="Times New Roman" pitchFamily="18" charset="0"/>
                        </a:rPr>
                        <a:t>thể</a:t>
                      </a:r>
                      <a:r>
                        <a:rPr lang="en-US" sz="1800" kern="1200" dirty="0">
                          <a:solidFill>
                            <a:schemeClr val="dk1"/>
                          </a:solidFill>
                          <a:effectLst/>
                          <a:latin typeface="Times New Roman" pitchFamily="18" charset="0"/>
                          <a:ea typeface="+mn-ea"/>
                          <a:cs typeface="Times New Roman" pitchFamily="18" charset="0"/>
                        </a:rPr>
                        <a:t> …</a:t>
                      </a:r>
                      <a:endParaRPr lang="en-US" sz="2000" dirty="0">
                        <a:effectLst/>
                        <a:latin typeface="Times New Roman" pitchFamily="18" charset="0"/>
                        <a:ea typeface="Calibri"/>
                        <a:cs typeface="Times New Roman" pitchFamily="18" charset="0"/>
                      </a:endParaRPr>
                    </a:p>
                  </a:txBody>
                  <a:tcPr marL="30540" marR="30540" marT="0" marB="0"/>
                </a:tc>
                <a:extLst>
                  <a:ext uri="{0D108BD9-81ED-4DB2-BD59-A6C34878D82A}">
                    <a16:rowId xmlns="" xmlns:a16="http://schemas.microsoft.com/office/drawing/2014/main" val="10005"/>
                  </a:ext>
                </a:extLst>
              </a:tr>
            </a:tbl>
          </a:graphicData>
        </a:graphic>
      </p:graphicFrame>
    </p:spTree>
    <p:extLst>
      <p:ext uri="{BB962C8B-B14F-4D97-AF65-F5344CB8AC3E}">
        <p14:creationId xmlns="" xmlns:p14="http://schemas.microsoft.com/office/powerpoint/2010/main" val="124682918"/>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 xmlns:a16="http://schemas.microsoft.com/office/drawing/2014/main" id="{745FEEB7-CC81-4024-A424-761AC6F6481C}"/>
              </a:ext>
            </a:extLst>
          </p:cNvPr>
          <p:cNvSpPr txBox="1">
            <a:spLocks/>
          </p:cNvSpPr>
          <p:nvPr/>
        </p:nvSpPr>
        <p:spPr>
          <a:xfrm>
            <a:off x="312822" y="709864"/>
            <a:ext cx="11538284" cy="2228708"/>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lvl="0" algn="ctr">
              <a:defRPr/>
            </a:pPr>
            <a:r>
              <a:rPr lang="en-US" sz="5400" b="1" dirty="0" smtClean="0">
                <a:solidFill>
                  <a:srgbClr val="FFFF00"/>
                </a:solidFill>
                <a:latin typeface="Times New Roman" panose="02020603050405020304" pitchFamily="18" charset="0"/>
                <a:cs typeface="Times New Roman" panose="02020603050405020304" pitchFamily="18" charset="0"/>
              </a:rPr>
              <a:t>I</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Củng</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cố</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kĩ</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năng</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phương</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pháp</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smtClean="0">
                <a:solidFill>
                  <a:srgbClr val="FFFF00"/>
                </a:solidFill>
                <a:latin typeface="Times New Roman" panose="02020603050405020304" pitchFamily="18" charset="0"/>
                <a:cs typeface="Times New Roman" panose="02020603050405020304" pitchFamily="18" charset="0"/>
              </a:rPr>
              <a:t>viết</a:t>
            </a:r>
            <a:r>
              <a:rPr lang="en-US" sz="5400" b="1" dirty="0" smtClean="0">
                <a:solidFill>
                  <a:srgbClr val="FFFF00"/>
                </a:solidFill>
                <a:latin typeface="Times New Roman" panose="02020603050405020304" pitchFamily="18" charset="0"/>
                <a:cs typeface="Times New Roman" panose="02020603050405020304" pitchFamily="18" charset="0"/>
              </a:rPr>
              <a:t>  </a:t>
            </a:r>
            <a:endParaRPr lang="en-US" sz="5400" b="1" dirty="0">
              <a:solidFill>
                <a:srgbClr val="FFFF00"/>
              </a:solidFill>
              <a:latin typeface="Times New Roman" panose="02020603050405020304" pitchFamily="18" charset="0"/>
              <a:cs typeface="Times New Roman" panose="02020603050405020304" pitchFamily="18" charset="0"/>
            </a:endParaRPr>
          </a:p>
          <a:p>
            <a:pPr lvl="0" algn="ctr">
              <a:defRPr/>
            </a:pPr>
            <a:r>
              <a:rPr lang="en-US" sz="5400" b="1" dirty="0" smtClean="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đoạn</a:t>
            </a:r>
            <a:r>
              <a:rPr lang="en-US" sz="5400" b="1" dirty="0">
                <a:solidFill>
                  <a:srgbClr val="FFFF00"/>
                </a:solidFill>
                <a:latin typeface="Times New Roman" panose="02020603050405020304" pitchFamily="18" charset="0"/>
                <a:cs typeface="Times New Roman" panose="02020603050405020304" pitchFamily="18" charset="0"/>
              </a:rPr>
              <a:t> </a:t>
            </a:r>
            <a:r>
              <a:rPr lang="en-US" sz="5400" b="1" dirty="0" err="1">
                <a:solidFill>
                  <a:srgbClr val="FFFF00"/>
                </a:solidFill>
                <a:latin typeface="Times New Roman" panose="02020603050405020304" pitchFamily="18" charset="0"/>
                <a:cs typeface="Times New Roman" panose="02020603050405020304" pitchFamily="18" charset="0"/>
              </a:rPr>
              <a:t>văn</a:t>
            </a:r>
            <a:r>
              <a:rPr lang="en-US" sz="5400" b="1" dirty="0">
                <a:solidFill>
                  <a:srgbClr val="FFFF00"/>
                </a:solidFill>
                <a:latin typeface="Times New Roman" panose="02020603050405020304" pitchFamily="18" charset="0"/>
                <a:cs typeface="Times New Roman" panose="02020603050405020304" pitchFamily="18" charset="0"/>
              </a:rPr>
              <a:t> 200 </a:t>
            </a:r>
            <a:r>
              <a:rPr lang="en-US" sz="5400" b="1" dirty="0" err="1">
                <a:solidFill>
                  <a:srgbClr val="FFFF00"/>
                </a:solidFill>
                <a:latin typeface="Times New Roman" panose="02020603050405020304" pitchFamily="18" charset="0"/>
                <a:cs typeface="Times New Roman" panose="02020603050405020304" pitchFamily="18" charset="0"/>
              </a:rPr>
              <a:t>chữ</a:t>
            </a:r>
            <a:endParaRPr lang="en-US" sz="5400" b="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40041457"/>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 xmlns:a16="http://schemas.microsoft.com/office/drawing/2014/main" id="{745FEEB7-CC81-4024-A424-761AC6F6481C}"/>
              </a:ext>
            </a:extLst>
          </p:cNvPr>
          <p:cNvSpPr txBox="1">
            <a:spLocks/>
          </p:cNvSpPr>
          <p:nvPr/>
        </p:nvSpPr>
        <p:spPr>
          <a:xfrm>
            <a:off x="312822" y="709864"/>
            <a:ext cx="11538284" cy="2228708"/>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5400" b="1" dirty="0">
                <a:solidFill>
                  <a:srgbClr val="FFFF00"/>
                </a:solidFill>
                <a:latin typeface="Times New Roman" pitchFamily="18" charset="0"/>
                <a:cs typeface="Times New Roman" pitchFamily="18" charset="0"/>
              </a:rPr>
              <a:t>1. </a:t>
            </a:r>
            <a:r>
              <a:rPr lang="en-US" sz="5400" b="1" dirty="0" err="1">
                <a:solidFill>
                  <a:srgbClr val="FFFF00"/>
                </a:solidFill>
                <a:latin typeface="Times New Roman" pitchFamily="18" charset="0"/>
                <a:cs typeface="Times New Roman" pitchFamily="18" charset="0"/>
              </a:rPr>
              <a:t>Khái</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niệm</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và</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nhận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diện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văn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nghị</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luận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vấn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tư</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tưởng</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đạo</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lí</a:t>
            </a:r>
            <a:r>
              <a:rPr lang="en-US" sz="5400" b="1" dirty="0">
                <a:solidFill>
                  <a:srgbClr val="FFFF00"/>
                </a:solidFill>
                <a:latin typeface="Times New Roman" pitchFamily="18" charset="0"/>
                <a:cs typeface="Times New Roman" pitchFamily="18" charset="0"/>
              </a:rPr>
              <a:t>:</a:t>
            </a:r>
            <a:endParaRPr lang="en-US" sz="5400" dirty="0">
              <a:solidFill>
                <a:srgbClr val="FFFF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82475188"/>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1"/>
        <p:cNvGrpSpPr/>
        <p:nvPr/>
      </p:nvGrpSpPr>
      <p:grpSpPr>
        <a:xfrm>
          <a:off x="0" y="0"/>
          <a:ext cx="0" cy="0"/>
          <a:chOff x="0" y="0"/>
          <a:chExt cx="0" cy="0"/>
        </a:xfrm>
      </p:grpSpPr>
      <p:sp>
        <p:nvSpPr>
          <p:cNvPr id="3" name="TextBox 2">
            <a:extLst>
              <a:ext uri="{FF2B5EF4-FFF2-40B4-BE49-F238E27FC236}">
                <a16:creationId xmlns:a16="http://schemas.microsoft.com/office/drawing/2014/main" xmlns="" id="{3D1C7D53-A333-4494-B0D1-3EBB6BFF0ADF}"/>
              </a:ext>
            </a:extLst>
          </p:cNvPr>
          <p:cNvSpPr txBox="1"/>
          <p:nvPr/>
        </p:nvSpPr>
        <p:spPr>
          <a:xfrm>
            <a:off x="511383" y="715743"/>
            <a:ext cx="11808823" cy="430883"/>
          </a:xfrm>
          <a:prstGeom prst="rect">
            <a:avLst/>
          </a:prstGeom>
          <a:noFill/>
        </p:spPr>
        <p:txBody>
          <a:bodyPr wrap="square" lIns="121917" tIns="60958" rIns="121917" bIns="60958" rtlCol="0">
            <a:spAutoFit/>
          </a:bodyPr>
          <a:lstStyle/>
          <a:p>
            <a:r>
              <a:rPr lang="en-US" sz="2000" b="1" dirty="0" smtClean="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KHÁI QUÁT KIẾN THỨC VÀ NHẬN DIỆN VỀ CÁC KIỂU BÀI NGHỊ LUẬN XÃ HỘI</a:t>
            </a:r>
            <a:endParaRPr lang="vi-VN" sz="2000" b="1"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xmlns="" val="4109035818"/>
              </p:ext>
            </p:extLst>
          </p:nvPr>
        </p:nvGraphicFramePr>
        <p:xfrm>
          <a:off x="511383" y="1550888"/>
          <a:ext cx="11111655" cy="3979057"/>
        </p:xfrm>
        <a:graphic>
          <a:graphicData uri="http://schemas.openxmlformats.org/drawingml/2006/table">
            <a:tbl>
              <a:tblPr/>
              <a:tblGrid>
                <a:gridCol w="1456928">
                  <a:extLst>
                    <a:ext uri="{9D8B030D-6E8A-4147-A177-3AD203B41FA5}">
                      <a16:colId xmlns:a16="http://schemas.microsoft.com/office/drawing/2014/main" xmlns="" val="20000"/>
                    </a:ext>
                  </a:extLst>
                </a:gridCol>
                <a:gridCol w="4809860">
                  <a:extLst>
                    <a:ext uri="{9D8B030D-6E8A-4147-A177-3AD203B41FA5}">
                      <a16:colId xmlns:a16="http://schemas.microsoft.com/office/drawing/2014/main" xmlns="" val="20001"/>
                    </a:ext>
                  </a:extLst>
                </a:gridCol>
                <a:gridCol w="4844867">
                  <a:extLst>
                    <a:ext uri="{9D8B030D-6E8A-4147-A177-3AD203B41FA5}">
                      <a16:colId xmlns:a16="http://schemas.microsoft.com/office/drawing/2014/main" xmlns="" val="1480643501"/>
                    </a:ext>
                  </a:extLst>
                </a:gridCol>
              </a:tblGrid>
              <a:tr h="1149072">
                <a:tc>
                  <a:txBody>
                    <a:bodyPr/>
                    <a:lstStyle/>
                    <a:p>
                      <a:pPr algn="ctr">
                        <a:lnSpc>
                          <a:spcPts val="2500"/>
                        </a:lnSpc>
                        <a:spcBef>
                          <a:spcPts val="0"/>
                        </a:spcBef>
                        <a:spcAft>
                          <a:spcPts val="0"/>
                        </a:spcAft>
                      </a:pP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Dạng</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đề</a:t>
                      </a:r>
                      <a:r>
                        <a:rPr lang="en-US" sz="1800" b="1" dirty="0">
                          <a:solidFill>
                            <a:srgbClr val="FF0000"/>
                          </a:solidFill>
                          <a:latin typeface="Times New Roman"/>
                          <a:ea typeface="Times New Roman"/>
                          <a:cs typeface="Times New Roman"/>
                        </a:rPr>
                        <a:t> NLXH</a:t>
                      </a:r>
                      <a:endParaRPr lang="en-US" sz="1800" dirty="0">
                        <a:solidFill>
                          <a:srgbClr val="FF0000"/>
                        </a:solidFill>
                        <a:latin typeface="Times New Roman"/>
                        <a:ea typeface="Calibri"/>
                        <a:cs typeface="Times New Roman"/>
                      </a:endParaRPr>
                    </a:p>
                    <a:p>
                      <a:pPr algn="ctr">
                        <a:lnSpc>
                          <a:spcPts val="2500"/>
                        </a:lnSpc>
                        <a:spcBef>
                          <a:spcPts val="0"/>
                        </a:spcBef>
                        <a:spcAft>
                          <a:spcPts val="0"/>
                        </a:spcAft>
                      </a:pP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2500"/>
                        </a:lnSpc>
                        <a:spcBef>
                          <a:spcPts val="0"/>
                        </a:spcBef>
                        <a:spcAft>
                          <a:spcPts val="0"/>
                        </a:spcAft>
                      </a:pPr>
                      <a:r>
                        <a:rPr lang="en-US" sz="1800" b="1" dirty="0" err="1">
                          <a:solidFill>
                            <a:srgbClr val="FF0000"/>
                          </a:solidFill>
                          <a:latin typeface="Times New Roman"/>
                          <a:ea typeface="Times New Roman"/>
                          <a:cs typeface="Times New Roman"/>
                        </a:rPr>
                        <a:t>Nghị</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luận</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về</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một</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sự</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việc</a:t>
                      </a:r>
                      <a:r>
                        <a:rPr lang="en-US" sz="1800" b="1" dirty="0">
                          <a:solidFill>
                            <a:srgbClr val="FF0000"/>
                          </a:solidFill>
                          <a:latin typeface="Times New Roman"/>
                          <a:ea typeface="Times New Roman"/>
                          <a:cs typeface="Times New Roman"/>
                        </a:rPr>
                        <a:t>,</a:t>
                      </a:r>
                      <a:endParaRPr lang="en-US" sz="1800" dirty="0">
                        <a:solidFill>
                          <a:srgbClr val="FF0000"/>
                        </a:solidFill>
                        <a:latin typeface="Times New Roman"/>
                        <a:ea typeface="Calibri"/>
                        <a:cs typeface="Times New Roman"/>
                      </a:endParaRPr>
                    </a:p>
                    <a:p>
                      <a:pPr algn="ctr">
                        <a:lnSpc>
                          <a:spcPts val="2500"/>
                        </a:lnSpc>
                        <a:spcBef>
                          <a:spcPts val="0"/>
                        </a:spcBef>
                        <a:spcAft>
                          <a:spcPts val="0"/>
                        </a:spcAft>
                      </a:pPr>
                      <a:r>
                        <a:rPr lang="en-US" sz="1800" b="1" dirty="0" err="1">
                          <a:solidFill>
                            <a:srgbClr val="FF0000"/>
                          </a:solidFill>
                          <a:latin typeface="Times New Roman"/>
                          <a:ea typeface="Times New Roman"/>
                          <a:cs typeface="Times New Roman"/>
                        </a:rPr>
                        <a:t>hiện</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tượng</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đời</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sống</a:t>
                      </a: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ts val="2500"/>
                        </a:lnSpc>
                        <a:spcBef>
                          <a:spcPts val="0"/>
                        </a:spcBef>
                        <a:spcAft>
                          <a:spcPts val="0"/>
                        </a:spcAft>
                      </a:pPr>
                      <a:r>
                        <a:rPr lang="en-US" sz="1800" b="1" dirty="0" err="1">
                          <a:solidFill>
                            <a:srgbClr val="FF0000"/>
                          </a:solidFill>
                          <a:latin typeface="Times New Roman"/>
                          <a:ea typeface="Times New Roman"/>
                          <a:cs typeface="Times New Roman"/>
                        </a:rPr>
                        <a:t>Nghị</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luận</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về</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một</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vấn</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đề</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tư</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tưởng</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đạo</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lí</a:t>
                      </a: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0"/>
                  </a:ext>
                </a:extLst>
              </a:tr>
              <a:tr h="1367199">
                <a:tc>
                  <a:txBody>
                    <a:bodyPr/>
                    <a:lstStyle/>
                    <a:p>
                      <a:pPr marL="0" marR="0" indent="0" algn="ctr" defTabSz="914400" rtl="0" eaLnBrk="1" fontAlgn="auto" latinLnBrk="0" hangingPunct="1">
                        <a:lnSpc>
                          <a:spcPts val="2500"/>
                        </a:lnSpc>
                        <a:spcBef>
                          <a:spcPts val="0"/>
                        </a:spcBef>
                        <a:spcAft>
                          <a:spcPts val="0"/>
                        </a:spcAft>
                        <a:buClrTx/>
                        <a:buSzTx/>
                        <a:buFontTx/>
                        <a:buNone/>
                        <a:tabLst/>
                        <a:defRPr/>
                      </a:pPr>
                      <a:r>
                        <a:rPr lang="en-US" sz="1800" b="1" dirty="0" err="1">
                          <a:solidFill>
                            <a:srgbClr val="FF0000"/>
                          </a:solidFill>
                          <a:latin typeface="Times New Roman"/>
                          <a:ea typeface="Times New Roman"/>
                          <a:cs typeface="Times New Roman"/>
                        </a:rPr>
                        <a:t>Giống</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nhau</a:t>
                      </a: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just">
                        <a:lnSpc>
                          <a:spcPts val="2500"/>
                        </a:lnSpc>
                        <a:spcBef>
                          <a:spcPts val="0"/>
                        </a:spcBef>
                        <a:spcAft>
                          <a:spcPts val="0"/>
                        </a:spcAft>
                      </a:pP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Về</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nội</a:t>
                      </a:r>
                      <a:r>
                        <a:rPr lang="en-US" sz="1800" b="1" i="1" dirty="0">
                          <a:solidFill>
                            <a:srgbClr val="002060"/>
                          </a:solidFill>
                          <a:latin typeface="Times New Roman"/>
                          <a:ea typeface="Times New Roman"/>
                          <a:cs typeface="Times New Roman"/>
                        </a:rPr>
                        <a:t> dung: </a:t>
                      </a:r>
                      <a:r>
                        <a:rPr lang="en-US" sz="1800" dirty="0" err="1">
                          <a:solidFill>
                            <a:srgbClr val="002060"/>
                          </a:solidFill>
                          <a:latin typeface="Times New Roman"/>
                          <a:ea typeface="Times New Roman"/>
                          <a:cs typeface="Times New Roman"/>
                        </a:rPr>
                        <a:t>Cùng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đề</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cập</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đến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những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vấn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đề</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xã</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hội</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góp</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phần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nâng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cao</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nhận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thức</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và</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định</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hướng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về</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lối</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sống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cách</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ứng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xử</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cho</a:t>
                      </a:r>
                      <a:r>
                        <a:rPr lang="en-US" sz="1800" dirty="0">
                          <a:solidFill>
                            <a:srgbClr val="002060"/>
                          </a:solidFill>
                          <a:latin typeface="Times New Roman"/>
                          <a:ea typeface="Times New Roman"/>
                          <a:cs typeface="Times New Roman"/>
                        </a:rPr>
                        <a:t> con </a:t>
                      </a:r>
                      <a:r>
                        <a:rPr lang="en-US" sz="1800" dirty="0" err="1">
                          <a:solidFill>
                            <a:srgbClr val="002060"/>
                          </a:solidFill>
                          <a:latin typeface="Times New Roman"/>
                          <a:ea typeface="Times New Roman"/>
                          <a:cs typeface="Times New Roman"/>
                        </a:rPr>
                        <a:t>người</a:t>
                      </a:r>
                      <a:r>
                        <a:rPr lang="en-US" sz="1800" dirty="0">
                          <a:solidFill>
                            <a:srgbClr val="002060"/>
                          </a:solidFill>
                          <a:latin typeface="Times New Roman"/>
                          <a:ea typeface="Times New Roman"/>
                          <a:cs typeface="Times New Roman"/>
                        </a:rPr>
                        <a:t>.</a:t>
                      </a:r>
                      <a:endParaRPr lang="en-US" sz="1800" dirty="0">
                        <a:solidFill>
                          <a:srgbClr val="002060"/>
                        </a:solidFill>
                        <a:latin typeface="Times New Roman"/>
                        <a:ea typeface="Calibri"/>
                        <a:cs typeface="Times New Roman"/>
                      </a:endParaRPr>
                    </a:p>
                    <a:p>
                      <a:pPr marL="0" indent="0" algn="just">
                        <a:lnSpc>
                          <a:spcPts val="2500"/>
                        </a:lnSpc>
                        <a:spcBef>
                          <a:spcPts val="0"/>
                        </a:spcBef>
                        <a:spcAft>
                          <a:spcPts val="0"/>
                        </a:spcAft>
                        <a:buFont typeface="Arial" panose="020B0604020202020204" pitchFamily="34" charset="0"/>
                        <a:buNone/>
                      </a:pP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Về</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phương</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pháp</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nghị</a:t>
                      </a:r>
                      <a:r>
                        <a:rPr lang="en-US" sz="1800" b="1" i="1" dirty="0">
                          <a:solidFill>
                            <a:srgbClr val="002060"/>
                          </a:solidFill>
                          <a:latin typeface="Times New Roman"/>
                          <a:ea typeface="Times New Roman"/>
                          <a:cs typeface="Times New Roman"/>
                        </a:rPr>
                        <a:t> </a:t>
                      </a:r>
                      <a:r>
                        <a:rPr lang="en-US" sz="1800" b="1" i="1" dirty="0" err="1">
                          <a:solidFill>
                            <a:srgbClr val="002060"/>
                          </a:solidFill>
                          <a:latin typeface="Times New Roman"/>
                          <a:ea typeface="Times New Roman"/>
                          <a:cs typeface="Times New Roman"/>
                        </a:rPr>
                        <a:t>luận</a:t>
                      </a:r>
                      <a:r>
                        <a:rPr lang="en-US" sz="1800" b="1" i="1" dirty="0">
                          <a:solidFill>
                            <a:srgbClr val="002060"/>
                          </a:solidFill>
                          <a:latin typeface="Times New Roman"/>
                          <a:ea typeface="Times New Roman"/>
                          <a:cs typeface="Times New Roman"/>
                        </a:rPr>
                        <a:t>:</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Đều</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cần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vận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dụng</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kết</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hợp</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các</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thao</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tác</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lập</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luận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như</a:t>
                      </a:r>
                      <a:r>
                        <a:rPr lang="en-US" sz="1800"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giải</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thích</a:t>
                      </a:r>
                      <a:r>
                        <a:rPr lang="en-US" sz="1800" i="1" dirty="0">
                          <a:solidFill>
                            <a:srgbClr val="002060"/>
                          </a:solidFill>
                          <a:latin typeface="Times New Roman"/>
                          <a:ea typeface="Times New Roman"/>
                          <a:cs typeface="Times New Roman"/>
                        </a:rPr>
                        <a:t>, </a:t>
                      </a:r>
                    </a:p>
                    <a:p>
                      <a:pPr marL="0" indent="0" algn="just">
                        <a:lnSpc>
                          <a:spcPts val="2500"/>
                        </a:lnSpc>
                        <a:spcBef>
                          <a:spcPts val="0"/>
                        </a:spcBef>
                        <a:spcAft>
                          <a:spcPts val="0"/>
                        </a:spcAft>
                        <a:buFont typeface="Arial" panose="020B0604020202020204" pitchFamily="34" charset="0"/>
                        <a:buNone/>
                      </a:pPr>
                      <a:r>
                        <a:rPr lang="en-US" sz="1800" i="1" dirty="0" err="1">
                          <a:solidFill>
                            <a:srgbClr val="002060"/>
                          </a:solidFill>
                          <a:latin typeface="Times New Roman"/>
                          <a:ea typeface="Times New Roman"/>
                          <a:cs typeface="Times New Roman"/>
                        </a:rPr>
                        <a:t>bình</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luận</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phân</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tích</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chứng</a:t>
                      </a:r>
                      <a:r>
                        <a:rPr lang="en-US" sz="1800" i="1" dirty="0">
                          <a:solidFill>
                            <a:srgbClr val="002060"/>
                          </a:solidFill>
                          <a:latin typeface="Times New Roman"/>
                          <a:ea typeface="Times New Roman"/>
                          <a:cs typeface="Times New Roman"/>
                        </a:rPr>
                        <a:t> minh, </a:t>
                      </a:r>
                      <a:r>
                        <a:rPr lang="en-US" sz="1800" i="1" dirty="0" err="1">
                          <a:solidFill>
                            <a:srgbClr val="002060"/>
                          </a:solidFill>
                          <a:latin typeface="Times New Roman"/>
                          <a:ea typeface="Times New Roman"/>
                          <a:cs typeface="Times New Roman"/>
                        </a:rPr>
                        <a:t>bác</a:t>
                      </a:r>
                      <a:r>
                        <a:rPr lang="en-US" sz="1800" i="1" dirty="0">
                          <a:solidFill>
                            <a:srgbClr val="002060"/>
                          </a:solidFill>
                          <a:latin typeface="Times New Roman"/>
                          <a:ea typeface="Times New Roman"/>
                          <a:cs typeface="Times New Roman"/>
                        </a:rPr>
                        <a:t> </a:t>
                      </a:r>
                      <a:r>
                        <a:rPr lang="en-US" sz="1800" i="1" dirty="0" err="1">
                          <a:solidFill>
                            <a:srgbClr val="002060"/>
                          </a:solidFill>
                          <a:latin typeface="Times New Roman"/>
                          <a:ea typeface="Times New Roman"/>
                          <a:cs typeface="Times New Roman"/>
                        </a:rPr>
                        <a:t>bỏ</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để</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bàn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luận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trình</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bày</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quan</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điểm</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của</a:t>
                      </a:r>
                      <a:r>
                        <a:rPr lang="en-US" sz="1800" dirty="0">
                          <a:solidFill>
                            <a:srgbClr val="002060"/>
                          </a:solidFill>
                          <a:latin typeface="Times New Roman"/>
                          <a:ea typeface="Times New Roman"/>
                          <a:cs typeface="Times New Roman"/>
                        </a:rPr>
                        <a:t> </a:t>
                      </a:r>
                      <a:r>
                        <a:rPr lang="en-US" sz="1800" dirty="0" err="1">
                          <a:solidFill>
                            <a:srgbClr val="002060"/>
                          </a:solidFill>
                          <a:latin typeface="Times New Roman"/>
                          <a:ea typeface="Times New Roman"/>
                          <a:cs typeface="Times New Roman"/>
                        </a:rPr>
                        <a:t>mình</a:t>
                      </a:r>
                      <a:r>
                        <a:rPr lang="en-US" sz="1800" dirty="0">
                          <a:solidFill>
                            <a:srgbClr val="002060"/>
                          </a:solidFill>
                          <a:latin typeface="Times New Roman"/>
                          <a:ea typeface="Times New Roman"/>
                          <a:cs typeface="Times New Roman"/>
                        </a:rPr>
                        <a:t>…</a:t>
                      </a:r>
                      <a:endParaRPr lang="en-US" sz="1800" dirty="0">
                        <a:solidFill>
                          <a:srgbClr val="002060"/>
                        </a:solidFill>
                        <a:latin typeface="Times New Roman"/>
                        <a:ea typeface="Calibri"/>
                        <a:cs typeface="Times New Roman"/>
                      </a:endParaRPr>
                    </a:p>
                  </a:txBody>
                  <a:tcPr marL="60711" marR="607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xmlns="" val="1582728708"/>
                  </a:ext>
                </a:extLst>
              </a:tr>
              <a:tr h="1462786">
                <a:tc>
                  <a:txBody>
                    <a:bodyPr/>
                    <a:lstStyle/>
                    <a:p>
                      <a:pPr algn="ctr">
                        <a:lnSpc>
                          <a:spcPts val="2500"/>
                        </a:lnSpc>
                        <a:spcBef>
                          <a:spcPts val="0"/>
                        </a:spcBef>
                        <a:spcAft>
                          <a:spcPts val="0"/>
                        </a:spcAft>
                      </a:pPr>
                      <a:r>
                        <a:rPr lang="en-US" sz="1800" b="1" dirty="0" err="1">
                          <a:solidFill>
                            <a:srgbClr val="FF0000"/>
                          </a:solidFill>
                          <a:latin typeface="Times New Roman"/>
                          <a:ea typeface="Times New Roman"/>
                          <a:cs typeface="Times New Roman"/>
                        </a:rPr>
                        <a:t>Khác</a:t>
                      </a:r>
                      <a:r>
                        <a:rPr lang="en-US" sz="1800" b="1" dirty="0">
                          <a:solidFill>
                            <a:srgbClr val="FF0000"/>
                          </a:solidFill>
                          <a:latin typeface="Times New Roman"/>
                          <a:ea typeface="Times New Roman"/>
                          <a:cs typeface="Times New Roman"/>
                        </a:rPr>
                        <a:t> </a:t>
                      </a:r>
                      <a:r>
                        <a:rPr lang="en-US" sz="1800" b="1" dirty="0" err="1">
                          <a:solidFill>
                            <a:srgbClr val="FF0000"/>
                          </a:solidFill>
                          <a:latin typeface="Times New Roman"/>
                          <a:ea typeface="Times New Roman"/>
                          <a:cs typeface="Times New Roman"/>
                        </a:rPr>
                        <a:t>nhau</a:t>
                      </a:r>
                      <a:endParaRPr lang="en-US" sz="1800" dirty="0">
                        <a:solidFill>
                          <a:srgbClr val="FF0000"/>
                        </a:solidFill>
                        <a:latin typeface="Times New Roman"/>
                        <a:ea typeface="Calibri"/>
                        <a:cs typeface="Times New Roman"/>
                      </a:endParaRPr>
                    </a:p>
                  </a:txBody>
                  <a:tcPr marL="60711" marR="6071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2500"/>
                        </a:lnSpc>
                        <a:spcBef>
                          <a:spcPts val="0"/>
                        </a:spcBef>
                        <a:spcAft>
                          <a:spcPts val="0"/>
                        </a:spcAft>
                      </a:pPr>
                      <a:endParaRPr lang="nl-NL" sz="1800" dirty="0">
                        <a:solidFill>
                          <a:srgbClr val="002060"/>
                        </a:solidFill>
                        <a:latin typeface="Times New Roman"/>
                        <a:ea typeface="Times New Roman"/>
                        <a:cs typeface="Times New Roman"/>
                      </a:endParaRPr>
                    </a:p>
                  </a:txBody>
                  <a:tcPr marL="60711" marR="607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ts val="2500"/>
                        </a:lnSpc>
                        <a:spcBef>
                          <a:spcPts val="0"/>
                        </a:spcBef>
                        <a:spcAft>
                          <a:spcPts val="0"/>
                        </a:spcAft>
                      </a:pPr>
                      <a:endParaRPr lang="en-US" sz="1800" dirty="0">
                        <a:solidFill>
                          <a:srgbClr val="002060"/>
                        </a:solidFill>
                        <a:latin typeface="Times New Roman"/>
                        <a:ea typeface="Calibri"/>
                        <a:cs typeface="Times New Roman"/>
                      </a:endParaRPr>
                    </a:p>
                  </a:txBody>
                  <a:tcPr marL="60711" marR="607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1"/>
                  </a:ext>
                </a:extLst>
              </a:tr>
            </a:tbl>
          </a:graphicData>
        </a:graphic>
      </p:graphicFrame>
      <p:sp>
        <p:nvSpPr>
          <p:cNvPr id="2" name="Rectangle 1"/>
          <p:cNvSpPr/>
          <p:nvPr/>
        </p:nvSpPr>
        <p:spPr>
          <a:xfrm>
            <a:off x="2017485" y="4112953"/>
            <a:ext cx="4615543" cy="1054135"/>
          </a:xfrm>
          <a:prstGeom prst="rect">
            <a:avLst/>
          </a:prstGeom>
        </p:spPr>
        <p:txBody>
          <a:bodyPr wrap="square">
            <a:spAutoFit/>
          </a:bodyPr>
          <a:lstStyle/>
          <a:p>
            <a:pPr algn="just">
              <a:lnSpc>
                <a:spcPts val="2500"/>
              </a:lnSpc>
              <a:spcBef>
                <a:spcPts val="0"/>
              </a:spcBef>
              <a:spcAft>
                <a:spcPts val="0"/>
              </a:spcAft>
            </a:pPr>
            <a:r>
              <a:rPr lang="nl-NL" b="1" dirty="0">
                <a:solidFill>
                  <a:srgbClr val="002060"/>
                </a:solidFill>
                <a:latin typeface="Times New Roman"/>
                <a:ea typeface="Times New Roman"/>
                <a:cs typeface="Times New Roman"/>
              </a:rPr>
              <a:t>KN:</a:t>
            </a:r>
            <a:r>
              <a:rPr lang="nl-NL" dirty="0">
                <a:solidFill>
                  <a:srgbClr val="002060"/>
                </a:solidFill>
                <a:latin typeface="Times New Roman"/>
                <a:ea typeface="Times New Roman"/>
                <a:cs typeface="Times New Roman"/>
              </a:rPr>
              <a:t> B</a:t>
            </a:r>
            <a:r>
              <a:rPr lang="en-US" dirty="0" err="1">
                <a:solidFill>
                  <a:srgbClr val="002060"/>
                </a:solidFill>
                <a:latin typeface="Times New Roman" pitchFamily="18" charset="0"/>
                <a:cs typeface="Times New Roman" pitchFamily="18" charset="0"/>
              </a:rPr>
              <a:t>àn</a:t>
            </a:r>
            <a:r>
              <a:rPr lang="en-US" dirty="0">
                <a:solidFill>
                  <a:srgbClr val="00206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về</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các</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sự</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việc</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hiện</a:t>
            </a:r>
            <a:r>
              <a:rPr lang="en-US" b="1" i="1" dirty="0">
                <a:solidFill>
                  <a:srgbClr val="FF0000"/>
                </a:solidFill>
                <a:latin typeface="Times New Roman" pitchFamily="18" charset="0"/>
                <a:cs typeface="Times New Roman" pitchFamily="18" charset="0"/>
              </a:rPr>
              <a:t> </a:t>
            </a:r>
            <a:r>
              <a:rPr lang="en-US" b="1" i="1" dirty="0" err="1">
                <a:solidFill>
                  <a:srgbClr val="FF0000"/>
                </a:solidFill>
                <a:latin typeface="Times New Roman" pitchFamily="18" charset="0"/>
                <a:cs typeface="Times New Roman" pitchFamily="18" charset="0"/>
              </a:rPr>
              <a:t>tượng</a:t>
            </a:r>
            <a:r>
              <a:rPr lang="en-US" b="1" i="1" dirty="0">
                <a:solidFill>
                  <a:srgbClr val="FF000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có</a:t>
            </a:r>
            <a:r>
              <a:rPr lang="en-US" dirty="0">
                <a:solidFill>
                  <a:srgbClr val="002060"/>
                </a:solidFill>
                <a:latin typeface="Times New Roman" pitchFamily="18" charset="0"/>
                <a:cs typeface="Times New Roman" pitchFamily="18" charset="0"/>
              </a:rPr>
              <a:t> ý </a:t>
            </a:r>
            <a:r>
              <a:rPr lang="en-US" dirty="0" err="1">
                <a:solidFill>
                  <a:srgbClr val="002060"/>
                </a:solidFill>
                <a:latin typeface="Times New Roman" pitchFamily="18" charset="0"/>
                <a:cs typeface="Times New Roman" pitchFamily="18" charset="0"/>
              </a:rPr>
              <a:t>nghĩa</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đối</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với</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xã</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hội</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đáng</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khen</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đáng</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chê</a:t>
            </a:r>
            <a:r>
              <a:rPr lang="en-US" dirty="0">
                <a:solidFill>
                  <a:srgbClr val="002060"/>
                </a:solidFill>
                <a:latin typeface="Times New Roman" pitchFamily="18" charset="0"/>
                <a:cs typeface="Times New Roman" pitchFamily="18" charset="0"/>
              </a:rPr>
              <a:t> hay </a:t>
            </a:r>
            <a:r>
              <a:rPr lang="en-US" dirty="0" err="1">
                <a:solidFill>
                  <a:srgbClr val="002060"/>
                </a:solidFill>
                <a:latin typeface="Times New Roman" pitchFamily="18" charset="0"/>
                <a:cs typeface="Times New Roman" pitchFamily="18" charset="0"/>
              </a:rPr>
              <a:t>có</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vấn</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đề</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đáng</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suy</a:t>
            </a:r>
            <a:r>
              <a:rPr lang="en-US" dirty="0">
                <a:solidFill>
                  <a:srgbClr val="002060"/>
                </a:solidFill>
                <a:latin typeface="Times New Roman" pitchFamily="18" charset="0"/>
                <a:cs typeface="Times New Roman" pitchFamily="18" charset="0"/>
              </a:rPr>
              <a:t> </a:t>
            </a:r>
            <a:r>
              <a:rPr lang="en-US" dirty="0" err="1">
                <a:solidFill>
                  <a:srgbClr val="002060"/>
                </a:solidFill>
                <a:latin typeface="Times New Roman" pitchFamily="18" charset="0"/>
                <a:cs typeface="Times New Roman" pitchFamily="18" charset="0"/>
              </a:rPr>
              <a:t>nghĩ</a:t>
            </a:r>
            <a:r>
              <a:rPr lang="en-US" dirty="0">
                <a:solidFill>
                  <a:srgbClr val="002060"/>
                </a:solidFill>
                <a:latin typeface="Times New Roman" pitchFamily="18" charset="0"/>
                <a:cs typeface="Times New Roman" pitchFamily="18" charset="0"/>
              </a:rPr>
              <a:t>. </a:t>
            </a:r>
          </a:p>
        </p:txBody>
      </p:sp>
      <p:sp>
        <p:nvSpPr>
          <p:cNvPr id="5" name="Rectangle 4"/>
          <p:cNvSpPr/>
          <p:nvPr/>
        </p:nvSpPr>
        <p:spPr>
          <a:xfrm>
            <a:off x="6836228" y="4112953"/>
            <a:ext cx="4644572" cy="733534"/>
          </a:xfrm>
          <a:prstGeom prst="rect">
            <a:avLst/>
          </a:prstGeom>
        </p:spPr>
        <p:txBody>
          <a:bodyPr wrap="square">
            <a:spAutoFit/>
          </a:bodyPr>
          <a:lstStyle/>
          <a:p>
            <a:pPr algn="just">
              <a:lnSpc>
                <a:spcPts val="2500"/>
              </a:lnSpc>
              <a:spcBef>
                <a:spcPts val="0"/>
              </a:spcBef>
              <a:spcAft>
                <a:spcPts val="0"/>
              </a:spcAft>
            </a:pPr>
            <a:r>
              <a:rPr lang="nl-NL" b="1" dirty="0">
                <a:solidFill>
                  <a:srgbClr val="002060"/>
                </a:solidFill>
                <a:latin typeface="Times New Roman"/>
                <a:ea typeface="Times New Roman"/>
                <a:cs typeface="Times New Roman"/>
              </a:rPr>
              <a:t>KN:</a:t>
            </a:r>
            <a:r>
              <a:rPr lang="nl-NL" dirty="0">
                <a:solidFill>
                  <a:srgbClr val="002060"/>
                </a:solidFill>
                <a:latin typeface="Times New Roman"/>
                <a:ea typeface="Times New Roman"/>
                <a:cs typeface="Times New Roman"/>
              </a:rPr>
              <a:t> Bàn luận về </a:t>
            </a:r>
            <a:r>
              <a:rPr lang="nl-NL" b="1" i="1" dirty="0">
                <a:solidFill>
                  <a:srgbClr val="FF0000"/>
                </a:solidFill>
                <a:latin typeface="Times New Roman"/>
                <a:ea typeface="Times New Roman"/>
                <a:cs typeface="Times New Roman"/>
              </a:rPr>
              <a:t>một vấn đề tư tưởng, đạo đức, lối sống</a:t>
            </a:r>
            <a:r>
              <a:rPr lang="nl-NL" dirty="0">
                <a:solidFill>
                  <a:srgbClr val="002060"/>
                </a:solidFill>
                <a:latin typeface="Times New Roman"/>
                <a:ea typeface="Times New Roman"/>
                <a:cs typeface="Times New Roman"/>
              </a:rPr>
              <a:t>… của con người.</a:t>
            </a:r>
            <a:endParaRPr lang="en-US" dirty="0">
              <a:solidFill>
                <a:srgbClr val="002060"/>
              </a:solidFill>
              <a:latin typeface="Times New Roman"/>
              <a:ea typeface="Calibri"/>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par>
                                <p:cTn id="8" presetID="26" presetClass="emph" presetSubtype="0" fill="hold" grpId="0" nodeType="withEffect">
                                  <p:stCondLst>
                                    <p:cond delay="0"/>
                                  </p:stCondLst>
                                  <p:childTnLst>
                                    <p:animEffect transition="out" filter="fade">
                                      <p:cBhvr>
                                        <p:cTn id="9" dur="500" tmFilter="0, 0; .2, .5; .8, .5; 1, 0"/>
                                        <p:tgtEl>
                                          <p:spTgt spid="5"/>
                                        </p:tgtEl>
                                      </p:cBhvr>
                                    </p:animEffect>
                                    <p:animScale>
                                      <p:cBhvr>
                                        <p:cTn id="10" dur="250" autoRev="1" fill="hold"/>
                                        <p:tgtEl>
                                          <p:spTgt spid="5"/>
                                        </p:tgtEl>
                                      </p:cBhvr>
                                      <p:by x="105000" y="105000"/>
                                    </p:animScale>
                                  </p:childTnLst>
                                </p:cTn>
                              </p:par>
                            </p:childTnLst>
                          </p:cTn>
                        </p:par>
                        <p:par>
                          <p:cTn id="11" fill="hold">
                            <p:stCondLst>
                              <p:cond delay="500"/>
                            </p:stCondLst>
                            <p:childTnLst>
                              <p:par>
                                <p:cTn id="12" presetID="26" presetClass="emph" presetSubtype="0" fill="hold" grpId="1" nodeType="afterEffect">
                                  <p:stCondLst>
                                    <p:cond delay="0"/>
                                  </p:stCondLst>
                                  <p:childTnLst>
                                    <p:animEffect transition="out" filter="fade">
                                      <p:cBhvr>
                                        <p:cTn id="13" dur="500" tmFilter="0, 0; .2, .5; .8, .5; 1, 0"/>
                                        <p:tgtEl>
                                          <p:spTgt spid="2"/>
                                        </p:tgtEl>
                                      </p:cBhvr>
                                    </p:animEffect>
                                    <p:animScale>
                                      <p:cBhvr>
                                        <p:cTn id="14" dur="250" autoRev="1" fill="hold"/>
                                        <p:tgtEl>
                                          <p:spTgt spid="2"/>
                                        </p:tgtEl>
                                      </p:cBhvr>
                                      <p:by x="105000" y="105000"/>
                                    </p:animScale>
                                  </p:childTnLst>
                                </p:cTn>
                              </p:par>
                              <p:par>
                                <p:cTn id="15" presetID="26" presetClass="emph" presetSubtype="0" fill="hold" grpId="1" nodeType="withEffect">
                                  <p:stCondLst>
                                    <p:cond delay="0"/>
                                  </p:stCondLst>
                                  <p:childTnLst>
                                    <p:animEffect transition="out" filter="fade">
                                      <p:cBhvr>
                                        <p:cTn id="16" dur="500" tmFilter="0, 0; .2, .5; .8, .5; 1, 0"/>
                                        <p:tgtEl>
                                          <p:spTgt spid="5"/>
                                        </p:tgtEl>
                                      </p:cBhvr>
                                    </p:animEffect>
                                    <p:animScale>
                                      <p:cBhvr>
                                        <p:cTn id="17" dur="250" autoRev="1" fill="hold"/>
                                        <p:tgtEl>
                                          <p:spTgt spid="5"/>
                                        </p:tgtEl>
                                      </p:cBhvr>
                                      <p:by x="105000" y="105000"/>
                                    </p:animScale>
                                  </p:childTnLst>
                                </p:cTn>
                              </p:par>
                            </p:childTnLst>
                          </p:cTn>
                        </p:par>
                        <p:par>
                          <p:cTn id="18" fill="hold">
                            <p:stCondLst>
                              <p:cond delay="1000"/>
                            </p:stCondLst>
                            <p:childTnLst>
                              <p:par>
                                <p:cTn id="19" presetID="26" presetClass="emph" presetSubtype="0" fill="hold" grpId="2" nodeType="afterEffect">
                                  <p:stCondLst>
                                    <p:cond delay="0"/>
                                  </p:stCondLst>
                                  <p:childTnLst>
                                    <p:animEffect transition="out" filter="fade">
                                      <p:cBhvr>
                                        <p:cTn id="20" dur="500" tmFilter="0, 0; .2, .5; .8, .5; 1, 0"/>
                                        <p:tgtEl>
                                          <p:spTgt spid="2"/>
                                        </p:tgtEl>
                                      </p:cBhvr>
                                    </p:animEffect>
                                    <p:animScale>
                                      <p:cBhvr>
                                        <p:cTn id="21" dur="250" autoRev="1" fill="hold"/>
                                        <p:tgtEl>
                                          <p:spTgt spid="2"/>
                                        </p:tgtEl>
                                      </p:cBhvr>
                                      <p:by x="105000" y="105000"/>
                                    </p:animScale>
                                  </p:childTnLst>
                                </p:cTn>
                              </p:par>
                              <p:par>
                                <p:cTn id="22" presetID="26" presetClass="emph" presetSubtype="0" fill="hold" grpId="2" nodeType="withEffect">
                                  <p:stCondLst>
                                    <p:cond delay="0"/>
                                  </p:stCondLst>
                                  <p:childTnLst>
                                    <p:animEffect transition="out" filter="fade">
                                      <p:cBhvr>
                                        <p:cTn id="23" dur="500" tmFilter="0, 0; .2, .5; .8, .5; 1, 0"/>
                                        <p:tgtEl>
                                          <p:spTgt spid="5"/>
                                        </p:tgtEl>
                                      </p:cBhvr>
                                    </p:animEffect>
                                    <p:animScale>
                                      <p:cBhvr>
                                        <p:cTn id="24"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5" grpId="0"/>
      <p:bldP spid="5" grpId="1"/>
      <p:bldP spid="5" grpId="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 name="Title 1">
            <a:extLst>
              <a:ext uri="{FF2B5EF4-FFF2-40B4-BE49-F238E27FC236}">
                <a16:creationId xmlns="" xmlns:a16="http://schemas.microsoft.com/office/drawing/2014/main" id="{745FEEB7-CC81-4024-A424-761AC6F6481C}"/>
              </a:ext>
            </a:extLst>
          </p:cNvPr>
          <p:cNvSpPr txBox="1">
            <a:spLocks/>
          </p:cNvSpPr>
          <p:nvPr/>
        </p:nvSpPr>
        <p:spPr>
          <a:xfrm>
            <a:off x="505327" y="902368"/>
            <a:ext cx="11538284" cy="3552183"/>
          </a:xfrm>
          <a:prstGeom prst="rect">
            <a:avLst/>
          </a:prstGeom>
          <a:noFill/>
        </p:spPr>
        <p:txBody>
          <a:bodyPr vert="horz" lIns="91440" tIns="45720" rIns="91440" bIns="45720" rtlCol="0" anchor="b">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5400" b="1" dirty="0">
                <a:solidFill>
                  <a:srgbClr val="FFFF00"/>
                </a:solidFill>
                <a:latin typeface="Times New Roman" pitchFamily="18" charset="0"/>
                <a:cs typeface="Times New Roman" pitchFamily="18" charset="0"/>
              </a:rPr>
              <a:t>a. </a:t>
            </a:r>
            <a:r>
              <a:rPr lang="en-US" sz="5400" b="1" dirty="0" err="1">
                <a:solidFill>
                  <a:srgbClr val="FFFF00"/>
                </a:solidFill>
                <a:latin typeface="Times New Roman" pitchFamily="18" charset="0"/>
                <a:cs typeface="Times New Roman" pitchFamily="18" charset="0"/>
              </a:rPr>
              <a:t>Khái</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niệm</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vấn</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tư</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tưởng</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đạo</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lí</a:t>
            </a:r>
            <a:r>
              <a:rPr lang="en-US" sz="5400" dirty="0">
                <a:solidFill>
                  <a:srgbClr val="FFFF00"/>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là</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bàn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luận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về</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một</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vấn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đề</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thuộc</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lĩnh</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vực</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tư</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tưởng</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đạo</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đức</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lối</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sống</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của</a:t>
            </a:r>
            <a:r>
              <a:rPr lang="en-US" sz="5400" dirty="0">
                <a:solidFill>
                  <a:schemeClr val="bg1"/>
                </a:solidFill>
                <a:latin typeface="Times New Roman" pitchFamily="18" charset="0"/>
                <a:cs typeface="Times New Roman" pitchFamily="18" charset="0"/>
              </a:rPr>
              <a:t> con </a:t>
            </a:r>
            <a:r>
              <a:rPr lang="en-US" sz="5400" dirty="0" err="1">
                <a:solidFill>
                  <a:schemeClr val="bg1"/>
                </a:solidFill>
                <a:latin typeface="Times New Roman" pitchFamily="18" charset="0"/>
                <a:cs typeface="Times New Roman" pitchFamily="18" charset="0"/>
              </a:rPr>
              <a:t>người</a:t>
            </a:r>
            <a:r>
              <a:rPr lang="en-US" sz="5400" dirty="0">
                <a:solidFill>
                  <a:schemeClr val="bg1"/>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282475188"/>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716" y="0"/>
            <a:ext cx="12003506" cy="7094250"/>
          </a:xfrm>
          <a:prstGeom prst="rect">
            <a:avLst/>
          </a:prstGeom>
        </p:spPr>
        <p:txBody>
          <a:bodyPr wrap="square">
            <a:spAutoFit/>
          </a:bodyPr>
          <a:lstStyle/>
          <a:p>
            <a:r>
              <a:rPr lang="en-US" sz="3400" b="1" dirty="0">
                <a:solidFill>
                  <a:srgbClr val="0000CC"/>
                </a:solidFill>
                <a:latin typeface="Times New Roman" pitchFamily="18" charset="0"/>
                <a:cs typeface="Times New Roman" pitchFamily="18" charset="0"/>
              </a:rPr>
              <a:t>b. </a:t>
            </a:r>
            <a:r>
              <a:rPr lang="en-US" sz="3400" b="1" dirty="0" err="1">
                <a:solidFill>
                  <a:srgbClr val="0000CC"/>
                </a:solidFill>
                <a:latin typeface="Times New Roman" pitchFamily="18" charset="0"/>
                <a:cs typeface="Times New Roman" pitchFamily="18" charset="0"/>
              </a:rPr>
              <a:t>Phạm</a:t>
            </a:r>
            <a:r>
              <a:rPr lang="en-US" sz="3400" b="1" dirty="0">
                <a:solidFill>
                  <a:srgbClr val="0000CC"/>
                </a:solidFill>
                <a:latin typeface="Times New Roman" pitchFamily="18" charset="0"/>
                <a:cs typeface="Times New Roman" pitchFamily="18" charset="0"/>
              </a:rPr>
              <a:t> vi </a:t>
            </a:r>
            <a:r>
              <a:rPr lang="en-US" sz="3400" b="1" dirty="0" err="1">
                <a:solidFill>
                  <a:srgbClr val="0000CC"/>
                </a:solidFill>
                <a:latin typeface="Times New Roman" pitchFamily="18" charset="0"/>
                <a:cs typeface="Times New Roman" pitchFamily="18" charset="0"/>
              </a:rPr>
              <a:t>vấn</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đề</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nghị</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luận</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về</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tư</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tưởng</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đạo</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lí</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gồm</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các</a:t>
            </a:r>
            <a:r>
              <a:rPr lang="en-US" sz="3400" b="1" dirty="0">
                <a:solidFill>
                  <a:srgbClr val="0000CC"/>
                </a:solidFill>
                <a:latin typeface="Times New Roman" pitchFamily="18" charset="0"/>
                <a:cs typeface="Times New Roman" pitchFamily="18" charset="0"/>
              </a:rPr>
              <a:t> </a:t>
            </a:r>
            <a:r>
              <a:rPr lang="en-US" sz="3400" b="1" dirty="0" err="1">
                <a:solidFill>
                  <a:srgbClr val="0000CC"/>
                </a:solidFill>
                <a:latin typeface="Times New Roman" pitchFamily="18" charset="0"/>
                <a:cs typeface="Times New Roman" pitchFamily="18" charset="0"/>
              </a:rPr>
              <a:t>nội</a:t>
            </a:r>
            <a:r>
              <a:rPr lang="en-US" sz="3400" b="1" dirty="0">
                <a:solidFill>
                  <a:srgbClr val="0000CC"/>
                </a:solidFill>
                <a:latin typeface="Times New Roman" pitchFamily="18" charset="0"/>
                <a:cs typeface="Times New Roman" pitchFamily="18" charset="0"/>
              </a:rPr>
              <a:t> dung:</a:t>
            </a:r>
            <a:endParaRPr lang="en-US" sz="3400" dirty="0">
              <a:solidFill>
                <a:srgbClr val="0000CC"/>
              </a:solidFill>
              <a:latin typeface="Times New Roman" pitchFamily="18" charset="0"/>
              <a:cs typeface="Times New Roman" pitchFamily="18" charset="0"/>
            </a:endParaRP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nhận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thức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lí</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tưởng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mục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đích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sống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nghề</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nghiệp</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ước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mơ</a:t>
            </a:r>
            <a:r>
              <a:rPr lang="en-US" sz="3400" dirty="0">
                <a:latin typeface="Times New Roman" pitchFamily="18" charset="0"/>
                <a:cs typeface="Times New Roman" pitchFamily="18" charset="0"/>
              </a:rPr>
              <a:t>…</a:t>
            </a: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đạo</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đức</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tâm</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hồn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tính</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cách</a:t>
            </a:r>
            <a:r>
              <a:rPr lang="en-US" sz="3400" b="1" dirty="0">
                <a:latin typeface="Times New Roman" pitchFamily="18" charset="0"/>
                <a:cs typeface="Times New Roman" pitchFamily="18" charset="0"/>
              </a:rPr>
              <a:t>: </a:t>
            </a:r>
            <a:r>
              <a:rPr lang="en-US" sz="3400" dirty="0" err="1">
                <a:latin typeface="Times New Roman" pitchFamily="18" charset="0"/>
                <a:cs typeface="Times New Roman" pitchFamily="18" charset="0"/>
              </a:rPr>
              <a:t>lòng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yêu</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nước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lòng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nhân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ái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vị</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bao</a:t>
            </a:r>
            <a:r>
              <a:rPr lang="en-US" sz="3400" dirty="0">
                <a:latin typeface="Times New Roman" pitchFamily="18" charset="0"/>
                <a:cs typeface="Times New Roman" pitchFamily="18" charset="0"/>
              </a:rPr>
              <a:t> dung, </a:t>
            </a:r>
            <a:r>
              <a:rPr lang="en-US" sz="3400" dirty="0" err="1">
                <a:latin typeface="Times New Roman" pitchFamily="18" charset="0"/>
                <a:cs typeface="Times New Roman" pitchFamily="18" charset="0"/>
              </a:rPr>
              <a:t>độ</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lượng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tính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trung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thực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dũng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cảm</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chăm</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chỉ</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cần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cù</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thái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độ</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hòa</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nhã</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khiêm</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tốn</a:t>
            </a:r>
            <a:r>
              <a:rPr lang="en-US" sz="3400" dirty="0">
                <a:latin typeface="Times New Roman" pitchFamily="18" charset="0"/>
                <a:cs typeface="Times New Roman" pitchFamily="18" charset="0"/>
              </a:rPr>
              <a:t>…</a:t>
            </a: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quan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hệ</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gia</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mẫu</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tử</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phụ</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tử</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anh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em</a:t>
            </a:r>
            <a:r>
              <a:rPr lang="en-US" sz="3400" dirty="0">
                <a:latin typeface="Times New Roman" pitchFamily="18" charset="0"/>
                <a:cs typeface="Times New Roman" pitchFamily="18" charset="0"/>
              </a:rPr>
              <a:t>…</a:t>
            </a: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quan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hệ</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xã</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hội</a:t>
            </a:r>
            <a:r>
              <a:rPr lang="en-US" sz="3400" b="1" dirty="0">
                <a:latin typeface="Times New Roman" pitchFamily="18" charset="0"/>
                <a:cs typeface="Times New Roman" pitchFamily="18" charset="0"/>
              </a:rPr>
              <a:t>:</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đồng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bào</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thầy</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trò</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tình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bạn</a:t>
            </a:r>
            <a:r>
              <a:rPr lang="en-US" sz="3400" dirty="0">
                <a:latin typeface="Times New Roman" pitchFamily="18" charset="0"/>
                <a:cs typeface="Times New Roman" pitchFamily="18" charset="0"/>
              </a:rPr>
              <a:t>…</a:t>
            </a:r>
          </a:p>
          <a:p>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Vấn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về</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cách</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ứng</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xử</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đối</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nhân</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xử</a:t>
            </a:r>
            <a:r>
              <a:rPr lang="en-US" sz="3400" b="1" dirty="0">
                <a:latin typeface="Times New Roman" pitchFamily="18" charset="0"/>
                <a:cs typeface="Times New Roman" pitchFamily="18" charset="0"/>
              </a:rPr>
              <a:t> </a:t>
            </a:r>
            <a:r>
              <a:rPr lang="en-US" sz="3400" b="1" dirty="0" err="1">
                <a:latin typeface="Times New Roman" pitchFamily="18" charset="0"/>
                <a:cs typeface="Times New Roman" pitchFamily="18" charset="0"/>
              </a:rPr>
              <a:t>thế</a:t>
            </a:r>
            <a:r>
              <a:rPr lang="en-US" sz="3400" b="1" dirty="0">
                <a:latin typeface="Times New Roman" pitchFamily="18" charset="0"/>
                <a:cs typeface="Times New Roman" pitchFamily="18" charset="0"/>
              </a:rPr>
              <a:t> </a:t>
            </a:r>
            <a:r>
              <a:rPr lang="en-US" sz="3400" dirty="0" err="1">
                <a:latin typeface="Times New Roman" pitchFamily="18" charset="0"/>
                <a:cs typeface="Times New Roman" pitchFamily="18" charset="0"/>
              </a:rPr>
              <a:t>của</a:t>
            </a:r>
            <a:r>
              <a:rPr lang="en-US" sz="3400" dirty="0">
                <a:latin typeface="Times New Roman" pitchFamily="18" charset="0"/>
                <a:cs typeface="Times New Roman" pitchFamily="18" charset="0"/>
              </a:rPr>
              <a:t> con </a:t>
            </a:r>
            <a:r>
              <a:rPr lang="en-US" sz="3400" dirty="0" err="1">
                <a:latin typeface="Times New Roman" pitchFamily="18" charset="0"/>
                <a:cs typeface="Times New Roman" pitchFamily="18" charset="0"/>
              </a:rPr>
              <a:t>người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trong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cuộc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sống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thói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ích</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kỉ</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thực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dựng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dối</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trá</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hèn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nhát</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vô</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cảm</a:t>
            </a:r>
            <a:r>
              <a:rPr lang="en-US" sz="3400" dirty="0">
                <a:latin typeface="Times New Roman" pitchFamily="18" charset="0"/>
                <a:cs typeface="Times New Roman" pitchFamily="18" charset="0"/>
              </a:rPr>
              <a:t>…)</a:t>
            </a:r>
          </a:p>
        </p:txBody>
      </p:sp>
    </p:spTree>
    <p:extLst>
      <p:ext uri="{BB962C8B-B14F-4D97-AF65-F5344CB8AC3E}">
        <p14:creationId xmlns="" xmlns:p14="http://schemas.microsoft.com/office/powerpoint/2010/main" val="1277782057"/>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3" name="Rectangle 2"/>
          <p:cNvSpPr/>
          <p:nvPr/>
        </p:nvSpPr>
        <p:spPr>
          <a:xfrm>
            <a:off x="288758" y="416367"/>
            <a:ext cx="11547641" cy="4247317"/>
          </a:xfrm>
          <a:prstGeom prst="rect">
            <a:avLst/>
          </a:prstGeom>
        </p:spPr>
        <p:txBody>
          <a:bodyPr wrap="square">
            <a:spAutoFit/>
          </a:bodyPr>
          <a:lstStyle/>
          <a:p>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Các</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dạng</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đề</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thường</a:t>
            </a:r>
            <a:r>
              <a:rPr lang="en-US" sz="5400" b="1" dirty="0">
                <a:solidFill>
                  <a:srgbClr val="FFFF00"/>
                </a:solidFill>
                <a:latin typeface="Times New Roman" pitchFamily="18" charset="0"/>
                <a:cs typeface="Times New Roman" pitchFamily="18" charset="0"/>
              </a:rPr>
              <a:t> </a:t>
            </a:r>
            <a:r>
              <a:rPr lang="en-US" sz="5400" b="1" dirty="0" err="1">
                <a:solidFill>
                  <a:srgbClr val="FFFF00"/>
                </a:solidFill>
                <a:latin typeface="Times New Roman" pitchFamily="18" charset="0"/>
                <a:cs typeface="Times New Roman" pitchFamily="18" charset="0"/>
              </a:rPr>
              <a:t>gặp</a:t>
            </a:r>
            <a:r>
              <a:rPr lang="en-US" sz="5400" b="1" dirty="0">
                <a:solidFill>
                  <a:srgbClr val="FFFF00"/>
                </a:solidFill>
                <a:latin typeface="Times New Roman" pitchFamily="18" charset="0"/>
                <a:cs typeface="Times New Roman" pitchFamily="18" charset="0"/>
              </a:rPr>
              <a:t>:</a:t>
            </a:r>
            <a:endParaRPr lang="en-US" sz="5400" dirty="0">
              <a:solidFill>
                <a:srgbClr val="FFFF00"/>
              </a:solidFill>
              <a:latin typeface="Times New Roman" pitchFamily="18" charset="0"/>
              <a:cs typeface="Times New Roman" pitchFamily="18" charset="0"/>
            </a:endParaRPr>
          </a:p>
          <a:p>
            <a:pPr marL="685800" indent="-685800">
              <a:buFontTx/>
              <a:buChar char="-"/>
            </a:pPr>
            <a:r>
              <a:rPr lang="en-US" sz="5400" dirty="0" err="1">
                <a:solidFill>
                  <a:schemeClr val="bg1"/>
                </a:solidFill>
                <a:latin typeface="Times New Roman" pitchFamily="18" charset="0"/>
                <a:cs typeface="Times New Roman" pitchFamily="18" charset="0"/>
              </a:rPr>
              <a:t>Dạng</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nghị</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luận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về</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một</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vấn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đề</a:t>
            </a:r>
            <a:r>
              <a:rPr lang="en-US" sz="5400" dirty="0">
                <a:solidFill>
                  <a:schemeClr val="bg1"/>
                </a:solidFill>
                <a:latin typeface="Times New Roman" pitchFamily="18" charset="0"/>
                <a:cs typeface="Times New Roman" pitchFamily="18" charset="0"/>
              </a:rPr>
              <a:t>.</a:t>
            </a:r>
          </a:p>
          <a:p>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trọn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vẹn</a:t>
            </a:r>
            <a:r>
              <a:rPr lang="en-US" sz="5400" dirty="0">
                <a:solidFill>
                  <a:schemeClr val="bg1"/>
                </a:solidFill>
                <a:latin typeface="Times New Roman" pitchFamily="18" charset="0"/>
                <a:cs typeface="Times New Roman" pitchFamily="18" charset="0"/>
              </a:rPr>
              <a:t> 1 </a:t>
            </a:r>
            <a:r>
              <a:rPr lang="en-US" sz="5400" dirty="0" err="1">
                <a:solidFill>
                  <a:schemeClr val="bg1"/>
                </a:solidFill>
                <a:latin typeface="Times New Roman" pitchFamily="18" charset="0"/>
                <a:cs typeface="Times New Roman" pitchFamily="18" charset="0"/>
              </a:rPr>
              <a:t>vấn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đề</a:t>
            </a:r>
            <a:r>
              <a:rPr lang="en-US" sz="5400" dirty="0">
                <a:solidFill>
                  <a:schemeClr val="bg1"/>
                </a:solidFill>
                <a:latin typeface="Times New Roman" pitchFamily="18" charset="0"/>
                <a:cs typeface="Times New Roman" pitchFamily="18" charset="0"/>
              </a:rPr>
              <a:t>)</a:t>
            </a:r>
          </a:p>
          <a:p>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Dạng</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nghị</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luận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về</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một</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khía</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cạnh</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của</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vấn</a:t>
            </a:r>
            <a:r>
              <a:rPr lang="en-US" sz="5400" dirty="0">
                <a:solidFill>
                  <a:schemeClr val="bg1"/>
                </a:solidFill>
                <a:latin typeface="Times New Roman" pitchFamily="18" charset="0"/>
                <a:cs typeface="Times New Roman" pitchFamily="18" charset="0"/>
              </a:rPr>
              <a:t> </a:t>
            </a:r>
            <a:r>
              <a:rPr lang="en-US" sz="5400" dirty="0" err="1">
                <a:solidFill>
                  <a:schemeClr val="bg1"/>
                </a:solidFill>
                <a:latin typeface="Times New Roman" pitchFamily="18" charset="0"/>
                <a:cs typeface="Times New Roman" pitchFamily="18" charset="0"/>
              </a:rPr>
              <a:t>đề</a:t>
            </a:r>
            <a:r>
              <a:rPr lang="en-US" sz="5400" dirty="0">
                <a:solidFill>
                  <a:schemeClr val="bg1"/>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3602398902"/>
      </p:ext>
    </p:extLst>
  </p:cSld>
  <p:clrMapOvr>
    <a:masterClrMapping/>
  </p:clrMapOvr>
  <mc:AlternateContent xmlns:mc="http://schemas.openxmlformats.org/markup-compatibility/2006">
    <mc:Choice xmlns="" xmlns:p14="http://schemas.microsoft.com/office/powerpoint/2010/main" Requires="p14">
      <p:transition spd="slow" p14:dur="2000" advClick="0" advTm="3000">
        <p:randomBar dir="vert"/>
      </p:transition>
    </mc:Choice>
    <mc:Fallback>
      <p:transition spd="slow" advClick="0" advTm="3000">
        <p:randomBar dir="vert"/>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FOLDER" val="D:\VĂN\VĂN 9 (21-22)\clip bài giảng online\BÀI THƠ VỀ TIỂU ĐỘI XE KHÔNG KÍNH\"/>
  <p:tag name="ISPRING_PRESENTATION_PATH" val="D:\VĂN\VĂN 9 (21-22)\clip bài giảng online\BÀI THƠ VỀ TIỂU ĐỘI XE KHÔNG KÍNH.pptx"/>
  <p:tag name="ISPRING_PROJECT_VERSION" val="9.3"/>
  <p:tag name="ISPRING_PROJECT_FOLDER_UPDATED" val="1"/>
  <p:tag name="ISPRING_SCREEN_RECS_UPDATED" val="D:\VĂN\VĂN 9 (21-22)\clip bài giảng online\BÀI THƠ VỀ TIỂU ĐỘI XE KHÔNG KÍNH\"/>
  <p:tag name="ISPRING_UUID" val="{2573D7E3-4FD0-4F65-B83E-6B13B95EF56C}"/>
  <p:tag name="ISPRING_PRESENTATION_INFO_2" val="&lt;?xml version=&quot;1.0&quot; encoding=&quot;UTF-8&quot; standalone=&quot;no&quot; ?&gt;&#10;&lt;presentation2&gt;&#10;&#10;  &lt;slides&gt;&#10;    &lt;slide id=&quot;{AFCC1975-7467-4352-A682-3250692D5B1A}&quot; pptId=&quot;283&quot;/&gt;&#10;    &lt;slide id=&quot;{45F0CD12-3F9D-46E5-BA35-3592BB032707}&quot; pptId=&quot;256&quot;/&gt;&#10;    &lt;slide id=&quot;{96B6232F-190E-430E-B3AE-E89378EE7F21}&quot; pptId=&quot;257&quot;/&gt;&#10;    &lt;slide id=&quot;{C7122163-C28C-4D17-ABF8-AA5E7AEA0D7C}&quot; pptId=&quot;258&quot;/&gt;&#10;    &lt;slide id=&quot;{40399366-9421-4100-A6F7-7FE87A5BABF2}&quot; pptId=&quot;282&quot;/&gt;&#10;    &lt;slide id=&quot;{473582FC-6B1E-4E4C-96AB-7F645D30163F}&quot; pptId=&quot;267&quot;/&gt;&#10;    &lt;slide id=&quot;{7F0DBB77-DD0E-4C09-BDD3-B7E99037D4DF}&quot; pptId=&quot;278&quot;/&gt;&#10;    &lt;slide id=&quot;{A9399EC9-A62A-45DE-A5BF-2B75737F5C53}&quot; pptId=&quot;279&quot;/&gt;&#10;    &lt;slide id=&quot;{AE6F584D-D71A-45CD-BB9B-5E6F67EF3807}&quot; pptId=&quot;280&quot;/&gt;&#10;    &lt;slide id=&quot;{6EC568ED-4698-4949-9207-A65A9503598C}&quot; pptId=&quot;266&quot;/&gt;&#10;  &lt;/slides&gt;&#10;&#10;  &lt;narration&gt;&#10;    &lt;audioTracks&gt;&#10;      &lt;audioTrack muted=&quot;false&quot; name=&quot;Audio 1&quot; resource=&quot;e7bc9840&quot; slideId=&quot;{45F0CD12-3F9D-46E5-BA35-3592BB032707}&quot; startTime=&quot;0&quot; volume=&quot;1&quot;&gt;&#10;        &lt;audio channels=&quot;1&quot; format=&quot;s16&quot; sampleRate=&quot;44100&quot;/&gt;&#10;      &lt;/audioTrack&gt;&#10;      &lt;audioTrack muted=&quot;false&quot; name=&quot;Audio 3&quot; resource=&quot;b5601c67&quot; slideId=&quot;{96B6232F-190E-430E-B3AE-E89378EE7F21}&quot; startTime=&quot;0&quot; volume=&quot;1&quot;&gt;&#10;        &lt;audio channels=&quot;1&quot; format=&quot;s16&quot; sampleRate=&quot;44100&quot;/&gt;&#10;      &lt;/audioTrack&gt;&#10;      &lt;audioTrack muted=&quot;false&quot; name=&quot;Audio 4&quot; resource=&quot;0d3b220c&quot; slideId=&quot;{C7122163-C28C-4D17-ABF8-AA5E7AEA0D7C}&quot; startTime=&quot;0&quot; volume=&quot;1&quot;&gt;&#10;        &lt;audio channels=&quot;1&quot; format=&quot;s16&quot; sampleRate=&quot;44100&quot;/&gt;&#10;      &lt;/audioTrack&gt;&#10;      &lt;audioTrack muted=&quot;false&quot; name=&quot;Audio 5&quot; resource=&quot;2e1a1843&quot; slideId=&quot;{40399366-9421-4100-A6F7-7FE87A5BABF2}&quot; startTime=&quot;0&quot; volume=&quot;1&quot;&gt;&#10;        &lt;audio channels=&quot;1&quot; format=&quot;s16&quot; sampleRate=&quot;44100&quot;/&gt;&#10;      &lt;/audioTrack&gt;&#10;      &lt;audioTrack muted=&quot;false&quot; name=&quot;Audio 6&quot; resource=&quot;71f368ce&quot; slideId=&quot;{473582FC-6B1E-4E4C-96AB-7F645D30163F}&quot; startTime=&quot;0&quot; volume=&quot;1&quot;&gt;&#10;        &lt;audio channels=&quot;1&quot; format=&quot;s16&quot; sampleRate=&quot;44100&quot;/&gt;&#10;      &lt;/audioTrack&gt;&#10;    &lt;/audioTracks&gt;&#10;    &lt;videoTracks/&gt;&#10;  &lt;/narration&gt;&#10;&#10;&lt;/presentation2&gt;&#1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6556</TotalTime>
  <Words>3757</Words>
  <Application>Microsoft Office PowerPoint</Application>
  <PresentationFormat>Custom</PresentationFormat>
  <Paragraphs>311</Paragraphs>
  <Slides>37</Slides>
  <Notes>10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 Cách nêu vấn đề</vt:lpstr>
      <vt:lpstr>Slide 15</vt:lpstr>
      <vt:lpstr>Slide 16</vt:lpstr>
      <vt:lpstr>Slide 17</vt:lpstr>
      <vt:lpstr>Slide 18</vt:lpstr>
      <vt:lpstr>* Cách chọn và đưa dẫn chứng.</vt:lpstr>
      <vt:lpstr>Slide 20</vt:lpstr>
      <vt:lpstr>Slide 21</vt:lpstr>
      <vt:lpstr>Slide 22</vt:lpstr>
      <vt:lpstr>Slide 23</vt:lpstr>
      <vt:lpstr>Slide 24</vt:lpstr>
      <vt:lpstr>Slide 25</vt:lpstr>
      <vt:lpstr>Slide 26</vt:lpstr>
      <vt:lpstr>Slide 27</vt:lpstr>
      <vt:lpstr>Slide 28</vt:lpstr>
      <vt:lpstr>Slide 29</vt:lpstr>
      <vt:lpstr>Slide 30</vt:lpstr>
      <vt:lpstr>Nhận diện từng phần trong đoạn văn…..và đánh  giá . HS làm PHT</vt:lpstr>
      <vt:lpstr>Slide 32</vt:lpstr>
      <vt:lpstr>Slide 33</vt:lpstr>
      <vt:lpstr>HS sửa lại đoạn văn – gv chiếu đoạn văn ( dự kiến )</vt:lpstr>
      <vt:lpstr>Slide 35</vt:lpstr>
      <vt:lpstr>Slide 36</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chinh</cp:lastModifiedBy>
  <cp:revision>252</cp:revision>
  <dcterms:created xsi:type="dcterms:W3CDTF">2021-09-24T14:43:09Z</dcterms:created>
  <dcterms:modified xsi:type="dcterms:W3CDTF">2023-03-05T14:12:37Z</dcterms:modified>
</cp:coreProperties>
</file>