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70" r:id="rId2"/>
    <p:sldId id="272" r:id="rId3"/>
    <p:sldId id="265" r:id="rId4"/>
    <p:sldId id="273" r:id="rId5"/>
    <p:sldId id="26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</p:sldIdLst>
  <p:sldSz cx="18288000" cy="10287000"/>
  <p:notesSz cx="6858000" cy="9144000"/>
  <p:embeddedFontLst>
    <p:embeddedFont>
      <p:font typeface="#9Slide05 Great Vibes" panose="020B0604020202020204" charset="0"/>
      <p:regular r:id="rId27"/>
    </p:embeddedFont>
    <p:embeddedFont>
      <p:font typeface="#9Slide06 FS Playlist Script" panose="020B0604020202020204" charset="0"/>
      <p:regular r:id="rId28"/>
    </p:embeddedFont>
    <p:embeddedFont>
      <p:font typeface="#9Slide07 Bangers" panose="020B0604020202020204" charset="0"/>
      <p:regular r:id="rId29"/>
    </p:embeddedFont>
    <p:embeddedFont>
      <p:font typeface="#9Slide07 IcielBaliho Script" panose="020B0604020202020204" charset="0"/>
      <p:regular r:id="rId30"/>
    </p:embeddedFont>
    <p:embeddedFont>
      <p:font typeface="#9Slide07 SVNSalty Sans" panose="02000000000000000000" charset="0"/>
      <p:regular r:id="rId31"/>
    </p:embeddedFont>
    <p:embeddedFont>
      <p:font typeface=".VnTime" panose="020B7200000000000000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F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FEE22-FB01-40F7-907C-0CE6E8450A1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2CDE6-6605-4031-8F78-A9AD42CC3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9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89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02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49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46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53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77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77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17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40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32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0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88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18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54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18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72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5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0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50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35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99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96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CDE6-6605-4031-8F78-A9AD42CC3B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5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C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A5579C64-44B4-70A1-F59A-75AECC7913CB}"/>
              </a:ext>
            </a:extLst>
          </p:cNvPr>
          <p:cNvSpPr txBox="1"/>
          <p:nvPr/>
        </p:nvSpPr>
        <p:spPr>
          <a:xfrm>
            <a:off x="730016" y="930486"/>
            <a:ext cx="5082558" cy="1698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50"/>
              </a:lnSpc>
            </a:pPr>
            <a:r>
              <a:rPr lang="en-US" sz="11898" spc="392" dirty="0" err="1">
                <a:solidFill>
                  <a:srgbClr val="C00000"/>
                </a:solidFill>
                <a:latin typeface="#9Slide07 Bangers" panose="00000500000000000000" pitchFamily="2" charset="0"/>
              </a:rPr>
              <a:t>Đối</a:t>
            </a:r>
            <a:r>
              <a:rPr lang="en-US" sz="11898" spc="392" dirty="0">
                <a:solidFill>
                  <a:srgbClr val="C00000"/>
                </a:solidFill>
                <a:latin typeface="#9Slide07 Bangers" panose="00000500000000000000" pitchFamily="2" charset="0"/>
              </a:rPr>
              <a:t> </a:t>
            </a:r>
            <a:r>
              <a:rPr lang="en-US" sz="11898" spc="392" dirty="0" err="1">
                <a:solidFill>
                  <a:srgbClr val="C00000"/>
                </a:solidFill>
                <a:latin typeface="#9Slide07 Bangers" panose="00000500000000000000" pitchFamily="2" charset="0"/>
              </a:rPr>
              <a:t>đầu</a:t>
            </a:r>
            <a:endParaRPr lang="en-US" sz="11898" spc="392" dirty="0">
              <a:solidFill>
                <a:srgbClr val="C00000"/>
              </a:solidFill>
              <a:latin typeface="#9Slide07 Bangers" panose="00000500000000000000" pitchFamily="2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CDF9BA50-77C0-F11D-E823-D364845ED820}"/>
              </a:ext>
            </a:extLst>
          </p:cNvPr>
          <p:cNvSpPr/>
          <p:nvPr/>
        </p:nvSpPr>
        <p:spPr>
          <a:xfrm>
            <a:off x="2276600" y="1943100"/>
            <a:ext cx="5040630" cy="8229600"/>
          </a:xfrm>
          <a:custGeom>
            <a:avLst/>
            <a:gdLst/>
            <a:ahLst/>
            <a:cxnLst/>
            <a:rect l="l" t="t" r="r" b="b"/>
            <a:pathLst>
              <a:path w="5040630" h="8229600">
                <a:moveTo>
                  <a:pt x="0" y="0"/>
                </a:moveTo>
                <a:lnTo>
                  <a:pt x="5040630" y="0"/>
                </a:lnTo>
                <a:lnTo>
                  <a:pt x="504063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F333AB-0630-DF80-AE6B-CCD4CE006B0D}"/>
              </a:ext>
            </a:extLst>
          </p:cNvPr>
          <p:cNvGrpSpPr/>
          <p:nvPr/>
        </p:nvGrpSpPr>
        <p:grpSpPr>
          <a:xfrm>
            <a:off x="7239000" y="2579518"/>
            <a:ext cx="10885172" cy="6678781"/>
            <a:chOff x="609600" y="250338"/>
            <a:chExt cx="17449804" cy="667878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D6EC8BF-1A36-23DB-B338-C23BE992EC19}"/>
                </a:ext>
              </a:extLst>
            </p:cNvPr>
            <p:cNvGrpSpPr/>
            <p:nvPr/>
          </p:nvGrpSpPr>
          <p:grpSpPr>
            <a:xfrm>
              <a:off x="609600" y="250338"/>
              <a:ext cx="17449804" cy="6678781"/>
              <a:chOff x="1028700" y="634744"/>
              <a:chExt cx="15613815" cy="14673717"/>
            </a:xfrm>
          </p:grpSpPr>
          <p:grpSp>
            <p:nvGrpSpPr>
              <p:cNvPr id="25" name="Group 51">
                <a:extLst>
                  <a:ext uri="{FF2B5EF4-FFF2-40B4-BE49-F238E27FC236}">
                    <a16:creationId xmlns:a16="http://schemas.microsoft.com/office/drawing/2014/main" id="{F8F811BE-2E63-0F96-FD14-992880E50A0D}"/>
                  </a:ext>
                </a:extLst>
              </p:cNvPr>
              <p:cNvGrpSpPr/>
              <p:nvPr/>
            </p:nvGrpSpPr>
            <p:grpSpPr>
              <a:xfrm>
                <a:off x="1028700" y="634744"/>
                <a:ext cx="15613815" cy="14673717"/>
                <a:chOff x="0" y="-28575"/>
                <a:chExt cx="4112280" cy="3864682"/>
              </a:xfrm>
            </p:grpSpPr>
            <p:sp>
              <p:nvSpPr>
                <p:cNvPr id="29" name="Freeform 52">
                  <a:extLst>
                    <a:ext uri="{FF2B5EF4-FFF2-40B4-BE49-F238E27FC236}">
                      <a16:creationId xmlns:a16="http://schemas.microsoft.com/office/drawing/2014/main" id="{B3D53D3C-5BBE-940E-CE86-ED830A19F41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112280" cy="3836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280" h="2317832">
                      <a:moveTo>
                        <a:pt x="9917" y="0"/>
                      </a:moveTo>
                      <a:lnTo>
                        <a:pt x="4102363" y="0"/>
                      </a:lnTo>
                      <a:cubicBezTo>
                        <a:pt x="4107840" y="0"/>
                        <a:pt x="4112280" y="4440"/>
                        <a:pt x="4112280" y="9917"/>
                      </a:cubicBezTo>
                      <a:lnTo>
                        <a:pt x="4112280" y="2307916"/>
                      </a:lnTo>
                      <a:cubicBezTo>
                        <a:pt x="4112280" y="2310546"/>
                        <a:pt x="4111235" y="2313068"/>
                        <a:pt x="4109375" y="2314928"/>
                      </a:cubicBezTo>
                      <a:cubicBezTo>
                        <a:pt x="4107515" y="2316788"/>
                        <a:pt x="4104993" y="2317832"/>
                        <a:pt x="4102363" y="2317832"/>
                      </a:cubicBezTo>
                      <a:lnTo>
                        <a:pt x="9917" y="2317832"/>
                      </a:lnTo>
                      <a:cubicBezTo>
                        <a:pt x="4440" y="2317832"/>
                        <a:pt x="0" y="2313393"/>
                        <a:pt x="0" y="2307916"/>
                      </a:cubicBezTo>
                      <a:lnTo>
                        <a:pt x="0" y="9917"/>
                      </a:lnTo>
                      <a:cubicBezTo>
                        <a:pt x="0" y="4440"/>
                        <a:pt x="4440" y="0"/>
                        <a:pt x="9917" y="0"/>
                      </a:cubicBezTo>
                      <a:close/>
                    </a:path>
                  </a:pathLst>
                </a:custGeom>
                <a:solidFill>
                  <a:srgbClr val="FCF4E8"/>
                </a:solidFill>
              </p:spPr>
            </p:sp>
            <p:sp>
              <p:nvSpPr>
                <p:cNvPr id="30" name="TextBox 53">
                  <a:extLst>
                    <a:ext uri="{FF2B5EF4-FFF2-40B4-BE49-F238E27FC236}">
                      <a16:creationId xmlns:a16="http://schemas.microsoft.com/office/drawing/2014/main" id="{5ABE8425-874E-6489-EE59-630859EDB713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" name="Group 54">
                <a:extLst>
                  <a:ext uri="{FF2B5EF4-FFF2-40B4-BE49-F238E27FC236}">
                    <a16:creationId xmlns:a16="http://schemas.microsoft.com/office/drawing/2014/main" id="{96A26C79-5B26-273F-6470-3F1387A71258}"/>
                  </a:ext>
                </a:extLst>
              </p:cNvPr>
              <p:cNvGrpSpPr/>
              <p:nvPr/>
            </p:nvGrpSpPr>
            <p:grpSpPr>
              <a:xfrm>
                <a:off x="1337094" y="920204"/>
                <a:ext cx="14956138" cy="13551178"/>
                <a:chOff x="0" y="-28575"/>
                <a:chExt cx="3939065" cy="3569035"/>
              </a:xfrm>
            </p:grpSpPr>
            <p:sp>
              <p:nvSpPr>
                <p:cNvPr id="27" name="Freeform 55">
                  <a:extLst>
                    <a:ext uri="{FF2B5EF4-FFF2-40B4-BE49-F238E27FC236}">
                      <a16:creationId xmlns:a16="http://schemas.microsoft.com/office/drawing/2014/main" id="{46A95183-512B-F1B0-F433-15353F584A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939065" cy="354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065" h="2167467">
                      <a:moveTo>
                        <a:pt x="10353" y="0"/>
                      </a:moveTo>
                      <a:lnTo>
                        <a:pt x="3928713" y="0"/>
                      </a:lnTo>
                      <a:cubicBezTo>
                        <a:pt x="3931458" y="0"/>
                        <a:pt x="3934092" y="1091"/>
                        <a:pt x="3936033" y="3032"/>
                      </a:cubicBezTo>
                      <a:cubicBezTo>
                        <a:pt x="3937975" y="4974"/>
                        <a:pt x="3939065" y="7607"/>
                        <a:pt x="3939065" y="10353"/>
                      </a:cubicBezTo>
                      <a:lnTo>
                        <a:pt x="3939065" y="2157114"/>
                      </a:lnTo>
                      <a:cubicBezTo>
                        <a:pt x="3939065" y="2159860"/>
                        <a:pt x="3937975" y="2162493"/>
                        <a:pt x="3936033" y="2164435"/>
                      </a:cubicBezTo>
                      <a:cubicBezTo>
                        <a:pt x="3934092" y="2166376"/>
                        <a:pt x="3931458" y="2167467"/>
                        <a:pt x="3928713" y="2167467"/>
                      </a:cubicBezTo>
                      <a:lnTo>
                        <a:pt x="10353" y="2167467"/>
                      </a:lnTo>
                      <a:cubicBezTo>
                        <a:pt x="7607" y="2167467"/>
                        <a:pt x="4974" y="2166376"/>
                        <a:pt x="3032" y="2164435"/>
                      </a:cubicBezTo>
                      <a:cubicBezTo>
                        <a:pt x="1091" y="2162493"/>
                        <a:pt x="0" y="2159860"/>
                        <a:pt x="0" y="2157114"/>
                      </a:cubicBezTo>
                      <a:lnTo>
                        <a:pt x="0" y="10353"/>
                      </a:lnTo>
                      <a:cubicBezTo>
                        <a:pt x="0" y="7607"/>
                        <a:pt x="1091" y="4974"/>
                        <a:pt x="3032" y="3032"/>
                      </a:cubicBezTo>
                      <a:cubicBezTo>
                        <a:pt x="4974" y="1091"/>
                        <a:pt x="7607" y="0"/>
                        <a:pt x="1035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47625">
                  <a:solidFill>
                    <a:srgbClr val="9FC2B6"/>
                  </a:solidFill>
                </a:ln>
              </p:spPr>
            </p:sp>
            <p:sp>
              <p:nvSpPr>
                <p:cNvPr id="28" name="TextBox 56">
                  <a:extLst>
                    <a:ext uri="{FF2B5EF4-FFF2-40B4-BE49-F238E27FC236}">
                      <a16:creationId xmlns:a16="http://schemas.microsoft.com/office/drawing/2014/main" id="{432BAB59-925B-90E0-FF4C-48F8D222B87B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2D44CA-4F9E-AED0-FDE9-E5DE6D66FD90}"/>
                </a:ext>
              </a:extLst>
            </p:cNvPr>
            <p:cNvSpPr/>
            <p:nvPr/>
          </p:nvSpPr>
          <p:spPr>
            <a:xfrm>
              <a:off x="1185349" y="706842"/>
              <a:ext cx="16264451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135255" algn="l"/>
                  <a:tab pos="270510" algn="l"/>
                </a:tabLst>
              </a:pP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GV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(2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2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000" dirty="0">
                <a:solidFill>
                  <a:prstClr val="black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tabLst>
                  <a:tab pos="135255" algn="l"/>
                  <a:tab pos="270510" algn="l"/>
                </a:tabLst>
              </a:pP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8 CD.</a:t>
              </a:r>
              <a:endParaRPr lang="en-US" sz="4000" dirty="0">
                <a:solidFill>
                  <a:prstClr val="black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tabLst>
                  <a:tab pos="135255" algn="l"/>
                  <a:tab pos="270510" algn="l"/>
                </a:tabLst>
              </a:pP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lặp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endParaRPr lang="en-US" sz="4000" dirty="0">
                <a:solidFill>
                  <a:prstClr val="black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tabLst>
                  <a:tab pos="135255" algn="l"/>
                  <a:tab pos="270510" algn="l"/>
                </a:tabLst>
              </a:pP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vòng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thua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chịu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phạt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ra.</a:t>
              </a:r>
              <a:endParaRPr lang="en-US" sz="4000" dirty="0">
                <a:solidFill>
                  <a:prstClr val="black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Freeform 8">
            <a:extLst>
              <a:ext uri="{FF2B5EF4-FFF2-40B4-BE49-F238E27FC236}">
                <a16:creationId xmlns:a16="http://schemas.microsoft.com/office/drawing/2014/main" id="{420CB394-4BDF-327A-F35D-675FAD6C892A}"/>
              </a:ext>
            </a:extLst>
          </p:cNvPr>
          <p:cNvSpPr/>
          <p:nvPr/>
        </p:nvSpPr>
        <p:spPr>
          <a:xfrm>
            <a:off x="17068800" y="-4305300"/>
            <a:ext cx="7450509" cy="7450509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09" y="0"/>
                </a:lnTo>
                <a:lnTo>
                  <a:pt x="7450509" y="7450509"/>
                </a:lnTo>
                <a:lnTo>
                  <a:pt x="0" y="74505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050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312B14-1CA9-44B7-47D7-B0A255E7AF46}"/>
              </a:ext>
            </a:extLst>
          </p:cNvPr>
          <p:cNvGrpSpPr/>
          <p:nvPr/>
        </p:nvGrpSpPr>
        <p:grpSpPr>
          <a:xfrm rot="16200000">
            <a:off x="7846868" y="-7888433"/>
            <a:ext cx="2594266" cy="18287999"/>
            <a:chOff x="0" y="0"/>
            <a:chExt cx="813456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5E30B8-3FAD-EC7D-98B1-E7F7F0AC34D3}"/>
                </a:ext>
              </a:extLst>
            </p:cNvPr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1D6BE1-0DA1-A732-2228-5C47AAB51D16}"/>
                </a:ext>
              </a:extLst>
            </p:cNvPr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02A95D1-7365-4595-92C0-FDD47F4D591D}"/>
              </a:ext>
            </a:extLst>
          </p:cNvPr>
          <p:cNvSpPr/>
          <p:nvPr/>
        </p:nvSpPr>
        <p:spPr>
          <a:xfrm>
            <a:off x="457200" y="188766"/>
            <a:ext cx="2133600" cy="2133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58869F-9B78-CF28-96E0-B175C527B37C}"/>
              </a:ext>
            </a:extLst>
          </p:cNvPr>
          <p:cNvSpPr txBox="1">
            <a:spLocks/>
          </p:cNvSpPr>
          <p:nvPr/>
        </p:nvSpPr>
        <p:spPr>
          <a:xfrm>
            <a:off x="2514600" y="-53355"/>
            <a:ext cx="3962400" cy="143105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HỌC ĐỌC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FC088F-00CB-0555-8296-ABD96A7AF5BD}"/>
              </a:ext>
            </a:extLst>
          </p:cNvPr>
          <p:cNvSpPr txBox="1">
            <a:spLocks/>
          </p:cNvSpPr>
          <p:nvPr/>
        </p:nvSpPr>
        <p:spPr>
          <a:xfrm>
            <a:off x="3047999" y="1054846"/>
            <a:ext cx="8530044" cy="135055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16ED50D-8536-5767-EC2F-E94A149F5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031566"/>
              </p:ext>
            </p:extLst>
          </p:nvPr>
        </p:nvGraphicFramePr>
        <p:xfrm>
          <a:off x="579144" y="3086100"/>
          <a:ext cx="17129711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636">
                  <a:extLst>
                    <a:ext uri="{9D8B030D-6E8A-4147-A177-3AD203B41FA5}">
                      <a16:colId xmlns:a16="http://schemas.microsoft.com/office/drawing/2014/main" val="215301046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51664279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16196474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763151758"/>
                    </a:ext>
                  </a:extLst>
                </a:gridCol>
                <a:gridCol w="3269675">
                  <a:extLst>
                    <a:ext uri="{9D8B030D-6E8A-4147-A177-3AD203B41FA5}">
                      <a16:colId xmlns:a16="http://schemas.microsoft.com/office/drawing/2014/main" val="2502084049"/>
                    </a:ext>
                  </a:extLst>
                </a:gridCol>
              </a:tblGrid>
              <a:tr h="134794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30278"/>
                  </a:ext>
                </a:extLst>
              </a:tr>
              <a:tr h="452628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US" sz="4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Khuê</a:t>
                      </a:r>
                      <a:endParaRPr lang="en-US" sz="440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lẻ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loi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chinh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endParaRPr lang="en-US" sz="440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endParaRPr lang="en-US" sz="4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4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440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endParaRPr lang="en-US" sz="4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Bếp</a:t>
                      </a:r>
                      <a:r>
                        <a:rPr lang="en-US" sz="4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endParaRPr lang="en-US" sz="4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4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endParaRPr lang="en-US" sz="440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4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79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06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312B14-1CA9-44B7-47D7-B0A255E7AF46}"/>
              </a:ext>
            </a:extLst>
          </p:cNvPr>
          <p:cNvGrpSpPr/>
          <p:nvPr/>
        </p:nvGrpSpPr>
        <p:grpSpPr>
          <a:xfrm rot="16200000">
            <a:off x="7846868" y="-7888433"/>
            <a:ext cx="2594266" cy="18287999"/>
            <a:chOff x="0" y="0"/>
            <a:chExt cx="813456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5E30B8-3FAD-EC7D-98B1-E7F7F0AC34D3}"/>
                </a:ext>
              </a:extLst>
            </p:cNvPr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1D6BE1-0DA1-A732-2228-5C47AAB51D16}"/>
                </a:ext>
              </a:extLst>
            </p:cNvPr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02A95D1-7365-4595-92C0-FDD47F4D591D}"/>
              </a:ext>
            </a:extLst>
          </p:cNvPr>
          <p:cNvSpPr/>
          <p:nvPr/>
        </p:nvSpPr>
        <p:spPr>
          <a:xfrm>
            <a:off x="457200" y="188766"/>
            <a:ext cx="2133600" cy="2133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58869F-9B78-CF28-96E0-B175C527B37C}"/>
              </a:ext>
            </a:extLst>
          </p:cNvPr>
          <p:cNvSpPr txBox="1">
            <a:spLocks/>
          </p:cNvSpPr>
          <p:nvPr/>
        </p:nvSpPr>
        <p:spPr>
          <a:xfrm>
            <a:off x="2514600" y="-53355"/>
            <a:ext cx="3962400" cy="143105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HỌC ĐỌC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FC088F-00CB-0555-8296-ABD96A7AF5BD}"/>
              </a:ext>
            </a:extLst>
          </p:cNvPr>
          <p:cNvSpPr txBox="1">
            <a:spLocks/>
          </p:cNvSpPr>
          <p:nvPr/>
        </p:nvSpPr>
        <p:spPr>
          <a:xfrm>
            <a:off x="3047999" y="1054846"/>
            <a:ext cx="8530044" cy="135055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7FF7ED-9884-76B8-FE00-F7A14B87323A}"/>
              </a:ext>
            </a:extLst>
          </p:cNvPr>
          <p:cNvSpPr txBox="1">
            <a:spLocks/>
          </p:cNvSpPr>
          <p:nvPr/>
        </p:nvSpPr>
        <p:spPr>
          <a:xfrm>
            <a:off x="1066801" y="3382562"/>
            <a:ext cx="7696200" cy="5486399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Ham-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Sếch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xpia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 descr="Hamlet - tấn bi kịch đầu tay của Shakespeare">
            <a:extLst>
              <a:ext uri="{FF2B5EF4-FFF2-40B4-BE49-F238E27FC236}">
                <a16:creationId xmlns:a16="http://schemas.microsoft.com/office/drawing/2014/main" id="{A238EC8B-121A-64AE-1A55-0A627884C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2348">
            <a:off x="9556358" y="3980755"/>
            <a:ext cx="3305468" cy="530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m Tiền (NXB Tự Do 1959) - Vi Huyền Đắc, 92 Trang | Sách Việt Nam">
            <a:extLst>
              <a:ext uri="{FF2B5EF4-FFF2-40B4-BE49-F238E27FC236}">
                <a16:creationId xmlns:a16="http://schemas.microsoft.com/office/drawing/2014/main" id="{2D4ECFCB-FC8F-7883-1461-C8FC81751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739">
            <a:off x="12936454" y="4065504"/>
            <a:ext cx="3657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0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312B14-1CA9-44B7-47D7-B0A255E7AF46}"/>
              </a:ext>
            </a:extLst>
          </p:cNvPr>
          <p:cNvGrpSpPr/>
          <p:nvPr/>
        </p:nvGrpSpPr>
        <p:grpSpPr>
          <a:xfrm rot="16200000">
            <a:off x="7846868" y="-7888433"/>
            <a:ext cx="2594266" cy="18287999"/>
            <a:chOff x="0" y="0"/>
            <a:chExt cx="813456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5E30B8-3FAD-EC7D-98B1-E7F7F0AC34D3}"/>
                </a:ext>
              </a:extLst>
            </p:cNvPr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1D6BE1-0DA1-A732-2228-5C47AAB51D16}"/>
                </a:ext>
              </a:extLst>
            </p:cNvPr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02A95D1-7365-4595-92C0-FDD47F4D591D}"/>
              </a:ext>
            </a:extLst>
          </p:cNvPr>
          <p:cNvSpPr/>
          <p:nvPr/>
        </p:nvSpPr>
        <p:spPr>
          <a:xfrm>
            <a:off x="457200" y="188766"/>
            <a:ext cx="2133600" cy="2133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58869F-9B78-CF28-96E0-B175C527B37C}"/>
              </a:ext>
            </a:extLst>
          </p:cNvPr>
          <p:cNvSpPr txBox="1">
            <a:spLocks/>
          </p:cNvSpPr>
          <p:nvPr/>
        </p:nvSpPr>
        <p:spPr>
          <a:xfrm>
            <a:off x="2514600" y="-53355"/>
            <a:ext cx="3962400" cy="143105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HỌC ĐỌC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FC088F-00CB-0555-8296-ABD96A7AF5BD}"/>
              </a:ext>
            </a:extLst>
          </p:cNvPr>
          <p:cNvSpPr txBox="1">
            <a:spLocks/>
          </p:cNvSpPr>
          <p:nvPr/>
        </p:nvSpPr>
        <p:spPr>
          <a:xfrm>
            <a:off x="3047999" y="1054846"/>
            <a:ext cx="8530044" cy="135055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99DB76-FD04-94E5-0753-CA1AC49DC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68367"/>
              </p:ext>
            </p:extLst>
          </p:nvPr>
        </p:nvGraphicFramePr>
        <p:xfrm>
          <a:off x="463731" y="2783033"/>
          <a:ext cx="17360537" cy="7157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43">
                  <a:extLst>
                    <a:ext uri="{9D8B030D-6E8A-4147-A177-3AD203B41FA5}">
                      <a16:colId xmlns:a16="http://schemas.microsoft.com/office/drawing/2014/main" val="2153010460"/>
                    </a:ext>
                  </a:extLst>
                </a:gridCol>
                <a:gridCol w="6027094">
                  <a:extLst>
                    <a:ext uri="{9D8B030D-6E8A-4147-A177-3AD203B41FA5}">
                      <a16:colId xmlns:a16="http://schemas.microsoft.com/office/drawing/2014/main" val="3516642797"/>
                    </a:ext>
                  </a:extLst>
                </a:gridCol>
                <a:gridCol w="8610600">
                  <a:extLst>
                    <a:ext uri="{9D8B030D-6E8A-4147-A177-3AD203B41FA5}">
                      <a16:colId xmlns:a16="http://schemas.microsoft.com/office/drawing/2014/main" val="161964744"/>
                    </a:ext>
                  </a:extLst>
                </a:gridCol>
              </a:tblGrid>
              <a:tr h="159544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30278"/>
                  </a:ext>
                </a:extLst>
              </a:tr>
              <a:tr h="556228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US" sz="4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440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muôn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440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440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Khuê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thuyền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chài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4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79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4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312B14-1CA9-44B7-47D7-B0A255E7AF46}"/>
              </a:ext>
            </a:extLst>
          </p:cNvPr>
          <p:cNvGrpSpPr/>
          <p:nvPr/>
        </p:nvGrpSpPr>
        <p:grpSpPr>
          <a:xfrm rot="16200000">
            <a:off x="7846868" y="-7888433"/>
            <a:ext cx="2594266" cy="18287999"/>
            <a:chOff x="0" y="0"/>
            <a:chExt cx="813456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5E30B8-3FAD-EC7D-98B1-E7F7F0AC34D3}"/>
                </a:ext>
              </a:extLst>
            </p:cNvPr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1D6BE1-0DA1-A732-2228-5C47AAB51D16}"/>
                </a:ext>
              </a:extLst>
            </p:cNvPr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02A95D1-7365-4595-92C0-FDD47F4D591D}"/>
              </a:ext>
            </a:extLst>
          </p:cNvPr>
          <p:cNvSpPr/>
          <p:nvPr/>
        </p:nvSpPr>
        <p:spPr>
          <a:xfrm>
            <a:off x="457200" y="188766"/>
            <a:ext cx="2133600" cy="2133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58869F-9B78-CF28-96E0-B175C527B37C}"/>
              </a:ext>
            </a:extLst>
          </p:cNvPr>
          <p:cNvSpPr txBox="1">
            <a:spLocks/>
          </p:cNvSpPr>
          <p:nvPr/>
        </p:nvSpPr>
        <p:spPr>
          <a:xfrm>
            <a:off x="2514600" y="-53355"/>
            <a:ext cx="3962400" cy="143105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HỌC ĐỌC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FC088F-00CB-0555-8296-ABD96A7AF5BD}"/>
              </a:ext>
            </a:extLst>
          </p:cNvPr>
          <p:cNvSpPr txBox="1">
            <a:spLocks/>
          </p:cNvSpPr>
          <p:nvPr/>
        </p:nvSpPr>
        <p:spPr>
          <a:xfrm>
            <a:off x="3047999" y="1054846"/>
            <a:ext cx="8530044" cy="135055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A2F81F-3092-88EB-19B3-237CCF289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023116"/>
              </p:ext>
            </p:extLst>
          </p:nvPr>
        </p:nvGraphicFramePr>
        <p:xfrm>
          <a:off x="545521" y="2905430"/>
          <a:ext cx="17196957" cy="712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321">
                  <a:extLst>
                    <a:ext uri="{9D8B030D-6E8A-4147-A177-3AD203B41FA5}">
                      <a16:colId xmlns:a16="http://schemas.microsoft.com/office/drawing/2014/main" val="2153010460"/>
                    </a:ext>
                  </a:extLst>
                </a:gridCol>
                <a:gridCol w="7242818">
                  <a:extLst>
                    <a:ext uri="{9D8B030D-6E8A-4147-A177-3AD203B41FA5}">
                      <a16:colId xmlns:a16="http://schemas.microsoft.com/office/drawing/2014/main" val="3516642797"/>
                    </a:ext>
                  </a:extLst>
                </a:gridCol>
                <a:gridCol w="7242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7203"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4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4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VBTT </a:t>
                      </a:r>
                      <a:r>
                        <a:rPr lang="en-US" sz="4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4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VBTT </a:t>
                      </a:r>
                      <a:r>
                        <a:rPr lang="en-US" sz="4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4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30278"/>
                  </a:ext>
                </a:extLst>
              </a:tr>
              <a:tr h="5602945"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US" sz="4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Vịnh</a:t>
                      </a:r>
                      <a:r>
                        <a:rPr lang="en-US" sz="4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Long: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endParaRPr lang="en-US" sz="4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giơi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I-goa-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</a:t>
                      </a:r>
                      <a:endParaRPr lang="en-US" sz="4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Tràm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Tam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endParaRPr lang="en-US" sz="4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Cao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4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2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endParaRPr lang="en-US" sz="420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endParaRPr lang="en-US" sz="420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Di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ngắm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phường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42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42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79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0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312B14-1CA9-44B7-47D7-B0A255E7AF46}"/>
              </a:ext>
            </a:extLst>
          </p:cNvPr>
          <p:cNvGrpSpPr/>
          <p:nvPr/>
        </p:nvGrpSpPr>
        <p:grpSpPr>
          <a:xfrm rot="16200000">
            <a:off x="7846868" y="-7888433"/>
            <a:ext cx="2594266" cy="18287999"/>
            <a:chOff x="0" y="0"/>
            <a:chExt cx="813456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5E30B8-3FAD-EC7D-98B1-E7F7F0AC34D3}"/>
                </a:ext>
              </a:extLst>
            </p:cNvPr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1D6BE1-0DA1-A732-2228-5C47AAB51D16}"/>
                </a:ext>
              </a:extLst>
            </p:cNvPr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02A95D1-7365-4595-92C0-FDD47F4D591D}"/>
              </a:ext>
            </a:extLst>
          </p:cNvPr>
          <p:cNvSpPr/>
          <p:nvPr/>
        </p:nvSpPr>
        <p:spPr>
          <a:xfrm>
            <a:off x="457200" y="188766"/>
            <a:ext cx="2133600" cy="2133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58869F-9B78-CF28-96E0-B175C527B37C}"/>
              </a:ext>
            </a:extLst>
          </p:cNvPr>
          <p:cNvSpPr txBox="1">
            <a:spLocks/>
          </p:cNvSpPr>
          <p:nvPr/>
        </p:nvSpPr>
        <p:spPr>
          <a:xfrm>
            <a:off x="2514600" y="-53355"/>
            <a:ext cx="3962400" cy="143105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HỌC ĐỌC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FC088F-00CB-0555-8296-ABD96A7AF5BD}"/>
              </a:ext>
            </a:extLst>
          </p:cNvPr>
          <p:cNvSpPr txBox="1">
            <a:spLocks/>
          </p:cNvSpPr>
          <p:nvPr/>
        </p:nvSpPr>
        <p:spPr>
          <a:xfrm>
            <a:off x="3047999" y="1054846"/>
            <a:ext cx="8530044" cy="135055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0CE8B0-3666-3BF2-4380-6AC8173D6F84}"/>
              </a:ext>
            </a:extLst>
          </p:cNvPr>
          <p:cNvSpPr txBox="1">
            <a:spLocks/>
          </p:cNvSpPr>
          <p:nvPr/>
        </p:nvSpPr>
        <p:spPr>
          <a:xfrm>
            <a:off x="848581" y="2171701"/>
            <a:ext cx="12410219" cy="7696200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22D88731-9335-B378-4389-B95E967F89C3}"/>
              </a:ext>
            </a:extLst>
          </p:cNvPr>
          <p:cNvSpPr/>
          <p:nvPr/>
        </p:nvSpPr>
        <p:spPr>
          <a:xfrm>
            <a:off x="13563600" y="4762500"/>
            <a:ext cx="3550230" cy="5108865"/>
          </a:xfrm>
          <a:custGeom>
            <a:avLst/>
            <a:gdLst/>
            <a:ahLst/>
            <a:cxnLst/>
            <a:rect l="l" t="t" r="r" b="b"/>
            <a:pathLst>
              <a:path w="3260979" h="4114800">
                <a:moveTo>
                  <a:pt x="0" y="0"/>
                </a:moveTo>
                <a:lnTo>
                  <a:pt x="3260979" y="0"/>
                </a:lnTo>
                <a:lnTo>
                  <a:pt x="32609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8147E-A479-3D71-A8CC-B62BFA4D1DAF}"/>
              </a:ext>
            </a:extLst>
          </p:cNvPr>
          <p:cNvSpPr txBox="1"/>
          <p:nvPr/>
        </p:nvSpPr>
        <p:spPr>
          <a:xfrm>
            <a:off x="4425043" y="4934341"/>
            <a:ext cx="9241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312B14-1CA9-44B7-47D7-B0A255E7AF46}"/>
              </a:ext>
            </a:extLst>
          </p:cNvPr>
          <p:cNvGrpSpPr/>
          <p:nvPr/>
        </p:nvGrpSpPr>
        <p:grpSpPr>
          <a:xfrm rot="16200000">
            <a:off x="7846868" y="-7888433"/>
            <a:ext cx="2594266" cy="18287999"/>
            <a:chOff x="0" y="0"/>
            <a:chExt cx="813456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5E30B8-3FAD-EC7D-98B1-E7F7F0AC34D3}"/>
                </a:ext>
              </a:extLst>
            </p:cNvPr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1D6BE1-0DA1-A732-2228-5C47AAB51D16}"/>
                </a:ext>
              </a:extLst>
            </p:cNvPr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02A95D1-7365-4595-92C0-FDD47F4D591D}"/>
              </a:ext>
            </a:extLst>
          </p:cNvPr>
          <p:cNvSpPr/>
          <p:nvPr/>
        </p:nvSpPr>
        <p:spPr>
          <a:xfrm>
            <a:off x="457200" y="188766"/>
            <a:ext cx="2133600" cy="2133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58869F-9B78-CF28-96E0-B175C527B37C}"/>
              </a:ext>
            </a:extLst>
          </p:cNvPr>
          <p:cNvSpPr txBox="1">
            <a:spLocks/>
          </p:cNvSpPr>
          <p:nvPr/>
        </p:nvSpPr>
        <p:spPr>
          <a:xfrm>
            <a:off x="2514600" y="-53355"/>
            <a:ext cx="3962400" cy="143105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HỌC ĐỌC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FC088F-00CB-0555-8296-ABD96A7AF5BD}"/>
              </a:ext>
            </a:extLst>
          </p:cNvPr>
          <p:cNvSpPr txBox="1">
            <a:spLocks/>
          </p:cNvSpPr>
          <p:nvPr/>
        </p:nvSpPr>
        <p:spPr>
          <a:xfrm>
            <a:off x="3047999" y="1054846"/>
            <a:ext cx="8530044" cy="135055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8ACB5E-2B00-19C4-4F8A-D0B758603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94852"/>
              </p:ext>
            </p:extLst>
          </p:nvPr>
        </p:nvGraphicFramePr>
        <p:xfrm>
          <a:off x="439881" y="2767484"/>
          <a:ext cx="17634860" cy="733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3063">
                  <a:extLst>
                    <a:ext uri="{9D8B030D-6E8A-4147-A177-3AD203B41FA5}">
                      <a16:colId xmlns:a16="http://schemas.microsoft.com/office/drawing/2014/main" val="2153010460"/>
                    </a:ext>
                  </a:extLst>
                </a:gridCol>
                <a:gridCol w="13811797">
                  <a:extLst>
                    <a:ext uri="{9D8B030D-6E8A-4147-A177-3AD203B41FA5}">
                      <a16:colId xmlns:a16="http://schemas.microsoft.com/office/drawing/2014/main" val="3516642797"/>
                    </a:ext>
                  </a:extLst>
                </a:gridCol>
              </a:tblGrid>
              <a:tr h="7003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30278"/>
                  </a:ext>
                </a:extLst>
              </a:tr>
              <a:tr h="1540858">
                <a:tc>
                  <a:txBody>
                    <a:bodyPr/>
                    <a:lstStyle/>
                    <a:p>
                      <a:pPr algn="just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nhầm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30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79019"/>
                  </a:ext>
                </a:extLst>
              </a:tr>
              <a:tr h="1540858">
                <a:tc>
                  <a:txBody>
                    <a:bodyPr/>
                    <a:lstStyle/>
                    <a:p>
                      <a:pPr algn="just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0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30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951168"/>
                  </a:ext>
                </a:extLst>
              </a:tr>
              <a:tr h="2474711">
                <a:tc>
                  <a:txBody>
                    <a:bodyPr/>
                    <a:lstStyle/>
                    <a:p>
                      <a:pPr algn="just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0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30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endParaRPr lang="en-US" sz="30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114923"/>
                  </a:ext>
                </a:extLst>
              </a:tr>
              <a:tr h="1073931">
                <a:tc>
                  <a:txBody>
                    <a:bodyPr/>
                    <a:lstStyle/>
                    <a:p>
                      <a:pPr algn="just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endParaRPr lang="en-US" sz="30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89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94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312B14-1CA9-44B7-47D7-B0A255E7AF46}"/>
              </a:ext>
            </a:extLst>
          </p:cNvPr>
          <p:cNvGrpSpPr/>
          <p:nvPr/>
        </p:nvGrpSpPr>
        <p:grpSpPr>
          <a:xfrm rot="16200000">
            <a:off x="7846868" y="-7888433"/>
            <a:ext cx="2594266" cy="18287999"/>
            <a:chOff x="0" y="0"/>
            <a:chExt cx="813456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5E30B8-3FAD-EC7D-98B1-E7F7F0AC34D3}"/>
                </a:ext>
              </a:extLst>
            </p:cNvPr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1D6BE1-0DA1-A732-2228-5C47AAB51D16}"/>
                </a:ext>
              </a:extLst>
            </p:cNvPr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02A95D1-7365-4595-92C0-FDD47F4D591D}"/>
              </a:ext>
            </a:extLst>
          </p:cNvPr>
          <p:cNvSpPr/>
          <p:nvPr/>
        </p:nvSpPr>
        <p:spPr>
          <a:xfrm>
            <a:off x="457200" y="188766"/>
            <a:ext cx="2133600" cy="2133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58869F-9B78-CF28-96E0-B175C527B37C}"/>
              </a:ext>
            </a:extLst>
          </p:cNvPr>
          <p:cNvSpPr txBox="1">
            <a:spLocks/>
          </p:cNvSpPr>
          <p:nvPr/>
        </p:nvSpPr>
        <p:spPr>
          <a:xfrm>
            <a:off x="2514600" y="-53355"/>
            <a:ext cx="3962400" cy="143105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HỌC ĐỌC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FC088F-00CB-0555-8296-ABD96A7AF5BD}"/>
              </a:ext>
            </a:extLst>
          </p:cNvPr>
          <p:cNvSpPr txBox="1">
            <a:spLocks/>
          </p:cNvSpPr>
          <p:nvPr/>
        </p:nvSpPr>
        <p:spPr>
          <a:xfrm>
            <a:off x="3047999" y="1054846"/>
            <a:ext cx="8530044" cy="135055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FA41AA1-C9D3-7ABD-F20F-91D6242BDBEF}"/>
              </a:ext>
            </a:extLst>
          </p:cNvPr>
          <p:cNvSpPr txBox="1">
            <a:spLocks/>
          </p:cNvSpPr>
          <p:nvPr/>
        </p:nvSpPr>
        <p:spPr>
          <a:xfrm>
            <a:off x="524045" y="2783033"/>
            <a:ext cx="17047029" cy="7194555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0000"/>
              </a:lnSpc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312B14-1CA9-44B7-47D7-B0A255E7AF46}"/>
              </a:ext>
            </a:extLst>
          </p:cNvPr>
          <p:cNvGrpSpPr/>
          <p:nvPr/>
        </p:nvGrpSpPr>
        <p:grpSpPr>
          <a:xfrm rot="16200000">
            <a:off x="7846868" y="-7888433"/>
            <a:ext cx="2594266" cy="18287999"/>
            <a:chOff x="0" y="0"/>
            <a:chExt cx="813456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5E30B8-3FAD-EC7D-98B1-E7F7F0AC34D3}"/>
                </a:ext>
              </a:extLst>
            </p:cNvPr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1D6BE1-0DA1-A732-2228-5C47AAB51D16}"/>
                </a:ext>
              </a:extLst>
            </p:cNvPr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958869F-9B78-CF28-96E0-B175C527B37C}"/>
              </a:ext>
            </a:extLst>
          </p:cNvPr>
          <p:cNvSpPr txBox="1">
            <a:spLocks/>
          </p:cNvSpPr>
          <p:nvPr/>
        </p:nvSpPr>
        <p:spPr>
          <a:xfrm>
            <a:off x="2442404" y="540037"/>
            <a:ext cx="4800600" cy="143105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HỌC VIẾT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1E61678-016B-4DE0-2AE9-C59B26BA9CFA}"/>
              </a:ext>
            </a:extLst>
          </p:cNvPr>
          <p:cNvSpPr/>
          <p:nvPr/>
        </p:nvSpPr>
        <p:spPr>
          <a:xfrm>
            <a:off x="357296" y="225134"/>
            <a:ext cx="2060863" cy="2060863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BA08E2-CC4C-6448-DC69-44A0B1F74260}"/>
              </a:ext>
            </a:extLst>
          </p:cNvPr>
          <p:cNvSpPr txBox="1">
            <a:spLocks/>
          </p:cNvSpPr>
          <p:nvPr/>
        </p:nvSpPr>
        <p:spPr>
          <a:xfrm>
            <a:off x="1227482" y="3009900"/>
            <a:ext cx="15833035" cy="44958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9?</a:t>
            </a: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95B43035-D7C0-D3E1-6807-BC173D36FE89}"/>
              </a:ext>
            </a:extLst>
          </p:cNvPr>
          <p:cNvSpPr/>
          <p:nvPr/>
        </p:nvSpPr>
        <p:spPr>
          <a:xfrm>
            <a:off x="-1501051" y="7200900"/>
            <a:ext cx="6354903" cy="4114800"/>
          </a:xfrm>
          <a:custGeom>
            <a:avLst/>
            <a:gdLst/>
            <a:ahLst/>
            <a:cxnLst/>
            <a:rect l="l" t="t" r="r" b="b"/>
            <a:pathLst>
              <a:path w="6354903" h="4114800">
                <a:moveTo>
                  <a:pt x="0" y="0"/>
                </a:moveTo>
                <a:lnTo>
                  <a:pt x="6354903" y="0"/>
                </a:lnTo>
                <a:lnTo>
                  <a:pt x="63549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7911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312B14-1CA9-44B7-47D7-B0A255E7AF46}"/>
              </a:ext>
            </a:extLst>
          </p:cNvPr>
          <p:cNvGrpSpPr/>
          <p:nvPr/>
        </p:nvGrpSpPr>
        <p:grpSpPr>
          <a:xfrm rot="16200000">
            <a:off x="7846868" y="-7888433"/>
            <a:ext cx="2594266" cy="18287999"/>
            <a:chOff x="0" y="0"/>
            <a:chExt cx="813456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5E30B8-3FAD-EC7D-98B1-E7F7F0AC34D3}"/>
                </a:ext>
              </a:extLst>
            </p:cNvPr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1D6BE1-0DA1-A732-2228-5C47AAB51D16}"/>
                </a:ext>
              </a:extLst>
            </p:cNvPr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958869F-9B78-CF28-96E0-B175C527B37C}"/>
              </a:ext>
            </a:extLst>
          </p:cNvPr>
          <p:cNvSpPr txBox="1">
            <a:spLocks/>
          </p:cNvSpPr>
          <p:nvPr/>
        </p:nvSpPr>
        <p:spPr>
          <a:xfrm>
            <a:off x="2442404" y="540037"/>
            <a:ext cx="4800600" cy="143105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HỌC VIẾT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1E61678-016B-4DE0-2AE9-C59B26BA9CFA}"/>
              </a:ext>
            </a:extLst>
          </p:cNvPr>
          <p:cNvSpPr/>
          <p:nvPr/>
        </p:nvSpPr>
        <p:spPr>
          <a:xfrm>
            <a:off x="357296" y="225134"/>
            <a:ext cx="2060863" cy="2060863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DE5E281B-FBB7-8448-3CBB-6E09BA7B420A}"/>
              </a:ext>
            </a:extLst>
          </p:cNvPr>
          <p:cNvSpPr/>
          <p:nvPr/>
        </p:nvSpPr>
        <p:spPr>
          <a:xfrm>
            <a:off x="2057400" y="3134304"/>
            <a:ext cx="6756203" cy="6457522"/>
          </a:xfrm>
          <a:custGeom>
            <a:avLst/>
            <a:gdLst/>
            <a:ahLst/>
            <a:cxnLst/>
            <a:rect l="l" t="t" r="r" b="b"/>
            <a:pathLst>
              <a:path w="8159234" h="7802268">
                <a:moveTo>
                  <a:pt x="0" y="0"/>
                </a:moveTo>
                <a:lnTo>
                  <a:pt x="8159234" y="0"/>
                </a:lnTo>
                <a:lnTo>
                  <a:pt x="8159234" y="7802268"/>
                </a:lnTo>
                <a:lnTo>
                  <a:pt x="0" y="78022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01">
            <a:extLst>
              <a:ext uri="{FF2B5EF4-FFF2-40B4-BE49-F238E27FC236}">
                <a16:creationId xmlns:a16="http://schemas.microsoft.com/office/drawing/2014/main" id="{E36D3F5D-94B2-8A3B-6811-78DDD43856AD}"/>
              </a:ext>
            </a:extLst>
          </p:cNvPr>
          <p:cNvSpPr txBox="1"/>
          <p:nvPr/>
        </p:nvSpPr>
        <p:spPr>
          <a:xfrm>
            <a:off x="4724400" y="3848100"/>
            <a:ext cx="4925931" cy="34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172"/>
              </a:lnSpc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5">
            <a:extLst>
              <a:ext uri="{FF2B5EF4-FFF2-40B4-BE49-F238E27FC236}">
                <a16:creationId xmlns:a16="http://schemas.microsoft.com/office/drawing/2014/main" id="{886109D9-BD9B-A7F8-F28A-CFFB57C1E2C7}"/>
              </a:ext>
            </a:extLst>
          </p:cNvPr>
          <p:cNvSpPr txBox="1"/>
          <p:nvPr/>
        </p:nvSpPr>
        <p:spPr>
          <a:xfrm>
            <a:off x="4724399" y="7096749"/>
            <a:ext cx="3485157" cy="34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72"/>
              </a:lnSpc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09">
            <a:extLst>
              <a:ext uri="{FF2B5EF4-FFF2-40B4-BE49-F238E27FC236}">
                <a16:creationId xmlns:a16="http://schemas.microsoft.com/office/drawing/2014/main" id="{519993D8-0671-5135-959D-5D3C54B2EEC4}"/>
              </a:ext>
            </a:extLst>
          </p:cNvPr>
          <p:cNvSpPr txBox="1"/>
          <p:nvPr/>
        </p:nvSpPr>
        <p:spPr>
          <a:xfrm>
            <a:off x="4724399" y="5184822"/>
            <a:ext cx="723900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5" name="TextBox 113">
            <a:extLst>
              <a:ext uri="{FF2B5EF4-FFF2-40B4-BE49-F238E27FC236}">
                <a16:creationId xmlns:a16="http://schemas.microsoft.com/office/drawing/2014/main" id="{889245C3-F9CC-C9C5-A47F-B1CF988F9A75}"/>
              </a:ext>
            </a:extLst>
          </p:cNvPr>
          <p:cNvSpPr txBox="1"/>
          <p:nvPr/>
        </p:nvSpPr>
        <p:spPr>
          <a:xfrm>
            <a:off x="4724399" y="8336891"/>
            <a:ext cx="822960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1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0B9A13-9565-2483-CE8C-8B2D11CCF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830993"/>
              </p:ext>
            </p:extLst>
          </p:nvPr>
        </p:nvGraphicFramePr>
        <p:xfrm>
          <a:off x="152400" y="190500"/>
          <a:ext cx="1783080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602">
                  <a:extLst>
                    <a:ext uri="{9D8B030D-6E8A-4147-A177-3AD203B41FA5}">
                      <a16:colId xmlns:a16="http://schemas.microsoft.com/office/drawing/2014/main" val="2153010460"/>
                    </a:ext>
                  </a:extLst>
                </a:gridCol>
                <a:gridCol w="14467198">
                  <a:extLst>
                    <a:ext uri="{9D8B030D-6E8A-4147-A177-3AD203B41FA5}">
                      <a16:colId xmlns:a16="http://schemas.microsoft.com/office/drawing/2014/main" val="3516642797"/>
                    </a:ext>
                  </a:extLst>
                </a:gridCol>
              </a:tblGrid>
              <a:tr h="7255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30278"/>
                  </a:ext>
                </a:extLst>
              </a:tr>
              <a:tr h="16454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SỰ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79019"/>
                  </a:ext>
                </a:extLst>
              </a:tr>
              <a:tr h="153601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CẢM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một bài thơ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3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951168"/>
                  </a:ext>
                </a:extLst>
              </a:tr>
              <a:tr h="30474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LUẬN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thẩm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114923"/>
                  </a:ext>
                </a:extLst>
              </a:tr>
              <a:tr h="130604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89819"/>
                  </a:ext>
                </a:extLst>
              </a:tr>
              <a:tr h="16454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911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1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6C08543-A9C3-8000-4FEC-FD88EEA05EDA}"/>
              </a:ext>
            </a:extLst>
          </p:cNvPr>
          <p:cNvGrpSpPr/>
          <p:nvPr/>
        </p:nvGrpSpPr>
        <p:grpSpPr>
          <a:xfrm>
            <a:off x="1524000" y="105026"/>
            <a:ext cx="14879074" cy="10076948"/>
            <a:chOff x="2133600" y="84071"/>
            <a:chExt cx="14879074" cy="1007694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C47EAB-95B6-C92D-C649-1794C2517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84071"/>
              <a:ext cx="7354326" cy="1005027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4963F96-2CA6-34A9-549A-4BD491571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77400" y="110741"/>
              <a:ext cx="7335274" cy="10050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74745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312B14-1CA9-44B7-47D7-B0A255E7AF46}"/>
              </a:ext>
            </a:extLst>
          </p:cNvPr>
          <p:cNvGrpSpPr/>
          <p:nvPr/>
        </p:nvGrpSpPr>
        <p:grpSpPr>
          <a:xfrm rot="16200000">
            <a:off x="7846868" y="-7888433"/>
            <a:ext cx="2594266" cy="18287999"/>
            <a:chOff x="0" y="0"/>
            <a:chExt cx="813456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5E30B8-3FAD-EC7D-98B1-E7F7F0AC34D3}"/>
                </a:ext>
              </a:extLst>
            </p:cNvPr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1D6BE1-0DA1-A732-2228-5C47AAB51D16}"/>
                </a:ext>
              </a:extLst>
            </p:cNvPr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958869F-9B78-CF28-96E0-B175C527B37C}"/>
              </a:ext>
            </a:extLst>
          </p:cNvPr>
          <p:cNvSpPr txBox="1">
            <a:spLocks/>
          </p:cNvSpPr>
          <p:nvPr/>
        </p:nvSpPr>
        <p:spPr>
          <a:xfrm>
            <a:off x="2442404" y="540037"/>
            <a:ext cx="8149396" cy="143105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HỌC NÓI VÀ NGHE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14027F6-78C9-9A67-D330-2277C7CF55EC}"/>
              </a:ext>
            </a:extLst>
          </p:cNvPr>
          <p:cNvSpPr/>
          <p:nvPr/>
        </p:nvSpPr>
        <p:spPr>
          <a:xfrm flipH="1">
            <a:off x="228600" y="266700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A9F6377-5A4D-39BD-563D-434D3205AEDA}"/>
              </a:ext>
            </a:extLst>
          </p:cNvPr>
          <p:cNvSpPr/>
          <p:nvPr/>
        </p:nvSpPr>
        <p:spPr>
          <a:xfrm>
            <a:off x="1066800" y="735721"/>
            <a:ext cx="1552726" cy="1552726"/>
          </a:xfrm>
          <a:custGeom>
            <a:avLst/>
            <a:gdLst/>
            <a:ahLst/>
            <a:cxnLst/>
            <a:rect l="l" t="t" r="r" b="b"/>
            <a:pathLst>
              <a:path w="1856320" h="1856320">
                <a:moveTo>
                  <a:pt x="0" y="0"/>
                </a:moveTo>
                <a:lnTo>
                  <a:pt x="1856319" y="0"/>
                </a:lnTo>
                <a:lnTo>
                  <a:pt x="1856319" y="1856320"/>
                </a:lnTo>
                <a:lnTo>
                  <a:pt x="0" y="1856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48">
            <a:extLst>
              <a:ext uri="{FF2B5EF4-FFF2-40B4-BE49-F238E27FC236}">
                <a16:creationId xmlns:a16="http://schemas.microsoft.com/office/drawing/2014/main" id="{DCD690AF-ACFF-DCD1-3295-69BCB71B70F0}"/>
              </a:ext>
            </a:extLst>
          </p:cNvPr>
          <p:cNvSpPr txBox="1"/>
          <p:nvPr/>
        </p:nvSpPr>
        <p:spPr>
          <a:xfrm>
            <a:off x="8261793" y="3266437"/>
            <a:ext cx="9112351" cy="86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3"/>
              </a:lnSpc>
            </a:pPr>
            <a:r>
              <a:rPr lang="en-US" sz="80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8000" dirty="0">
                <a:solidFill>
                  <a:srgbClr val="FF0000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8000" dirty="0">
                <a:solidFill>
                  <a:srgbClr val="FF0000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nhóm</a:t>
            </a:r>
            <a:endParaRPr lang="en-US" sz="8000" dirty="0">
              <a:solidFill>
                <a:srgbClr val="FF0000"/>
              </a:solidFill>
              <a:latin typeface="#9Slide07 SVNSalty Sans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48">
            <a:extLst>
              <a:ext uri="{FF2B5EF4-FFF2-40B4-BE49-F238E27FC236}">
                <a16:creationId xmlns:a16="http://schemas.microsoft.com/office/drawing/2014/main" id="{73EB8C3E-9C43-7F25-CA1B-A0799AA768B6}"/>
              </a:ext>
            </a:extLst>
          </p:cNvPr>
          <p:cNvSpPr txBox="1"/>
          <p:nvPr/>
        </p:nvSpPr>
        <p:spPr>
          <a:xfrm>
            <a:off x="9220200" y="4914900"/>
            <a:ext cx="7930746" cy="397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163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6163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6163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99EFC4-E259-1EE7-404F-9BCB93D2BD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1616" y="2552696"/>
            <a:ext cx="5501184" cy="78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1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312B14-1CA9-44B7-47D7-B0A255E7AF46}"/>
              </a:ext>
            </a:extLst>
          </p:cNvPr>
          <p:cNvGrpSpPr/>
          <p:nvPr/>
        </p:nvGrpSpPr>
        <p:grpSpPr>
          <a:xfrm rot="16200000">
            <a:off x="7846868" y="-7888433"/>
            <a:ext cx="2594266" cy="18287999"/>
            <a:chOff x="0" y="0"/>
            <a:chExt cx="813456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5E30B8-3FAD-EC7D-98B1-E7F7F0AC34D3}"/>
                </a:ext>
              </a:extLst>
            </p:cNvPr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1D6BE1-0DA1-A732-2228-5C47AAB51D16}"/>
                </a:ext>
              </a:extLst>
            </p:cNvPr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958869F-9B78-CF28-96E0-B175C527B37C}"/>
              </a:ext>
            </a:extLst>
          </p:cNvPr>
          <p:cNvSpPr txBox="1">
            <a:spLocks/>
          </p:cNvSpPr>
          <p:nvPr/>
        </p:nvSpPr>
        <p:spPr>
          <a:xfrm>
            <a:off x="2442404" y="540037"/>
            <a:ext cx="8149396" cy="143105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HỌC NÓI VÀ NGHE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14027F6-78C9-9A67-D330-2277C7CF55EC}"/>
              </a:ext>
            </a:extLst>
          </p:cNvPr>
          <p:cNvSpPr/>
          <p:nvPr/>
        </p:nvSpPr>
        <p:spPr>
          <a:xfrm flipH="1">
            <a:off x="228600" y="266700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A9F6377-5A4D-39BD-563D-434D3205AEDA}"/>
              </a:ext>
            </a:extLst>
          </p:cNvPr>
          <p:cNvSpPr/>
          <p:nvPr/>
        </p:nvSpPr>
        <p:spPr>
          <a:xfrm>
            <a:off x="1066800" y="735721"/>
            <a:ext cx="1552726" cy="1552726"/>
          </a:xfrm>
          <a:custGeom>
            <a:avLst/>
            <a:gdLst/>
            <a:ahLst/>
            <a:cxnLst/>
            <a:rect l="l" t="t" r="r" b="b"/>
            <a:pathLst>
              <a:path w="1856320" h="1856320">
                <a:moveTo>
                  <a:pt x="0" y="0"/>
                </a:moveTo>
                <a:lnTo>
                  <a:pt x="1856319" y="0"/>
                </a:lnTo>
                <a:lnTo>
                  <a:pt x="1856319" y="1856320"/>
                </a:lnTo>
                <a:lnTo>
                  <a:pt x="0" y="1856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88E4D2-1938-3520-27CD-8327E0AFF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857521"/>
              </p:ext>
            </p:extLst>
          </p:nvPr>
        </p:nvGraphicFramePr>
        <p:xfrm>
          <a:off x="376001" y="2703351"/>
          <a:ext cx="17343118" cy="7375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518">
                  <a:extLst>
                    <a:ext uri="{9D8B030D-6E8A-4147-A177-3AD203B41FA5}">
                      <a16:colId xmlns:a16="http://schemas.microsoft.com/office/drawing/2014/main" val="2153010460"/>
                    </a:ext>
                  </a:extLst>
                </a:gridCol>
                <a:gridCol w="15087600">
                  <a:extLst>
                    <a:ext uri="{9D8B030D-6E8A-4147-A177-3AD203B41FA5}">
                      <a16:colId xmlns:a16="http://schemas.microsoft.com/office/drawing/2014/main" val="3516642797"/>
                    </a:ext>
                  </a:extLst>
                </a:gridCol>
              </a:tblGrid>
              <a:tr h="6432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30278"/>
                  </a:ext>
                </a:extLst>
              </a:tr>
              <a:tr h="24284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79019"/>
                  </a:ext>
                </a:extLst>
              </a:tr>
              <a:tr h="19298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logic,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951168"/>
                  </a:ext>
                </a:extLst>
              </a:tr>
              <a:tr h="218718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buFontTx/>
                        <a:buChar char="-"/>
                      </a:pP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lứa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71500" indent="-571500" algn="just">
                        <a:buFontTx/>
                        <a:buChar char="-"/>
                      </a:pP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114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08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3">
            <a:extLst>
              <a:ext uri="{FF2B5EF4-FFF2-40B4-BE49-F238E27FC236}">
                <a16:creationId xmlns:a16="http://schemas.microsoft.com/office/drawing/2014/main" id="{CA1C8001-E68A-1FAB-DAA0-3E07329FF8F8}"/>
              </a:ext>
            </a:extLst>
          </p:cNvPr>
          <p:cNvGrpSpPr/>
          <p:nvPr/>
        </p:nvGrpSpPr>
        <p:grpSpPr>
          <a:xfrm>
            <a:off x="543487" y="479000"/>
            <a:ext cx="10647825" cy="9317778"/>
            <a:chOff x="0" y="0"/>
            <a:chExt cx="2804366" cy="2454065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0CEA0A28-8A3C-9534-BC70-F1E3920DC9DA}"/>
                </a:ext>
              </a:extLst>
            </p:cNvPr>
            <p:cNvSpPr/>
            <p:nvPr/>
          </p:nvSpPr>
          <p:spPr>
            <a:xfrm>
              <a:off x="0" y="0"/>
              <a:ext cx="2804366" cy="2454065"/>
            </a:xfrm>
            <a:custGeom>
              <a:avLst/>
              <a:gdLst/>
              <a:ahLst/>
              <a:cxnLst/>
              <a:rect l="l" t="t" r="r" b="b"/>
              <a:pathLst>
                <a:path w="2804366" h="2454065">
                  <a:moveTo>
                    <a:pt x="0" y="0"/>
                  </a:moveTo>
                  <a:lnTo>
                    <a:pt x="2804366" y="0"/>
                  </a:lnTo>
                  <a:lnTo>
                    <a:pt x="2804366" y="2454065"/>
                  </a:lnTo>
                  <a:lnTo>
                    <a:pt x="0" y="24540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E923F507-037B-21CB-6051-B47E7D203E09}"/>
                </a:ext>
              </a:extLst>
            </p:cNvPr>
            <p:cNvSpPr txBox="1"/>
            <p:nvPr/>
          </p:nvSpPr>
          <p:spPr>
            <a:xfrm>
              <a:off x="0" y="-66675"/>
              <a:ext cx="2804366" cy="2520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-914400" y="7437465"/>
            <a:ext cx="19947911" cy="7894014"/>
            <a:chOff x="0" y="0"/>
            <a:chExt cx="5039628" cy="19943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9628" cy="1994339"/>
            </a:xfrm>
            <a:custGeom>
              <a:avLst/>
              <a:gdLst/>
              <a:ahLst/>
              <a:cxnLst/>
              <a:rect l="l" t="t" r="r" b="b"/>
              <a:pathLst>
                <a:path w="5039628" h="1994339">
                  <a:moveTo>
                    <a:pt x="0" y="0"/>
                  </a:moveTo>
                  <a:lnTo>
                    <a:pt x="5039628" y="0"/>
                  </a:lnTo>
                  <a:lnTo>
                    <a:pt x="5039628" y="1994339"/>
                  </a:lnTo>
                  <a:lnTo>
                    <a:pt x="0" y="1994339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39628" cy="20419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80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571718">
            <a:off x="-2175741" y="8229600"/>
            <a:ext cx="3992153" cy="4114800"/>
          </a:xfrm>
          <a:custGeom>
            <a:avLst/>
            <a:gdLst/>
            <a:ahLst/>
            <a:cxnLst/>
            <a:rect l="l" t="t" r="r" b="b"/>
            <a:pathLst>
              <a:path w="3992153" h="4114800">
                <a:moveTo>
                  <a:pt x="0" y="0"/>
                </a:moveTo>
                <a:lnTo>
                  <a:pt x="3992154" y="0"/>
                </a:lnTo>
                <a:lnTo>
                  <a:pt x="39921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100000">
            <a:off x="15981942" y="-1788025"/>
            <a:ext cx="3992153" cy="4114800"/>
          </a:xfrm>
          <a:custGeom>
            <a:avLst/>
            <a:gdLst/>
            <a:ahLst/>
            <a:cxnLst/>
            <a:rect l="l" t="t" r="r" b="b"/>
            <a:pathLst>
              <a:path w="3992153" h="4114800">
                <a:moveTo>
                  <a:pt x="0" y="0"/>
                </a:moveTo>
                <a:lnTo>
                  <a:pt x="3992153" y="0"/>
                </a:lnTo>
                <a:lnTo>
                  <a:pt x="39921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EAD11D6F-385D-6AA9-3B3D-AE79AE543D1A}"/>
              </a:ext>
            </a:extLst>
          </p:cNvPr>
          <p:cNvSpPr/>
          <p:nvPr/>
        </p:nvSpPr>
        <p:spPr>
          <a:xfrm>
            <a:off x="10744200" y="4407605"/>
            <a:ext cx="7391400" cy="5487559"/>
          </a:xfrm>
          <a:custGeom>
            <a:avLst/>
            <a:gdLst/>
            <a:ahLst/>
            <a:cxnLst/>
            <a:rect l="l" t="t" r="r" b="b"/>
            <a:pathLst>
              <a:path w="5597488" h="4114800">
                <a:moveTo>
                  <a:pt x="0" y="0"/>
                </a:moveTo>
                <a:lnTo>
                  <a:pt x="5597488" y="0"/>
                </a:lnTo>
                <a:lnTo>
                  <a:pt x="55974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43">
            <a:extLst>
              <a:ext uri="{FF2B5EF4-FFF2-40B4-BE49-F238E27FC236}">
                <a16:creationId xmlns:a16="http://schemas.microsoft.com/office/drawing/2014/main" id="{A089B6FE-505A-C0AC-C55D-9405FF699641}"/>
              </a:ext>
            </a:extLst>
          </p:cNvPr>
          <p:cNvSpPr txBox="1"/>
          <p:nvPr/>
        </p:nvSpPr>
        <p:spPr>
          <a:xfrm>
            <a:off x="3505201" y="2278918"/>
            <a:ext cx="4724400" cy="739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23"/>
              </a:lnSpc>
              <a:spcBef>
                <a:spcPct val="0"/>
              </a:spcBef>
            </a:pPr>
            <a:r>
              <a:rPr lang="en-US" sz="8800" b="1" dirty="0" err="1">
                <a:latin typeface="#9Slide07 IcielBaliho Script" pitchFamily="2" charset="0"/>
                <a:cs typeface="Times New Roman" panose="02020603050405020304" pitchFamily="18" charset="0"/>
              </a:rPr>
              <a:t>Phần</a:t>
            </a:r>
            <a:r>
              <a:rPr lang="en-US" sz="8800" b="1" dirty="0">
                <a:latin typeface="#9Slide07 IcielBaliho Script" pitchFamily="2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8" name="TextBox 165">
            <a:extLst>
              <a:ext uri="{FF2B5EF4-FFF2-40B4-BE49-F238E27FC236}">
                <a16:creationId xmlns:a16="http://schemas.microsoft.com/office/drawing/2014/main" id="{E420E8FB-AA32-C1E9-68C8-5CCFD61D817C}"/>
              </a:ext>
            </a:extLst>
          </p:cNvPr>
          <p:cNvSpPr txBox="1"/>
          <p:nvPr/>
        </p:nvSpPr>
        <p:spPr>
          <a:xfrm>
            <a:off x="381000" y="3593012"/>
            <a:ext cx="109728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9600" b="1" dirty="0" err="1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Cấu</a:t>
            </a:r>
            <a:r>
              <a:rPr lang="en-US" sz="9600" b="1" dirty="0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trúc</a:t>
            </a:r>
            <a:endParaRPr lang="en-US" sz="9600" b="1" dirty="0">
              <a:solidFill>
                <a:schemeClr val="accent1">
                  <a:lumMod val="50000"/>
                </a:schemeClr>
              </a:solidFill>
              <a:latin typeface="#9Slide07 IcielBaliho Script" pitchFamily="2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9600" b="1" dirty="0" err="1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sách</a:t>
            </a:r>
            <a:r>
              <a:rPr lang="en-US" sz="9600" b="1" dirty="0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Ngữ</a:t>
            </a:r>
            <a:r>
              <a:rPr lang="en-US" sz="9600" b="1" i="1" dirty="0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văn</a:t>
            </a:r>
            <a:r>
              <a:rPr lang="en-US" sz="9600" b="1" i="1" dirty="0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 9</a:t>
            </a:r>
            <a:endParaRPr lang="en-US" sz="8800" dirty="0">
              <a:solidFill>
                <a:schemeClr val="accent1">
                  <a:lumMod val="50000"/>
                </a:schemeClr>
              </a:solidFill>
              <a:latin typeface="#9Slide07 IcielBaliho Script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9592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A9F78826-7357-09B2-82DC-63EC2542264E}"/>
              </a:ext>
            </a:extLst>
          </p:cNvPr>
          <p:cNvSpPr txBox="1"/>
          <p:nvPr/>
        </p:nvSpPr>
        <p:spPr>
          <a:xfrm>
            <a:off x="7956993" y="1507313"/>
            <a:ext cx="9112351" cy="86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3"/>
              </a:lnSpc>
            </a:pPr>
            <a:r>
              <a:rPr lang="en-US" sz="80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8000" dirty="0">
                <a:solidFill>
                  <a:srgbClr val="FF0000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8000" dirty="0">
                <a:solidFill>
                  <a:srgbClr val="FF0000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nhóm</a:t>
            </a:r>
            <a:endParaRPr lang="en-US" sz="8000" dirty="0">
              <a:solidFill>
                <a:srgbClr val="FF0000"/>
              </a:solidFill>
              <a:latin typeface="#9Slide07 SVNSalty Sans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48">
            <a:extLst>
              <a:ext uri="{FF2B5EF4-FFF2-40B4-BE49-F238E27FC236}">
                <a16:creationId xmlns:a16="http://schemas.microsoft.com/office/drawing/2014/main" id="{502D21D2-2809-4C27-0EB3-077C63CB9295}"/>
              </a:ext>
            </a:extLst>
          </p:cNvPr>
          <p:cNvSpPr txBox="1"/>
          <p:nvPr/>
        </p:nvSpPr>
        <p:spPr>
          <a:xfrm>
            <a:off x="8915400" y="3155776"/>
            <a:ext cx="7930746" cy="312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163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6163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6163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598A9A0-DDB4-0A16-E7B8-BA918EFA63BE}"/>
              </a:ext>
            </a:extLst>
          </p:cNvPr>
          <p:cNvSpPr/>
          <p:nvPr/>
        </p:nvSpPr>
        <p:spPr>
          <a:xfrm>
            <a:off x="13868400" y="6972300"/>
            <a:ext cx="4709356" cy="4114800"/>
          </a:xfrm>
          <a:custGeom>
            <a:avLst/>
            <a:gdLst/>
            <a:ahLst/>
            <a:cxnLst/>
            <a:rect l="l" t="t" r="r" b="b"/>
            <a:pathLst>
              <a:path w="4709356" h="4114800">
                <a:moveTo>
                  <a:pt x="0" y="0"/>
                </a:moveTo>
                <a:lnTo>
                  <a:pt x="4709356" y="0"/>
                </a:lnTo>
                <a:lnTo>
                  <a:pt x="47093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4EB4B-C02E-0E22-7601-AF5ABF7DA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78" y="0"/>
            <a:ext cx="718707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7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CA35B9-CD2B-ACDD-8223-0EA0F5F23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12818"/>
              </p:ext>
            </p:extLst>
          </p:nvPr>
        </p:nvGraphicFramePr>
        <p:xfrm>
          <a:off x="195944" y="84908"/>
          <a:ext cx="17889581" cy="1010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275">
                  <a:extLst>
                    <a:ext uri="{9D8B030D-6E8A-4147-A177-3AD203B41FA5}">
                      <a16:colId xmlns:a16="http://schemas.microsoft.com/office/drawing/2014/main" val="2153010460"/>
                    </a:ext>
                  </a:extLst>
                </a:gridCol>
                <a:gridCol w="13212306">
                  <a:extLst>
                    <a:ext uri="{9D8B030D-6E8A-4147-A177-3AD203B41FA5}">
                      <a16:colId xmlns:a16="http://schemas.microsoft.com/office/drawing/2014/main" val="351664279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30278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just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CẦU CẦN ĐẠT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79019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just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THỨC NGỮ VĂN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951168"/>
                  </a:ext>
                </a:extLst>
              </a:tr>
              <a:tr h="3017520">
                <a:tc>
                  <a:txBody>
                    <a:bodyPr/>
                    <a:lstStyle/>
                    <a:p>
                      <a:pPr algn="just"/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</a:p>
                    <a:p>
                      <a:pPr algn="just"/>
                      <a:r>
                        <a:rPr lang="en-US" sz="27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HIỂU VĂN BẢN</a:t>
                      </a:r>
                    </a:p>
                    <a:p>
                      <a:pPr algn="just"/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700" b="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700" b="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700" b="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HÀNH TIẾNG VIỆT</a:t>
                      </a:r>
                    </a:p>
                    <a:p>
                      <a:pPr algn="just"/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HÀNH ĐỌC HIỂU</a:t>
                      </a:r>
                      <a:endParaRPr lang="en-US" sz="27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</a:p>
                    <a:p>
                      <a:pPr algn="just"/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ở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27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11492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just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</a:p>
                    <a:p>
                      <a:pPr algn="just"/>
                      <a:r>
                        <a:rPr lang="en-US" sz="27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2700" b="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27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7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73735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just"/>
                      <a:r>
                        <a:rPr lang="en-US" sz="27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7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 NGHE</a:t>
                      </a:r>
                    </a:p>
                    <a:p>
                      <a:pPr algn="just"/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2700" b="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27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7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56909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just"/>
                      <a:r>
                        <a:rPr lang="en-US" sz="27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ĐÁNH GIÁ</a:t>
                      </a:r>
                      <a:endParaRPr lang="en-US" sz="27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10977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just"/>
                      <a:r>
                        <a:rPr lang="en-US" sz="27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7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DẪN TỰ HỌC</a:t>
                      </a:r>
                      <a:endParaRPr lang="en-US" sz="27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</a:p>
                    <a:p>
                      <a:pPr algn="just"/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Thu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368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13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4954093" y="-208997"/>
            <a:ext cx="0" cy="10974228"/>
          </a:xfrm>
          <a:prstGeom prst="line">
            <a:avLst/>
          </a:prstGeom>
          <a:ln w="19050" cap="flat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4848206" cy="10287000"/>
            <a:chOff x="0" y="0"/>
            <a:chExt cx="1276894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6894" cy="2709333"/>
            </a:xfrm>
            <a:custGeom>
              <a:avLst/>
              <a:gdLst/>
              <a:ahLst/>
              <a:cxnLst/>
              <a:rect l="l" t="t" r="r" b="b"/>
              <a:pathLst>
                <a:path w="1276894" h="2709333">
                  <a:moveTo>
                    <a:pt x="0" y="0"/>
                  </a:moveTo>
                  <a:lnTo>
                    <a:pt x="1276894" y="0"/>
                  </a:lnTo>
                  <a:lnTo>
                    <a:pt x="12768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276894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6637" y="1771117"/>
            <a:ext cx="17822925" cy="6405099"/>
            <a:chOff x="0" y="0"/>
            <a:chExt cx="4694104" cy="16869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94104" cy="1686940"/>
            </a:xfrm>
            <a:custGeom>
              <a:avLst/>
              <a:gdLst/>
              <a:ahLst/>
              <a:cxnLst/>
              <a:rect l="l" t="t" r="r" b="b"/>
              <a:pathLst>
                <a:path w="4694104" h="1686940">
                  <a:moveTo>
                    <a:pt x="0" y="0"/>
                  </a:moveTo>
                  <a:lnTo>
                    <a:pt x="4694104" y="0"/>
                  </a:lnTo>
                  <a:lnTo>
                    <a:pt x="4694104" y="1686940"/>
                  </a:lnTo>
                  <a:lnTo>
                    <a:pt x="0" y="1686940"/>
                  </a:ln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94104" cy="17155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504843" y="2282336"/>
            <a:ext cx="9010270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590"/>
              </a:lnSpc>
              <a:spcBef>
                <a:spcPct val="0"/>
              </a:spcBef>
            </a:pPr>
            <a:r>
              <a:rPr lang="en-US" sz="7200" b="1" u="none" strike="noStrike" dirty="0" err="1">
                <a:solidFill>
                  <a:schemeClr val="tx2">
                    <a:lumMod val="50000"/>
                  </a:schemeClr>
                </a:solidFill>
                <a:latin typeface="#9Slide05 Great Vibes" panose="02000507080000020002" pitchFamily="2" charset="0"/>
              </a:rPr>
              <a:t>Bài</a:t>
            </a:r>
            <a:r>
              <a:rPr lang="en-US" sz="7200" b="1" u="none" strike="noStrike" dirty="0">
                <a:solidFill>
                  <a:schemeClr val="tx2">
                    <a:lumMod val="50000"/>
                  </a:schemeClr>
                </a:solidFill>
                <a:latin typeface="#9Slide05 Great Vibes" panose="02000507080000020002" pitchFamily="2" charset="0"/>
              </a:rPr>
              <a:t> </a:t>
            </a:r>
            <a:r>
              <a:rPr lang="en-US" sz="7200" b="1" u="none" strike="noStrike" dirty="0" err="1">
                <a:solidFill>
                  <a:schemeClr val="tx2">
                    <a:lumMod val="50000"/>
                  </a:schemeClr>
                </a:solidFill>
                <a:latin typeface="#9Slide05 Great Vibes" panose="02000507080000020002" pitchFamily="2" charset="0"/>
              </a:rPr>
              <a:t>mở</a:t>
            </a:r>
            <a:r>
              <a:rPr lang="en-US" sz="7200" b="1" u="none" strike="noStrike" dirty="0">
                <a:solidFill>
                  <a:schemeClr val="tx2">
                    <a:lumMod val="50000"/>
                  </a:schemeClr>
                </a:solidFill>
                <a:latin typeface="#9Slide05 Great Vibes" panose="02000507080000020002" pitchFamily="2" charset="0"/>
              </a:rPr>
              <a:t> </a:t>
            </a:r>
            <a:r>
              <a:rPr lang="en-US" sz="7200" b="1" u="none" strike="noStrike" dirty="0" err="1">
                <a:solidFill>
                  <a:schemeClr val="tx2">
                    <a:lumMod val="50000"/>
                  </a:schemeClr>
                </a:solidFill>
                <a:latin typeface="#9Slide05 Great Vibes" panose="02000507080000020002" pitchFamily="2" charset="0"/>
              </a:rPr>
              <a:t>đầu</a:t>
            </a:r>
            <a:endParaRPr lang="en-US" sz="7200" b="1" u="none" strike="noStrike" dirty="0">
              <a:solidFill>
                <a:schemeClr val="tx2">
                  <a:lumMod val="50000"/>
                </a:schemeClr>
              </a:solidFill>
              <a:latin typeface="#9Slide05 Great Vibes" panose="02000507080000020002" pitchFamily="2" charset="0"/>
            </a:endParaRPr>
          </a:p>
        </p:txBody>
      </p:sp>
      <p:sp>
        <p:nvSpPr>
          <p:cNvPr id="14" name="TextBox 165">
            <a:extLst>
              <a:ext uri="{FF2B5EF4-FFF2-40B4-BE49-F238E27FC236}">
                <a16:creationId xmlns:a16="http://schemas.microsoft.com/office/drawing/2014/main" id="{7C4FFAF9-D34B-6CDE-2984-A8B75C7B5734}"/>
              </a:ext>
            </a:extLst>
          </p:cNvPr>
          <p:cNvSpPr txBox="1"/>
          <p:nvPr/>
        </p:nvSpPr>
        <p:spPr>
          <a:xfrm>
            <a:off x="6253139" y="4152900"/>
            <a:ext cx="9725453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9600" dirty="0" err="1">
                <a:solidFill>
                  <a:srgbClr val="C00000"/>
                </a:solidFill>
                <a:latin typeface="#9Slide06 FS Playlist Script" pitchFamily="2" charset="0"/>
                <a:cs typeface="Times New Roman" panose="02020603050405020304" pitchFamily="18" charset="0"/>
              </a:rPr>
              <a:t>Nội</a:t>
            </a:r>
            <a:r>
              <a:rPr lang="en-US" sz="9600" dirty="0">
                <a:solidFill>
                  <a:srgbClr val="C00000"/>
                </a:solidFill>
                <a:latin typeface="#9Slide06 FS Playlist Script" pitchFamily="2" charset="0"/>
                <a:cs typeface="Times New Roman" panose="02020603050405020304" pitchFamily="18" charset="0"/>
              </a:rPr>
              <a:t> dung </a:t>
            </a:r>
            <a:r>
              <a:rPr lang="en-US" sz="9600" dirty="0" err="1">
                <a:solidFill>
                  <a:srgbClr val="C00000"/>
                </a:solidFill>
                <a:latin typeface="#9Slide06 FS Playlist Script" pitchFamily="2" charset="0"/>
                <a:cs typeface="Times New Roman" panose="02020603050405020304" pitchFamily="18" charset="0"/>
              </a:rPr>
              <a:t>và</a:t>
            </a:r>
            <a:r>
              <a:rPr lang="en-US" sz="9600" dirty="0">
                <a:solidFill>
                  <a:srgbClr val="C00000"/>
                </a:solidFill>
                <a:latin typeface="#9Slide06 FS Playlist Script" pitchFamily="2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C00000"/>
                </a:solidFill>
                <a:latin typeface="#9Slide06 FS Playlist Script" pitchFamily="2" charset="0"/>
                <a:cs typeface="Times New Roman" panose="02020603050405020304" pitchFamily="18" charset="0"/>
              </a:rPr>
              <a:t>cấu</a:t>
            </a:r>
            <a:r>
              <a:rPr lang="en-US" sz="9600" dirty="0">
                <a:solidFill>
                  <a:srgbClr val="C00000"/>
                </a:solidFill>
                <a:latin typeface="#9Slide06 FS Playlist Script" pitchFamily="2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C00000"/>
                </a:solidFill>
                <a:latin typeface="#9Slide06 FS Playlist Script" pitchFamily="2" charset="0"/>
                <a:cs typeface="Times New Roman" panose="02020603050405020304" pitchFamily="18" charset="0"/>
              </a:rPr>
              <a:t>trúc</a:t>
            </a:r>
            <a:r>
              <a:rPr lang="en-US" sz="9600" dirty="0">
                <a:solidFill>
                  <a:srgbClr val="C00000"/>
                </a:solidFill>
                <a:latin typeface="#9Slide06 FS Playlist Script" pitchFamily="2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C00000"/>
                </a:solidFill>
                <a:latin typeface="#9Slide06 FS Playlist Script" pitchFamily="2" charset="0"/>
                <a:cs typeface="Times New Roman" panose="02020603050405020304" pitchFamily="18" charset="0"/>
              </a:rPr>
              <a:t>sách</a:t>
            </a:r>
            <a:r>
              <a:rPr lang="en-US" sz="9600" dirty="0">
                <a:solidFill>
                  <a:srgbClr val="C00000"/>
                </a:solidFill>
                <a:latin typeface="#9Slide06 FS Playlist Script" pitchFamily="2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C00000"/>
                </a:solidFill>
                <a:latin typeface="#9Slide06 FS Playlist Script" pitchFamily="2" charset="0"/>
                <a:cs typeface="Times New Roman" panose="02020603050405020304" pitchFamily="18" charset="0"/>
              </a:rPr>
              <a:t>Ngữ</a:t>
            </a:r>
            <a:r>
              <a:rPr lang="en-US" sz="9600" dirty="0">
                <a:solidFill>
                  <a:srgbClr val="C00000"/>
                </a:solidFill>
                <a:latin typeface="#9Slide06 FS Playlist Script" pitchFamily="2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C00000"/>
                </a:solidFill>
                <a:latin typeface="#9Slide06 FS Playlist Script" pitchFamily="2" charset="0"/>
                <a:cs typeface="Times New Roman" panose="02020603050405020304" pitchFamily="18" charset="0"/>
              </a:rPr>
              <a:t>văn</a:t>
            </a:r>
            <a:r>
              <a:rPr lang="en-US" sz="9600" dirty="0">
                <a:solidFill>
                  <a:srgbClr val="C00000"/>
                </a:solidFill>
                <a:latin typeface="#9Slide06 FS Playlist Script" pitchFamily="2" charset="0"/>
                <a:cs typeface="Times New Roman" panose="02020603050405020304" pitchFamily="18" charset="0"/>
              </a:rPr>
              <a:t> 9</a:t>
            </a:r>
            <a:endParaRPr lang="en-US" sz="8800" dirty="0">
              <a:solidFill>
                <a:srgbClr val="C00000"/>
              </a:solidFill>
              <a:latin typeface="#9Slide06 FS Playlist Script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F3850160-E965-BCB5-0B31-7B07E7460256}"/>
              </a:ext>
            </a:extLst>
          </p:cNvPr>
          <p:cNvSpPr/>
          <p:nvPr/>
        </p:nvSpPr>
        <p:spPr>
          <a:xfrm>
            <a:off x="609600" y="2476500"/>
            <a:ext cx="4953001" cy="6861233"/>
          </a:xfrm>
          <a:custGeom>
            <a:avLst/>
            <a:gdLst/>
            <a:ahLst/>
            <a:cxnLst/>
            <a:rect l="l" t="t" r="r" b="b"/>
            <a:pathLst>
              <a:path w="2705481" h="4114800">
                <a:moveTo>
                  <a:pt x="0" y="0"/>
                </a:moveTo>
                <a:lnTo>
                  <a:pt x="2705481" y="0"/>
                </a:lnTo>
                <a:lnTo>
                  <a:pt x="27054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4BC618A7-A075-72E0-970F-81436181D9B9}"/>
              </a:ext>
            </a:extLst>
          </p:cNvPr>
          <p:cNvSpPr/>
          <p:nvPr/>
        </p:nvSpPr>
        <p:spPr>
          <a:xfrm>
            <a:off x="15784143" y="602673"/>
            <a:ext cx="2986990" cy="2964588"/>
          </a:xfrm>
          <a:custGeom>
            <a:avLst/>
            <a:gdLst/>
            <a:ahLst/>
            <a:cxnLst/>
            <a:rect l="l" t="t" r="r" b="b"/>
            <a:pathLst>
              <a:path w="8291788" h="8229600">
                <a:moveTo>
                  <a:pt x="0" y="0"/>
                </a:moveTo>
                <a:lnTo>
                  <a:pt x="8291788" y="0"/>
                </a:lnTo>
                <a:lnTo>
                  <a:pt x="82917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>
            <a:extLst>
              <a:ext uri="{FF2B5EF4-FFF2-40B4-BE49-F238E27FC236}">
                <a16:creationId xmlns:a16="http://schemas.microsoft.com/office/drawing/2014/main" id="{7F4EA4EF-92A7-96C0-816A-06E2B594A189}"/>
              </a:ext>
            </a:extLst>
          </p:cNvPr>
          <p:cNvGrpSpPr/>
          <p:nvPr/>
        </p:nvGrpSpPr>
        <p:grpSpPr>
          <a:xfrm rot="16200000">
            <a:off x="7561605" y="1151938"/>
            <a:ext cx="3088591" cy="18364201"/>
            <a:chOff x="0" y="0"/>
            <a:chExt cx="813456" cy="2709333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B4488BDF-DFA9-142A-EC85-E4DF6D4F553D}"/>
                </a:ext>
              </a:extLst>
            </p:cNvPr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09D80E2C-730B-005D-CD10-DF0BD534909F}"/>
                </a:ext>
              </a:extLst>
            </p:cNvPr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sp>
        <p:nvSpPr>
          <p:cNvPr id="2" name="Freeform 6">
            <a:extLst>
              <a:ext uri="{FF2B5EF4-FFF2-40B4-BE49-F238E27FC236}">
                <a16:creationId xmlns:a16="http://schemas.microsoft.com/office/drawing/2014/main" id="{90A5F04D-5DBC-7978-6CF9-713643D51D90}"/>
              </a:ext>
            </a:extLst>
          </p:cNvPr>
          <p:cNvSpPr/>
          <p:nvPr/>
        </p:nvSpPr>
        <p:spPr>
          <a:xfrm>
            <a:off x="5562600" y="2552700"/>
            <a:ext cx="6411123" cy="4495800"/>
          </a:xfrm>
          <a:custGeom>
            <a:avLst/>
            <a:gdLst/>
            <a:ahLst/>
            <a:cxnLst/>
            <a:rect l="l" t="t" r="r" b="b"/>
            <a:pathLst>
              <a:path w="3449212" h="2418760">
                <a:moveTo>
                  <a:pt x="0" y="0"/>
                </a:moveTo>
                <a:lnTo>
                  <a:pt x="3449212" y="0"/>
                </a:lnTo>
                <a:lnTo>
                  <a:pt x="3449212" y="2418760"/>
                </a:lnTo>
                <a:lnTo>
                  <a:pt x="0" y="24187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07" b="98023" l="3175" r="98413">
                          <a14:foregroundMark x1="3373" y1="9605" x2="3175" y2="84181"/>
                          <a14:foregroundMark x1="50000" y1="24859" x2="50794" y2="91243"/>
                          <a14:foregroundMark x1="96230" y1="5650" x2="94430" y2="34971"/>
                          <a14:foregroundMark x1="95103" y1="71335" x2="97024" y2="84463"/>
                          <a14:foregroundMark x1="97024" y1="84463" x2="97024" y2="86158"/>
                          <a14:foregroundMark x1="52183" y1="19774" x2="61051" y2="17562"/>
                          <a14:foregroundMark x1="89197" y1="9055" x2="89484" y2="8757"/>
                          <a14:foregroundMark x1="18424" y1="6080" x2="25992" y2="6215"/>
                          <a14:foregroundMark x1="10119" y1="5932" x2="13306" y2="5989"/>
                          <a14:foregroundMark x1="25992" y1="6215" x2="35901" y2="13529"/>
                          <a14:foregroundMark x1="11202" y1="10694" x2="6944" y2="6497"/>
                          <a14:foregroundMark x1="43980" y1="91319" x2="51389" y2="90960"/>
                          <a14:foregroundMark x1="22222" y1="92373" x2="40408" y2="91492"/>
                          <a14:foregroundMark x1="57201" y1="91963" x2="57937" y2="92090"/>
                          <a14:foregroundMark x1="51389" y1="90960" x2="56449" y2="91833"/>
                          <a14:foregroundMark x1="49405" y1="98305" x2="85714" y2="92090"/>
                          <a14:foregroundMark x1="98611" y1="87006" x2="97817" y2="6215"/>
                          <a14:foregroundMark x1="97817" y1="6215" x2="79960" y2="5932"/>
                          <a14:foregroundMark x1="79960" y1="5932" x2="62302" y2="13559"/>
                          <a14:foregroundMark x1="62302" y1="13559" x2="61905" y2="14689"/>
                          <a14:foregroundMark x1="3571" y1="7910" x2="6349" y2="3107"/>
                          <a14:foregroundMark x1="10516" y1="91808" x2="18849" y2="92090"/>
                          <a14:foregroundMark x1="18849" y1="92090" x2="18849" y2="92373"/>
                          <a14:foregroundMark x1="12698" y1="90395" x2="5952" y2="87288"/>
                          <a14:foregroundMark x1="37103" y1="96328" x2="43452" y2="96610"/>
                          <a14:foregroundMark x1="16667" y1="7345" x2="26190" y2="9322"/>
                          <a14:foregroundMark x1="26190" y1="9322" x2="40873" y2="18927"/>
                          <a14:foregroundMark x1="45437" y1="79096" x2="51587" y2="76271"/>
                          <a14:foregroundMark x1="45238" y1="75989" x2="52183" y2="72599"/>
                          <a14:foregroundMark x1="54762" y1="78249" x2="53373" y2="75141"/>
                          <a14:foregroundMark x1="46032" y1="31073" x2="48611" y2="29944"/>
                          <a14:foregroundMark x1="53770" y1="32203" x2="51190" y2="29379"/>
                          <a14:backgroundMark x1="13492" y1="16102" x2="40873" y2="80791"/>
                          <a14:backgroundMark x1="13889" y1="72881" x2="35714" y2="28249"/>
                          <a14:backgroundMark x1="66865" y1="28531" x2="78571" y2="81921"/>
                          <a14:backgroundMark x1="65476" y1="82486" x2="87302" y2="25706"/>
                          <a14:backgroundMark x1="70238" y1="24859" x2="80952" y2="21469"/>
                          <a14:backgroundMark x1="19841" y1="21751" x2="33532" y2="24859"/>
                          <a14:backgroundMark x1="33532" y1="24859" x2="34325" y2="25424"/>
                          <a14:backgroundMark x1="37814" y1="23891" x2="38492" y2="24576"/>
                          <a14:backgroundMark x1="38492" y1="24576" x2="39484" y2="26554"/>
                          <a14:backgroundMark x1="9921" y1="13559" x2="13606" y2="13559"/>
                          <a14:backgroundMark x1="40079" y1="42655" x2="35714" y2="79096"/>
                          <a14:backgroundMark x1="35714" y1="79096" x2="39087" y2="83333"/>
                          <a14:backgroundMark x1="42260" y1="87587" x2="37103" y2="82203"/>
                          <a14:backgroundMark x1="43056" y1="88418" x2="42267" y2="87594"/>
                          <a14:backgroundMark x1="58333" y1="87006" x2="60516" y2="40678"/>
                          <a14:backgroundMark x1="60516" y1="40678" x2="65873" y2="23446"/>
                          <a14:backgroundMark x1="65873" y1="23446" x2="71230" y2="19774"/>
                          <a14:backgroundMark x1="58135" y1="24859" x2="86508" y2="17232"/>
                          <a14:backgroundMark x1="87302" y1="23729" x2="88889" y2="717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143">
            <a:extLst>
              <a:ext uri="{FF2B5EF4-FFF2-40B4-BE49-F238E27FC236}">
                <a16:creationId xmlns:a16="http://schemas.microsoft.com/office/drawing/2014/main" id="{6A8D61C6-A78E-8564-E10D-9BF41282381B}"/>
              </a:ext>
            </a:extLst>
          </p:cNvPr>
          <p:cNvSpPr txBox="1"/>
          <p:nvPr/>
        </p:nvSpPr>
        <p:spPr>
          <a:xfrm>
            <a:off x="5458684" y="4277616"/>
            <a:ext cx="3585983" cy="1284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23"/>
              </a:lnSpc>
              <a:spcBef>
                <a:spcPct val="0"/>
              </a:spcBef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>
              <a:lnSpc>
                <a:spcPts val="5023"/>
              </a:lnSpc>
              <a:spcBef>
                <a:spcPct val="0"/>
              </a:spcBef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Box 144">
            <a:extLst>
              <a:ext uri="{FF2B5EF4-FFF2-40B4-BE49-F238E27FC236}">
                <a16:creationId xmlns:a16="http://schemas.microsoft.com/office/drawing/2014/main" id="{9F606259-4847-FBF1-C56A-91FD8123F75C}"/>
              </a:ext>
            </a:extLst>
          </p:cNvPr>
          <p:cNvSpPr txBox="1"/>
          <p:nvPr/>
        </p:nvSpPr>
        <p:spPr>
          <a:xfrm>
            <a:off x="8491656" y="4277615"/>
            <a:ext cx="3585983" cy="1284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23"/>
              </a:lnSpc>
              <a:spcBef>
                <a:spcPct val="0"/>
              </a:spcBef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ts val="5023"/>
              </a:lnSpc>
              <a:spcBef>
                <a:spcPct val="0"/>
              </a:spcBef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5" name="TextBox 165">
            <a:extLst>
              <a:ext uri="{FF2B5EF4-FFF2-40B4-BE49-F238E27FC236}">
                <a16:creationId xmlns:a16="http://schemas.microsoft.com/office/drawing/2014/main" id="{F7E75A2E-21A1-AF84-9883-5E0724C3267C}"/>
              </a:ext>
            </a:extLst>
          </p:cNvPr>
          <p:cNvSpPr txBox="1"/>
          <p:nvPr/>
        </p:nvSpPr>
        <p:spPr>
          <a:xfrm>
            <a:off x="204358" y="3910429"/>
            <a:ext cx="5306284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6">
            <a:extLst>
              <a:ext uri="{FF2B5EF4-FFF2-40B4-BE49-F238E27FC236}">
                <a16:creationId xmlns:a16="http://schemas.microsoft.com/office/drawing/2014/main" id="{76C74AC0-F131-612D-E363-8B1D2E573A08}"/>
              </a:ext>
            </a:extLst>
          </p:cNvPr>
          <p:cNvSpPr txBox="1"/>
          <p:nvPr/>
        </p:nvSpPr>
        <p:spPr>
          <a:xfrm>
            <a:off x="12353553" y="3969603"/>
            <a:ext cx="5306284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7368240-0A2C-68A6-DF62-AF0C13CCE5B6}"/>
              </a:ext>
            </a:extLst>
          </p:cNvPr>
          <p:cNvSpPr/>
          <p:nvPr/>
        </p:nvSpPr>
        <p:spPr>
          <a:xfrm>
            <a:off x="13240418" y="-2441628"/>
            <a:ext cx="8690625" cy="6352057"/>
          </a:xfrm>
          <a:custGeom>
            <a:avLst/>
            <a:gdLst/>
            <a:ahLst/>
            <a:cxnLst/>
            <a:rect l="l" t="t" r="r" b="b"/>
            <a:pathLst>
              <a:path w="8690625" h="6352057">
                <a:moveTo>
                  <a:pt x="0" y="0"/>
                </a:moveTo>
                <a:lnTo>
                  <a:pt x="8690625" y="0"/>
                </a:lnTo>
                <a:lnTo>
                  <a:pt x="8690625" y="6352057"/>
                </a:lnTo>
                <a:lnTo>
                  <a:pt x="0" y="63520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815B9C6-177F-5EA2-0D98-0B59FFADB309}"/>
              </a:ext>
            </a:extLst>
          </p:cNvPr>
          <p:cNvSpPr/>
          <p:nvPr/>
        </p:nvSpPr>
        <p:spPr>
          <a:xfrm>
            <a:off x="-3733306" y="6547977"/>
            <a:ext cx="8690625" cy="6352057"/>
          </a:xfrm>
          <a:custGeom>
            <a:avLst/>
            <a:gdLst/>
            <a:ahLst/>
            <a:cxnLst/>
            <a:rect l="l" t="t" r="r" b="b"/>
            <a:pathLst>
              <a:path w="8690625" h="6352057">
                <a:moveTo>
                  <a:pt x="0" y="0"/>
                </a:moveTo>
                <a:lnTo>
                  <a:pt x="8690625" y="0"/>
                </a:lnTo>
                <a:lnTo>
                  <a:pt x="8690625" y="6352057"/>
                </a:lnTo>
                <a:lnTo>
                  <a:pt x="0" y="63520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76760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3">
            <a:extLst>
              <a:ext uri="{FF2B5EF4-FFF2-40B4-BE49-F238E27FC236}">
                <a16:creationId xmlns:a16="http://schemas.microsoft.com/office/drawing/2014/main" id="{CA1C8001-E68A-1FAB-DAA0-3E07329FF8F8}"/>
              </a:ext>
            </a:extLst>
          </p:cNvPr>
          <p:cNvGrpSpPr/>
          <p:nvPr/>
        </p:nvGrpSpPr>
        <p:grpSpPr>
          <a:xfrm>
            <a:off x="543487" y="479000"/>
            <a:ext cx="10647825" cy="9317778"/>
            <a:chOff x="0" y="0"/>
            <a:chExt cx="2804366" cy="2454065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0CEA0A28-8A3C-9534-BC70-F1E3920DC9DA}"/>
                </a:ext>
              </a:extLst>
            </p:cNvPr>
            <p:cNvSpPr/>
            <p:nvPr/>
          </p:nvSpPr>
          <p:spPr>
            <a:xfrm>
              <a:off x="0" y="0"/>
              <a:ext cx="2804366" cy="2454065"/>
            </a:xfrm>
            <a:custGeom>
              <a:avLst/>
              <a:gdLst/>
              <a:ahLst/>
              <a:cxnLst/>
              <a:rect l="l" t="t" r="r" b="b"/>
              <a:pathLst>
                <a:path w="2804366" h="2454065">
                  <a:moveTo>
                    <a:pt x="0" y="0"/>
                  </a:moveTo>
                  <a:lnTo>
                    <a:pt x="2804366" y="0"/>
                  </a:lnTo>
                  <a:lnTo>
                    <a:pt x="2804366" y="2454065"/>
                  </a:lnTo>
                  <a:lnTo>
                    <a:pt x="0" y="24540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E923F507-037B-21CB-6051-B47E7D203E09}"/>
                </a:ext>
              </a:extLst>
            </p:cNvPr>
            <p:cNvSpPr txBox="1"/>
            <p:nvPr/>
          </p:nvSpPr>
          <p:spPr>
            <a:xfrm>
              <a:off x="0" y="-66675"/>
              <a:ext cx="2804366" cy="2520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-914400" y="7437465"/>
            <a:ext cx="19947911" cy="7894014"/>
            <a:chOff x="0" y="0"/>
            <a:chExt cx="5039628" cy="19943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9628" cy="1994339"/>
            </a:xfrm>
            <a:custGeom>
              <a:avLst/>
              <a:gdLst/>
              <a:ahLst/>
              <a:cxnLst/>
              <a:rect l="l" t="t" r="r" b="b"/>
              <a:pathLst>
                <a:path w="5039628" h="1994339">
                  <a:moveTo>
                    <a:pt x="0" y="0"/>
                  </a:moveTo>
                  <a:lnTo>
                    <a:pt x="5039628" y="0"/>
                  </a:lnTo>
                  <a:lnTo>
                    <a:pt x="5039628" y="1994339"/>
                  </a:lnTo>
                  <a:lnTo>
                    <a:pt x="0" y="1994339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39628" cy="20419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80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571718">
            <a:off x="-2175741" y="8229600"/>
            <a:ext cx="3992153" cy="4114800"/>
          </a:xfrm>
          <a:custGeom>
            <a:avLst/>
            <a:gdLst/>
            <a:ahLst/>
            <a:cxnLst/>
            <a:rect l="l" t="t" r="r" b="b"/>
            <a:pathLst>
              <a:path w="3992153" h="4114800">
                <a:moveTo>
                  <a:pt x="0" y="0"/>
                </a:moveTo>
                <a:lnTo>
                  <a:pt x="3992154" y="0"/>
                </a:lnTo>
                <a:lnTo>
                  <a:pt x="39921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100000">
            <a:off x="15981942" y="-1788025"/>
            <a:ext cx="3992153" cy="4114800"/>
          </a:xfrm>
          <a:custGeom>
            <a:avLst/>
            <a:gdLst/>
            <a:ahLst/>
            <a:cxnLst/>
            <a:rect l="l" t="t" r="r" b="b"/>
            <a:pathLst>
              <a:path w="3992153" h="4114800">
                <a:moveTo>
                  <a:pt x="0" y="0"/>
                </a:moveTo>
                <a:lnTo>
                  <a:pt x="3992153" y="0"/>
                </a:lnTo>
                <a:lnTo>
                  <a:pt x="39921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EAD11D6F-385D-6AA9-3B3D-AE79AE543D1A}"/>
              </a:ext>
            </a:extLst>
          </p:cNvPr>
          <p:cNvSpPr/>
          <p:nvPr/>
        </p:nvSpPr>
        <p:spPr>
          <a:xfrm>
            <a:off x="10744200" y="4407605"/>
            <a:ext cx="7391400" cy="5487559"/>
          </a:xfrm>
          <a:custGeom>
            <a:avLst/>
            <a:gdLst/>
            <a:ahLst/>
            <a:cxnLst/>
            <a:rect l="l" t="t" r="r" b="b"/>
            <a:pathLst>
              <a:path w="5597488" h="4114800">
                <a:moveTo>
                  <a:pt x="0" y="0"/>
                </a:moveTo>
                <a:lnTo>
                  <a:pt x="5597488" y="0"/>
                </a:lnTo>
                <a:lnTo>
                  <a:pt x="55974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43">
            <a:extLst>
              <a:ext uri="{FF2B5EF4-FFF2-40B4-BE49-F238E27FC236}">
                <a16:creationId xmlns:a16="http://schemas.microsoft.com/office/drawing/2014/main" id="{A089B6FE-505A-C0AC-C55D-9405FF699641}"/>
              </a:ext>
            </a:extLst>
          </p:cNvPr>
          <p:cNvSpPr txBox="1"/>
          <p:nvPr/>
        </p:nvSpPr>
        <p:spPr>
          <a:xfrm>
            <a:off x="3505201" y="2278918"/>
            <a:ext cx="4724400" cy="739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23"/>
              </a:lnSpc>
              <a:spcBef>
                <a:spcPct val="0"/>
              </a:spcBef>
            </a:pPr>
            <a:r>
              <a:rPr lang="en-US" sz="8800" b="1" dirty="0" err="1">
                <a:latin typeface="#9Slide07 IcielBaliho Script" pitchFamily="2" charset="0"/>
                <a:cs typeface="Times New Roman" panose="02020603050405020304" pitchFamily="18" charset="0"/>
              </a:rPr>
              <a:t>Phần</a:t>
            </a:r>
            <a:r>
              <a:rPr lang="en-US" sz="8800" b="1" dirty="0">
                <a:latin typeface="#9Slide07 IcielBaliho Script" pitchFamily="2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18" name="TextBox 165">
            <a:extLst>
              <a:ext uri="{FF2B5EF4-FFF2-40B4-BE49-F238E27FC236}">
                <a16:creationId xmlns:a16="http://schemas.microsoft.com/office/drawing/2014/main" id="{E420E8FB-AA32-C1E9-68C8-5CCFD61D817C}"/>
              </a:ext>
            </a:extLst>
          </p:cNvPr>
          <p:cNvSpPr txBox="1"/>
          <p:nvPr/>
        </p:nvSpPr>
        <p:spPr>
          <a:xfrm>
            <a:off x="381000" y="3593012"/>
            <a:ext cx="109728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9600" b="1" dirty="0" err="1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Nội</a:t>
            </a:r>
            <a:r>
              <a:rPr lang="en-US" sz="9600" b="1" dirty="0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 dung </a:t>
            </a:r>
          </a:p>
          <a:p>
            <a:pPr lvl="0" algn="ctr">
              <a:spcBef>
                <a:spcPct val="0"/>
              </a:spcBef>
            </a:pPr>
            <a:r>
              <a:rPr lang="en-US" sz="9600" b="1" dirty="0" err="1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sách</a:t>
            </a:r>
            <a:r>
              <a:rPr lang="en-US" sz="9600" b="1" dirty="0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Ngữ</a:t>
            </a:r>
            <a:r>
              <a:rPr lang="en-US" sz="9600" b="1" i="1" dirty="0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văn</a:t>
            </a:r>
            <a:r>
              <a:rPr lang="en-US" sz="9600" b="1" i="1" dirty="0">
                <a:solidFill>
                  <a:schemeClr val="accent1">
                    <a:lumMod val="50000"/>
                  </a:schemeClr>
                </a:solidFill>
                <a:latin typeface="#9Slide07 IcielBaliho Script" pitchFamily="2" charset="0"/>
                <a:cs typeface="Times New Roman" panose="02020603050405020304" pitchFamily="18" charset="0"/>
              </a:rPr>
              <a:t> 9</a:t>
            </a:r>
            <a:endParaRPr lang="en-US" sz="8800" dirty="0">
              <a:solidFill>
                <a:schemeClr val="accent1">
                  <a:lumMod val="50000"/>
                </a:schemeClr>
              </a:solidFill>
              <a:latin typeface="#9Slide07 IcielBaliho Script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BE19-47C8-D56B-636C-F4899EFC5AD5}"/>
              </a:ext>
            </a:extLst>
          </p:cNvPr>
          <p:cNvSpPr txBox="1">
            <a:spLocks/>
          </p:cNvSpPr>
          <p:nvPr/>
        </p:nvSpPr>
        <p:spPr>
          <a:xfrm>
            <a:off x="4572000" y="124524"/>
            <a:ext cx="8039657" cy="198834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05668B4C-03A2-AB32-F32C-49DD139609C2}"/>
              </a:ext>
            </a:extLst>
          </p:cNvPr>
          <p:cNvSpPr/>
          <p:nvPr/>
        </p:nvSpPr>
        <p:spPr>
          <a:xfrm>
            <a:off x="5029200" y="2552700"/>
            <a:ext cx="6539512" cy="6539512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6">
            <a:extLst>
              <a:ext uri="{FF2B5EF4-FFF2-40B4-BE49-F238E27FC236}">
                <a16:creationId xmlns:a16="http://schemas.microsoft.com/office/drawing/2014/main" id="{5A538CB6-7AF8-02B9-0FB9-8DB32A781FF6}"/>
              </a:ext>
            </a:extLst>
          </p:cNvPr>
          <p:cNvSpPr txBox="1"/>
          <p:nvPr/>
        </p:nvSpPr>
        <p:spPr>
          <a:xfrm>
            <a:off x="1524000" y="5527158"/>
            <a:ext cx="4281249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6">
            <a:extLst>
              <a:ext uri="{FF2B5EF4-FFF2-40B4-BE49-F238E27FC236}">
                <a16:creationId xmlns:a16="http://schemas.microsoft.com/office/drawing/2014/main" id="{A9A64B39-D188-7E0D-4374-F92C6F765A06}"/>
              </a:ext>
            </a:extLst>
          </p:cNvPr>
          <p:cNvSpPr txBox="1"/>
          <p:nvPr/>
        </p:nvSpPr>
        <p:spPr>
          <a:xfrm>
            <a:off x="6019800" y="9430225"/>
            <a:ext cx="4281249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6">
            <a:extLst>
              <a:ext uri="{FF2B5EF4-FFF2-40B4-BE49-F238E27FC236}">
                <a16:creationId xmlns:a16="http://schemas.microsoft.com/office/drawing/2014/main" id="{CD01B7CB-6EB7-9434-1669-6F0AC9078032}"/>
              </a:ext>
            </a:extLst>
          </p:cNvPr>
          <p:cNvSpPr txBox="1"/>
          <p:nvPr/>
        </p:nvSpPr>
        <p:spPr>
          <a:xfrm>
            <a:off x="10591800" y="5450559"/>
            <a:ext cx="4281249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6">
            <a:extLst>
              <a:ext uri="{FF2B5EF4-FFF2-40B4-BE49-F238E27FC236}">
                <a16:creationId xmlns:a16="http://schemas.microsoft.com/office/drawing/2014/main" id="{3AC80AFC-45D1-39B3-13BE-09E969A26054}"/>
              </a:ext>
            </a:extLst>
          </p:cNvPr>
          <p:cNvSpPr txBox="1"/>
          <p:nvPr/>
        </p:nvSpPr>
        <p:spPr>
          <a:xfrm>
            <a:off x="6158331" y="1584653"/>
            <a:ext cx="4281249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C1BE34C-9310-71DB-2FE2-78F2AA295A06}"/>
              </a:ext>
            </a:extLst>
          </p:cNvPr>
          <p:cNvSpPr/>
          <p:nvPr/>
        </p:nvSpPr>
        <p:spPr>
          <a:xfrm>
            <a:off x="-3725255" y="7105272"/>
            <a:ext cx="7450509" cy="7450509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10" y="0"/>
                </a:lnTo>
                <a:lnTo>
                  <a:pt x="7450510" y="7450510"/>
                </a:lnTo>
                <a:lnTo>
                  <a:pt x="0" y="74505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4333C8D-9FF0-085A-BA5C-BEA5873AB3B0}"/>
              </a:ext>
            </a:extLst>
          </p:cNvPr>
          <p:cNvSpPr/>
          <p:nvPr/>
        </p:nvSpPr>
        <p:spPr>
          <a:xfrm>
            <a:off x="16706625" y="-4304799"/>
            <a:ext cx="7450509" cy="7450509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09" y="0"/>
                </a:lnTo>
                <a:lnTo>
                  <a:pt x="7450509" y="7450509"/>
                </a:lnTo>
                <a:lnTo>
                  <a:pt x="0" y="74505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022BFFC3-8729-AAEB-3151-CA3CC7C6B854}"/>
              </a:ext>
            </a:extLst>
          </p:cNvPr>
          <p:cNvSpPr/>
          <p:nvPr/>
        </p:nvSpPr>
        <p:spPr>
          <a:xfrm>
            <a:off x="13863258" y="3238500"/>
            <a:ext cx="8178165" cy="8229600"/>
          </a:xfrm>
          <a:custGeom>
            <a:avLst/>
            <a:gdLst/>
            <a:ahLst/>
            <a:cxnLst/>
            <a:rect l="l" t="t" r="r" b="b"/>
            <a:pathLst>
              <a:path w="8178165" h="8229600">
                <a:moveTo>
                  <a:pt x="0" y="0"/>
                </a:moveTo>
                <a:lnTo>
                  <a:pt x="8178165" y="0"/>
                </a:lnTo>
                <a:lnTo>
                  <a:pt x="817816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8000"/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254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12EB5C-7D1D-2DF8-D01C-32AEF437BA6A}"/>
              </a:ext>
            </a:extLst>
          </p:cNvPr>
          <p:cNvGrpSpPr/>
          <p:nvPr/>
        </p:nvGrpSpPr>
        <p:grpSpPr>
          <a:xfrm rot="16200000">
            <a:off x="7846868" y="-7888433"/>
            <a:ext cx="2594266" cy="18287999"/>
            <a:chOff x="0" y="0"/>
            <a:chExt cx="813456" cy="270933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3AEB2B9-24B0-4F2C-C81F-0AF1D4B082D7}"/>
                </a:ext>
              </a:extLst>
            </p:cNvPr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8DA58F-18D2-B17B-D357-C3CBAF78F800}"/>
                </a:ext>
              </a:extLst>
            </p:cNvPr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id="{D39B31BC-11F0-6CF7-BCEF-B8B505C450C0}"/>
              </a:ext>
            </a:extLst>
          </p:cNvPr>
          <p:cNvSpPr/>
          <p:nvPr/>
        </p:nvSpPr>
        <p:spPr>
          <a:xfrm>
            <a:off x="457200" y="188766"/>
            <a:ext cx="2133600" cy="2133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C7C81B-A28A-DBA2-6FBB-10F4DADCFFC9}"/>
              </a:ext>
            </a:extLst>
          </p:cNvPr>
          <p:cNvSpPr txBox="1">
            <a:spLocks/>
          </p:cNvSpPr>
          <p:nvPr/>
        </p:nvSpPr>
        <p:spPr>
          <a:xfrm>
            <a:off x="2783681" y="458071"/>
            <a:ext cx="3962400" cy="143105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HỌC ĐỌC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CCC318-25B7-6861-F04C-0D7F52CCF8BA}"/>
              </a:ext>
            </a:extLst>
          </p:cNvPr>
          <p:cNvSpPr txBox="1">
            <a:spLocks/>
          </p:cNvSpPr>
          <p:nvPr/>
        </p:nvSpPr>
        <p:spPr>
          <a:xfrm>
            <a:off x="3505200" y="2402620"/>
            <a:ext cx="8530044" cy="135055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7F5E45-55CF-4A44-787E-9747489212CE}"/>
              </a:ext>
            </a:extLst>
          </p:cNvPr>
          <p:cNvSpPr txBox="1">
            <a:spLocks/>
          </p:cNvSpPr>
          <p:nvPr/>
        </p:nvSpPr>
        <p:spPr>
          <a:xfrm>
            <a:off x="3505200" y="3502006"/>
            <a:ext cx="8530044" cy="135055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414E5B-357D-B2CB-E0DD-CB341B46FFAE}"/>
              </a:ext>
            </a:extLst>
          </p:cNvPr>
          <p:cNvSpPr txBox="1">
            <a:spLocks/>
          </p:cNvSpPr>
          <p:nvPr/>
        </p:nvSpPr>
        <p:spPr>
          <a:xfrm>
            <a:off x="3505200" y="4601570"/>
            <a:ext cx="8530044" cy="135055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CEA9D-DBAC-A1CB-F32C-AA8DB22BE285}"/>
              </a:ext>
            </a:extLst>
          </p:cNvPr>
          <p:cNvSpPr txBox="1">
            <a:spLocks/>
          </p:cNvSpPr>
          <p:nvPr/>
        </p:nvSpPr>
        <p:spPr>
          <a:xfrm>
            <a:off x="3505200" y="5700956"/>
            <a:ext cx="8530044" cy="135055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A4BA25-AEDB-5643-57EF-2D2CD2397281}"/>
              </a:ext>
            </a:extLst>
          </p:cNvPr>
          <p:cNvSpPr txBox="1">
            <a:spLocks/>
          </p:cNvSpPr>
          <p:nvPr/>
        </p:nvSpPr>
        <p:spPr>
          <a:xfrm>
            <a:off x="3505200" y="6907241"/>
            <a:ext cx="8530044" cy="135055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79F6B5-A82B-21AA-6223-5D7F051EAC49}"/>
              </a:ext>
            </a:extLst>
          </p:cNvPr>
          <p:cNvSpPr txBox="1">
            <a:spLocks/>
          </p:cNvSpPr>
          <p:nvPr/>
        </p:nvSpPr>
        <p:spPr>
          <a:xfrm>
            <a:off x="3505200" y="7917224"/>
            <a:ext cx="8530044" cy="135055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2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A9F78826-7357-09B2-82DC-63EC2542264E}"/>
              </a:ext>
            </a:extLst>
          </p:cNvPr>
          <p:cNvSpPr txBox="1"/>
          <p:nvPr/>
        </p:nvSpPr>
        <p:spPr>
          <a:xfrm>
            <a:off x="7956993" y="1507313"/>
            <a:ext cx="9112351" cy="86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3"/>
              </a:lnSpc>
            </a:pPr>
            <a:r>
              <a:rPr lang="en-US" sz="80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8000" dirty="0">
                <a:solidFill>
                  <a:srgbClr val="FF0000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8000" dirty="0">
                <a:solidFill>
                  <a:srgbClr val="FF0000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nhóm</a:t>
            </a:r>
            <a:endParaRPr lang="en-US" sz="8000" dirty="0">
              <a:solidFill>
                <a:srgbClr val="FF0000"/>
              </a:solidFill>
              <a:latin typeface="#9Slide07 SVNSalty Sans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48">
            <a:extLst>
              <a:ext uri="{FF2B5EF4-FFF2-40B4-BE49-F238E27FC236}">
                <a16:creationId xmlns:a16="http://schemas.microsoft.com/office/drawing/2014/main" id="{502D21D2-2809-4C27-0EB3-077C63CB9295}"/>
              </a:ext>
            </a:extLst>
          </p:cNvPr>
          <p:cNvSpPr txBox="1"/>
          <p:nvPr/>
        </p:nvSpPr>
        <p:spPr>
          <a:xfrm>
            <a:off x="8915400" y="3155776"/>
            <a:ext cx="7930746" cy="397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163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6163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6163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598A9A0-DDB4-0A16-E7B8-BA918EFA63BE}"/>
              </a:ext>
            </a:extLst>
          </p:cNvPr>
          <p:cNvSpPr/>
          <p:nvPr/>
        </p:nvSpPr>
        <p:spPr>
          <a:xfrm>
            <a:off x="13868400" y="6972300"/>
            <a:ext cx="4709356" cy="4114800"/>
          </a:xfrm>
          <a:custGeom>
            <a:avLst/>
            <a:gdLst/>
            <a:ahLst/>
            <a:cxnLst/>
            <a:rect l="l" t="t" r="r" b="b"/>
            <a:pathLst>
              <a:path w="4709356" h="4114800">
                <a:moveTo>
                  <a:pt x="0" y="0"/>
                </a:moveTo>
                <a:lnTo>
                  <a:pt x="4709356" y="0"/>
                </a:lnTo>
                <a:lnTo>
                  <a:pt x="47093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A734D0-503F-11F1-C7C7-CDFC7CF80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0"/>
            <a:ext cx="725910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312B14-1CA9-44B7-47D7-B0A255E7AF46}"/>
              </a:ext>
            </a:extLst>
          </p:cNvPr>
          <p:cNvGrpSpPr/>
          <p:nvPr/>
        </p:nvGrpSpPr>
        <p:grpSpPr>
          <a:xfrm rot="16200000">
            <a:off x="7846868" y="-7888433"/>
            <a:ext cx="2594266" cy="18287999"/>
            <a:chOff x="0" y="0"/>
            <a:chExt cx="813456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5E30B8-3FAD-EC7D-98B1-E7F7F0AC34D3}"/>
                </a:ext>
              </a:extLst>
            </p:cNvPr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1D6BE1-0DA1-A732-2228-5C47AAB51D16}"/>
                </a:ext>
              </a:extLst>
            </p:cNvPr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02A95D1-7365-4595-92C0-FDD47F4D591D}"/>
              </a:ext>
            </a:extLst>
          </p:cNvPr>
          <p:cNvSpPr/>
          <p:nvPr/>
        </p:nvSpPr>
        <p:spPr>
          <a:xfrm>
            <a:off x="457200" y="188766"/>
            <a:ext cx="2133600" cy="2133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58869F-9B78-CF28-96E0-B175C527B37C}"/>
              </a:ext>
            </a:extLst>
          </p:cNvPr>
          <p:cNvSpPr txBox="1">
            <a:spLocks/>
          </p:cNvSpPr>
          <p:nvPr/>
        </p:nvSpPr>
        <p:spPr>
          <a:xfrm>
            <a:off x="2514600" y="-53355"/>
            <a:ext cx="3962400" cy="143105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HỌC ĐỌC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FC088F-00CB-0555-8296-ABD96A7AF5BD}"/>
              </a:ext>
            </a:extLst>
          </p:cNvPr>
          <p:cNvSpPr txBox="1">
            <a:spLocks/>
          </p:cNvSpPr>
          <p:nvPr/>
        </p:nvSpPr>
        <p:spPr>
          <a:xfrm>
            <a:off x="3047999" y="1054846"/>
            <a:ext cx="8530044" cy="135055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08A11D-90E6-94D3-1380-26DA386AA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187466"/>
              </p:ext>
            </p:extLst>
          </p:nvPr>
        </p:nvGraphicFramePr>
        <p:xfrm>
          <a:off x="593542" y="3086100"/>
          <a:ext cx="1690803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572">
                  <a:extLst>
                    <a:ext uri="{9D8B030D-6E8A-4147-A177-3AD203B41FA5}">
                      <a16:colId xmlns:a16="http://schemas.microsoft.com/office/drawing/2014/main" val="2153010460"/>
                    </a:ext>
                  </a:extLst>
                </a:gridCol>
                <a:gridCol w="4254263">
                  <a:extLst>
                    <a:ext uri="{9D8B030D-6E8A-4147-A177-3AD203B41FA5}">
                      <a16:colId xmlns:a16="http://schemas.microsoft.com/office/drawing/2014/main" val="3516642797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6196474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529442475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498477848"/>
                    </a:ext>
                  </a:extLst>
                </a:gridCol>
              </a:tblGrid>
              <a:tr h="134794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trinh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thám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30278"/>
                  </a:ext>
                </a:extLst>
              </a:tr>
              <a:tr h="541782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endParaRPr lang="en-US" sz="4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Kiều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lầu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Bích</a:t>
                      </a:r>
                      <a:endParaRPr lang="en-US" sz="4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Kiều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Nguyệt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</a:t>
                      </a:r>
                      <a:endParaRPr lang="en-US" sz="4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endParaRPr lang="en-US" sz="4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4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</a:t>
                      </a:r>
                      <a:endParaRPr lang="en-US" sz="4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4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endParaRPr lang="en-US" sz="4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US" sz="4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endParaRPr lang="en-US" sz="4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chọi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4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440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Gói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4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en-US" sz="4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79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77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1910</Words>
  <Application>Microsoft Office PowerPoint</Application>
  <PresentationFormat>Custom</PresentationFormat>
  <Paragraphs>244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.VnTime</vt:lpstr>
      <vt:lpstr>Times New Roman</vt:lpstr>
      <vt:lpstr>#9Slide07 Bangers</vt:lpstr>
      <vt:lpstr>#9Slide05 Great Vibes</vt:lpstr>
      <vt:lpstr>#9Slide06 FS Playlist Script</vt:lpstr>
      <vt:lpstr>#9Slide07 SVNSalty Sans</vt:lpstr>
      <vt:lpstr>Calibri</vt:lpstr>
      <vt:lpstr>Arial</vt:lpstr>
      <vt:lpstr>#9Slide07 IcielBaliho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Kiến thức ngữ văn</dc:title>
  <dc:creator>Admin</dc:creator>
  <cp:lastModifiedBy>Administrator</cp:lastModifiedBy>
  <cp:revision>10</cp:revision>
  <dcterms:created xsi:type="dcterms:W3CDTF">2006-08-16T00:00:00Z</dcterms:created>
  <dcterms:modified xsi:type="dcterms:W3CDTF">2024-09-19T09:30:49Z</dcterms:modified>
  <dc:identifier>DAGDbuwRzcI</dc:identifier>
</cp:coreProperties>
</file>