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0" r:id="rId2"/>
    <p:sldMasterId id="2147483702" r:id="rId3"/>
    <p:sldMasterId id="2147483714" r:id="rId4"/>
    <p:sldMasterId id="2147483726" r:id="rId5"/>
    <p:sldMasterId id="2147483750" r:id="rId6"/>
    <p:sldMasterId id="2147483762" r:id="rId7"/>
    <p:sldMasterId id="2147483774" r:id="rId8"/>
    <p:sldMasterId id="2147483786" r:id="rId9"/>
    <p:sldMasterId id="2147483798" r:id="rId10"/>
    <p:sldMasterId id="2147483810" r:id="rId11"/>
    <p:sldMasterId id="2147483822" r:id="rId12"/>
    <p:sldMasterId id="2147483834" r:id="rId13"/>
    <p:sldMasterId id="2147483846" r:id="rId14"/>
    <p:sldMasterId id="2147483858" r:id="rId15"/>
  </p:sldMasterIdLst>
  <p:notesMasterIdLst>
    <p:notesMasterId r:id="rId91"/>
  </p:notesMasterIdLst>
  <p:sldIdLst>
    <p:sldId id="256" r:id="rId16"/>
    <p:sldId id="257" r:id="rId17"/>
    <p:sldId id="283" r:id="rId18"/>
    <p:sldId id="260" r:id="rId19"/>
    <p:sldId id="281" r:id="rId20"/>
    <p:sldId id="267" r:id="rId21"/>
    <p:sldId id="268" r:id="rId22"/>
    <p:sldId id="258" r:id="rId23"/>
    <p:sldId id="261" r:id="rId24"/>
    <p:sldId id="262" r:id="rId25"/>
    <p:sldId id="269" r:id="rId26"/>
    <p:sldId id="271" r:id="rId27"/>
    <p:sldId id="301" r:id="rId28"/>
    <p:sldId id="304" r:id="rId29"/>
    <p:sldId id="303" r:id="rId30"/>
    <p:sldId id="352" r:id="rId31"/>
    <p:sldId id="273" r:id="rId32"/>
    <p:sldId id="282" r:id="rId33"/>
    <p:sldId id="278" r:id="rId34"/>
    <p:sldId id="284" r:id="rId35"/>
    <p:sldId id="285" r:id="rId36"/>
    <p:sldId id="287" r:id="rId37"/>
    <p:sldId id="289" r:id="rId38"/>
    <p:sldId id="288" r:id="rId39"/>
    <p:sldId id="290" r:id="rId40"/>
    <p:sldId id="293" r:id="rId41"/>
    <p:sldId id="294" r:id="rId42"/>
    <p:sldId id="295" r:id="rId43"/>
    <p:sldId id="296" r:id="rId44"/>
    <p:sldId id="298" r:id="rId45"/>
    <p:sldId id="353" r:id="rId46"/>
    <p:sldId id="307" r:id="rId47"/>
    <p:sldId id="309" r:id="rId48"/>
    <p:sldId id="305" r:id="rId49"/>
    <p:sldId id="351" r:id="rId50"/>
    <p:sldId id="354" r:id="rId51"/>
    <p:sldId id="355" r:id="rId52"/>
    <p:sldId id="357" r:id="rId53"/>
    <p:sldId id="358" r:id="rId54"/>
    <p:sldId id="359" r:id="rId55"/>
    <p:sldId id="360" r:id="rId56"/>
    <p:sldId id="361" r:id="rId57"/>
    <p:sldId id="362" r:id="rId58"/>
    <p:sldId id="363" r:id="rId59"/>
    <p:sldId id="364" r:id="rId60"/>
    <p:sldId id="311" r:id="rId61"/>
    <p:sldId id="365" r:id="rId62"/>
    <p:sldId id="312" r:id="rId63"/>
    <p:sldId id="366" r:id="rId64"/>
    <p:sldId id="310" r:id="rId65"/>
    <p:sldId id="308" r:id="rId66"/>
    <p:sldId id="313" r:id="rId67"/>
    <p:sldId id="314" r:id="rId68"/>
    <p:sldId id="315" r:id="rId69"/>
    <p:sldId id="317" r:id="rId70"/>
    <p:sldId id="318" r:id="rId71"/>
    <p:sldId id="319" r:id="rId72"/>
    <p:sldId id="320" r:id="rId73"/>
    <p:sldId id="334" r:id="rId74"/>
    <p:sldId id="335" r:id="rId75"/>
    <p:sldId id="336" r:id="rId76"/>
    <p:sldId id="343" r:id="rId77"/>
    <p:sldId id="337" r:id="rId78"/>
    <p:sldId id="338" r:id="rId79"/>
    <p:sldId id="339" r:id="rId80"/>
    <p:sldId id="340" r:id="rId81"/>
    <p:sldId id="341" r:id="rId82"/>
    <p:sldId id="342" r:id="rId83"/>
    <p:sldId id="344" r:id="rId84"/>
    <p:sldId id="346" r:id="rId85"/>
    <p:sldId id="345" r:id="rId86"/>
    <p:sldId id="316" r:id="rId87"/>
    <p:sldId id="347" r:id="rId88"/>
    <p:sldId id="349" r:id="rId89"/>
    <p:sldId id="350"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4" userDrawn="1">
          <p15:clr>
            <a:srgbClr val="A4A3A4"/>
          </p15:clr>
        </p15:guide>
        <p15:guide id="2" pos="3792" userDrawn="1">
          <p15:clr>
            <a:srgbClr val="A4A3A4"/>
          </p15:clr>
        </p15:guide>
        <p15:guide id="3" pos="25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5" clrIdx="0">
    <p:extLst>
      <p:ext uri="{19B8F6BF-5375-455C-9EA6-DF929625EA0E}">
        <p15:presenceInfo xmlns:p15="http://schemas.microsoft.com/office/powerpoint/2012/main" xmlns="" userId="222f1c7e07c9b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D805"/>
    <a:srgbClr val="008000"/>
    <a:srgbClr val="1F753A"/>
    <a:srgbClr val="3DAF4F"/>
    <a:srgbClr val="B4EFD6"/>
    <a:srgbClr val="BCD8C0"/>
    <a:srgbClr val="55AA25"/>
    <a:srgbClr val="00A346"/>
    <a:srgbClr val="ADADAD"/>
    <a:srgbClr val="CADB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0331" autoAdjust="0"/>
  </p:normalViewPr>
  <p:slideViewPr>
    <p:cSldViewPr snapToGrid="0">
      <p:cViewPr>
        <p:scale>
          <a:sx n="73" d="100"/>
          <a:sy n="73" d="100"/>
        </p:scale>
        <p:origin x="-624" y="-192"/>
      </p:cViewPr>
      <p:guideLst>
        <p:guide orient="horz" pos="2184"/>
        <p:guide pos="3792"/>
        <p:guide pos="25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slide" Target="slides/slide74.xml"/><Relationship Id="rId97" Type="http://schemas.microsoft.com/office/2016/11/relationships/changesInfo" Target="changesInfos/changesInfo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slide" Target="slides/slide75.xml"/><Relationship Id="rId95" Type="http://schemas.openxmlformats.org/officeDocument/2006/relationships/theme" Target="theme/theme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úy Mai" userId="222f1c7e07c9bd7a" providerId="LiveId" clId="{06ADFD30-169F-4340-8FB3-4E5864914BC7}"/>
    <pc:docChg chg="undo redo custSel addSld delSld modSld sldOrd modMainMaster">
      <pc:chgData name="Thúy Mai" userId="222f1c7e07c9bd7a" providerId="LiveId" clId="{06ADFD30-169F-4340-8FB3-4E5864914BC7}" dt="2022-05-22T06:01:03.197" v="13888" actId="20577"/>
      <pc:docMkLst>
        <pc:docMk/>
      </pc:docMkLst>
      <pc:sldChg chg="addSp delSp modSp mod modTransition setBg delAnim modAnim">
        <pc:chgData name="Thúy Mai" userId="222f1c7e07c9bd7a" providerId="LiveId" clId="{06ADFD30-169F-4340-8FB3-4E5864914BC7}" dt="2022-04-28T17:20:10.622" v="7246"/>
        <pc:sldMkLst>
          <pc:docMk/>
          <pc:sldMk cId="1304268100" sldId="256"/>
        </pc:sldMkLst>
        <pc:spChg chg="del mod">
          <ac:chgData name="Thúy Mai" userId="222f1c7e07c9bd7a" providerId="LiveId" clId="{06ADFD30-169F-4340-8FB3-4E5864914BC7}" dt="2022-04-28T15:44:06.451" v="6343" actId="478"/>
          <ac:spMkLst>
            <pc:docMk/>
            <pc:sldMk cId="1304268100" sldId="256"/>
            <ac:spMk id="2" creationId="{4139C487-0E8D-4BAE-90C7-2DA9C5A522DF}"/>
          </ac:spMkLst>
        </pc:spChg>
        <pc:spChg chg="add del mod">
          <ac:chgData name="Thúy Mai" userId="222f1c7e07c9bd7a" providerId="LiveId" clId="{06ADFD30-169F-4340-8FB3-4E5864914BC7}" dt="2022-04-28T15:44:10.980" v="6344" actId="478"/>
          <ac:spMkLst>
            <pc:docMk/>
            <pc:sldMk cId="1304268100" sldId="256"/>
            <ac:spMk id="4" creationId="{2BE409C5-1427-19AF-EF20-9D72147F0CC8}"/>
          </ac:spMkLst>
        </pc:spChg>
        <pc:spChg chg="add del mod ord">
          <ac:chgData name="Thúy Mai" userId="222f1c7e07c9bd7a" providerId="LiveId" clId="{06ADFD30-169F-4340-8FB3-4E5864914BC7}" dt="2022-04-28T16:10:10.224" v="6492"/>
          <ac:spMkLst>
            <pc:docMk/>
            <pc:sldMk cId="1304268100" sldId="256"/>
            <ac:spMk id="5" creationId="{714A6AF9-17BF-01A3-C40D-7CC8C0080DED}"/>
          </ac:spMkLst>
        </pc:spChg>
        <pc:spChg chg="add del mod">
          <ac:chgData name="Thúy Mai" userId="222f1c7e07c9bd7a" providerId="LiveId" clId="{06ADFD30-169F-4340-8FB3-4E5864914BC7}" dt="2022-04-28T15:47:17.133" v="6368"/>
          <ac:spMkLst>
            <pc:docMk/>
            <pc:sldMk cId="1304268100" sldId="256"/>
            <ac:spMk id="6" creationId="{0994FBCC-AE46-4BD9-AD63-C8F63D2CC9D0}"/>
          </ac:spMkLst>
        </pc:spChg>
        <pc:spChg chg="add del mod">
          <ac:chgData name="Thúy Mai" userId="222f1c7e07c9bd7a" providerId="LiveId" clId="{06ADFD30-169F-4340-8FB3-4E5864914BC7}" dt="2022-04-27T01:26:31.839" v="3624" actId="478"/>
          <ac:spMkLst>
            <pc:docMk/>
            <pc:sldMk cId="1304268100" sldId="256"/>
            <ac:spMk id="7" creationId="{78DF5887-29A6-4800-8F6E-C207AD6D7B5C}"/>
          </ac:spMkLst>
        </pc:spChg>
        <pc:spChg chg="add del">
          <ac:chgData name="Thúy Mai" userId="222f1c7e07c9bd7a" providerId="LiveId" clId="{06ADFD30-169F-4340-8FB3-4E5864914BC7}" dt="2022-04-27T01:26:36.787" v="3627" actId="478"/>
          <ac:spMkLst>
            <pc:docMk/>
            <pc:sldMk cId="1304268100" sldId="256"/>
            <ac:spMk id="8" creationId="{352654CE-6C71-4C33-86F2-736B4F2B50A2}"/>
          </ac:spMkLst>
        </pc:spChg>
        <pc:spChg chg="add del mod ord">
          <ac:chgData name="Thúy Mai" userId="222f1c7e07c9bd7a" providerId="LiveId" clId="{06ADFD30-169F-4340-8FB3-4E5864914BC7}" dt="2022-04-28T16:15:27.983" v="6552" actId="207"/>
          <ac:spMkLst>
            <pc:docMk/>
            <pc:sldMk cId="1304268100" sldId="256"/>
            <ac:spMk id="9" creationId="{F8AC4D4F-89DB-4163-A36E-554019BB9CBF}"/>
          </ac:spMkLst>
        </pc:spChg>
        <pc:spChg chg="mod">
          <ac:chgData name="Thúy Mai" userId="222f1c7e07c9bd7a" providerId="LiveId" clId="{06ADFD30-169F-4340-8FB3-4E5864914BC7}" dt="2022-04-28T15:46:00.858" v="6357"/>
          <ac:spMkLst>
            <pc:docMk/>
            <pc:sldMk cId="1304268100" sldId="256"/>
            <ac:spMk id="10" creationId="{DA8CBC19-21F7-0F4F-14D9-CCBD60F76CD9}"/>
          </ac:spMkLst>
        </pc:spChg>
        <pc:spChg chg="mod ord">
          <ac:chgData name="Thúy Mai" userId="222f1c7e07c9bd7a" providerId="LiveId" clId="{06ADFD30-169F-4340-8FB3-4E5864914BC7}" dt="2022-04-28T16:09:36.872" v="6489"/>
          <ac:spMkLst>
            <pc:docMk/>
            <pc:sldMk cId="1304268100" sldId="256"/>
            <ac:spMk id="11" creationId="{EC74873A-E8D8-D420-1F0A-A08CAC9DFF3E}"/>
          </ac:spMkLst>
        </pc:spChg>
        <pc:spChg chg="add del mod">
          <ac:chgData name="Thúy Mai" userId="222f1c7e07c9bd7a" providerId="LiveId" clId="{06ADFD30-169F-4340-8FB3-4E5864914BC7}" dt="2022-04-28T16:10:10.224" v="6492"/>
          <ac:spMkLst>
            <pc:docMk/>
            <pc:sldMk cId="1304268100" sldId="256"/>
            <ac:spMk id="13" creationId="{AD791B67-7B5C-DD62-9868-15433D3656F7}"/>
          </ac:spMkLst>
        </pc:spChg>
        <pc:spChg chg="mod">
          <ac:chgData name="Thúy Mai" userId="222f1c7e07c9bd7a" providerId="LiveId" clId="{06ADFD30-169F-4340-8FB3-4E5864914BC7}" dt="2022-04-28T16:13:18.927" v="6535" actId="207"/>
          <ac:spMkLst>
            <pc:docMk/>
            <pc:sldMk cId="1304268100" sldId="256"/>
            <ac:spMk id="14" creationId="{588843E7-EF3F-6B49-BA3F-B9280E92C165}"/>
          </ac:spMkLst>
        </pc:spChg>
        <pc:graphicFrameChg chg="add del mod">
          <ac:chgData name="Thúy Mai" userId="222f1c7e07c9bd7a" providerId="LiveId" clId="{06ADFD30-169F-4340-8FB3-4E5864914BC7}" dt="2022-04-26T11:20:57.792" v="2"/>
          <ac:graphicFrameMkLst>
            <pc:docMk/>
            <pc:sldMk cId="1304268100" sldId="256"/>
            <ac:graphicFrameMk id="4" creationId="{5471BA8A-5CD3-41AA-B7FC-DABEB8B7425B}"/>
          </ac:graphicFrameMkLst>
        </pc:graphicFrameChg>
        <pc:picChg chg="add mod">
          <ac:chgData name="Thúy Mai" userId="222f1c7e07c9bd7a" providerId="LiveId" clId="{06ADFD30-169F-4340-8FB3-4E5864914BC7}" dt="2022-04-28T15:45:01.844" v="6352" actId="14100"/>
          <ac:picMkLst>
            <pc:docMk/>
            <pc:sldMk cId="1304268100" sldId="256"/>
            <ac:picMk id="7" creationId="{EEBA7355-6A6C-0369-A6CC-DD35938025A9}"/>
          </ac:picMkLst>
        </pc:picChg>
        <pc:picChg chg="add del mod">
          <ac:chgData name="Thúy Mai" userId="222f1c7e07c9bd7a" providerId="LiveId" clId="{06ADFD30-169F-4340-8FB3-4E5864914BC7}" dt="2022-04-26T14:14:15.157" v="1263" actId="478"/>
          <ac:picMkLst>
            <pc:docMk/>
            <pc:sldMk cId="1304268100" sldId="256"/>
            <ac:picMk id="8" creationId="{BA24CD30-FD65-4365-997D-97B62E7A3C0D}"/>
          </ac:picMkLst>
        </pc:picChg>
        <pc:picChg chg="add del mod">
          <ac:chgData name="Thúy Mai" userId="222f1c7e07c9bd7a" providerId="LiveId" clId="{06ADFD30-169F-4340-8FB3-4E5864914BC7}" dt="2022-04-26T14:15:02.905" v="1265" actId="478"/>
          <ac:picMkLst>
            <pc:docMk/>
            <pc:sldMk cId="1304268100" sldId="256"/>
            <ac:picMk id="10" creationId="{8AB4C995-9DE9-47C5-B4BF-E541E12DEBA5}"/>
          </ac:picMkLst>
        </pc:picChg>
        <pc:picChg chg="add del mod">
          <ac:chgData name="Thúy Mai" userId="222f1c7e07c9bd7a" providerId="LiveId" clId="{06ADFD30-169F-4340-8FB3-4E5864914BC7}" dt="2022-04-28T15:41:35.527" v="6321" actId="21"/>
          <ac:picMkLst>
            <pc:docMk/>
            <pc:sldMk cId="1304268100" sldId="256"/>
            <ac:picMk id="12" creationId="{DA09795D-0F3C-42A8-A684-4E26EB54CD30}"/>
          </ac:picMkLst>
        </pc:picChg>
      </pc:sldChg>
      <pc:sldChg chg="addSp delSp modSp new mod ord modTransition modAnim">
        <pc:chgData name="Thúy Mai" userId="222f1c7e07c9bd7a" providerId="LiveId" clId="{06ADFD30-169F-4340-8FB3-4E5864914BC7}" dt="2022-04-29T04:19:54.500" v="7488" actId="14100"/>
        <pc:sldMkLst>
          <pc:docMk/>
          <pc:sldMk cId="1362738415" sldId="257"/>
        </pc:sldMkLst>
        <pc:spChg chg="del">
          <ac:chgData name="Thúy Mai" userId="222f1c7e07c9bd7a" providerId="LiveId" clId="{06ADFD30-169F-4340-8FB3-4E5864914BC7}" dt="2022-04-26T11:24:06.319" v="71" actId="478"/>
          <ac:spMkLst>
            <pc:docMk/>
            <pc:sldMk cId="1362738415" sldId="257"/>
            <ac:spMk id="2" creationId="{B37CF31D-5B26-41F1-A7BA-8E644C7A6514}"/>
          </ac:spMkLst>
        </pc:spChg>
        <pc:spChg chg="del">
          <ac:chgData name="Thúy Mai" userId="222f1c7e07c9bd7a" providerId="LiveId" clId="{06ADFD30-169F-4340-8FB3-4E5864914BC7}" dt="2022-04-26T11:24:07.586" v="72" actId="478"/>
          <ac:spMkLst>
            <pc:docMk/>
            <pc:sldMk cId="1362738415" sldId="257"/>
            <ac:spMk id="3" creationId="{402563CF-4AEB-4308-8625-CB1259E59930}"/>
          </ac:spMkLst>
        </pc:spChg>
        <pc:graphicFrameChg chg="add del mod">
          <ac:chgData name="Thúy Mai" userId="222f1c7e07c9bd7a" providerId="LiveId" clId="{06ADFD30-169F-4340-8FB3-4E5864914BC7}" dt="2022-04-26T11:24:08.942" v="75"/>
          <ac:graphicFrameMkLst>
            <pc:docMk/>
            <pc:sldMk cId="1362738415" sldId="257"/>
            <ac:graphicFrameMk id="4" creationId="{AB8C940D-5144-4424-9F32-C4F5E3981322}"/>
          </ac:graphicFrameMkLst>
        </pc:graphicFrameChg>
        <pc:graphicFrameChg chg="add del mod">
          <ac:chgData name="Thúy Mai" userId="222f1c7e07c9bd7a" providerId="LiveId" clId="{06ADFD30-169F-4340-8FB3-4E5864914BC7}" dt="2022-04-26T11:24:32.434" v="84"/>
          <ac:graphicFrameMkLst>
            <pc:docMk/>
            <pc:sldMk cId="1362738415" sldId="257"/>
            <ac:graphicFrameMk id="5" creationId="{CF983CBA-1D2E-4D23-832A-CAAC18CE5155}"/>
          </ac:graphicFrameMkLst>
        </pc:graphicFrameChg>
        <pc:picChg chg="add mod">
          <ac:chgData name="Thúy Mai" userId="222f1c7e07c9bd7a" providerId="LiveId" clId="{06ADFD30-169F-4340-8FB3-4E5864914BC7}" dt="2022-04-29T04:19:48.884" v="7486" actId="14100"/>
          <ac:picMkLst>
            <pc:docMk/>
            <pc:sldMk cId="1362738415" sldId="257"/>
            <ac:picMk id="3" creationId="{C86B1B86-21A6-8525-3977-AAC8FE460260}"/>
          </ac:picMkLst>
        </pc:picChg>
        <pc:picChg chg="add del mod">
          <ac:chgData name="Thúy Mai" userId="222f1c7e07c9bd7a" providerId="LiveId" clId="{06ADFD30-169F-4340-8FB3-4E5864914BC7}" dt="2022-04-29T04:19:34.270" v="7482" actId="478"/>
          <ac:picMkLst>
            <pc:docMk/>
            <pc:sldMk cId="1362738415" sldId="257"/>
            <ac:picMk id="4" creationId="{B021F67F-6614-B6C9-BA70-86D684DD67DF}"/>
          </ac:picMkLst>
        </pc:picChg>
        <pc:picChg chg="add del mod">
          <ac:chgData name="Thúy Mai" userId="222f1c7e07c9bd7a" providerId="LiveId" clId="{06ADFD30-169F-4340-8FB3-4E5864914BC7}" dt="2022-04-26T14:09:46.906" v="1222" actId="478"/>
          <ac:picMkLst>
            <pc:docMk/>
            <pc:sldMk cId="1362738415" sldId="257"/>
            <ac:picMk id="7" creationId="{36B3F635-094F-4FB2-932D-3D90E4600044}"/>
          </ac:picMkLst>
        </pc:picChg>
        <pc:picChg chg="add mod">
          <ac:chgData name="Thúy Mai" userId="222f1c7e07c9bd7a" providerId="LiveId" clId="{06ADFD30-169F-4340-8FB3-4E5864914BC7}" dt="2022-04-28T15:42:03.366" v="6330" actId="14100"/>
          <ac:picMkLst>
            <pc:docMk/>
            <pc:sldMk cId="1362738415" sldId="257"/>
            <ac:picMk id="9" creationId="{F4CCC6B5-22DC-49A5-A102-9A3BC3B0390A}"/>
          </ac:picMkLst>
        </pc:picChg>
        <pc:picChg chg="add mod">
          <ac:chgData name="Thúy Mai" userId="222f1c7e07c9bd7a" providerId="LiveId" clId="{06ADFD30-169F-4340-8FB3-4E5864914BC7}" dt="2022-04-29T04:19:54.500" v="7488" actId="14100"/>
          <ac:picMkLst>
            <pc:docMk/>
            <pc:sldMk cId="1362738415" sldId="257"/>
            <ac:picMk id="11" creationId="{2199A3E8-D3A2-4034-B3FA-64DCA85EC868}"/>
          </ac:picMkLst>
        </pc:picChg>
        <pc:picChg chg="add del mod">
          <ac:chgData name="Thúy Mai" userId="222f1c7e07c9bd7a" providerId="LiveId" clId="{06ADFD30-169F-4340-8FB3-4E5864914BC7}" dt="2022-04-26T14:09:28.315" v="1218" actId="478"/>
          <ac:picMkLst>
            <pc:docMk/>
            <pc:sldMk cId="1362738415" sldId="257"/>
            <ac:picMk id="1026" creationId="{0F9E25A9-EA15-4F13-AB1C-8229DA01D023}"/>
          </ac:picMkLst>
        </pc:picChg>
        <pc:picChg chg="add del mod">
          <ac:chgData name="Thúy Mai" userId="222f1c7e07c9bd7a" providerId="LiveId" clId="{06ADFD30-169F-4340-8FB3-4E5864914BC7}" dt="2022-04-26T14:10:06.038" v="1227" actId="478"/>
          <ac:picMkLst>
            <pc:docMk/>
            <pc:sldMk cId="1362738415" sldId="257"/>
            <ac:picMk id="1027" creationId="{1EC9813A-9447-4C67-9DB6-2B9F5B0E85FA}"/>
          </ac:picMkLst>
        </pc:picChg>
      </pc:sldChg>
      <pc:sldChg chg="addSp delSp modSp new mod modTransition modAnim">
        <pc:chgData name="Thúy Mai" userId="222f1c7e07c9bd7a" providerId="LiveId" clId="{06ADFD30-169F-4340-8FB3-4E5864914BC7}" dt="2022-05-02T11:48:04.315" v="11651" actId="207"/>
        <pc:sldMkLst>
          <pc:docMk/>
          <pc:sldMk cId="1799034581" sldId="258"/>
        </pc:sldMkLst>
        <pc:spChg chg="del">
          <ac:chgData name="Thúy Mai" userId="222f1c7e07c9bd7a" providerId="LiveId" clId="{06ADFD30-169F-4340-8FB3-4E5864914BC7}" dt="2022-04-26T11:25:54.484" v="99" actId="478"/>
          <ac:spMkLst>
            <pc:docMk/>
            <pc:sldMk cId="1799034581" sldId="258"/>
            <ac:spMk id="2" creationId="{666931ED-E773-4DBC-BE32-4295A897FBC7}"/>
          </ac:spMkLst>
        </pc:spChg>
        <pc:spChg chg="del">
          <ac:chgData name="Thúy Mai" userId="222f1c7e07c9bd7a" providerId="LiveId" clId="{06ADFD30-169F-4340-8FB3-4E5864914BC7}" dt="2022-04-26T11:25:55.539" v="100" actId="478"/>
          <ac:spMkLst>
            <pc:docMk/>
            <pc:sldMk cId="1799034581" sldId="258"/>
            <ac:spMk id="3" creationId="{9F284218-6BD8-4702-B433-FE4502922244}"/>
          </ac:spMkLst>
        </pc:spChg>
        <pc:spChg chg="add mod">
          <ac:chgData name="Thúy Mai" userId="222f1c7e07c9bd7a" providerId="LiveId" clId="{06ADFD30-169F-4340-8FB3-4E5864914BC7}" dt="2022-04-28T16:41:31.312" v="6876" actId="1076"/>
          <ac:spMkLst>
            <pc:docMk/>
            <pc:sldMk cId="1799034581" sldId="258"/>
            <ac:spMk id="7" creationId="{FCD0320C-4DC8-422F-BD9A-42077ECC2144}"/>
          </ac:spMkLst>
        </pc:spChg>
        <pc:spChg chg="add mod">
          <ac:chgData name="Thúy Mai" userId="222f1c7e07c9bd7a" providerId="LiveId" clId="{06ADFD30-169F-4340-8FB3-4E5864914BC7}" dt="2022-05-02T11:48:04.315" v="11651" actId="207"/>
          <ac:spMkLst>
            <pc:docMk/>
            <pc:sldMk cId="1799034581" sldId="258"/>
            <ac:spMk id="9" creationId="{070E6CC4-7691-4F18-AA9A-A9B6D80763DF}"/>
          </ac:spMkLst>
        </pc:spChg>
        <pc:graphicFrameChg chg="add del mod">
          <ac:chgData name="Thúy Mai" userId="222f1c7e07c9bd7a" providerId="LiveId" clId="{06ADFD30-169F-4340-8FB3-4E5864914BC7}" dt="2022-04-26T11:25:56.916" v="103"/>
          <ac:graphicFrameMkLst>
            <pc:docMk/>
            <pc:sldMk cId="1799034581" sldId="258"/>
            <ac:graphicFrameMk id="4" creationId="{BB2B6B65-2D98-46A9-BC3A-744E80CB260D}"/>
          </ac:graphicFrameMkLst>
        </pc:graphicFrameChg>
        <pc:graphicFrameChg chg="add mod modGraphic">
          <ac:chgData name="Thúy Mai" userId="222f1c7e07c9bd7a" providerId="LiveId" clId="{06ADFD30-169F-4340-8FB3-4E5864914BC7}" dt="2022-04-29T05:48:21.907" v="8184" actId="1076"/>
          <ac:graphicFrameMkLst>
            <pc:docMk/>
            <pc:sldMk cId="1799034581" sldId="258"/>
            <ac:graphicFrameMk id="5" creationId="{11337565-0335-42CE-B119-C81372888A5E}"/>
          </ac:graphicFrameMkLst>
        </pc:graphicFrameChg>
        <pc:picChg chg="add del mod ord">
          <ac:chgData name="Thúy Mai" userId="222f1c7e07c9bd7a" providerId="LiveId" clId="{06ADFD30-169F-4340-8FB3-4E5864914BC7}" dt="2022-04-28T16:39:23.828" v="6860" actId="478"/>
          <ac:picMkLst>
            <pc:docMk/>
            <pc:sldMk cId="1799034581" sldId="258"/>
            <ac:picMk id="6" creationId="{B171B842-5DC2-405E-BF84-D0C350F177B8}"/>
          </ac:picMkLst>
        </pc:picChg>
      </pc:sldChg>
      <pc:sldChg chg="addSp delSp modSp new del mod ord modAnim">
        <pc:chgData name="Thúy Mai" userId="222f1c7e07c9bd7a" providerId="LiveId" clId="{06ADFD30-169F-4340-8FB3-4E5864914BC7}" dt="2022-04-26T14:28:58.172" v="1456" actId="47"/>
        <pc:sldMkLst>
          <pc:docMk/>
          <pc:sldMk cId="3540174445" sldId="259"/>
        </pc:sldMkLst>
        <pc:spChg chg="del">
          <ac:chgData name="Thúy Mai" userId="222f1c7e07c9bd7a" providerId="LiveId" clId="{06ADFD30-169F-4340-8FB3-4E5864914BC7}" dt="2022-04-26T12:49:35.030" v="324" actId="478"/>
          <ac:spMkLst>
            <pc:docMk/>
            <pc:sldMk cId="3540174445" sldId="259"/>
            <ac:spMk id="2" creationId="{315D657E-E042-4839-9E8A-77F3643A9A0D}"/>
          </ac:spMkLst>
        </pc:spChg>
        <pc:spChg chg="del">
          <ac:chgData name="Thúy Mai" userId="222f1c7e07c9bd7a" providerId="LiveId" clId="{06ADFD30-169F-4340-8FB3-4E5864914BC7}" dt="2022-04-26T12:48:38.356" v="323"/>
          <ac:spMkLst>
            <pc:docMk/>
            <pc:sldMk cId="3540174445" sldId="259"/>
            <ac:spMk id="3" creationId="{B60C1547-FA55-405F-A745-9E4663B51972}"/>
          </ac:spMkLst>
        </pc:spChg>
        <pc:picChg chg="add mod">
          <ac:chgData name="Thúy Mai" userId="222f1c7e07c9bd7a" providerId="LiveId" clId="{06ADFD30-169F-4340-8FB3-4E5864914BC7}" dt="2022-04-26T12:48:38.356" v="323"/>
          <ac:picMkLst>
            <pc:docMk/>
            <pc:sldMk cId="3540174445" sldId="259"/>
            <ac:picMk id="4" creationId="{B5720A6E-0B94-434E-B7C4-4DE53E5F5319}"/>
          </ac:picMkLst>
        </pc:picChg>
      </pc:sldChg>
      <pc:sldChg chg="addSp delSp modSp new mod modTransition setBg delAnim modAnim">
        <pc:chgData name="Thúy Mai" userId="222f1c7e07c9bd7a" providerId="LiveId" clId="{06ADFD30-169F-4340-8FB3-4E5864914BC7}" dt="2022-04-28T16:28:08.008" v="6781" actId="1076"/>
        <pc:sldMkLst>
          <pc:docMk/>
          <pc:sldMk cId="299901974" sldId="260"/>
        </pc:sldMkLst>
        <pc:spChg chg="del mod">
          <ac:chgData name="Thúy Mai" userId="222f1c7e07c9bd7a" providerId="LiveId" clId="{06ADFD30-169F-4340-8FB3-4E5864914BC7}" dt="2022-04-26T14:18:24.080" v="1281" actId="478"/>
          <ac:spMkLst>
            <pc:docMk/>
            <pc:sldMk cId="299901974" sldId="260"/>
            <ac:spMk id="2" creationId="{4FE00BAB-E615-4819-A431-C968A9E68390}"/>
          </ac:spMkLst>
        </pc:spChg>
        <pc:spChg chg="add del mod">
          <ac:chgData name="Thúy Mai" userId="222f1c7e07c9bd7a" providerId="LiveId" clId="{06ADFD30-169F-4340-8FB3-4E5864914BC7}" dt="2022-04-28T15:53:42.689" v="6408"/>
          <ac:spMkLst>
            <pc:docMk/>
            <pc:sldMk cId="299901974" sldId="260"/>
            <ac:spMk id="2" creationId="{BE0911FB-9909-377E-692B-4B36BF66BDBD}"/>
          </ac:spMkLst>
        </pc:spChg>
        <pc:spChg chg="add del mod">
          <ac:chgData name="Thúy Mai" userId="222f1c7e07c9bd7a" providerId="LiveId" clId="{06ADFD30-169F-4340-8FB3-4E5864914BC7}" dt="2022-04-28T15:53:42.689" v="6408"/>
          <ac:spMkLst>
            <pc:docMk/>
            <pc:sldMk cId="299901974" sldId="260"/>
            <ac:spMk id="3" creationId="{9238E721-3353-2B02-72FE-58B2D35C3290}"/>
          </ac:spMkLst>
        </pc:spChg>
        <pc:spChg chg="del">
          <ac:chgData name="Thúy Mai" userId="222f1c7e07c9bd7a" providerId="LiveId" clId="{06ADFD30-169F-4340-8FB3-4E5864914BC7}" dt="2022-04-26T12:52:26.457" v="342" actId="478"/>
          <ac:spMkLst>
            <pc:docMk/>
            <pc:sldMk cId="299901974" sldId="260"/>
            <ac:spMk id="3" creationId="{9FA486FA-CA46-48E5-A29A-F80E85855465}"/>
          </ac:spMkLst>
        </pc:spChg>
        <pc:spChg chg="add del mod">
          <ac:chgData name="Thúy Mai" userId="222f1c7e07c9bd7a" providerId="LiveId" clId="{06ADFD30-169F-4340-8FB3-4E5864914BC7}" dt="2022-04-28T15:58:22.900" v="6445"/>
          <ac:spMkLst>
            <pc:docMk/>
            <pc:sldMk cId="299901974" sldId="260"/>
            <ac:spMk id="4" creationId="{A50156D4-F8E0-46A1-4B61-98669D6CFC32}"/>
          </ac:spMkLst>
        </pc:spChg>
        <pc:spChg chg="add del mod">
          <ac:chgData name="Thúy Mai" userId="222f1c7e07c9bd7a" providerId="LiveId" clId="{06ADFD30-169F-4340-8FB3-4E5864914BC7}" dt="2022-04-26T14:18:25.399" v="1282" actId="478"/>
          <ac:spMkLst>
            <pc:docMk/>
            <pc:sldMk cId="299901974" sldId="260"/>
            <ac:spMk id="6" creationId="{D480B711-E6A0-4A47-B3F2-3A2A8EFE6FBF}"/>
          </ac:spMkLst>
        </pc:spChg>
        <pc:spChg chg="mod">
          <ac:chgData name="Thúy Mai" userId="222f1c7e07c9bd7a" providerId="LiveId" clId="{06ADFD30-169F-4340-8FB3-4E5864914BC7}" dt="2022-04-28T15:53:35.293" v="6407"/>
          <ac:spMkLst>
            <pc:docMk/>
            <pc:sldMk cId="299901974" sldId="260"/>
            <ac:spMk id="7" creationId="{ACF902C4-3A92-960D-676E-A36B0BC08D98}"/>
          </ac:spMkLst>
        </pc:spChg>
        <pc:spChg chg="mod">
          <ac:chgData name="Thúy Mai" userId="222f1c7e07c9bd7a" providerId="LiveId" clId="{06ADFD30-169F-4340-8FB3-4E5864914BC7}" dt="2022-04-28T16:14:15.448" v="6547" actId="207"/>
          <ac:spMkLst>
            <pc:docMk/>
            <pc:sldMk cId="299901974" sldId="260"/>
            <ac:spMk id="8" creationId="{EFF46C95-D8B0-5561-7CE5-E242BDFAD4B2}"/>
          </ac:spMkLst>
        </pc:spChg>
        <pc:spChg chg="add del mod">
          <ac:chgData name="Thúy Mai" userId="222f1c7e07c9bd7a" providerId="LiveId" clId="{06ADFD30-169F-4340-8FB3-4E5864914BC7}" dt="2022-04-28T15:54:03.168" v="6411" actId="478"/>
          <ac:spMkLst>
            <pc:docMk/>
            <pc:sldMk cId="299901974" sldId="260"/>
            <ac:spMk id="9" creationId="{AAACB615-0B48-A5FE-A826-C8EAE1684E08}"/>
          </ac:spMkLst>
        </pc:spChg>
        <pc:spChg chg="add del mod">
          <ac:chgData name="Thúy Mai" userId="222f1c7e07c9bd7a" providerId="LiveId" clId="{06ADFD30-169F-4340-8FB3-4E5864914BC7}" dt="2022-04-28T15:55:07.769" v="6417" actId="478"/>
          <ac:spMkLst>
            <pc:docMk/>
            <pc:sldMk cId="299901974" sldId="260"/>
            <ac:spMk id="11" creationId="{508A8D6B-9109-0DA1-D369-3FEECE29611F}"/>
          </ac:spMkLst>
        </pc:spChg>
        <pc:spChg chg="add del mod">
          <ac:chgData name="Thúy Mai" userId="222f1c7e07c9bd7a" providerId="LiveId" clId="{06ADFD30-169F-4340-8FB3-4E5864914BC7}" dt="2022-04-26T14:30:19.168" v="1464" actId="478"/>
          <ac:spMkLst>
            <pc:docMk/>
            <pc:sldMk cId="299901974" sldId="260"/>
            <ac:spMk id="12" creationId="{0A86420E-3E6B-4E92-8E44-BD8EF2547775}"/>
          </ac:spMkLst>
        </pc:spChg>
        <pc:spChg chg="add del mod">
          <ac:chgData name="Thúy Mai" userId="222f1c7e07c9bd7a" providerId="LiveId" clId="{06ADFD30-169F-4340-8FB3-4E5864914BC7}" dt="2022-04-28T15:58:22.900" v="6445"/>
          <ac:spMkLst>
            <pc:docMk/>
            <pc:sldMk cId="299901974" sldId="260"/>
            <ac:spMk id="12" creationId="{E0011376-5195-6DE5-A3B8-0CC13BC863B5}"/>
          </ac:spMkLst>
        </pc:spChg>
        <pc:spChg chg="mod">
          <ac:chgData name="Thúy Mai" userId="222f1c7e07c9bd7a" providerId="LiveId" clId="{06ADFD30-169F-4340-8FB3-4E5864914BC7}" dt="2022-04-28T15:58:04.682" v="6442"/>
          <ac:spMkLst>
            <pc:docMk/>
            <pc:sldMk cId="299901974" sldId="260"/>
            <ac:spMk id="13" creationId="{9C7996FF-04F4-7637-8C8A-8C8E160E8721}"/>
          </ac:spMkLst>
        </pc:spChg>
        <pc:spChg chg="add mod">
          <ac:chgData name="Thúy Mai" userId="222f1c7e07c9bd7a" providerId="LiveId" clId="{06ADFD30-169F-4340-8FB3-4E5864914BC7}" dt="2022-04-28T16:26:09.014" v="6759" actId="1076"/>
          <ac:spMkLst>
            <pc:docMk/>
            <pc:sldMk cId="299901974" sldId="260"/>
            <ac:spMk id="14" creationId="{761421B1-1906-4F8E-BF53-DF1E9D07C1F2}"/>
          </ac:spMkLst>
        </pc:spChg>
        <pc:spChg chg="mod ord">
          <ac:chgData name="Thúy Mai" userId="222f1c7e07c9bd7a" providerId="LiveId" clId="{06ADFD30-169F-4340-8FB3-4E5864914BC7}" dt="2022-04-28T16:21:05.764" v="6570" actId="2085"/>
          <ac:spMkLst>
            <pc:docMk/>
            <pc:sldMk cId="299901974" sldId="260"/>
            <ac:spMk id="15" creationId="{62F1F112-92EF-61F4-5A3E-85532301C876}"/>
          </ac:spMkLst>
        </pc:spChg>
        <pc:spChg chg="add del mod ord">
          <ac:chgData name="Thúy Mai" userId="222f1c7e07c9bd7a" providerId="LiveId" clId="{06ADFD30-169F-4340-8FB3-4E5864914BC7}" dt="2022-04-28T16:19:30.266" v="6559" actId="478"/>
          <ac:spMkLst>
            <pc:docMk/>
            <pc:sldMk cId="299901974" sldId="260"/>
            <ac:spMk id="17" creationId="{952F1D98-C680-45FC-93CF-267DF29BC16B}"/>
          </ac:spMkLst>
        </pc:spChg>
        <pc:spChg chg="add del mod">
          <ac:chgData name="Thúy Mai" userId="222f1c7e07c9bd7a" providerId="LiveId" clId="{06ADFD30-169F-4340-8FB3-4E5864914BC7}" dt="2022-04-26T16:47:36.653" v="2996" actId="478"/>
          <ac:spMkLst>
            <pc:docMk/>
            <pc:sldMk cId="299901974" sldId="260"/>
            <ac:spMk id="18" creationId="{ED8CD1A9-3E5F-4BB6-A33E-A2C85C75296D}"/>
          </ac:spMkLst>
        </pc:spChg>
        <pc:spChg chg="add mod">
          <ac:chgData name="Thúy Mai" userId="222f1c7e07c9bd7a" providerId="LiveId" clId="{06ADFD30-169F-4340-8FB3-4E5864914BC7}" dt="2022-04-28T16:20:25.334" v="6568" actId="14100"/>
          <ac:spMkLst>
            <pc:docMk/>
            <pc:sldMk cId="299901974" sldId="260"/>
            <ac:spMk id="19" creationId="{D7CDBC88-B427-A7CB-2E10-7D972648A012}"/>
          </ac:spMkLst>
        </pc:spChg>
        <pc:graphicFrameChg chg="add del mod">
          <ac:chgData name="Thúy Mai" userId="222f1c7e07c9bd7a" providerId="LiveId" clId="{06ADFD30-169F-4340-8FB3-4E5864914BC7}" dt="2022-04-26T12:51:38.651" v="335"/>
          <ac:graphicFrameMkLst>
            <pc:docMk/>
            <pc:sldMk cId="299901974" sldId="260"/>
            <ac:graphicFrameMk id="4" creationId="{4CA02ED7-E104-4CB3-A6A3-755CCFC7786B}"/>
          </ac:graphicFrameMkLst>
        </pc:graphicFrameChg>
        <pc:picChg chg="add mod">
          <ac:chgData name="Thúy Mai" userId="222f1c7e07c9bd7a" providerId="LiveId" clId="{06ADFD30-169F-4340-8FB3-4E5864914BC7}" dt="2022-04-28T16:28:08.008" v="6781" actId="1076"/>
          <ac:picMkLst>
            <pc:docMk/>
            <pc:sldMk cId="299901974" sldId="260"/>
            <ac:picMk id="6" creationId="{44AAF404-EF78-8675-799E-8D6C000D0D4A}"/>
          </ac:picMkLst>
        </pc:picChg>
        <pc:picChg chg="add del mod">
          <ac:chgData name="Thúy Mai" userId="222f1c7e07c9bd7a" providerId="LiveId" clId="{06ADFD30-169F-4340-8FB3-4E5864914BC7}" dt="2022-04-26T14:18:42.946" v="1286" actId="478"/>
          <ac:picMkLst>
            <pc:docMk/>
            <pc:sldMk cId="299901974" sldId="260"/>
            <ac:picMk id="8" creationId="{BF5DBEB0-65AE-40F1-9CFC-E732F4D7CE83}"/>
          </ac:picMkLst>
        </pc:picChg>
        <pc:picChg chg="add del mod ord">
          <ac:chgData name="Thúy Mai" userId="222f1c7e07c9bd7a" providerId="LiveId" clId="{06ADFD30-169F-4340-8FB3-4E5864914BC7}" dt="2022-04-28T16:01:20.697" v="6458" actId="478"/>
          <ac:picMkLst>
            <pc:docMk/>
            <pc:sldMk cId="299901974" sldId="260"/>
            <ac:picMk id="10" creationId="{8D7CA616-AA1B-4F3A-9FEE-C9D26D2DABDA}"/>
          </ac:picMkLst>
        </pc:picChg>
        <pc:picChg chg="add del mod modCrop">
          <ac:chgData name="Thúy Mai" userId="222f1c7e07c9bd7a" providerId="LiveId" clId="{06ADFD30-169F-4340-8FB3-4E5864914BC7}" dt="2022-04-26T16:26:07.344" v="2763" actId="478"/>
          <ac:picMkLst>
            <pc:docMk/>
            <pc:sldMk cId="299901974" sldId="260"/>
            <ac:picMk id="11" creationId="{6EF3987D-9584-46A0-8878-8A650D519D1C}"/>
          </ac:picMkLst>
        </pc:picChg>
        <pc:picChg chg="add del mod">
          <ac:chgData name="Thúy Mai" userId="222f1c7e07c9bd7a" providerId="LiveId" clId="{06ADFD30-169F-4340-8FB3-4E5864914BC7}" dt="2022-04-26T16:47:34.596" v="2995" actId="21"/>
          <ac:picMkLst>
            <pc:docMk/>
            <pc:sldMk cId="299901974" sldId="260"/>
            <ac:picMk id="13" creationId="{C43CE28A-DF52-4FDB-9033-E49BC1076890}"/>
          </ac:picMkLst>
        </pc:picChg>
        <pc:picChg chg="add del mod modCrop">
          <ac:chgData name="Thúy Mai" userId="222f1c7e07c9bd7a" providerId="LiveId" clId="{06ADFD30-169F-4340-8FB3-4E5864914BC7}" dt="2022-04-26T16:47:20.616" v="2991" actId="21"/>
          <ac:picMkLst>
            <pc:docMk/>
            <pc:sldMk cId="299901974" sldId="260"/>
            <ac:picMk id="15" creationId="{67489871-28B9-4613-9567-D3101183D58D}"/>
          </ac:picMkLst>
        </pc:picChg>
        <pc:picChg chg="add mod">
          <ac:chgData name="Thúy Mai" userId="222f1c7e07c9bd7a" providerId="LiveId" clId="{06ADFD30-169F-4340-8FB3-4E5864914BC7}" dt="2022-04-28T16:20:26.880" v="6569" actId="1076"/>
          <ac:picMkLst>
            <pc:docMk/>
            <pc:sldMk cId="299901974" sldId="260"/>
            <ac:picMk id="18" creationId="{C280E3F0-5C84-97D8-BF0C-63DDC008BA8E}"/>
          </ac:picMkLst>
        </pc:picChg>
        <pc:picChg chg="add del">
          <ac:chgData name="Thúy Mai" userId="222f1c7e07c9bd7a" providerId="LiveId" clId="{06ADFD30-169F-4340-8FB3-4E5864914BC7}" dt="2022-04-26T14:18:30.699" v="1284" actId="478"/>
          <ac:picMkLst>
            <pc:docMk/>
            <pc:sldMk cId="299901974" sldId="260"/>
            <ac:picMk id="4098" creationId="{35C06E45-5BF2-413D-8313-BDFF52491BD5}"/>
          </ac:picMkLst>
        </pc:picChg>
      </pc:sldChg>
      <pc:sldChg chg="new del ord">
        <pc:chgData name="Thúy Mai" userId="222f1c7e07c9bd7a" providerId="LiveId" clId="{06ADFD30-169F-4340-8FB3-4E5864914BC7}" dt="2022-04-26T12:50:47.956" v="329" actId="47"/>
        <pc:sldMkLst>
          <pc:docMk/>
          <pc:sldMk cId="2586090318" sldId="260"/>
        </pc:sldMkLst>
      </pc:sldChg>
      <pc:sldChg chg="addSp delSp modSp new mod modTransition delAnim modAnim">
        <pc:chgData name="Thúy Mai" userId="222f1c7e07c9bd7a" providerId="LiveId" clId="{06ADFD30-169F-4340-8FB3-4E5864914BC7}" dt="2022-05-04T12:55:20.094" v="13822"/>
        <pc:sldMkLst>
          <pc:docMk/>
          <pc:sldMk cId="2486110666" sldId="261"/>
        </pc:sldMkLst>
        <pc:spChg chg="del">
          <ac:chgData name="Thúy Mai" userId="222f1c7e07c9bd7a" providerId="LiveId" clId="{06ADFD30-169F-4340-8FB3-4E5864914BC7}" dt="2022-04-26T12:52:58.508" v="351" actId="478"/>
          <ac:spMkLst>
            <pc:docMk/>
            <pc:sldMk cId="2486110666" sldId="261"/>
            <ac:spMk id="2" creationId="{546B7BEA-1B35-4555-86F0-058265C09564}"/>
          </ac:spMkLst>
        </pc:spChg>
        <pc:spChg chg="del">
          <ac:chgData name="Thúy Mai" userId="222f1c7e07c9bd7a" providerId="LiveId" clId="{06ADFD30-169F-4340-8FB3-4E5864914BC7}" dt="2022-04-26T12:52:54.284" v="344" actId="478"/>
          <ac:spMkLst>
            <pc:docMk/>
            <pc:sldMk cId="2486110666" sldId="261"/>
            <ac:spMk id="3" creationId="{554828D7-EBC1-451E-9825-B7CE197C5390}"/>
          </ac:spMkLst>
        </pc:spChg>
        <pc:spChg chg="add mod">
          <ac:chgData name="Thúy Mai" userId="222f1c7e07c9bd7a" providerId="LiveId" clId="{06ADFD30-169F-4340-8FB3-4E5864914BC7}" dt="2022-04-28T17:01:32.741" v="7024" actId="1076"/>
          <ac:spMkLst>
            <pc:docMk/>
            <pc:sldMk cId="2486110666" sldId="261"/>
            <ac:spMk id="6" creationId="{1B350A16-ED38-4857-AD4F-E52C6BC67B24}"/>
          </ac:spMkLst>
        </pc:spChg>
        <pc:spChg chg="add mod">
          <ac:chgData name="Thúy Mai" userId="222f1c7e07c9bd7a" providerId="LiveId" clId="{06ADFD30-169F-4340-8FB3-4E5864914BC7}" dt="2022-04-28T17:25:02.905" v="7281" actId="14100"/>
          <ac:spMkLst>
            <pc:docMk/>
            <pc:sldMk cId="2486110666" sldId="261"/>
            <ac:spMk id="7" creationId="{67FF0453-CBCE-493C-8FDA-E54B170A1C27}"/>
          </ac:spMkLst>
        </pc:spChg>
        <pc:spChg chg="add del mod">
          <ac:chgData name="Thúy Mai" userId="222f1c7e07c9bd7a" providerId="LiveId" clId="{06ADFD30-169F-4340-8FB3-4E5864914BC7}" dt="2022-04-26T12:54:37.298" v="378" actId="478"/>
          <ac:spMkLst>
            <pc:docMk/>
            <pc:sldMk cId="2486110666" sldId="261"/>
            <ac:spMk id="10" creationId="{B15395C7-E3F9-49A6-B845-BFE6FFE2D21A}"/>
          </ac:spMkLst>
        </pc:spChg>
        <pc:spChg chg="add del mod">
          <ac:chgData name="Thúy Mai" userId="222f1c7e07c9bd7a" providerId="LiveId" clId="{06ADFD30-169F-4340-8FB3-4E5864914BC7}" dt="2022-04-26T12:55:44.705" v="396" actId="478"/>
          <ac:spMkLst>
            <pc:docMk/>
            <pc:sldMk cId="2486110666" sldId="261"/>
            <ac:spMk id="11" creationId="{9D4B9CAF-7AFD-4FBC-824F-EF5C4B9A155D}"/>
          </ac:spMkLst>
        </pc:spChg>
        <pc:spChg chg="add mod">
          <ac:chgData name="Thúy Mai" userId="222f1c7e07c9bd7a" providerId="LiveId" clId="{06ADFD30-169F-4340-8FB3-4E5864914BC7}" dt="2022-05-04T12:53:55.325" v="13790" actId="14100"/>
          <ac:spMkLst>
            <pc:docMk/>
            <pc:sldMk cId="2486110666" sldId="261"/>
            <ac:spMk id="13" creationId="{95E2FE84-BF9F-4A49-8E1A-D17FCBD0A817}"/>
          </ac:spMkLst>
        </pc:spChg>
        <pc:spChg chg="add del">
          <ac:chgData name="Thúy Mai" userId="222f1c7e07c9bd7a" providerId="LiveId" clId="{06ADFD30-169F-4340-8FB3-4E5864914BC7}" dt="2022-04-26T12:55:32.300" v="392" actId="22"/>
          <ac:spMkLst>
            <pc:docMk/>
            <pc:sldMk cId="2486110666" sldId="261"/>
            <ac:spMk id="15" creationId="{87716752-AEBE-4E82-9A98-4233099922D3}"/>
          </ac:spMkLst>
        </pc:spChg>
        <pc:spChg chg="add del mod">
          <ac:chgData name="Thúy Mai" userId="222f1c7e07c9bd7a" providerId="LiveId" clId="{06ADFD30-169F-4340-8FB3-4E5864914BC7}" dt="2022-04-26T12:56:32.694" v="406" actId="478"/>
          <ac:spMkLst>
            <pc:docMk/>
            <pc:sldMk cId="2486110666" sldId="261"/>
            <ac:spMk id="17" creationId="{DCF6CF52-EF18-44BA-9E90-B516D7476C0D}"/>
          </ac:spMkLst>
        </pc:spChg>
        <pc:spChg chg="add mod">
          <ac:chgData name="Thúy Mai" userId="222f1c7e07c9bd7a" providerId="LiveId" clId="{06ADFD30-169F-4340-8FB3-4E5864914BC7}" dt="2022-05-04T12:54:03.765" v="13793" actId="1076"/>
          <ac:spMkLst>
            <pc:docMk/>
            <pc:sldMk cId="2486110666" sldId="261"/>
            <ac:spMk id="18" creationId="{88F4FB54-E36C-4AF6-87DE-F3570AA869DC}"/>
          </ac:spMkLst>
        </pc:spChg>
        <pc:spChg chg="add del mod">
          <ac:chgData name="Thúy Mai" userId="222f1c7e07c9bd7a" providerId="LiveId" clId="{06ADFD30-169F-4340-8FB3-4E5864914BC7}" dt="2022-04-26T12:57:02.878" v="411"/>
          <ac:spMkLst>
            <pc:docMk/>
            <pc:sldMk cId="2486110666" sldId="261"/>
            <ac:spMk id="21" creationId="{0E93A446-4D76-46F8-AD23-DBFA8B23DE51}"/>
          </ac:spMkLst>
        </pc:spChg>
        <pc:spChg chg="add del mod">
          <ac:chgData name="Thúy Mai" userId="222f1c7e07c9bd7a" providerId="LiveId" clId="{06ADFD30-169F-4340-8FB3-4E5864914BC7}" dt="2022-04-26T12:57:02.878" v="411"/>
          <ac:spMkLst>
            <pc:docMk/>
            <pc:sldMk cId="2486110666" sldId="261"/>
            <ac:spMk id="22" creationId="{46D089FF-DBB7-4861-A0F3-912B01A8E3BC}"/>
          </ac:spMkLst>
        </pc:spChg>
        <pc:spChg chg="add mod">
          <ac:chgData name="Thúy Mai" userId="222f1c7e07c9bd7a" providerId="LiveId" clId="{06ADFD30-169F-4340-8FB3-4E5864914BC7}" dt="2022-05-04T12:53:57.066" v="13791" actId="14100"/>
          <ac:spMkLst>
            <pc:docMk/>
            <pc:sldMk cId="2486110666" sldId="261"/>
            <ac:spMk id="26" creationId="{5AEDEA30-41ED-4E09-B796-86AB2B6E4179}"/>
          </ac:spMkLst>
        </pc:spChg>
        <pc:spChg chg="add del mod">
          <ac:chgData name="Thúy Mai" userId="222f1c7e07c9bd7a" providerId="LiveId" clId="{06ADFD30-169F-4340-8FB3-4E5864914BC7}" dt="2022-05-04T12:52:02.329" v="13748" actId="478"/>
          <ac:spMkLst>
            <pc:docMk/>
            <pc:sldMk cId="2486110666" sldId="261"/>
            <ac:spMk id="31" creationId="{AA2DC503-B5AE-4A11-BF5A-4B07047B1546}"/>
          </ac:spMkLst>
        </pc:spChg>
        <pc:spChg chg="add del mod">
          <ac:chgData name="Thúy Mai" userId="222f1c7e07c9bd7a" providerId="LiveId" clId="{06ADFD30-169F-4340-8FB3-4E5864914BC7}" dt="2022-05-04T12:52:03.827" v="13749" actId="478"/>
          <ac:spMkLst>
            <pc:docMk/>
            <pc:sldMk cId="2486110666" sldId="261"/>
            <ac:spMk id="34" creationId="{6AAFB82B-1AF2-4480-BFED-A906F95DBC1A}"/>
          </ac:spMkLst>
        </pc:spChg>
        <pc:spChg chg="add mod">
          <ac:chgData name="Thúy Mai" userId="222f1c7e07c9bd7a" providerId="LiveId" clId="{06ADFD30-169F-4340-8FB3-4E5864914BC7}" dt="2022-05-04T12:54:01.747" v="13792" actId="1076"/>
          <ac:spMkLst>
            <pc:docMk/>
            <pc:sldMk cId="2486110666" sldId="261"/>
            <ac:spMk id="36" creationId="{BE438E94-5627-4EE1-AF9A-145729924CF4}"/>
          </ac:spMkLst>
        </pc:spChg>
        <pc:spChg chg="add mod">
          <ac:chgData name="Thúy Mai" userId="222f1c7e07c9bd7a" providerId="LiveId" clId="{06ADFD30-169F-4340-8FB3-4E5864914BC7}" dt="2022-05-04T12:53:50.419" v="13788" actId="14100"/>
          <ac:spMkLst>
            <pc:docMk/>
            <pc:sldMk cId="2486110666" sldId="261"/>
            <ac:spMk id="39" creationId="{55DF6F76-9EE9-40C3-AB52-6C6F806BC040}"/>
          </ac:spMkLst>
        </pc:spChg>
        <pc:spChg chg="add mod">
          <ac:chgData name="Thúy Mai" userId="222f1c7e07c9bd7a" providerId="LiveId" clId="{06ADFD30-169F-4340-8FB3-4E5864914BC7}" dt="2022-05-04T12:53:46.216" v="13787" actId="14100"/>
          <ac:spMkLst>
            <pc:docMk/>
            <pc:sldMk cId="2486110666" sldId="261"/>
            <ac:spMk id="42" creationId="{A8DF9714-203A-4DBF-909B-328F3CB28B74}"/>
          </ac:spMkLst>
        </pc:spChg>
        <pc:spChg chg="add del mod">
          <ac:chgData name="Thúy Mai" userId="222f1c7e07c9bd7a" providerId="LiveId" clId="{06ADFD30-169F-4340-8FB3-4E5864914BC7}" dt="2022-05-04T12:52:05.635" v="13750" actId="478"/>
          <ac:spMkLst>
            <pc:docMk/>
            <pc:sldMk cId="2486110666" sldId="261"/>
            <ac:spMk id="43" creationId="{52AFECB5-AF9F-473E-99E9-B0E303021BFE}"/>
          </ac:spMkLst>
        </pc:spChg>
        <pc:spChg chg="add del mod">
          <ac:chgData name="Thúy Mai" userId="222f1c7e07c9bd7a" providerId="LiveId" clId="{06ADFD30-169F-4340-8FB3-4E5864914BC7}" dt="2022-05-04T12:52:07.035" v="13751" actId="478"/>
          <ac:spMkLst>
            <pc:docMk/>
            <pc:sldMk cId="2486110666" sldId="261"/>
            <ac:spMk id="45" creationId="{675CE524-8BE3-4E5F-AF22-93BE68E8BEB5}"/>
          </ac:spMkLst>
        </pc:spChg>
        <pc:spChg chg="add del mod">
          <ac:chgData name="Thúy Mai" userId="222f1c7e07c9bd7a" providerId="LiveId" clId="{06ADFD30-169F-4340-8FB3-4E5864914BC7}" dt="2022-04-26T15:09:55.248" v="1878" actId="478"/>
          <ac:spMkLst>
            <pc:docMk/>
            <pc:sldMk cId="2486110666" sldId="261"/>
            <ac:spMk id="46" creationId="{833D0B61-899E-49BE-AB70-582E30FF833E}"/>
          </ac:spMkLst>
        </pc:spChg>
        <pc:graphicFrameChg chg="add del mod">
          <ac:chgData name="Thúy Mai" userId="222f1c7e07c9bd7a" providerId="LiveId" clId="{06ADFD30-169F-4340-8FB3-4E5864914BC7}" dt="2022-04-26T12:52:55.115" v="347"/>
          <ac:graphicFrameMkLst>
            <pc:docMk/>
            <pc:sldMk cId="2486110666" sldId="261"/>
            <ac:graphicFrameMk id="4" creationId="{E1AACA31-FF23-4536-83AF-9A6A85CFF57E}"/>
          </ac:graphicFrameMkLst>
        </pc:graphicFrameChg>
        <pc:graphicFrameChg chg="add del mod">
          <ac:chgData name="Thúy Mai" userId="222f1c7e07c9bd7a" providerId="LiveId" clId="{06ADFD30-169F-4340-8FB3-4E5864914BC7}" dt="2022-04-26T12:53:45.874" v="362"/>
          <ac:graphicFrameMkLst>
            <pc:docMk/>
            <pc:sldMk cId="2486110666" sldId="261"/>
            <ac:graphicFrameMk id="8" creationId="{897E11D7-1085-44AF-8951-0631EB0AE92D}"/>
          </ac:graphicFrameMkLst>
        </pc:graphicFrameChg>
        <pc:graphicFrameChg chg="add del mod">
          <ac:chgData name="Thúy Mai" userId="222f1c7e07c9bd7a" providerId="LiveId" clId="{06ADFD30-169F-4340-8FB3-4E5864914BC7}" dt="2022-04-26T12:59:16.798" v="453"/>
          <ac:graphicFrameMkLst>
            <pc:docMk/>
            <pc:sldMk cId="2486110666" sldId="261"/>
            <ac:graphicFrameMk id="32" creationId="{380C63F9-DDAC-4841-8809-DD6FE935A3F7}"/>
          </ac:graphicFrameMkLst>
        </pc:graphicFrameChg>
        <pc:graphicFrameChg chg="add del mod">
          <ac:chgData name="Thúy Mai" userId="222f1c7e07c9bd7a" providerId="LiveId" clId="{06ADFD30-169F-4340-8FB3-4E5864914BC7}" dt="2022-04-26T13:57:59.416" v="1134"/>
          <ac:graphicFrameMkLst>
            <pc:docMk/>
            <pc:sldMk cId="2486110666" sldId="261"/>
            <ac:graphicFrameMk id="40" creationId="{FB455594-9BD4-453D-A469-9C08D0B43E21}"/>
          </ac:graphicFrameMkLst>
        </pc:graphicFrameChg>
        <pc:picChg chg="add del mod">
          <ac:chgData name="Thúy Mai" userId="222f1c7e07c9bd7a" providerId="LiveId" clId="{06ADFD30-169F-4340-8FB3-4E5864914BC7}" dt="2022-04-28T16:53:06.236" v="6954" actId="931"/>
          <ac:picMkLst>
            <pc:docMk/>
            <pc:sldMk cId="2486110666" sldId="261"/>
            <ac:picMk id="3" creationId="{691C74F3-5DE3-1DDB-C7CD-2BBE2390AF2C}"/>
          </ac:picMkLst>
        </pc:picChg>
        <pc:picChg chg="add mod">
          <ac:chgData name="Thúy Mai" userId="222f1c7e07c9bd7a" providerId="LiveId" clId="{06ADFD30-169F-4340-8FB3-4E5864914BC7}" dt="2022-04-28T17:07:21.932" v="7122" actId="1076"/>
          <ac:picMkLst>
            <pc:docMk/>
            <pc:sldMk cId="2486110666" sldId="261"/>
            <ac:picMk id="9" creationId="{C225B58B-9178-20C1-0572-80D00397F422}"/>
          </ac:picMkLst>
        </pc:picChg>
        <pc:picChg chg="add del mod">
          <ac:chgData name="Thúy Mai" userId="222f1c7e07c9bd7a" providerId="LiveId" clId="{06ADFD30-169F-4340-8FB3-4E5864914BC7}" dt="2022-04-28T16:43:23.797" v="6880" actId="478"/>
          <ac:picMkLst>
            <pc:docMk/>
            <pc:sldMk cId="2486110666" sldId="261"/>
            <ac:picMk id="16" creationId="{2B89C658-CEA6-4592-B955-4B472626C1DD}"/>
          </ac:picMkLst>
        </pc:picChg>
        <pc:picChg chg="add del mod">
          <ac:chgData name="Thúy Mai" userId="222f1c7e07c9bd7a" providerId="LiveId" clId="{06ADFD30-169F-4340-8FB3-4E5864914BC7}" dt="2022-04-26T15:09:56.455" v="1879" actId="478"/>
          <ac:picMkLst>
            <pc:docMk/>
            <pc:sldMk cId="2486110666" sldId="261"/>
            <ac:picMk id="47" creationId="{BAA2C482-7070-4A2C-B9B7-919EAA58B752}"/>
          </ac:picMkLst>
        </pc:picChg>
        <pc:picChg chg="add del mod">
          <ac:chgData name="Thúy Mai" userId="222f1c7e07c9bd7a" providerId="LiveId" clId="{06ADFD30-169F-4340-8FB3-4E5864914BC7}" dt="2022-04-27T05:20:42.706" v="6186" actId="478"/>
          <ac:picMkLst>
            <pc:docMk/>
            <pc:sldMk cId="2486110666" sldId="261"/>
            <ac:picMk id="49" creationId="{05EA29ED-0B68-42F1-8457-3FFB1F5884D8}"/>
          </ac:picMkLst>
        </pc:picChg>
        <pc:cxnChg chg="add mod">
          <ac:chgData name="Thúy Mai" userId="222f1c7e07c9bd7a" providerId="LiveId" clId="{06ADFD30-169F-4340-8FB3-4E5864914BC7}" dt="2022-05-04T12:54:22.203" v="13796" actId="1582"/>
          <ac:cxnSpMkLst>
            <pc:docMk/>
            <pc:sldMk cId="2486110666" sldId="261"/>
            <ac:cxnSpMk id="3" creationId="{1969B445-6AD6-2705-19BC-229F072E5676}"/>
          </ac:cxnSpMkLst>
        </pc:cxnChg>
        <pc:cxnChg chg="add del mod">
          <ac:chgData name="Thúy Mai" userId="222f1c7e07c9bd7a" providerId="LiveId" clId="{06ADFD30-169F-4340-8FB3-4E5864914BC7}" dt="2022-05-04T12:52:08" v="13752" actId="478"/>
          <ac:cxnSpMkLst>
            <pc:docMk/>
            <pc:sldMk cId="2486110666" sldId="261"/>
            <ac:cxnSpMk id="5" creationId="{7F6DD3D2-C30B-9302-01B8-E51D09DD633E}"/>
          </ac:cxnSpMkLst>
        </pc:cxnChg>
        <pc:cxnChg chg="add mod">
          <ac:chgData name="Thúy Mai" userId="222f1c7e07c9bd7a" providerId="LiveId" clId="{06ADFD30-169F-4340-8FB3-4E5864914BC7}" dt="2022-05-04T12:54:27.021" v="13799" actId="14100"/>
          <ac:cxnSpMkLst>
            <pc:docMk/>
            <pc:sldMk cId="2486110666" sldId="261"/>
            <ac:cxnSpMk id="19" creationId="{BA86B7E1-4A80-EE35-6FBF-8DBA1557D7C3}"/>
          </ac:cxnSpMkLst>
        </pc:cxnChg>
        <pc:cxnChg chg="add del mod">
          <ac:chgData name="Thúy Mai" userId="222f1c7e07c9bd7a" providerId="LiveId" clId="{06ADFD30-169F-4340-8FB3-4E5864914BC7}" dt="2022-04-26T12:57:07.805" v="413" actId="478"/>
          <ac:cxnSpMkLst>
            <pc:docMk/>
            <pc:sldMk cId="2486110666" sldId="261"/>
            <ac:cxnSpMk id="20" creationId="{4E122B9D-6749-4599-A215-660F0D48BB2E}"/>
          </ac:cxnSpMkLst>
        </pc:cxnChg>
        <pc:cxnChg chg="add mod">
          <ac:chgData name="Thúy Mai" userId="222f1c7e07c9bd7a" providerId="LiveId" clId="{06ADFD30-169F-4340-8FB3-4E5864914BC7}" dt="2022-05-04T12:54:32.952" v="13803" actId="14100"/>
          <ac:cxnSpMkLst>
            <pc:docMk/>
            <pc:sldMk cId="2486110666" sldId="261"/>
            <ac:cxnSpMk id="21" creationId="{F65157C9-95F6-27E8-0A4C-4725BF8BBFBF}"/>
          </ac:cxnSpMkLst>
        </pc:cxnChg>
        <pc:cxnChg chg="add del mod">
          <ac:chgData name="Thúy Mai" userId="222f1c7e07c9bd7a" providerId="LiveId" clId="{06ADFD30-169F-4340-8FB3-4E5864914BC7}" dt="2022-04-26T13:54:08.551" v="1030" actId="478"/>
          <ac:cxnSpMkLst>
            <pc:docMk/>
            <pc:sldMk cId="2486110666" sldId="261"/>
            <ac:cxnSpMk id="24" creationId="{6500936D-1DEC-4BA4-9BF3-1E89D8EB9AC2}"/>
          </ac:cxnSpMkLst>
        </pc:cxnChg>
        <pc:cxnChg chg="add mod">
          <ac:chgData name="Thúy Mai" userId="222f1c7e07c9bd7a" providerId="LiveId" clId="{06ADFD30-169F-4340-8FB3-4E5864914BC7}" dt="2022-05-04T12:54:38.348" v="13806" actId="14100"/>
          <ac:cxnSpMkLst>
            <pc:docMk/>
            <pc:sldMk cId="2486110666" sldId="261"/>
            <ac:cxnSpMk id="24" creationId="{DCA306BA-34FA-B990-E153-AB0587E4AB53}"/>
          </ac:cxnSpMkLst>
        </pc:cxnChg>
        <pc:cxnChg chg="add del mod">
          <ac:chgData name="Thúy Mai" userId="222f1c7e07c9bd7a" providerId="LiveId" clId="{06ADFD30-169F-4340-8FB3-4E5864914BC7}" dt="2022-04-26T13:54:09.544" v="1031" actId="478"/>
          <ac:cxnSpMkLst>
            <pc:docMk/>
            <pc:sldMk cId="2486110666" sldId="261"/>
            <ac:cxnSpMk id="27" creationId="{3EF54BE4-FB2B-440C-9EB0-EB681B2F51C4}"/>
          </ac:cxnSpMkLst>
        </pc:cxnChg>
        <pc:cxnChg chg="add del mod">
          <ac:chgData name="Thúy Mai" userId="222f1c7e07c9bd7a" providerId="LiveId" clId="{06ADFD30-169F-4340-8FB3-4E5864914BC7}" dt="2022-04-28T16:46:31.535" v="6892" actId="478"/>
          <ac:cxnSpMkLst>
            <pc:docMk/>
            <pc:sldMk cId="2486110666" sldId="261"/>
            <ac:cxnSpMk id="38" creationId="{9058CDAC-EF85-4BC5-B9A4-30754DC943FC}"/>
          </ac:cxnSpMkLst>
        </pc:cxnChg>
      </pc:sldChg>
      <pc:sldChg chg="addSp delSp modSp new mod modTransition modAnim">
        <pc:chgData name="Thúy Mai" userId="222f1c7e07c9bd7a" providerId="LiveId" clId="{06ADFD30-169F-4340-8FB3-4E5864914BC7}" dt="2022-04-28T17:22:31.601" v="7257" actId="14100"/>
        <pc:sldMkLst>
          <pc:docMk/>
          <pc:sldMk cId="3241993060" sldId="262"/>
        </pc:sldMkLst>
        <pc:spChg chg="del">
          <ac:chgData name="Thúy Mai" userId="222f1c7e07c9bd7a" providerId="LiveId" clId="{06ADFD30-169F-4340-8FB3-4E5864914BC7}" dt="2022-04-26T13:00:22.699" v="468" actId="478"/>
          <ac:spMkLst>
            <pc:docMk/>
            <pc:sldMk cId="3241993060" sldId="262"/>
            <ac:spMk id="2" creationId="{924A1026-6F2A-4534-922F-A1160901D21A}"/>
          </ac:spMkLst>
        </pc:spChg>
        <pc:spChg chg="del">
          <ac:chgData name="Thúy Mai" userId="222f1c7e07c9bd7a" providerId="LiveId" clId="{06ADFD30-169F-4340-8FB3-4E5864914BC7}" dt="2022-04-26T13:00:23.980" v="469" actId="478"/>
          <ac:spMkLst>
            <pc:docMk/>
            <pc:sldMk cId="3241993060" sldId="262"/>
            <ac:spMk id="3" creationId="{77F0157C-ADD5-4D06-9198-30D12FBE389E}"/>
          </ac:spMkLst>
        </pc:spChg>
        <pc:spChg chg="add mod">
          <ac:chgData name="Thúy Mai" userId="222f1c7e07c9bd7a" providerId="LiveId" clId="{06ADFD30-169F-4340-8FB3-4E5864914BC7}" dt="2022-04-28T17:07:51.497" v="7123" actId="1076"/>
          <ac:spMkLst>
            <pc:docMk/>
            <pc:sldMk cId="3241993060" sldId="262"/>
            <ac:spMk id="4" creationId="{CCD41CF9-724A-48F0-AF2B-67105A9A13AD}"/>
          </ac:spMkLst>
        </pc:spChg>
        <pc:spChg chg="add mod">
          <ac:chgData name="Thúy Mai" userId="222f1c7e07c9bd7a" providerId="LiveId" clId="{06ADFD30-169F-4340-8FB3-4E5864914BC7}" dt="2022-04-28T17:22:31.601" v="7257" actId="14100"/>
          <ac:spMkLst>
            <pc:docMk/>
            <pc:sldMk cId="3241993060" sldId="262"/>
            <ac:spMk id="5" creationId="{5E3258DF-75D5-4CBA-BF1B-9A2B40BB9A7E}"/>
          </ac:spMkLst>
        </pc:spChg>
        <pc:spChg chg="add del">
          <ac:chgData name="Thúy Mai" userId="222f1c7e07c9bd7a" providerId="LiveId" clId="{06ADFD30-169F-4340-8FB3-4E5864914BC7}" dt="2022-04-26T14:57:54.543" v="1751" actId="478"/>
          <ac:spMkLst>
            <pc:docMk/>
            <pc:sldMk cId="3241993060" sldId="262"/>
            <ac:spMk id="6" creationId="{6E7951F3-BB83-48A3-AC7C-083817556276}"/>
          </ac:spMkLst>
        </pc:spChg>
        <pc:spChg chg="add del mod">
          <ac:chgData name="Thúy Mai" userId="222f1c7e07c9bd7a" providerId="LiveId" clId="{06ADFD30-169F-4340-8FB3-4E5864914BC7}" dt="2022-04-26T15:02:38.546" v="1770" actId="478"/>
          <ac:spMkLst>
            <pc:docMk/>
            <pc:sldMk cId="3241993060" sldId="262"/>
            <ac:spMk id="7" creationId="{A081FACE-A4EA-4882-B43E-780F5E869E1C}"/>
          </ac:spMkLst>
        </pc:spChg>
        <pc:spChg chg="add del">
          <ac:chgData name="Thúy Mai" userId="222f1c7e07c9bd7a" providerId="LiveId" clId="{06ADFD30-169F-4340-8FB3-4E5864914BC7}" dt="2022-04-26T15:02:07.186" v="1767" actId="478"/>
          <ac:spMkLst>
            <pc:docMk/>
            <pc:sldMk cId="3241993060" sldId="262"/>
            <ac:spMk id="8" creationId="{07755239-A083-4F6D-82DC-12C72524D070}"/>
          </ac:spMkLst>
        </pc:spChg>
        <pc:spChg chg="add mod">
          <ac:chgData name="Thúy Mai" userId="222f1c7e07c9bd7a" providerId="LiveId" clId="{06ADFD30-169F-4340-8FB3-4E5864914BC7}" dt="2022-04-28T17:08:55.541" v="7140" actId="207"/>
          <ac:spMkLst>
            <pc:docMk/>
            <pc:sldMk cId="3241993060" sldId="262"/>
            <ac:spMk id="9" creationId="{116A81B9-6F47-4302-B7F9-04FB08F68804}"/>
          </ac:spMkLst>
        </pc:spChg>
        <pc:spChg chg="add del mod">
          <ac:chgData name="Thúy Mai" userId="222f1c7e07c9bd7a" providerId="LiveId" clId="{06ADFD30-169F-4340-8FB3-4E5864914BC7}" dt="2022-04-26T15:12:05.042" v="1908"/>
          <ac:spMkLst>
            <pc:docMk/>
            <pc:sldMk cId="3241993060" sldId="262"/>
            <ac:spMk id="12" creationId="{C5E11EEE-B508-458D-AAE2-2BD2F80A3CC5}"/>
          </ac:spMkLst>
        </pc:spChg>
        <pc:spChg chg="add del mod">
          <ac:chgData name="Thúy Mai" userId="222f1c7e07c9bd7a" providerId="LiveId" clId="{06ADFD30-169F-4340-8FB3-4E5864914BC7}" dt="2022-04-26T15:12:05.038" v="1906" actId="478"/>
          <ac:spMkLst>
            <pc:docMk/>
            <pc:sldMk cId="3241993060" sldId="262"/>
            <ac:spMk id="15" creationId="{67D5B334-4B4F-45DE-A508-403EBF3099AA}"/>
          </ac:spMkLst>
        </pc:spChg>
        <pc:spChg chg="add del mod">
          <ac:chgData name="Thúy Mai" userId="222f1c7e07c9bd7a" providerId="LiveId" clId="{06ADFD30-169F-4340-8FB3-4E5864914BC7}" dt="2022-04-26T15:10:34.750" v="1884" actId="478"/>
          <ac:spMkLst>
            <pc:docMk/>
            <pc:sldMk cId="3241993060" sldId="262"/>
            <ac:spMk id="21" creationId="{F983D60B-C536-4735-BA83-48C2F222BA39}"/>
          </ac:spMkLst>
        </pc:spChg>
        <pc:spChg chg="add del">
          <ac:chgData name="Thúy Mai" userId="222f1c7e07c9bd7a" providerId="LiveId" clId="{06ADFD30-169F-4340-8FB3-4E5864914BC7}" dt="2022-04-26T15:11:33.835" v="1893" actId="478"/>
          <ac:spMkLst>
            <pc:docMk/>
            <pc:sldMk cId="3241993060" sldId="262"/>
            <ac:spMk id="24" creationId="{ABE936C0-8D0F-4406-ACB6-63CDDF87E043}"/>
          </ac:spMkLst>
        </pc:spChg>
        <pc:spChg chg="add mod">
          <ac:chgData name="Thúy Mai" userId="222f1c7e07c9bd7a" providerId="LiveId" clId="{06ADFD30-169F-4340-8FB3-4E5864914BC7}" dt="2022-04-28T17:09:55.764" v="7153" actId="255"/>
          <ac:spMkLst>
            <pc:docMk/>
            <pc:sldMk cId="3241993060" sldId="262"/>
            <ac:spMk id="25" creationId="{09DD09DD-BA5D-4C7C-9E79-0C4C9BC005D7}"/>
          </ac:spMkLst>
        </pc:spChg>
        <pc:spChg chg="add mod">
          <ac:chgData name="Thúy Mai" userId="222f1c7e07c9bd7a" providerId="LiveId" clId="{06ADFD30-169F-4340-8FB3-4E5864914BC7}" dt="2022-04-28T17:09:50.836" v="7152" actId="255"/>
          <ac:spMkLst>
            <pc:docMk/>
            <pc:sldMk cId="3241993060" sldId="262"/>
            <ac:spMk id="26" creationId="{F52A35FB-F93A-40D8-AAB6-A8C75DCD8159}"/>
          </ac:spMkLst>
        </pc:spChg>
        <pc:spChg chg="add mod">
          <ac:chgData name="Thúy Mai" userId="222f1c7e07c9bd7a" providerId="LiveId" clId="{06ADFD30-169F-4340-8FB3-4E5864914BC7}" dt="2022-04-28T17:09:17.416" v="7147" actId="14100"/>
          <ac:spMkLst>
            <pc:docMk/>
            <pc:sldMk cId="3241993060" sldId="262"/>
            <ac:spMk id="27" creationId="{67630AC1-8E02-43D0-BB00-845F58FD2D9F}"/>
          </ac:spMkLst>
        </pc:spChg>
        <pc:spChg chg="add mod">
          <ac:chgData name="Thúy Mai" userId="222f1c7e07c9bd7a" providerId="LiveId" clId="{06ADFD30-169F-4340-8FB3-4E5864914BC7}" dt="2022-04-28T17:09:05.716" v="7142" actId="207"/>
          <ac:spMkLst>
            <pc:docMk/>
            <pc:sldMk cId="3241993060" sldId="262"/>
            <ac:spMk id="28" creationId="{91E6E866-C0E6-422B-B40F-8C24ADF8E699}"/>
          </ac:spMkLst>
        </pc:spChg>
        <pc:graphicFrameChg chg="add del mod">
          <ac:chgData name="Thúy Mai" userId="222f1c7e07c9bd7a" providerId="LiveId" clId="{06ADFD30-169F-4340-8FB3-4E5864914BC7}" dt="2022-04-26T15:03:42.554" v="1778"/>
          <ac:graphicFrameMkLst>
            <pc:docMk/>
            <pc:sldMk cId="3241993060" sldId="262"/>
            <ac:graphicFrameMk id="10" creationId="{DBF9C0A2-60C6-45CC-9394-E20D0A0B2BED}"/>
          </ac:graphicFrameMkLst>
        </pc:graphicFrameChg>
        <pc:graphicFrameChg chg="add del mod">
          <ac:chgData name="Thúy Mai" userId="222f1c7e07c9bd7a" providerId="LiveId" clId="{06ADFD30-169F-4340-8FB3-4E5864914BC7}" dt="2022-04-26T15:04:25.466" v="1786"/>
          <ac:graphicFrameMkLst>
            <pc:docMk/>
            <pc:sldMk cId="3241993060" sldId="262"/>
            <ac:graphicFrameMk id="13" creationId="{CD58C2EB-CD8B-43DF-8120-2E78836216D4}"/>
          </ac:graphicFrameMkLst>
        </pc:graphicFrameChg>
        <pc:graphicFrameChg chg="add del mod">
          <ac:chgData name="Thúy Mai" userId="222f1c7e07c9bd7a" providerId="LiveId" clId="{06ADFD30-169F-4340-8FB3-4E5864914BC7}" dt="2022-04-26T15:07:12.188" v="1853"/>
          <ac:graphicFrameMkLst>
            <pc:docMk/>
            <pc:sldMk cId="3241993060" sldId="262"/>
            <ac:graphicFrameMk id="18" creationId="{30FBB168-321A-4224-A4E9-2AD1568DFB15}"/>
          </ac:graphicFrameMkLst>
        </pc:graphicFrameChg>
        <pc:graphicFrameChg chg="add del mod">
          <ac:chgData name="Thúy Mai" userId="222f1c7e07c9bd7a" providerId="LiveId" clId="{06ADFD30-169F-4340-8FB3-4E5864914BC7}" dt="2022-04-26T15:07:13.693" v="1856"/>
          <ac:graphicFrameMkLst>
            <pc:docMk/>
            <pc:sldMk cId="3241993060" sldId="262"/>
            <ac:graphicFrameMk id="19" creationId="{03E3DB18-AA79-4F99-BABE-CBB0D7FA95D2}"/>
          </ac:graphicFrameMkLst>
        </pc:graphicFrameChg>
        <pc:picChg chg="add del mod ord">
          <ac:chgData name="Thúy Mai" userId="222f1c7e07c9bd7a" providerId="LiveId" clId="{06ADFD30-169F-4340-8FB3-4E5864914BC7}" dt="2022-04-28T17:01:53.259" v="7028" actId="478"/>
          <ac:picMkLst>
            <pc:docMk/>
            <pc:sldMk cId="3241993060" sldId="262"/>
            <ac:picMk id="10" creationId="{2B7F5EAA-0FEF-4B34-9B27-4F5E83BA0459}"/>
          </ac:picMkLst>
        </pc:picChg>
        <pc:picChg chg="add del mod">
          <ac:chgData name="Thúy Mai" userId="222f1c7e07c9bd7a" providerId="LiveId" clId="{06ADFD30-169F-4340-8FB3-4E5864914BC7}" dt="2022-04-28T17:06:19.938" v="7105" actId="478"/>
          <ac:picMkLst>
            <pc:docMk/>
            <pc:sldMk cId="3241993060" sldId="262"/>
            <ac:picMk id="11" creationId="{83F021A1-6885-F7CD-4528-3111438C7363}"/>
          </ac:picMkLst>
        </pc:picChg>
        <pc:picChg chg="add mod">
          <ac:chgData name="Thúy Mai" userId="222f1c7e07c9bd7a" providerId="LiveId" clId="{06ADFD30-169F-4340-8FB3-4E5864914BC7}" dt="2022-04-28T17:07:15.571" v="7120" actId="1076"/>
          <ac:picMkLst>
            <pc:docMk/>
            <pc:sldMk cId="3241993060" sldId="262"/>
            <ac:picMk id="12" creationId="{048A348E-F428-1957-79E6-E5646886CE40}"/>
          </ac:picMkLst>
        </pc:picChg>
        <pc:picChg chg="add del mod ord">
          <ac:chgData name="Thúy Mai" userId="222f1c7e07c9bd7a" providerId="LiveId" clId="{06ADFD30-169F-4340-8FB3-4E5864914BC7}" dt="2022-04-27T05:21:05.034" v="6192" actId="478"/>
          <ac:picMkLst>
            <pc:docMk/>
            <pc:sldMk cId="3241993060" sldId="262"/>
            <ac:picMk id="29" creationId="{2B3FFF94-1BD3-460B-840C-54BB76A41ADA}"/>
          </ac:picMkLst>
        </pc:picChg>
        <pc:cxnChg chg="add del mod">
          <ac:chgData name="Thúy Mai" userId="222f1c7e07c9bd7a" providerId="LiveId" clId="{06ADFD30-169F-4340-8FB3-4E5864914BC7}" dt="2022-04-26T15:10:33.428" v="1883" actId="478"/>
          <ac:cxnSpMkLst>
            <pc:docMk/>
            <pc:sldMk cId="3241993060" sldId="262"/>
            <ac:cxnSpMk id="17" creationId="{49F45C87-6030-4F77-8A24-966758D71697}"/>
          </ac:cxnSpMkLst>
        </pc:cxnChg>
      </pc:sldChg>
      <pc:sldChg chg="addSp delSp modSp add del mod">
        <pc:chgData name="Thúy Mai" userId="222f1c7e07c9bd7a" providerId="LiveId" clId="{06ADFD30-169F-4340-8FB3-4E5864914BC7}" dt="2022-04-26T14:52:50.134" v="1658" actId="47"/>
        <pc:sldMkLst>
          <pc:docMk/>
          <pc:sldMk cId="3210382252" sldId="263"/>
        </pc:sldMkLst>
        <pc:spChg chg="mod">
          <ac:chgData name="Thúy Mai" userId="222f1c7e07c9bd7a" providerId="LiveId" clId="{06ADFD30-169F-4340-8FB3-4E5864914BC7}" dt="2022-04-26T13:53:56.231" v="1028" actId="1076"/>
          <ac:spMkLst>
            <pc:docMk/>
            <pc:sldMk cId="3210382252" sldId="263"/>
            <ac:spMk id="13" creationId="{95E2FE84-BF9F-4A49-8E1A-D17FCBD0A817}"/>
          </ac:spMkLst>
        </pc:spChg>
        <pc:spChg chg="del mod">
          <ac:chgData name="Thúy Mai" userId="222f1c7e07c9bd7a" providerId="LiveId" clId="{06ADFD30-169F-4340-8FB3-4E5864914BC7}" dt="2022-04-26T13:54:17.172" v="1033" actId="21"/>
          <ac:spMkLst>
            <pc:docMk/>
            <pc:sldMk cId="3210382252" sldId="263"/>
            <ac:spMk id="18" creationId="{88F4FB54-E36C-4AF6-87DE-F3570AA869DC}"/>
          </ac:spMkLst>
        </pc:spChg>
        <pc:spChg chg="mod">
          <ac:chgData name="Thúy Mai" userId="222f1c7e07c9bd7a" providerId="LiveId" clId="{06ADFD30-169F-4340-8FB3-4E5864914BC7}" dt="2022-04-26T13:53:49.277" v="1026" actId="20577"/>
          <ac:spMkLst>
            <pc:docMk/>
            <pc:sldMk cId="3210382252" sldId="263"/>
            <ac:spMk id="26" creationId="{5AEDEA30-41ED-4E09-B796-86AB2B6E4179}"/>
          </ac:spMkLst>
        </pc:spChg>
        <pc:spChg chg="mod">
          <ac:chgData name="Thúy Mai" userId="222f1c7e07c9bd7a" providerId="LiveId" clId="{06ADFD30-169F-4340-8FB3-4E5864914BC7}" dt="2022-04-26T13:52:47.426" v="973" actId="1076"/>
          <ac:spMkLst>
            <pc:docMk/>
            <pc:sldMk cId="3210382252" sldId="263"/>
            <ac:spMk id="34" creationId="{6AAFB82B-1AF2-4480-BFED-A906F95DBC1A}"/>
          </ac:spMkLst>
        </pc:spChg>
        <pc:graphicFrameChg chg="add del mod">
          <ac:chgData name="Thúy Mai" userId="222f1c7e07c9bd7a" providerId="LiveId" clId="{06ADFD30-169F-4340-8FB3-4E5864914BC7}" dt="2022-04-26T13:01:50.657" v="496"/>
          <ac:graphicFrameMkLst>
            <pc:docMk/>
            <pc:sldMk cId="3210382252" sldId="263"/>
            <ac:graphicFrameMk id="2" creationId="{4C2AC8EB-B1CD-48F5-92B7-347899A0CA19}"/>
          </ac:graphicFrameMkLst>
        </pc:graphicFrameChg>
        <pc:graphicFrameChg chg="add del mod">
          <ac:chgData name="Thúy Mai" userId="222f1c7e07c9bd7a" providerId="LiveId" clId="{06ADFD30-169F-4340-8FB3-4E5864914BC7}" dt="2022-04-26T13:32:38.749" v="855"/>
          <ac:graphicFrameMkLst>
            <pc:docMk/>
            <pc:sldMk cId="3210382252" sldId="263"/>
            <ac:graphicFrameMk id="8" creationId="{8231A043-FBEB-4DF2-A101-0AA3FF1C5D47}"/>
          </ac:graphicFrameMkLst>
        </pc:graphicFrameChg>
        <pc:graphicFrameChg chg="add del mod">
          <ac:chgData name="Thúy Mai" userId="222f1c7e07c9bd7a" providerId="LiveId" clId="{06ADFD30-169F-4340-8FB3-4E5864914BC7}" dt="2022-04-26T13:33:02.980" v="864"/>
          <ac:graphicFrameMkLst>
            <pc:docMk/>
            <pc:sldMk cId="3210382252" sldId="263"/>
            <ac:graphicFrameMk id="9" creationId="{F0DB4248-71B7-49DD-B4AC-9BB4339A5235}"/>
          </ac:graphicFrameMkLst>
        </pc:graphicFrameChg>
        <pc:graphicFrameChg chg="add del mod">
          <ac:chgData name="Thúy Mai" userId="222f1c7e07c9bd7a" providerId="LiveId" clId="{06ADFD30-169F-4340-8FB3-4E5864914BC7}" dt="2022-04-26T13:33:23.800" v="871"/>
          <ac:graphicFrameMkLst>
            <pc:docMk/>
            <pc:sldMk cId="3210382252" sldId="263"/>
            <ac:graphicFrameMk id="10" creationId="{56037A02-CC58-4E39-AEC1-783DB22F1644}"/>
          </ac:graphicFrameMkLst>
        </pc:graphicFrameChg>
        <pc:cxnChg chg="mod">
          <ac:chgData name="Thúy Mai" userId="222f1c7e07c9bd7a" providerId="LiveId" clId="{06ADFD30-169F-4340-8FB3-4E5864914BC7}" dt="2022-04-26T13:54:17.172" v="1033" actId="21"/>
          <ac:cxnSpMkLst>
            <pc:docMk/>
            <pc:sldMk cId="3210382252" sldId="263"/>
            <ac:cxnSpMk id="24" creationId="{6500936D-1DEC-4BA4-9BF3-1E89D8EB9AC2}"/>
          </ac:cxnSpMkLst>
        </pc:cxnChg>
        <pc:cxnChg chg="mod">
          <ac:chgData name="Thúy Mai" userId="222f1c7e07c9bd7a" providerId="LiveId" clId="{06ADFD30-169F-4340-8FB3-4E5864914BC7}" dt="2022-04-26T13:02:24.331" v="509" actId="1076"/>
          <ac:cxnSpMkLst>
            <pc:docMk/>
            <pc:sldMk cId="3210382252" sldId="263"/>
            <ac:cxnSpMk id="27" creationId="{3EF54BE4-FB2B-440C-9EB0-EB681B2F51C4}"/>
          </ac:cxnSpMkLst>
        </pc:cxnChg>
      </pc:sldChg>
      <pc:sldChg chg="addSp delSp modSp new del mod ord modAnim">
        <pc:chgData name="Thúy Mai" userId="222f1c7e07c9bd7a" providerId="LiveId" clId="{06ADFD30-169F-4340-8FB3-4E5864914BC7}" dt="2022-04-26T15:23:36.915" v="2056" actId="47"/>
        <pc:sldMkLst>
          <pc:docMk/>
          <pc:sldMk cId="3698375513" sldId="264"/>
        </pc:sldMkLst>
        <pc:spChg chg="del">
          <ac:chgData name="Thúy Mai" userId="222f1c7e07c9bd7a" providerId="LiveId" clId="{06ADFD30-169F-4340-8FB3-4E5864914BC7}" dt="2022-04-26T13:04:28.351" v="511" actId="478"/>
          <ac:spMkLst>
            <pc:docMk/>
            <pc:sldMk cId="3698375513" sldId="264"/>
            <ac:spMk id="2" creationId="{A679A779-8E32-4584-BC86-8F1A15275268}"/>
          </ac:spMkLst>
        </pc:spChg>
        <pc:spChg chg="del">
          <ac:chgData name="Thúy Mai" userId="222f1c7e07c9bd7a" providerId="LiveId" clId="{06ADFD30-169F-4340-8FB3-4E5864914BC7}" dt="2022-04-26T13:04:29.744" v="512" actId="478"/>
          <ac:spMkLst>
            <pc:docMk/>
            <pc:sldMk cId="3698375513" sldId="264"/>
            <ac:spMk id="3" creationId="{CE930F80-D84E-45D1-A565-6C9ED9B69851}"/>
          </ac:spMkLst>
        </pc:spChg>
        <pc:spChg chg="add mod">
          <ac:chgData name="Thúy Mai" userId="222f1c7e07c9bd7a" providerId="LiveId" clId="{06ADFD30-169F-4340-8FB3-4E5864914BC7}" dt="2022-04-26T13:20:34.488" v="723" actId="1076"/>
          <ac:spMkLst>
            <pc:docMk/>
            <pc:sldMk cId="3698375513" sldId="264"/>
            <ac:spMk id="7" creationId="{25510E11-E415-4F75-A051-5CB336E6D093}"/>
          </ac:spMkLst>
        </pc:spChg>
        <pc:graphicFrameChg chg="add del mod">
          <ac:chgData name="Thúy Mai" userId="222f1c7e07c9bd7a" providerId="LiveId" clId="{06ADFD30-169F-4340-8FB3-4E5864914BC7}" dt="2022-04-26T13:04:31.050" v="515"/>
          <ac:graphicFrameMkLst>
            <pc:docMk/>
            <pc:sldMk cId="3698375513" sldId="264"/>
            <ac:graphicFrameMk id="4" creationId="{7CC7532F-A077-4E3F-945D-5FA5D71531CE}"/>
          </ac:graphicFrameMkLst>
        </pc:graphicFrameChg>
        <pc:graphicFrameChg chg="add mod modGraphic">
          <ac:chgData name="Thúy Mai" userId="222f1c7e07c9bd7a" providerId="LiveId" clId="{06ADFD30-169F-4340-8FB3-4E5864914BC7}" dt="2022-04-26T13:24:08.677" v="802" actId="20577"/>
          <ac:graphicFrameMkLst>
            <pc:docMk/>
            <pc:sldMk cId="3698375513" sldId="264"/>
            <ac:graphicFrameMk id="5" creationId="{C3F91041-545F-4976-8000-C1E2869607EF}"/>
          </ac:graphicFrameMkLst>
        </pc:graphicFrameChg>
      </pc:sldChg>
      <pc:sldChg chg="addSp delSp modSp new del mod">
        <pc:chgData name="Thúy Mai" userId="222f1c7e07c9bd7a" providerId="LiveId" clId="{06ADFD30-169F-4340-8FB3-4E5864914BC7}" dt="2022-04-26T14:51:30.136" v="1656" actId="47"/>
        <pc:sldMkLst>
          <pc:docMk/>
          <pc:sldMk cId="2385307779" sldId="265"/>
        </pc:sldMkLst>
        <pc:spChg chg="del">
          <ac:chgData name="Thúy Mai" userId="222f1c7e07c9bd7a" providerId="LiveId" clId="{06ADFD30-169F-4340-8FB3-4E5864914BC7}" dt="2022-04-26T13:04:41.754" v="519" actId="478"/>
          <ac:spMkLst>
            <pc:docMk/>
            <pc:sldMk cId="2385307779" sldId="265"/>
            <ac:spMk id="2" creationId="{2EB1A605-A94B-409A-9D44-65E1E5928CDA}"/>
          </ac:spMkLst>
        </pc:spChg>
        <pc:spChg chg="del">
          <ac:chgData name="Thúy Mai" userId="222f1c7e07c9bd7a" providerId="LiveId" clId="{06ADFD30-169F-4340-8FB3-4E5864914BC7}" dt="2022-04-26T13:04:42.589" v="520" actId="478"/>
          <ac:spMkLst>
            <pc:docMk/>
            <pc:sldMk cId="2385307779" sldId="265"/>
            <ac:spMk id="3" creationId="{A58D1EE5-7442-4052-8550-33864D0E5053}"/>
          </ac:spMkLst>
        </pc:spChg>
        <pc:spChg chg="add del mod">
          <ac:chgData name="Thúy Mai" userId="222f1c7e07c9bd7a" providerId="LiveId" clId="{06ADFD30-169F-4340-8FB3-4E5864914BC7}" dt="2022-04-26T13:41:45.917" v="888" actId="478"/>
          <ac:spMkLst>
            <pc:docMk/>
            <pc:sldMk cId="2385307779" sldId="265"/>
            <ac:spMk id="5" creationId="{536DA953-A8C1-484A-BA3A-3E4859A9A86C}"/>
          </ac:spMkLst>
        </pc:spChg>
        <pc:graphicFrameChg chg="add del mod modGraphic">
          <ac:chgData name="Thúy Mai" userId="222f1c7e07c9bd7a" providerId="LiveId" clId="{06ADFD30-169F-4340-8FB3-4E5864914BC7}" dt="2022-04-26T13:42:36.272" v="901" actId="478"/>
          <ac:graphicFrameMkLst>
            <pc:docMk/>
            <pc:sldMk cId="2385307779" sldId="265"/>
            <ac:graphicFrameMk id="4" creationId="{F019248F-1331-47D8-87D3-5F85619CD3DD}"/>
          </ac:graphicFrameMkLst>
        </pc:graphicFrameChg>
        <pc:graphicFrameChg chg="add del">
          <ac:chgData name="Thúy Mai" userId="222f1c7e07c9bd7a" providerId="LiveId" clId="{06ADFD30-169F-4340-8FB3-4E5864914BC7}" dt="2022-04-26T13:40:45.838" v="880" actId="478"/>
          <ac:graphicFrameMkLst>
            <pc:docMk/>
            <pc:sldMk cId="2385307779" sldId="265"/>
            <ac:graphicFrameMk id="6" creationId="{3284F9F3-8E48-475C-8794-F023356CADE0}"/>
          </ac:graphicFrameMkLst>
        </pc:graphicFrameChg>
        <pc:graphicFrameChg chg="add del">
          <ac:chgData name="Thúy Mai" userId="222f1c7e07c9bd7a" providerId="LiveId" clId="{06ADFD30-169F-4340-8FB3-4E5864914BC7}" dt="2022-04-26T13:41:03.542" v="882" actId="478"/>
          <ac:graphicFrameMkLst>
            <pc:docMk/>
            <pc:sldMk cId="2385307779" sldId="265"/>
            <ac:graphicFrameMk id="7" creationId="{1D3164AC-2D53-4E3F-A619-1A560F25B64C}"/>
          </ac:graphicFrameMkLst>
        </pc:graphicFrameChg>
        <pc:graphicFrameChg chg="add del mod">
          <ac:chgData name="Thúy Mai" userId="222f1c7e07c9bd7a" providerId="LiveId" clId="{06ADFD30-169F-4340-8FB3-4E5864914BC7}" dt="2022-04-26T13:42:39.683" v="902" actId="478"/>
          <ac:graphicFrameMkLst>
            <pc:docMk/>
            <pc:sldMk cId="2385307779" sldId="265"/>
            <ac:graphicFrameMk id="8" creationId="{46F325C9-2BA8-4875-903E-EB307D6AEAB9}"/>
          </ac:graphicFrameMkLst>
        </pc:graphicFrameChg>
        <pc:graphicFrameChg chg="add mod modGraphic">
          <ac:chgData name="Thúy Mai" userId="222f1c7e07c9bd7a" providerId="LiveId" clId="{06ADFD30-169F-4340-8FB3-4E5864914BC7}" dt="2022-04-26T13:43:04.389" v="909" actId="14734"/>
          <ac:graphicFrameMkLst>
            <pc:docMk/>
            <pc:sldMk cId="2385307779" sldId="265"/>
            <ac:graphicFrameMk id="9" creationId="{28C73B34-E3E3-4D6E-8E9C-CF2570DA9DC6}"/>
          </ac:graphicFrameMkLst>
        </pc:graphicFrameChg>
      </pc:sldChg>
      <pc:sldChg chg="addSp delSp modSp new del mod">
        <pc:chgData name="Thúy Mai" userId="222f1c7e07c9bd7a" providerId="LiveId" clId="{06ADFD30-169F-4340-8FB3-4E5864914BC7}" dt="2022-04-26T14:51:27.519" v="1655" actId="47"/>
        <pc:sldMkLst>
          <pc:docMk/>
          <pc:sldMk cId="259694354" sldId="266"/>
        </pc:sldMkLst>
        <pc:spChg chg="del">
          <ac:chgData name="Thúy Mai" userId="222f1c7e07c9bd7a" providerId="LiveId" clId="{06ADFD30-169F-4340-8FB3-4E5864914BC7}" dt="2022-04-26T13:05:41.786" v="533" actId="478"/>
          <ac:spMkLst>
            <pc:docMk/>
            <pc:sldMk cId="259694354" sldId="266"/>
            <ac:spMk id="2" creationId="{E9005269-CE3D-4ED6-8422-0D17BF549C80}"/>
          </ac:spMkLst>
        </pc:spChg>
        <pc:spChg chg="del">
          <ac:chgData name="Thúy Mai" userId="222f1c7e07c9bd7a" providerId="LiveId" clId="{06ADFD30-169F-4340-8FB3-4E5864914BC7}" dt="2022-04-26T13:05:42.884" v="534" actId="478"/>
          <ac:spMkLst>
            <pc:docMk/>
            <pc:sldMk cId="259694354" sldId="266"/>
            <ac:spMk id="3" creationId="{9ACE205A-822E-4A60-80DB-C84919F7D59E}"/>
          </ac:spMkLst>
        </pc:spChg>
        <pc:spChg chg="add mod">
          <ac:chgData name="Thúy Mai" userId="222f1c7e07c9bd7a" providerId="LiveId" clId="{06ADFD30-169F-4340-8FB3-4E5864914BC7}" dt="2022-04-26T13:28:19.883" v="836" actId="1076"/>
          <ac:spMkLst>
            <pc:docMk/>
            <pc:sldMk cId="259694354" sldId="266"/>
            <ac:spMk id="5" creationId="{5A37E7DF-B468-4822-9311-C13D0A0FBFEE}"/>
          </ac:spMkLst>
        </pc:spChg>
        <pc:graphicFrameChg chg="add mod modGraphic">
          <ac:chgData name="Thúy Mai" userId="222f1c7e07c9bd7a" providerId="LiveId" clId="{06ADFD30-169F-4340-8FB3-4E5864914BC7}" dt="2022-04-26T13:29:22.151" v="846" actId="207"/>
          <ac:graphicFrameMkLst>
            <pc:docMk/>
            <pc:sldMk cId="259694354" sldId="266"/>
            <ac:graphicFrameMk id="4" creationId="{11F330AD-BD90-49D4-9D7D-040227B623C9}"/>
          </ac:graphicFrameMkLst>
        </pc:graphicFrameChg>
      </pc:sldChg>
      <pc:sldChg chg="addSp delSp modSp add mod modTransition delAnim modAnim">
        <pc:chgData name="Thúy Mai" userId="222f1c7e07c9bd7a" providerId="LiveId" clId="{06ADFD30-169F-4340-8FB3-4E5864914BC7}" dt="2022-04-29T05:45:23.049" v="8174" actId="122"/>
        <pc:sldMkLst>
          <pc:docMk/>
          <pc:sldMk cId="65206973" sldId="267"/>
        </pc:sldMkLst>
        <pc:spChg chg="add del mod">
          <ac:chgData name="Thúy Mai" userId="222f1c7e07c9bd7a" providerId="LiveId" clId="{06ADFD30-169F-4340-8FB3-4E5864914BC7}" dt="2022-04-26T14:23:10.285" v="1389" actId="478"/>
          <ac:spMkLst>
            <pc:docMk/>
            <pc:sldMk cId="65206973" sldId="267"/>
            <ac:spMk id="3" creationId="{D3684CD4-927B-4A33-89A3-E41B934F6FD1}"/>
          </ac:spMkLst>
        </pc:spChg>
        <pc:spChg chg="add mod">
          <ac:chgData name="Thúy Mai" userId="222f1c7e07c9bd7a" providerId="LiveId" clId="{06ADFD30-169F-4340-8FB3-4E5864914BC7}" dt="2022-04-29T05:45:23.049" v="8174" actId="122"/>
          <ac:spMkLst>
            <pc:docMk/>
            <pc:sldMk cId="65206973" sldId="267"/>
            <ac:spMk id="5" creationId="{8D4B73CD-405E-F9CC-AD05-AC6953B6718D}"/>
          </ac:spMkLst>
        </pc:spChg>
        <pc:spChg chg="add del mod">
          <ac:chgData name="Thúy Mai" userId="222f1c7e07c9bd7a" providerId="LiveId" clId="{06ADFD30-169F-4340-8FB3-4E5864914BC7}" dt="2022-04-28T16:30:52.370" v="6805" actId="478"/>
          <ac:spMkLst>
            <pc:docMk/>
            <pc:sldMk cId="65206973" sldId="267"/>
            <ac:spMk id="7" creationId="{704B9AF5-47AA-4905-80D1-63B8CADF5CAB}"/>
          </ac:spMkLst>
        </pc:spChg>
        <pc:spChg chg="add del mod">
          <ac:chgData name="Thúy Mai" userId="222f1c7e07c9bd7a" providerId="LiveId" clId="{06ADFD30-169F-4340-8FB3-4E5864914BC7}" dt="2022-04-26T14:24:12.837" v="1427" actId="478"/>
          <ac:spMkLst>
            <pc:docMk/>
            <pc:sldMk cId="65206973" sldId="267"/>
            <ac:spMk id="11" creationId="{FAD81CD7-C349-4003-9241-00731EB21D8A}"/>
          </ac:spMkLst>
        </pc:spChg>
        <pc:spChg chg="mod ord">
          <ac:chgData name="Thúy Mai" userId="222f1c7e07c9bd7a" providerId="LiveId" clId="{06ADFD30-169F-4340-8FB3-4E5864914BC7}" dt="2022-04-28T16:39:30.863" v="6861" actId="1076"/>
          <ac:spMkLst>
            <pc:docMk/>
            <pc:sldMk cId="65206973" sldId="267"/>
            <ac:spMk id="12" creationId="{0A86420E-3E6B-4E92-8E44-BD8EF2547775}"/>
          </ac:spMkLst>
        </pc:spChg>
        <pc:graphicFrameChg chg="add del mod">
          <ac:chgData name="Thúy Mai" userId="222f1c7e07c9bd7a" providerId="LiveId" clId="{06ADFD30-169F-4340-8FB3-4E5864914BC7}" dt="2022-04-26T14:23:14.501" v="1395"/>
          <ac:graphicFrameMkLst>
            <pc:docMk/>
            <pc:sldMk cId="65206973" sldId="267"/>
            <ac:graphicFrameMk id="4" creationId="{76E09FB2-EE8A-4EB1-B962-E73E99560A57}"/>
          </ac:graphicFrameMkLst>
        </pc:graphicFrameChg>
        <pc:graphicFrameChg chg="add del mod">
          <ac:chgData name="Thúy Mai" userId="222f1c7e07c9bd7a" providerId="LiveId" clId="{06ADFD30-169F-4340-8FB3-4E5864914BC7}" dt="2022-04-28T16:28:06.108" v="6780"/>
          <ac:graphicFrameMkLst>
            <pc:docMk/>
            <pc:sldMk cId="65206973" sldId="267"/>
            <ac:graphicFrameMk id="4" creationId="{FF52FE22-F383-4EEE-EF5F-5EBBC26FF528}"/>
          </ac:graphicFrameMkLst>
        </pc:graphicFrameChg>
        <pc:graphicFrameChg chg="add del mod">
          <ac:chgData name="Thúy Mai" userId="222f1c7e07c9bd7a" providerId="LiveId" clId="{06ADFD30-169F-4340-8FB3-4E5864914BC7}" dt="2022-04-26T14:23:26.106" v="1398"/>
          <ac:graphicFrameMkLst>
            <pc:docMk/>
            <pc:sldMk cId="65206973" sldId="267"/>
            <ac:graphicFrameMk id="5" creationId="{6F36C893-9519-4567-9A6D-48EC300F86E6}"/>
          </ac:graphicFrameMkLst>
        </pc:graphicFrameChg>
        <pc:picChg chg="add mod">
          <ac:chgData name="Thúy Mai" userId="222f1c7e07c9bd7a" providerId="LiveId" clId="{06ADFD30-169F-4340-8FB3-4E5864914BC7}" dt="2022-04-28T16:27:32.857" v="6770" actId="1076"/>
          <ac:picMkLst>
            <pc:docMk/>
            <pc:sldMk cId="65206973" sldId="267"/>
            <ac:picMk id="3" creationId="{C2B0C21F-B275-45C5-1807-C6BCD0F6F97F}"/>
          </ac:picMkLst>
        </pc:picChg>
        <pc:picChg chg="add mod">
          <ac:chgData name="Thúy Mai" userId="222f1c7e07c9bd7a" providerId="LiveId" clId="{06ADFD30-169F-4340-8FB3-4E5864914BC7}" dt="2022-04-28T16:30:47.438" v="6803" actId="1076"/>
          <ac:picMkLst>
            <pc:docMk/>
            <pc:sldMk cId="65206973" sldId="267"/>
            <ac:picMk id="9" creationId="{5F76DD6A-5161-4D97-A585-333E20905A96}"/>
          </ac:picMkLst>
        </pc:picChg>
        <pc:picChg chg="del mod">
          <ac:chgData name="Thúy Mai" userId="222f1c7e07c9bd7a" providerId="LiveId" clId="{06ADFD30-169F-4340-8FB3-4E5864914BC7}" dt="2022-04-28T16:25:31.218" v="6755" actId="478"/>
          <ac:picMkLst>
            <pc:docMk/>
            <pc:sldMk cId="65206973" sldId="267"/>
            <ac:picMk id="10" creationId="{8D7CA616-AA1B-4F3A-9FEE-C9D26D2DABDA}"/>
          </ac:picMkLst>
        </pc:picChg>
        <pc:picChg chg="add del mod">
          <ac:chgData name="Thúy Mai" userId="222f1c7e07c9bd7a" providerId="LiveId" clId="{06ADFD30-169F-4340-8FB3-4E5864914BC7}" dt="2022-04-28T16:28:21.923" v="6784" actId="478"/>
          <ac:picMkLst>
            <pc:docMk/>
            <pc:sldMk cId="65206973" sldId="267"/>
            <ac:picMk id="11" creationId="{1D340F80-6DC4-53F9-5567-1D271DC5E1F4}"/>
          </ac:picMkLst>
        </pc:picChg>
        <pc:picChg chg="del">
          <ac:chgData name="Thúy Mai" userId="222f1c7e07c9bd7a" providerId="LiveId" clId="{06ADFD30-169F-4340-8FB3-4E5864914BC7}" dt="2022-04-26T14:23:07.923" v="1388" actId="478"/>
          <ac:picMkLst>
            <pc:docMk/>
            <pc:sldMk cId="65206973" sldId="267"/>
            <ac:picMk id="13" creationId="{C43CE28A-DF52-4FDB-9033-E49BC1076890}"/>
          </ac:picMkLst>
        </pc:picChg>
      </pc:sldChg>
      <pc:sldChg chg="addSp delSp modSp new mod modTransition modAnim addCm delCm">
        <pc:chgData name="Thúy Mai" userId="222f1c7e07c9bd7a" providerId="LiveId" clId="{06ADFD30-169F-4340-8FB3-4E5864914BC7}" dt="2022-05-22T06:01:03.197" v="13888" actId="20577"/>
        <pc:sldMkLst>
          <pc:docMk/>
          <pc:sldMk cId="1869585744" sldId="268"/>
        </pc:sldMkLst>
        <pc:spChg chg="del">
          <ac:chgData name="Thúy Mai" userId="222f1c7e07c9bd7a" providerId="LiveId" clId="{06ADFD30-169F-4340-8FB3-4E5864914BC7}" dt="2022-04-26T14:30:48.407" v="1472" actId="478"/>
          <ac:spMkLst>
            <pc:docMk/>
            <pc:sldMk cId="1869585744" sldId="268"/>
            <ac:spMk id="2" creationId="{7B6E00DA-40CA-4340-A704-67DA56909239}"/>
          </ac:spMkLst>
        </pc:spChg>
        <pc:spChg chg="del">
          <ac:chgData name="Thúy Mai" userId="222f1c7e07c9bd7a" providerId="LiveId" clId="{06ADFD30-169F-4340-8FB3-4E5864914BC7}" dt="2022-04-26T14:30:50.915" v="1474" actId="478"/>
          <ac:spMkLst>
            <pc:docMk/>
            <pc:sldMk cId="1869585744" sldId="268"/>
            <ac:spMk id="3" creationId="{18FFD3F8-8742-40FB-B1D9-601182FD8FBD}"/>
          </ac:spMkLst>
        </pc:spChg>
        <pc:spChg chg="add mod">
          <ac:chgData name="Thúy Mai" userId="222f1c7e07c9bd7a" providerId="LiveId" clId="{06ADFD30-169F-4340-8FB3-4E5864914BC7}" dt="2022-04-28T16:36:27.831" v="6845" actId="207"/>
          <ac:spMkLst>
            <pc:docMk/>
            <pc:sldMk cId="1869585744" sldId="268"/>
            <ac:spMk id="4" creationId="{A08D4735-63C1-4F13-B5A7-14243DE4D769}"/>
          </ac:spMkLst>
        </pc:spChg>
        <pc:spChg chg="add mod ord">
          <ac:chgData name="Thúy Mai" userId="222f1c7e07c9bd7a" providerId="LiveId" clId="{06ADFD30-169F-4340-8FB3-4E5864914BC7}" dt="2022-04-28T16:32:25.834" v="6808" actId="167"/>
          <ac:spMkLst>
            <pc:docMk/>
            <pc:sldMk cId="1869585744" sldId="268"/>
            <ac:spMk id="8" creationId="{04456F8A-472B-3E38-CEFE-1AB93F17BBF0}"/>
          </ac:spMkLst>
        </pc:spChg>
        <pc:spChg chg="add mod ord">
          <ac:chgData name="Thúy Mai" userId="222f1c7e07c9bd7a" providerId="LiveId" clId="{06ADFD30-169F-4340-8FB3-4E5864914BC7}" dt="2022-04-28T16:32:25.834" v="6808" actId="167"/>
          <ac:spMkLst>
            <pc:docMk/>
            <pc:sldMk cId="1869585744" sldId="268"/>
            <ac:spMk id="9" creationId="{0FBA6EEB-5020-72FB-4EE9-828D49258747}"/>
          </ac:spMkLst>
        </pc:spChg>
        <pc:spChg chg="add del mod">
          <ac:chgData name="Thúy Mai" userId="222f1c7e07c9bd7a" providerId="LiveId" clId="{06ADFD30-169F-4340-8FB3-4E5864914BC7}" dt="2022-04-28T16:38:05.567" v="6851" actId="478"/>
          <ac:spMkLst>
            <pc:docMk/>
            <pc:sldMk cId="1869585744" sldId="268"/>
            <ac:spMk id="12" creationId="{76F6F55D-2AE2-1B7C-9F1B-B15C9FC7A39E}"/>
          </ac:spMkLst>
        </pc:spChg>
        <pc:spChg chg="add del mod">
          <ac:chgData name="Thúy Mai" userId="222f1c7e07c9bd7a" providerId="LiveId" clId="{06ADFD30-169F-4340-8FB3-4E5864914BC7}" dt="2022-04-28T16:38:38.900" v="6855" actId="478"/>
          <ac:spMkLst>
            <pc:docMk/>
            <pc:sldMk cId="1869585744" sldId="268"/>
            <ac:spMk id="13" creationId="{C38A7156-6C5F-BDA5-77A2-C935E99D320B}"/>
          </ac:spMkLst>
        </pc:spChg>
        <pc:spChg chg="add mod">
          <ac:chgData name="Thúy Mai" userId="222f1c7e07c9bd7a" providerId="LiveId" clId="{06ADFD30-169F-4340-8FB3-4E5864914BC7}" dt="2022-04-28T16:37:05.531" v="6847" actId="207"/>
          <ac:spMkLst>
            <pc:docMk/>
            <pc:sldMk cId="1869585744" sldId="268"/>
            <ac:spMk id="15" creationId="{E4E3C224-3A1E-4BFF-A3FA-67137A99220E}"/>
          </ac:spMkLst>
        </pc:spChg>
        <pc:spChg chg="add mod">
          <ac:chgData name="Thúy Mai" userId="222f1c7e07c9bd7a" providerId="LiveId" clId="{06ADFD30-169F-4340-8FB3-4E5864914BC7}" dt="2022-05-22T06:01:03.197" v="13888" actId="20577"/>
          <ac:spMkLst>
            <pc:docMk/>
            <pc:sldMk cId="1869585744" sldId="268"/>
            <ac:spMk id="17" creationId="{2F29E21E-6095-4BD3-AE29-5C1C4C9A23D4}"/>
          </ac:spMkLst>
        </pc:spChg>
        <pc:spChg chg="add del">
          <ac:chgData name="Thúy Mai" userId="222f1c7e07c9bd7a" providerId="LiveId" clId="{06ADFD30-169F-4340-8FB3-4E5864914BC7}" dt="2022-04-26T14:47:02.720" v="1602" actId="22"/>
          <ac:spMkLst>
            <pc:docMk/>
            <pc:sldMk cId="1869585744" sldId="268"/>
            <ac:spMk id="19" creationId="{83D2D138-B6E4-4107-AEB0-B4FB8A1645BD}"/>
          </ac:spMkLst>
        </pc:spChg>
        <pc:spChg chg="add mod">
          <ac:chgData name="Thúy Mai" userId="222f1c7e07c9bd7a" providerId="LiveId" clId="{06ADFD30-169F-4340-8FB3-4E5864914BC7}" dt="2022-04-28T16:38:36.904" v="6854" actId="207"/>
          <ac:spMkLst>
            <pc:docMk/>
            <pc:sldMk cId="1869585744" sldId="268"/>
            <ac:spMk id="20" creationId="{85B2839B-990C-401F-AE36-758C3E16E26E}"/>
          </ac:spMkLst>
        </pc:spChg>
        <pc:spChg chg="add mod">
          <ac:chgData name="Thúy Mai" userId="222f1c7e07c9bd7a" providerId="LiveId" clId="{06ADFD30-169F-4340-8FB3-4E5864914BC7}" dt="2022-04-28T16:38:36.904" v="6854" actId="207"/>
          <ac:spMkLst>
            <pc:docMk/>
            <pc:sldMk cId="1869585744" sldId="268"/>
            <ac:spMk id="22" creationId="{E6000EFD-2F57-4DF7-8CB9-1AF320790903}"/>
          </ac:spMkLst>
        </pc:spChg>
        <pc:graphicFrameChg chg="add del mod">
          <ac:chgData name="Thúy Mai" userId="222f1c7e07c9bd7a" providerId="LiveId" clId="{06ADFD30-169F-4340-8FB3-4E5864914BC7}" dt="2022-04-26T14:45:02.190" v="1573"/>
          <ac:graphicFrameMkLst>
            <pc:docMk/>
            <pc:sldMk cId="1869585744" sldId="268"/>
            <ac:graphicFrameMk id="16" creationId="{8684E5CE-5B16-4E65-ABAB-2BBB4ED6EC7E}"/>
          </ac:graphicFrameMkLst>
        </pc:graphicFrameChg>
        <pc:graphicFrameChg chg="add del mod">
          <ac:chgData name="Thúy Mai" userId="222f1c7e07c9bd7a" providerId="LiveId" clId="{06ADFD30-169F-4340-8FB3-4E5864914BC7}" dt="2022-04-26T14:48:08.994" v="1617"/>
          <ac:graphicFrameMkLst>
            <pc:docMk/>
            <pc:sldMk cId="1869585744" sldId="268"/>
            <ac:graphicFrameMk id="21" creationId="{C921AC92-9F89-486A-AC72-BE5C82CDF503}"/>
          </ac:graphicFrameMkLst>
        </pc:graphicFrameChg>
        <pc:graphicFrameChg chg="add del mod">
          <ac:chgData name="Thúy Mai" userId="222f1c7e07c9bd7a" providerId="LiveId" clId="{06ADFD30-169F-4340-8FB3-4E5864914BC7}" dt="2022-04-26T14:49:32.294" v="1644"/>
          <ac:graphicFrameMkLst>
            <pc:docMk/>
            <pc:sldMk cId="1869585744" sldId="268"/>
            <ac:graphicFrameMk id="23" creationId="{35B7BCF2-F2C4-4B25-AE29-152B2C767D57}"/>
          </ac:graphicFrameMkLst>
        </pc:graphicFrameChg>
        <pc:picChg chg="add mod">
          <ac:chgData name="Thúy Mai" userId="222f1c7e07c9bd7a" providerId="LiveId" clId="{06ADFD30-169F-4340-8FB3-4E5864914BC7}" dt="2022-04-28T16:35:55.038" v="6843" actId="1076"/>
          <ac:picMkLst>
            <pc:docMk/>
            <pc:sldMk cId="1869585744" sldId="268"/>
            <ac:picMk id="3" creationId="{DE69D012-F883-01C9-12FC-4D01A6F759FA}"/>
          </ac:picMkLst>
        </pc:picChg>
        <pc:picChg chg="add del mod">
          <ac:chgData name="Thúy Mai" userId="222f1c7e07c9bd7a" providerId="LiveId" clId="{06ADFD30-169F-4340-8FB3-4E5864914BC7}" dt="2022-04-26T14:33:03.413" v="1544" actId="478"/>
          <ac:picMkLst>
            <pc:docMk/>
            <pc:sldMk cId="1869585744" sldId="268"/>
            <ac:picMk id="6" creationId="{97AE263C-A748-4B9A-91BF-105286C66450}"/>
          </ac:picMkLst>
        </pc:picChg>
        <pc:picChg chg="add del mod">
          <ac:chgData name="Thúy Mai" userId="222f1c7e07c9bd7a" providerId="LiveId" clId="{06ADFD30-169F-4340-8FB3-4E5864914BC7}" dt="2022-04-26T14:33:13.193" v="1546" actId="478"/>
          <ac:picMkLst>
            <pc:docMk/>
            <pc:sldMk cId="1869585744" sldId="268"/>
            <ac:picMk id="8" creationId="{52BCE9D8-B668-4952-8390-5EE7615FFA28}"/>
          </ac:picMkLst>
        </pc:picChg>
        <pc:picChg chg="add del mod">
          <ac:chgData name="Thúy Mai" userId="222f1c7e07c9bd7a" providerId="LiveId" clId="{06ADFD30-169F-4340-8FB3-4E5864914BC7}" dt="2022-04-26T14:34:07.842" v="1557" actId="478"/>
          <ac:picMkLst>
            <pc:docMk/>
            <pc:sldMk cId="1869585744" sldId="268"/>
            <ac:picMk id="10" creationId="{D9328325-DD18-4FB5-8D81-061BB093466F}"/>
          </ac:picMkLst>
        </pc:picChg>
        <pc:picChg chg="add del mod">
          <ac:chgData name="Thúy Mai" userId="222f1c7e07c9bd7a" providerId="LiveId" clId="{06ADFD30-169F-4340-8FB3-4E5864914BC7}" dt="2022-04-26T14:37:01.090" v="1561" actId="478"/>
          <ac:picMkLst>
            <pc:docMk/>
            <pc:sldMk cId="1869585744" sldId="268"/>
            <ac:picMk id="12" creationId="{6B9FD611-0CB7-4237-AF89-BE99A9BB04BB}"/>
          </ac:picMkLst>
        </pc:picChg>
        <pc:picChg chg="add del mod">
          <ac:chgData name="Thúy Mai" userId="222f1c7e07c9bd7a" providerId="LiveId" clId="{06ADFD30-169F-4340-8FB3-4E5864914BC7}" dt="2022-04-28T16:33:34.275" v="6810" actId="478"/>
          <ac:picMkLst>
            <pc:docMk/>
            <pc:sldMk cId="1869585744" sldId="268"/>
            <ac:picMk id="14" creationId="{11619E70-252A-441C-A9B9-6EB415FA462E}"/>
          </ac:picMkLst>
        </pc:picChg>
      </pc:sldChg>
      <pc:sldChg chg="add del">
        <pc:chgData name="Thúy Mai" userId="222f1c7e07c9bd7a" providerId="LiveId" clId="{06ADFD30-169F-4340-8FB3-4E5864914BC7}" dt="2022-04-26T14:23:14.501" v="1395"/>
        <pc:sldMkLst>
          <pc:docMk/>
          <pc:sldMk cId="3733328132" sldId="268"/>
        </pc:sldMkLst>
      </pc:sldChg>
      <pc:sldChg chg="addSp delSp modSp new mod modTransition addAnim delAnim modAnim addCm delCm">
        <pc:chgData name="Thúy Mai" userId="222f1c7e07c9bd7a" providerId="LiveId" clId="{06ADFD30-169F-4340-8FB3-4E5864914BC7}" dt="2022-05-04T12:51:54.290" v="13747" actId="207"/>
        <pc:sldMkLst>
          <pc:docMk/>
          <pc:sldMk cId="826613858" sldId="269"/>
        </pc:sldMkLst>
        <pc:spChg chg="del">
          <ac:chgData name="Thúy Mai" userId="222f1c7e07c9bd7a" providerId="LiveId" clId="{06ADFD30-169F-4340-8FB3-4E5864914BC7}" dt="2022-04-26T15:14:43.437" v="1940" actId="478"/>
          <ac:spMkLst>
            <pc:docMk/>
            <pc:sldMk cId="826613858" sldId="269"/>
            <ac:spMk id="2" creationId="{8F087AE9-D887-42FC-A60E-8C3414E66B25}"/>
          </ac:spMkLst>
        </pc:spChg>
        <pc:spChg chg="del">
          <ac:chgData name="Thúy Mai" userId="222f1c7e07c9bd7a" providerId="LiveId" clId="{06ADFD30-169F-4340-8FB3-4E5864914BC7}" dt="2022-04-26T15:14:44.888" v="1941" actId="478"/>
          <ac:spMkLst>
            <pc:docMk/>
            <pc:sldMk cId="826613858" sldId="269"/>
            <ac:spMk id="3" creationId="{9D42859C-F055-4E5B-9C97-75DD57F9226E}"/>
          </ac:spMkLst>
        </pc:spChg>
        <pc:spChg chg="add mod">
          <ac:chgData name="Thúy Mai" userId="222f1c7e07c9bd7a" providerId="LiveId" clId="{06ADFD30-169F-4340-8FB3-4E5864914BC7}" dt="2022-04-28T17:11:07.147" v="7163" actId="1076"/>
          <ac:spMkLst>
            <pc:docMk/>
            <pc:sldMk cId="826613858" sldId="269"/>
            <ac:spMk id="4" creationId="{1FCF28AD-FEDA-491E-A1FB-292E882E1134}"/>
          </ac:spMkLst>
        </pc:spChg>
        <pc:spChg chg="add mod">
          <ac:chgData name="Thúy Mai" userId="222f1c7e07c9bd7a" providerId="LiveId" clId="{06ADFD30-169F-4340-8FB3-4E5864914BC7}" dt="2022-04-28T17:22:36.715" v="7258" actId="14100"/>
          <ac:spMkLst>
            <pc:docMk/>
            <pc:sldMk cId="826613858" sldId="269"/>
            <ac:spMk id="5" creationId="{AAF90870-2E1C-42FA-89E1-8AC45703961A}"/>
          </ac:spMkLst>
        </pc:spChg>
        <pc:spChg chg="add mod">
          <ac:chgData name="Thúy Mai" userId="222f1c7e07c9bd7a" providerId="LiveId" clId="{06ADFD30-169F-4340-8FB3-4E5864914BC7}" dt="2022-04-28T17:11:45.015" v="7171" actId="1076"/>
          <ac:spMkLst>
            <pc:docMk/>
            <pc:sldMk cId="826613858" sldId="269"/>
            <ac:spMk id="6" creationId="{B42ABDDE-FB53-457A-984E-D5DC1EE5AD9F}"/>
          </ac:spMkLst>
        </pc:spChg>
        <pc:spChg chg="add del mod">
          <ac:chgData name="Thúy Mai" userId="222f1c7e07c9bd7a" providerId="LiveId" clId="{06ADFD30-169F-4340-8FB3-4E5864914BC7}" dt="2022-04-26T15:17:13.153" v="2004" actId="478"/>
          <ac:spMkLst>
            <pc:docMk/>
            <pc:sldMk cId="826613858" sldId="269"/>
            <ac:spMk id="10" creationId="{FDD5F356-E8B7-47E7-A08C-F6EA64D291B0}"/>
          </ac:spMkLst>
        </pc:spChg>
        <pc:spChg chg="add mod">
          <ac:chgData name="Thúy Mai" userId="222f1c7e07c9bd7a" providerId="LiveId" clId="{06ADFD30-169F-4340-8FB3-4E5864914BC7}" dt="2022-05-04T12:51:49.908" v="13746" actId="207"/>
          <ac:spMkLst>
            <pc:docMk/>
            <pc:sldMk cId="826613858" sldId="269"/>
            <ac:spMk id="11" creationId="{4C4F78C4-8221-4CB1-B7A9-FC9A369ADD6C}"/>
          </ac:spMkLst>
        </pc:spChg>
        <pc:spChg chg="add mod">
          <ac:chgData name="Thúy Mai" userId="222f1c7e07c9bd7a" providerId="LiveId" clId="{06ADFD30-169F-4340-8FB3-4E5864914BC7}" dt="2022-05-04T12:51:54.290" v="13747" actId="207"/>
          <ac:spMkLst>
            <pc:docMk/>
            <pc:sldMk cId="826613858" sldId="269"/>
            <ac:spMk id="12" creationId="{052D1042-26C5-49C4-BD20-F4A3E881D849}"/>
          </ac:spMkLst>
        </pc:spChg>
        <pc:spChg chg="add mod">
          <ac:chgData name="Thúy Mai" userId="222f1c7e07c9bd7a" providerId="LiveId" clId="{06ADFD30-169F-4340-8FB3-4E5864914BC7}" dt="2022-04-29T04:01:23.523" v="7310" actId="207"/>
          <ac:spMkLst>
            <pc:docMk/>
            <pc:sldMk cId="826613858" sldId="269"/>
            <ac:spMk id="13" creationId="{A2227AAD-1564-446C-A1A1-9A17AE39E384}"/>
          </ac:spMkLst>
        </pc:spChg>
        <pc:spChg chg="add del mod">
          <ac:chgData name="Thúy Mai" userId="222f1c7e07c9bd7a" providerId="LiveId" clId="{06ADFD30-169F-4340-8FB3-4E5864914BC7}" dt="2022-04-26T15:18:44.489" v="2034" actId="478"/>
          <ac:spMkLst>
            <pc:docMk/>
            <pc:sldMk cId="826613858" sldId="269"/>
            <ac:spMk id="14" creationId="{44E1DDFE-B1D5-4248-AFD1-CBACF58CB64A}"/>
          </ac:spMkLst>
        </pc:spChg>
        <pc:spChg chg="add del mod">
          <ac:chgData name="Thúy Mai" userId="222f1c7e07c9bd7a" providerId="LiveId" clId="{06ADFD30-169F-4340-8FB3-4E5864914BC7}" dt="2022-04-28T17:12:24.939" v="7187"/>
          <ac:spMkLst>
            <pc:docMk/>
            <pc:sldMk cId="826613858" sldId="269"/>
            <ac:spMk id="14" creationId="{C166B038-47D5-5FAA-F4E6-80A9E6E975CC}"/>
          </ac:spMkLst>
        </pc:spChg>
        <pc:spChg chg="add del mod">
          <ac:chgData name="Thúy Mai" userId="222f1c7e07c9bd7a" providerId="LiveId" clId="{06ADFD30-169F-4340-8FB3-4E5864914BC7}" dt="2022-04-29T04:01:23.523" v="7310" actId="207"/>
          <ac:spMkLst>
            <pc:docMk/>
            <pc:sldMk cId="826613858" sldId="269"/>
            <ac:spMk id="16" creationId="{FF42A1A7-CC61-44AC-800C-E9F42F448E8B}"/>
          </ac:spMkLst>
        </pc:spChg>
        <pc:graphicFrameChg chg="add del mod">
          <ac:chgData name="Thúy Mai" userId="222f1c7e07c9bd7a" providerId="LiveId" clId="{06ADFD30-169F-4340-8FB3-4E5864914BC7}" dt="2022-04-26T15:16:05.316" v="1980"/>
          <ac:graphicFrameMkLst>
            <pc:docMk/>
            <pc:sldMk cId="826613858" sldId="269"/>
            <ac:graphicFrameMk id="7" creationId="{7D33664F-FBF5-4981-9AC3-AF2F8A6AE23F}"/>
          </ac:graphicFrameMkLst>
        </pc:graphicFrameChg>
        <pc:graphicFrameChg chg="add del mod">
          <ac:chgData name="Thúy Mai" userId="222f1c7e07c9bd7a" providerId="LiveId" clId="{06ADFD30-169F-4340-8FB3-4E5864914BC7}" dt="2022-04-26T15:16:06.750" v="1983"/>
          <ac:graphicFrameMkLst>
            <pc:docMk/>
            <pc:sldMk cId="826613858" sldId="269"/>
            <ac:graphicFrameMk id="8" creationId="{DC7AAB05-636E-48A3-AC56-2B5143F5C98A}"/>
          </ac:graphicFrameMkLst>
        </pc:graphicFrameChg>
        <pc:graphicFrameChg chg="add del mod">
          <ac:chgData name="Thúy Mai" userId="222f1c7e07c9bd7a" providerId="LiveId" clId="{06ADFD30-169F-4340-8FB3-4E5864914BC7}" dt="2022-04-26T15:17:04.118" v="1998"/>
          <ac:graphicFrameMkLst>
            <pc:docMk/>
            <pc:sldMk cId="826613858" sldId="269"/>
            <ac:graphicFrameMk id="15" creationId="{8C689F3E-78C6-4267-9070-4F266E5811BA}"/>
          </ac:graphicFrameMkLst>
        </pc:graphicFrameChg>
        <pc:picChg chg="add del mod ord">
          <ac:chgData name="Thúy Mai" userId="222f1c7e07c9bd7a" providerId="LiveId" clId="{06ADFD30-169F-4340-8FB3-4E5864914BC7}" dt="2022-04-28T17:10:31.620" v="7154" actId="478"/>
          <ac:picMkLst>
            <pc:docMk/>
            <pc:sldMk cId="826613858" sldId="269"/>
            <ac:picMk id="10" creationId="{9F3D255C-63E6-48E4-8E20-021D0FC2D118}"/>
          </ac:picMkLst>
        </pc:picChg>
        <pc:picChg chg="add mod">
          <ac:chgData name="Thúy Mai" userId="222f1c7e07c9bd7a" providerId="LiveId" clId="{06ADFD30-169F-4340-8FB3-4E5864914BC7}" dt="2022-04-28T17:13:22.996" v="7203"/>
          <ac:picMkLst>
            <pc:docMk/>
            <pc:sldMk cId="826613858" sldId="269"/>
            <ac:picMk id="15" creationId="{C857D3A7-F5D0-E663-2D72-567DD0157BEC}"/>
          </ac:picMkLst>
        </pc:picChg>
        <pc:picChg chg="add del mod ord">
          <ac:chgData name="Thúy Mai" userId="222f1c7e07c9bd7a" providerId="LiveId" clId="{06ADFD30-169F-4340-8FB3-4E5864914BC7}" dt="2022-04-27T05:21:11.081" v="6195" actId="478"/>
          <ac:picMkLst>
            <pc:docMk/>
            <pc:sldMk cId="826613858" sldId="269"/>
            <ac:picMk id="17" creationId="{D2CC9941-49BD-43E0-BDC9-3723FB01FF21}"/>
          </ac:picMkLst>
        </pc:picChg>
      </pc:sldChg>
      <pc:sldChg chg="addSp delSp modSp new del mod modTransition modAnim">
        <pc:chgData name="Thúy Mai" userId="222f1c7e07c9bd7a" providerId="LiveId" clId="{06ADFD30-169F-4340-8FB3-4E5864914BC7}" dt="2022-05-02T08:33:13.102" v="8556" actId="47"/>
        <pc:sldMkLst>
          <pc:docMk/>
          <pc:sldMk cId="3867110107" sldId="270"/>
        </pc:sldMkLst>
        <pc:spChg chg="del">
          <ac:chgData name="Thúy Mai" userId="222f1c7e07c9bd7a" providerId="LiveId" clId="{06ADFD30-169F-4340-8FB3-4E5864914BC7}" dt="2022-04-26T15:23:41.625" v="2058" actId="478"/>
          <ac:spMkLst>
            <pc:docMk/>
            <pc:sldMk cId="3867110107" sldId="270"/>
            <ac:spMk id="2" creationId="{119C8557-2BA0-46A1-A45A-F5077E78A9C7}"/>
          </ac:spMkLst>
        </pc:spChg>
        <pc:spChg chg="del">
          <ac:chgData name="Thúy Mai" userId="222f1c7e07c9bd7a" providerId="LiveId" clId="{06ADFD30-169F-4340-8FB3-4E5864914BC7}" dt="2022-04-26T15:23:44.082" v="2059" actId="478"/>
          <ac:spMkLst>
            <pc:docMk/>
            <pc:sldMk cId="3867110107" sldId="270"/>
            <ac:spMk id="3" creationId="{B74D9F61-CDE3-45E1-9942-BD56C607C958}"/>
          </ac:spMkLst>
        </pc:spChg>
        <pc:spChg chg="add del mod">
          <ac:chgData name="Thúy Mai" userId="222f1c7e07c9bd7a" providerId="LiveId" clId="{06ADFD30-169F-4340-8FB3-4E5864914BC7}" dt="2022-04-26T15:23:46.799" v="2061" actId="478"/>
          <ac:spMkLst>
            <pc:docMk/>
            <pc:sldMk cId="3867110107" sldId="270"/>
            <ac:spMk id="4" creationId="{7851CB54-2797-4FE4-9A1F-F2A1173CA343}"/>
          </ac:spMkLst>
        </pc:spChg>
        <pc:spChg chg="add mod ord">
          <ac:chgData name="Thúy Mai" userId="222f1c7e07c9bd7a" providerId="LiveId" clId="{06ADFD30-169F-4340-8FB3-4E5864914BC7}" dt="2022-04-29T04:15:45.211" v="7450" actId="166"/>
          <ac:spMkLst>
            <pc:docMk/>
            <pc:sldMk cId="3867110107" sldId="270"/>
            <ac:spMk id="7" creationId="{AE84AE60-980D-4282-97A9-9615F8D62CD1}"/>
          </ac:spMkLst>
        </pc:spChg>
        <pc:spChg chg="add mod">
          <ac:chgData name="Thúy Mai" userId="222f1c7e07c9bd7a" providerId="LiveId" clId="{06ADFD30-169F-4340-8FB3-4E5864914BC7}" dt="2022-04-29T04:00:09.186" v="7304" actId="14100"/>
          <ac:spMkLst>
            <pc:docMk/>
            <pc:sldMk cId="3867110107" sldId="270"/>
            <ac:spMk id="9" creationId="{EE596BA9-B802-4338-A08B-0AC24DA99A74}"/>
          </ac:spMkLst>
        </pc:spChg>
        <pc:graphicFrameChg chg="add del mod">
          <ac:chgData name="Thúy Mai" userId="222f1c7e07c9bd7a" providerId="LiveId" clId="{06ADFD30-169F-4340-8FB3-4E5864914BC7}" dt="2022-04-26T15:24:45.685" v="2071"/>
          <ac:graphicFrameMkLst>
            <pc:docMk/>
            <pc:sldMk cId="3867110107" sldId="270"/>
            <ac:graphicFrameMk id="8" creationId="{2D76BDD0-2099-4106-8D5A-BD5F7D7481A2}"/>
          </ac:graphicFrameMkLst>
        </pc:graphicFrameChg>
        <pc:graphicFrameChg chg="add del mod">
          <ac:chgData name="Thúy Mai" userId="222f1c7e07c9bd7a" providerId="LiveId" clId="{06ADFD30-169F-4340-8FB3-4E5864914BC7}" dt="2022-04-26T15:26:37.831" v="2089"/>
          <ac:graphicFrameMkLst>
            <pc:docMk/>
            <pc:sldMk cId="3867110107" sldId="270"/>
            <ac:graphicFrameMk id="10" creationId="{0D8EC146-073C-4580-8DF8-D94B4E392D97}"/>
          </ac:graphicFrameMkLst>
        </pc:graphicFrameChg>
        <pc:picChg chg="add del mod">
          <ac:chgData name="Thúy Mai" userId="222f1c7e07c9bd7a" providerId="LiveId" clId="{06ADFD30-169F-4340-8FB3-4E5864914BC7}" dt="2022-04-28T17:13:57.131" v="7208" actId="931"/>
          <ac:picMkLst>
            <pc:docMk/>
            <pc:sldMk cId="3867110107" sldId="270"/>
            <ac:picMk id="3" creationId="{B4814AD4-7748-B4C1-4FDE-FAB05B4F1BCE}"/>
          </ac:picMkLst>
        </pc:picChg>
        <pc:picChg chg="add del mod">
          <ac:chgData name="Thúy Mai" userId="222f1c7e07c9bd7a" providerId="LiveId" clId="{06ADFD30-169F-4340-8FB3-4E5864914BC7}" dt="2022-04-29T04:15:36.547" v="7447" actId="1076"/>
          <ac:picMkLst>
            <pc:docMk/>
            <pc:sldMk cId="3867110107" sldId="270"/>
            <ac:picMk id="6" creationId="{AA17016E-2BA4-4EC4-B86F-CAA30FADEEC0}"/>
          </ac:picMkLst>
        </pc:picChg>
        <pc:picChg chg="add del mod">
          <ac:chgData name="Thúy Mai" userId="222f1c7e07c9bd7a" providerId="LiveId" clId="{06ADFD30-169F-4340-8FB3-4E5864914BC7}" dt="2022-04-28T17:21:38.181" v="7248" actId="478"/>
          <ac:picMkLst>
            <pc:docMk/>
            <pc:sldMk cId="3867110107" sldId="270"/>
            <ac:picMk id="8" creationId="{30BDD934-95FA-4D5E-8F54-4FF495A4E61D}"/>
          </ac:picMkLst>
        </pc:picChg>
        <pc:picChg chg="add del mod">
          <ac:chgData name="Thúy Mai" userId="222f1c7e07c9bd7a" providerId="LiveId" clId="{06ADFD30-169F-4340-8FB3-4E5864914BC7}" dt="2022-04-28T17:23:02.356" v="7262" actId="478"/>
          <ac:picMkLst>
            <pc:docMk/>
            <pc:sldMk cId="3867110107" sldId="270"/>
            <ac:picMk id="10" creationId="{9D0693B5-62F6-7446-00AB-67D58F600F7B}"/>
          </ac:picMkLst>
        </pc:picChg>
        <pc:picChg chg="add del mod">
          <ac:chgData name="Thúy Mai" userId="222f1c7e07c9bd7a" providerId="LiveId" clId="{06ADFD30-169F-4340-8FB3-4E5864914BC7}" dt="2022-04-27T05:21:15.785" v="6198" actId="478"/>
          <ac:picMkLst>
            <pc:docMk/>
            <pc:sldMk cId="3867110107" sldId="270"/>
            <ac:picMk id="11" creationId="{1F8137E7-779D-4068-965B-0A742518233E}"/>
          </ac:picMkLst>
        </pc:picChg>
      </pc:sldChg>
      <pc:sldChg chg="addSp delSp modSp new mod modTransition addAnim delAnim modAnim">
        <pc:chgData name="Thúy Mai" userId="222f1c7e07c9bd7a" providerId="LiveId" clId="{06ADFD30-169F-4340-8FB3-4E5864914BC7}" dt="2022-04-29T04:14:24.005" v="7442" actId="207"/>
        <pc:sldMkLst>
          <pc:docMk/>
          <pc:sldMk cId="219904912" sldId="271"/>
        </pc:sldMkLst>
        <pc:spChg chg="add del mod">
          <ac:chgData name="Thúy Mai" userId="222f1c7e07c9bd7a" providerId="LiveId" clId="{06ADFD30-169F-4340-8FB3-4E5864914BC7}" dt="2022-04-29T04:04:47.645" v="7346" actId="478"/>
          <ac:spMkLst>
            <pc:docMk/>
            <pc:sldMk cId="219904912" sldId="271"/>
            <ac:spMk id="2" creationId="{05880730-F193-4C62-964C-7B554A2B8D16}"/>
          </ac:spMkLst>
        </pc:spChg>
        <pc:spChg chg="del">
          <ac:chgData name="Thúy Mai" userId="222f1c7e07c9bd7a" providerId="LiveId" clId="{06ADFD30-169F-4340-8FB3-4E5864914BC7}" dt="2022-04-26T15:27:55.310" v="2104" actId="478"/>
          <ac:spMkLst>
            <pc:docMk/>
            <pc:sldMk cId="219904912" sldId="271"/>
            <ac:spMk id="2" creationId="{8D4FBAF3-5986-4D54-A2D0-8007A518D95F}"/>
          </ac:spMkLst>
        </pc:spChg>
        <pc:spChg chg="del">
          <ac:chgData name="Thúy Mai" userId="222f1c7e07c9bd7a" providerId="LiveId" clId="{06ADFD30-169F-4340-8FB3-4E5864914BC7}" dt="2022-04-26T15:27:56.443" v="2105" actId="478"/>
          <ac:spMkLst>
            <pc:docMk/>
            <pc:sldMk cId="219904912" sldId="271"/>
            <ac:spMk id="3" creationId="{105C8241-4F7E-4EF2-9DE1-DE85D50FBBD4}"/>
          </ac:spMkLst>
        </pc:spChg>
        <pc:spChg chg="add mod">
          <ac:chgData name="Thúy Mai" userId="222f1c7e07c9bd7a" providerId="LiveId" clId="{06ADFD30-169F-4340-8FB3-4E5864914BC7}" dt="2022-04-29T04:08:28.460" v="7391" actId="1076"/>
          <ac:spMkLst>
            <pc:docMk/>
            <pc:sldMk cId="219904912" sldId="271"/>
            <ac:spMk id="4" creationId="{E6DE58F4-1F6A-4A7E-2906-CACC9D545DED}"/>
          </ac:spMkLst>
        </pc:spChg>
        <pc:spChg chg="add del mod">
          <ac:chgData name="Thúy Mai" userId="222f1c7e07c9bd7a" providerId="LiveId" clId="{06ADFD30-169F-4340-8FB3-4E5864914BC7}" dt="2022-04-26T15:28:13.043" v="2107" actId="478"/>
          <ac:spMkLst>
            <pc:docMk/>
            <pc:sldMk cId="219904912" sldId="271"/>
            <ac:spMk id="5" creationId="{690EA8C1-7371-40EC-A0BF-71E17123EAF0}"/>
          </ac:spMkLst>
        </pc:spChg>
        <pc:spChg chg="add mod">
          <ac:chgData name="Thúy Mai" userId="222f1c7e07c9bd7a" providerId="LiveId" clId="{06ADFD30-169F-4340-8FB3-4E5864914BC7}" dt="2022-04-29T04:02:15.662" v="7317" actId="207"/>
          <ac:spMkLst>
            <pc:docMk/>
            <pc:sldMk cId="219904912" sldId="271"/>
            <ac:spMk id="6" creationId="{10379395-110A-49DD-BDCF-CD76B21BF464}"/>
          </ac:spMkLst>
        </pc:spChg>
        <pc:spChg chg="add mod">
          <ac:chgData name="Thúy Mai" userId="222f1c7e07c9bd7a" providerId="LiveId" clId="{06ADFD30-169F-4340-8FB3-4E5864914BC7}" dt="2022-04-29T04:02:07.460" v="7316" actId="14100"/>
          <ac:spMkLst>
            <pc:docMk/>
            <pc:sldMk cId="219904912" sldId="271"/>
            <ac:spMk id="7" creationId="{6033DDBC-D9DB-489E-87E5-306BE2FFF517}"/>
          </ac:spMkLst>
        </pc:spChg>
        <pc:spChg chg="add mod">
          <ac:chgData name="Thúy Mai" userId="222f1c7e07c9bd7a" providerId="LiveId" clId="{06ADFD30-169F-4340-8FB3-4E5864914BC7}" dt="2022-04-29T04:14:24.005" v="7442" actId="207"/>
          <ac:spMkLst>
            <pc:docMk/>
            <pc:sldMk cId="219904912" sldId="271"/>
            <ac:spMk id="8" creationId="{2B4DB557-1C43-ABB9-458C-50F8A9CC72CE}"/>
          </ac:spMkLst>
        </pc:spChg>
        <pc:spChg chg="add del">
          <ac:chgData name="Thúy Mai" userId="222f1c7e07c9bd7a" providerId="LiveId" clId="{06ADFD30-169F-4340-8FB3-4E5864914BC7}" dt="2022-04-26T15:32:36.249" v="2126" actId="478"/>
          <ac:spMkLst>
            <pc:docMk/>
            <pc:sldMk cId="219904912" sldId="271"/>
            <ac:spMk id="9" creationId="{5AFD515F-F9BE-4257-831C-9595E3AC4D5A}"/>
          </ac:spMkLst>
        </pc:spChg>
        <pc:spChg chg="add del">
          <ac:chgData name="Thúy Mai" userId="222f1c7e07c9bd7a" providerId="LiveId" clId="{06ADFD30-169F-4340-8FB3-4E5864914BC7}" dt="2022-04-27T04:46:46.987" v="5815" actId="22"/>
          <ac:spMkLst>
            <pc:docMk/>
            <pc:sldMk cId="219904912" sldId="271"/>
            <ac:spMk id="11" creationId="{CF331414-471E-4CD4-B3DF-787E131059B1}"/>
          </ac:spMkLst>
        </pc:spChg>
        <pc:spChg chg="add del mod">
          <ac:chgData name="Thúy Mai" userId="222f1c7e07c9bd7a" providerId="LiveId" clId="{06ADFD30-169F-4340-8FB3-4E5864914BC7}" dt="2022-04-29T04:06:43.423" v="7369" actId="478"/>
          <ac:spMkLst>
            <pc:docMk/>
            <pc:sldMk cId="219904912" sldId="271"/>
            <ac:spMk id="12" creationId="{D42C594F-1C1A-4E3B-B747-29A1BCC1B617}"/>
          </ac:spMkLst>
        </pc:spChg>
        <pc:spChg chg="add del">
          <ac:chgData name="Thúy Mai" userId="222f1c7e07c9bd7a" providerId="LiveId" clId="{06ADFD30-169F-4340-8FB3-4E5864914BC7}" dt="2022-04-26T15:32:40.544" v="2132" actId="478"/>
          <ac:spMkLst>
            <pc:docMk/>
            <pc:sldMk cId="219904912" sldId="271"/>
            <ac:spMk id="12" creationId="{D430005F-C197-4EA9-975D-A6D482DCF49B}"/>
          </ac:spMkLst>
        </pc:spChg>
        <pc:spChg chg="add mod">
          <ac:chgData name="Thúy Mai" userId="222f1c7e07c9bd7a" providerId="LiveId" clId="{06ADFD30-169F-4340-8FB3-4E5864914BC7}" dt="2022-04-29T04:08:38.187" v="7395" actId="1076"/>
          <ac:spMkLst>
            <pc:docMk/>
            <pc:sldMk cId="219904912" sldId="271"/>
            <ac:spMk id="15" creationId="{E2C0FC44-C68A-4806-82D5-A7D5161DFEF3}"/>
          </ac:spMkLst>
        </pc:spChg>
        <pc:spChg chg="add del mod">
          <ac:chgData name="Thúy Mai" userId="222f1c7e07c9bd7a" providerId="LiveId" clId="{06ADFD30-169F-4340-8FB3-4E5864914BC7}" dt="2022-04-27T04:47:31.099" v="5831" actId="478"/>
          <ac:spMkLst>
            <pc:docMk/>
            <pc:sldMk cId="219904912" sldId="271"/>
            <ac:spMk id="17" creationId="{17CE0D1E-1176-4E4D-BD63-F8F8C1416E49}"/>
          </ac:spMkLst>
        </pc:spChg>
        <pc:spChg chg="add mod">
          <ac:chgData name="Thúy Mai" userId="222f1c7e07c9bd7a" providerId="LiveId" clId="{06ADFD30-169F-4340-8FB3-4E5864914BC7}" dt="2022-04-29T04:08:47.278" v="7399" actId="1076"/>
          <ac:spMkLst>
            <pc:docMk/>
            <pc:sldMk cId="219904912" sldId="271"/>
            <ac:spMk id="17" creationId="{AF245975-5533-66B1-2D0F-F5EF7754DCFE}"/>
          </ac:spMkLst>
        </pc:spChg>
        <pc:spChg chg="add mod">
          <ac:chgData name="Thúy Mai" userId="222f1c7e07c9bd7a" providerId="LiveId" clId="{06ADFD30-169F-4340-8FB3-4E5864914BC7}" dt="2022-04-29T04:08:40.033" v="7396" actId="1076"/>
          <ac:spMkLst>
            <pc:docMk/>
            <pc:sldMk cId="219904912" sldId="271"/>
            <ac:spMk id="19" creationId="{52BD11AB-D89C-4BC5-A497-1E7AE1BA3D70}"/>
          </ac:spMkLst>
        </pc:spChg>
        <pc:spChg chg="add mod">
          <ac:chgData name="Thúy Mai" userId="222f1c7e07c9bd7a" providerId="LiveId" clId="{06ADFD30-169F-4340-8FB3-4E5864914BC7}" dt="2022-04-29T04:14:24.005" v="7442" actId="207"/>
          <ac:spMkLst>
            <pc:docMk/>
            <pc:sldMk cId="219904912" sldId="271"/>
            <ac:spMk id="20" creationId="{8C72728F-EB4A-2C79-31E5-1518AE2D7B21}"/>
          </ac:spMkLst>
        </pc:spChg>
        <pc:spChg chg="add mod">
          <ac:chgData name="Thúy Mai" userId="222f1c7e07c9bd7a" providerId="LiveId" clId="{06ADFD30-169F-4340-8FB3-4E5864914BC7}" dt="2022-04-29T04:14:24.005" v="7442" actId="207"/>
          <ac:spMkLst>
            <pc:docMk/>
            <pc:sldMk cId="219904912" sldId="271"/>
            <ac:spMk id="21" creationId="{D611F4CF-FD47-3263-9BEA-E8124C4D5A17}"/>
          </ac:spMkLst>
        </pc:spChg>
        <pc:spChg chg="add mod">
          <ac:chgData name="Thúy Mai" userId="222f1c7e07c9bd7a" providerId="LiveId" clId="{06ADFD30-169F-4340-8FB3-4E5864914BC7}" dt="2022-04-29T04:09:17.848" v="7408" actId="1076"/>
          <ac:spMkLst>
            <pc:docMk/>
            <pc:sldMk cId="219904912" sldId="271"/>
            <ac:spMk id="22" creationId="{6592DE57-2F6C-40B9-B199-1C0D43A67516}"/>
          </ac:spMkLst>
        </pc:spChg>
        <pc:graphicFrameChg chg="add del mod">
          <ac:chgData name="Thúy Mai" userId="222f1c7e07c9bd7a" providerId="LiveId" clId="{06ADFD30-169F-4340-8FB3-4E5864914BC7}" dt="2022-04-26T15:29:25.975" v="2115"/>
          <ac:graphicFrameMkLst>
            <pc:docMk/>
            <pc:sldMk cId="219904912" sldId="271"/>
            <ac:graphicFrameMk id="8" creationId="{4D2EBC1C-6E14-4DE9-BC13-F49F46DCA765}"/>
          </ac:graphicFrameMkLst>
        </pc:graphicFrameChg>
        <pc:graphicFrameChg chg="add del mod">
          <ac:chgData name="Thúy Mai" userId="222f1c7e07c9bd7a" providerId="LiveId" clId="{06ADFD30-169F-4340-8FB3-4E5864914BC7}" dt="2022-04-26T15:32:38.256" v="2129"/>
          <ac:graphicFrameMkLst>
            <pc:docMk/>
            <pc:sldMk cId="219904912" sldId="271"/>
            <ac:graphicFrameMk id="10" creationId="{3264D246-7F55-4533-A19E-A2DDEEFCE9B4}"/>
          </ac:graphicFrameMkLst>
        </pc:graphicFrameChg>
        <pc:graphicFrameChg chg="add del mod">
          <ac:chgData name="Thúy Mai" userId="222f1c7e07c9bd7a" providerId="LiveId" clId="{06ADFD30-169F-4340-8FB3-4E5864914BC7}" dt="2022-04-26T15:32:49.121" v="2135"/>
          <ac:graphicFrameMkLst>
            <pc:docMk/>
            <pc:sldMk cId="219904912" sldId="271"/>
            <ac:graphicFrameMk id="13" creationId="{D004A20B-1E62-4179-ABBA-05FC07F25C2C}"/>
          </ac:graphicFrameMkLst>
        </pc:graphicFrameChg>
        <pc:graphicFrameChg chg="add del mod">
          <ac:chgData name="Thúy Mai" userId="222f1c7e07c9bd7a" providerId="LiveId" clId="{06ADFD30-169F-4340-8FB3-4E5864914BC7}" dt="2022-04-26T15:39:30.499" v="2162"/>
          <ac:graphicFrameMkLst>
            <pc:docMk/>
            <pc:sldMk cId="219904912" sldId="271"/>
            <ac:graphicFrameMk id="20" creationId="{CF1C54A7-2AC7-40C6-9507-DE1DF34DA2B8}"/>
          </ac:graphicFrameMkLst>
        </pc:graphicFrameChg>
        <pc:picChg chg="add del mod">
          <ac:chgData name="Thúy Mai" userId="222f1c7e07c9bd7a" providerId="LiveId" clId="{06ADFD30-169F-4340-8FB3-4E5864914BC7}" dt="2022-04-26T15:28:13.903" v="2108" actId="478"/>
          <ac:picMkLst>
            <pc:docMk/>
            <pc:sldMk cId="219904912" sldId="271"/>
            <ac:picMk id="4" creationId="{BDDE5C2E-2671-40B2-9A53-27130692D53D}"/>
          </ac:picMkLst>
        </pc:picChg>
        <pc:picChg chg="add mod">
          <ac:chgData name="Thúy Mai" userId="222f1c7e07c9bd7a" providerId="LiveId" clId="{06ADFD30-169F-4340-8FB3-4E5864914BC7}" dt="2022-04-29T04:00:35.399" v="7305"/>
          <ac:picMkLst>
            <pc:docMk/>
            <pc:sldMk cId="219904912" sldId="271"/>
            <ac:picMk id="13" creationId="{7A85E2A8-7A0F-0269-36BF-D7448A47622C}"/>
          </ac:picMkLst>
        </pc:picChg>
        <pc:picChg chg="add del mod ord">
          <ac:chgData name="Thúy Mai" userId="222f1c7e07c9bd7a" providerId="LiveId" clId="{06ADFD30-169F-4340-8FB3-4E5864914BC7}" dt="2022-04-27T05:21:19.272" v="6200" actId="478"/>
          <ac:picMkLst>
            <pc:docMk/>
            <pc:sldMk cId="219904912" sldId="271"/>
            <ac:picMk id="23" creationId="{F328A4E4-0698-44B7-94C1-6C8737F357F2}"/>
          </ac:picMkLst>
        </pc:picChg>
        <pc:picChg chg="add del mod ord">
          <ac:chgData name="Thúy Mai" userId="222f1c7e07c9bd7a" providerId="LiveId" clId="{06ADFD30-169F-4340-8FB3-4E5864914BC7}" dt="2022-04-28T17:17:08.202" v="7217" actId="478"/>
          <ac:picMkLst>
            <pc:docMk/>
            <pc:sldMk cId="219904912" sldId="271"/>
            <ac:picMk id="24" creationId="{3CC51B4C-DDC1-4F44-B2B4-DBBBE4F3C672}"/>
          </ac:picMkLst>
        </pc:picChg>
        <pc:cxnChg chg="add del mod">
          <ac:chgData name="Thúy Mai" userId="222f1c7e07c9bd7a" providerId="LiveId" clId="{06ADFD30-169F-4340-8FB3-4E5864914BC7}" dt="2022-04-29T04:00:58.261" v="7307" actId="478"/>
          <ac:cxnSpMkLst>
            <pc:docMk/>
            <pc:sldMk cId="219904912" sldId="271"/>
            <ac:cxnSpMk id="5" creationId="{187FCF11-FDD0-4C64-AE9F-7A72EB40909F}"/>
          </ac:cxnSpMkLst>
        </pc:cxnChg>
        <pc:cxnChg chg="add del mod">
          <ac:chgData name="Thúy Mai" userId="222f1c7e07c9bd7a" providerId="LiveId" clId="{06ADFD30-169F-4340-8FB3-4E5864914BC7}" dt="2022-04-29T04:01:00.071" v="7308" actId="478"/>
          <ac:cxnSpMkLst>
            <pc:docMk/>
            <pc:sldMk cId="219904912" sldId="271"/>
            <ac:cxnSpMk id="16" creationId="{0E4BC9DA-B085-4DAD-B956-8136C5155A3E}"/>
          </ac:cxnSpMkLst>
        </pc:cxnChg>
        <pc:cxnChg chg="add del mod">
          <ac:chgData name="Thúy Mai" userId="222f1c7e07c9bd7a" providerId="LiveId" clId="{06ADFD30-169F-4340-8FB3-4E5864914BC7}" dt="2022-04-29T04:06:42.340" v="7368" actId="478"/>
          <ac:cxnSpMkLst>
            <pc:docMk/>
            <pc:sldMk cId="219904912" sldId="271"/>
            <ac:cxnSpMk id="18" creationId="{2179171C-F222-492D-8660-1858AA2ECAAE}"/>
          </ac:cxnSpMkLst>
        </pc:cxnChg>
      </pc:sldChg>
      <pc:sldChg chg="addSp delSp modSp new del mod modTransition">
        <pc:chgData name="Thúy Mai" userId="222f1c7e07c9bd7a" providerId="LiveId" clId="{06ADFD30-169F-4340-8FB3-4E5864914BC7}" dt="2022-05-02T08:33:00.596" v="8555" actId="47"/>
        <pc:sldMkLst>
          <pc:docMk/>
          <pc:sldMk cId="4264782293" sldId="272"/>
        </pc:sldMkLst>
        <pc:spChg chg="del">
          <ac:chgData name="Thúy Mai" userId="222f1c7e07c9bd7a" providerId="LiveId" clId="{06ADFD30-169F-4340-8FB3-4E5864914BC7}" dt="2022-04-26T15:40:41.147" v="2171" actId="478"/>
          <ac:spMkLst>
            <pc:docMk/>
            <pc:sldMk cId="4264782293" sldId="272"/>
            <ac:spMk id="2" creationId="{A5CF4D01-3D7F-4C20-934C-08440D3B75B9}"/>
          </ac:spMkLst>
        </pc:spChg>
        <pc:spChg chg="del">
          <ac:chgData name="Thúy Mai" userId="222f1c7e07c9bd7a" providerId="LiveId" clId="{06ADFD30-169F-4340-8FB3-4E5864914BC7}" dt="2022-04-26T15:40:42.628" v="2172" actId="478"/>
          <ac:spMkLst>
            <pc:docMk/>
            <pc:sldMk cId="4264782293" sldId="272"/>
            <ac:spMk id="3" creationId="{7F1F276C-481D-4567-A3FC-0AA96ED9838B}"/>
          </ac:spMkLst>
        </pc:spChg>
        <pc:spChg chg="add mod ord">
          <ac:chgData name="Thúy Mai" userId="222f1c7e07c9bd7a" providerId="LiveId" clId="{06ADFD30-169F-4340-8FB3-4E5864914BC7}" dt="2022-04-29T05:08:49.568" v="7587" actId="1076"/>
          <ac:spMkLst>
            <pc:docMk/>
            <pc:sldMk cId="4264782293" sldId="272"/>
            <ac:spMk id="6" creationId="{F7F489CC-E419-4028-812D-721622D56B46}"/>
          </ac:spMkLst>
        </pc:spChg>
        <pc:graphicFrameChg chg="add del mod">
          <ac:chgData name="Thúy Mai" userId="222f1c7e07c9bd7a" providerId="LiveId" clId="{06ADFD30-169F-4340-8FB3-4E5864914BC7}" dt="2022-04-26T15:40:44.386" v="2175"/>
          <ac:graphicFrameMkLst>
            <pc:docMk/>
            <pc:sldMk cId="4264782293" sldId="272"/>
            <ac:graphicFrameMk id="4" creationId="{2AB1C292-40F8-4E12-B3D7-D2F35E1E64B3}"/>
          </ac:graphicFrameMkLst>
        </pc:graphicFrameChg>
        <pc:picChg chg="add del mod ord">
          <ac:chgData name="Thúy Mai" userId="222f1c7e07c9bd7a" providerId="LiveId" clId="{06ADFD30-169F-4340-8FB3-4E5864914BC7}" dt="2022-04-28T17:22:48.185" v="7259" actId="478"/>
          <ac:picMkLst>
            <pc:docMk/>
            <pc:sldMk cId="4264782293" sldId="272"/>
            <ac:picMk id="4" creationId="{AEB6B88A-F924-45E5-ADE9-256260884DD4}"/>
          </ac:picMkLst>
        </pc:picChg>
        <pc:picChg chg="add del mod">
          <ac:chgData name="Thúy Mai" userId="222f1c7e07c9bd7a" providerId="LiveId" clId="{06ADFD30-169F-4340-8FB3-4E5864914BC7}" dt="2022-04-29T04:13:04.930" v="7433" actId="478"/>
          <ac:picMkLst>
            <pc:docMk/>
            <pc:sldMk cId="4264782293" sldId="272"/>
            <ac:picMk id="5" creationId="{D930C998-19EE-155F-BD2C-839816E0C093}"/>
          </ac:picMkLst>
        </pc:picChg>
        <pc:picChg chg="add del mod">
          <ac:chgData name="Thúy Mai" userId="222f1c7e07c9bd7a" providerId="LiveId" clId="{06ADFD30-169F-4340-8FB3-4E5864914BC7}" dt="2022-04-27T05:21:24.960" v="6203" actId="478"/>
          <ac:picMkLst>
            <pc:docMk/>
            <pc:sldMk cId="4264782293" sldId="272"/>
            <ac:picMk id="7" creationId="{E58C1301-66BF-48C3-8598-402213CC3D29}"/>
          </ac:picMkLst>
        </pc:picChg>
        <pc:picChg chg="add mod">
          <ac:chgData name="Thúy Mai" userId="222f1c7e07c9bd7a" providerId="LiveId" clId="{06ADFD30-169F-4340-8FB3-4E5864914BC7}" dt="2022-04-29T04:13:44.154" v="7441" actId="1076"/>
          <ac:picMkLst>
            <pc:docMk/>
            <pc:sldMk cId="4264782293" sldId="272"/>
            <ac:picMk id="1026" creationId="{F526F91F-D939-DE76-9ABE-16E8C4C5E0FF}"/>
          </ac:picMkLst>
        </pc:picChg>
      </pc:sldChg>
      <pc:sldChg chg="addSp delSp modSp new mod modTransition delAnim modAnim addCm delCm">
        <pc:chgData name="Thúy Mai" userId="222f1c7e07c9bd7a" providerId="LiveId" clId="{06ADFD30-169F-4340-8FB3-4E5864914BC7}" dt="2022-04-29T05:44:41.405" v="8173" actId="207"/>
        <pc:sldMkLst>
          <pc:docMk/>
          <pc:sldMk cId="2480126786" sldId="273"/>
        </pc:sldMkLst>
        <pc:spChg chg="del">
          <ac:chgData name="Thúy Mai" userId="222f1c7e07c9bd7a" providerId="LiveId" clId="{06ADFD30-169F-4340-8FB3-4E5864914BC7}" dt="2022-04-26T15:41:41.817" v="2187" actId="478"/>
          <ac:spMkLst>
            <pc:docMk/>
            <pc:sldMk cId="2480126786" sldId="273"/>
            <ac:spMk id="2" creationId="{6B9EE4CC-23B5-41A9-AFB8-ED036BE0CEB5}"/>
          </ac:spMkLst>
        </pc:spChg>
        <pc:spChg chg="add mod">
          <ac:chgData name="Thúy Mai" userId="222f1c7e07c9bd7a" providerId="LiveId" clId="{06ADFD30-169F-4340-8FB3-4E5864914BC7}" dt="2022-04-29T05:12:34.125" v="7637" actId="1076"/>
          <ac:spMkLst>
            <pc:docMk/>
            <pc:sldMk cId="2480126786" sldId="273"/>
            <ac:spMk id="3" creationId="{2314384D-C485-7FF0-C567-D42F4B63AEA4}"/>
          </ac:spMkLst>
        </pc:spChg>
        <pc:spChg chg="del">
          <ac:chgData name="Thúy Mai" userId="222f1c7e07c9bd7a" providerId="LiveId" clId="{06ADFD30-169F-4340-8FB3-4E5864914BC7}" dt="2022-04-26T15:41:42.881" v="2188" actId="478"/>
          <ac:spMkLst>
            <pc:docMk/>
            <pc:sldMk cId="2480126786" sldId="273"/>
            <ac:spMk id="3" creationId="{4C63D2B0-3C3F-4BC8-B2C7-BB5FC68D92FE}"/>
          </ac:spMkLst>
        </pc:spChg>
        <pc:spChg chg="add del mod">
          <ac:chgData name="Thúy Mai" userId="222f1c7e07c9bd7a" providerId="LiveId" clId="{06ADFD30-169F-4340-8FB3-4E5864914BC7}" dt="2022-04-29T05:01:58.155" v="7521" actId="478"/>
          <ac:spMkLst>
            <pc:docMk/>
            <pc:sldMk cId="2480126786" sldId="273"/>
            <ac:spMk id="4" creationId="{23CC0CDD-3B87-7E9E-A56C-EF2B4D4FC1E6}"/>
          </ac:spMkLst>
        </pc:spChg>
        <pc:spChg chg="add mod">
          <ac:chgData name="Thúy Mai" userId="222f1c7e07c9bd7a" providerId="LiveId" clId="{06ADFD30-169F-4340-8FB3-4E5864914BC7}" dt="2022-04-29T05:00:01.269" v="7505" actId="1076"/>
          <ac:spMkLst>
            <pc:docMk/>
            <pc:sldMk cId="2480126786" sldId="273"/>
            <ac:spMk id="6" creationId="{7E5DA98B-D3CD-4661-BF78-DA1C8457D2EE}"/>
          </ac:spMkLst>
        </pc:spChg>
        <pc:spChg chg="add mod">
          <ac:chgData name="Thúy Mai" userId="222f1c7e07c9bd7a" providerId="LiveId" clId="{06ADFD30-169F-4340-8FB3-4E5864914BC7}" dt="2022-04-29T04:17:38.015" v="7462" actId="207"/>
          <ac:spMkLst>
            <pc:docMk/>
            <pc:sldMk cId="2480126786" sldId="273"/>
            <ac:spMk id="7" creationId="{DA91C0F7-EE14-45FA-9822-E0637FC2A8A4}"/>
          </ac:spMkLst>
        </pc:spChg>
        <pc:spChg chg="add del mod">
          <ac:chgData name="Thúy Mai" userId="222f1c7e07c9bd7a" providerId="LiveId" clId="{06ADFD30-169F-4340-8FB3-4E5864914BC7}" dt="2022-04-29T04:17:26.880" v="7459" actId="478"/>
          <ac:spMkLst>
            <pc:docMk/>
            <pc:sldMk cId="2480126786" sldId="273"/>
            <ac:spMk id="8" creationId="{E5B88309-5FD2-4CEB-92F1-759DE11FB66E}"/>
          </ac:spMkLst>
        </pc:spChg>
        <pc:spChg chg="add mod">
          <ac:chgData name="Thúy Mai" userId="222f1c7e07c9bd7a" providerId="LiveId" clId="{06ADFD30-169F-4340-8FB3-4E5864914BC7}" dt="2022-04-29T05:44:41.405" v="8173" actId="207"/>
          <ac:spMkLst>
            <pc:docMk/>
            <pc:sldMk cId="2480126786" sldId="273"/>
            <ac:spMk id="9" creationId="{E3CE7183-79AE-43D1-997F-6788AC3CCEC7}"/>
          </ac:spMkLst>
        </pc:spChg>
        <pc:spChg chg="add del mod">
          <ac:chgData name="Thúy Mai" userId="222f1c7e07c9bd7a" providerId="LiveId" clId="{06ADFD30-169F-4340-8FB3-4E5864914BC7}" dt="2022-04-29T04:18:34.050" v="7480" actId="478"/>
          <ac:spMkLst>
            <pc:docMk/>
            <pc:sldMk cId="2480126786" sldId="273"/>
            <ac:spMk id="10" creationId="{27F9E68F-AE4B-41DC-AF36-B0CEF49081AB}"/>
          </ac:spMkLst>
        </pc:spChg>
        <pc:spChg chg="add mod">
          <ac:chgData name="Thúy Mai" userId="222f1c7e07c9bd7a" providerId="LiveId" clId="{06ADFD30-169F-4340-8FB3-4E5864914BC7}" dt="2022-04-29T05:44:31.353" v="8169" actId="207"/>
          <ac:spMkLst>
            <pc:docMk/>
            <pc:sldMk cId="2480126786" sldId="273"/>
            <ac:spMk id="11" creationId="{55106A8B-54F8-44CE-B0DB-5123F42515D0}"/>
          </ac:spMkLst>
        </pc:spChg>
        <pc:spChg chg="add mod">
          <ac:chgData name="Thúy Mai" userId="222f1c7e07c9bd7a" providerId="LiveId" clId="{06ADFD30-169F-4340-8FB3-4E5864914BC7}" dt="2022-04-29T05:44:34.092" v="8170" actId="207"/>
          <ac:spMkLst>
            <pc:docMk/>
            <pc:sldMk cId="2480126786" sldId="273"/>
            <ac:spMk id="14" creationId="{815B1B67-D3F4-4CA7-A693-9C9F9EE9DEF7}"/>
          </ac:spMkLst>
        </pc:spChg>
        <pc:spChg chg="add mod">
          <ac:chgData name="Thúy Mai" userId="222f1c7e07c9bd7a" providerId="LiveId" clId="{06ADFD30-169F-4340-8FB3-4E5864914BC7}" dt="2022-04-29T05:44:36.669" v="8171" actId="207"/>
          <ac:spMkLst>
            <pc:docMk/>
            <pc:sldMk cId="2480126786" sldId="273"/>
            <ac:spMk id="16" creationId="{7BEDB7FE-5860-4353-9BD4-906243FD6554}"/>
          </ac:spMkLst>
        </pc:spChg>
        <pc:spChg chg="add mod">
          <ac:chgData name="Thúy Mai" userId="222f1c7e07c9bd7a" providerId="LiveId" clId="{06ADFD30-169F-4340-8FB3-4E5864914BC7}" dt="2022-04-29T05:44:39.159" v="8172" actId="207"/>
          <ac:spMkLst>
            <pc:docMk/>
            <pc:sldMk cId="2480126786" sldId="273"/>
            <ac:spMk id="18" creationId="{EBB06E4F-5980-42AF-8C1C-B4B77A3A149A}"/>
          </ac:spMkLst>
        </pc:spChg>
        <pc:spChg chg="add mod">
          <ac:chgData name="Thúy Mai" userId="222f1c7e07c9bd7a" providerId="LiveId" clId="{06ADFD30-169F-4340-8FB3-4E5864914BC7}" dt="2022-04-29T05:01:52.109" v="7518" actId="1076"/>
          <ac:spMkLst>
            <pc:docMk/>
            <pc:sldMk cId="2480126786" sldId="273"/>
            <ac:spMk id="19" creationId="{00BC0AB7-1BF5-D0D4-E62B-382C7BE8B908}"/>
          </ac:spMkLst>
        </pc:spChg>
        <pc:graphicFrameChg chg="add del mod">
          <ac:chgData name="Thúy Mai" userId="222f1c7e07c9bd7a" providerId="LiveId" clId="{06ADFD30-169F-4340-8FB3-4E5864914BC7}" dt="2022-04-26T15:41:44.392" v="2191"/>
          <ac:graphicFrameMkLst>
            <pc:docMk/>
            <pc:sldMk cId="2480126786" sldId="273"/>
            <ac:graphicFrameMk id="4" creationId="{1816B093-94DC-4D78-8AE8-FE0BEEB12D47}"/>
          </ac:graphicFrameMkLst>
        </pc:graphicFrameChg>
        <pc:picChg chg="add del mod ord">
          <ac:chgData name="Thúy Mai" userId="222f1c7e07c9bd7a" providerId="LiveId" clId="{06ADFD30-169F-4340-8FB3-4E5864914BC7}" dt="2022-04-27T05:21:38.250" v="6206" actId="478"/>
          <ac:picMkLst>
            <pc:docMk/>
            <pc:sldMk cId="2480126786" sldId="273"/>
            <ac:picMk id="12" creationId="{34356D92-49BD-4D80-9603-B43F5269A2CF}"/>
          </ac:picMkLst>
        </pc:picChg>
        <pc:picChg chg="add mod">
          <ac:chgData name="Thúy Mai" userId="222f1c7e07c9bd7a" providerId="LiveId" clId="{06ADFD30-169F-4340-8FB3-4E5864914BC7}" dt="2022-04-28T17:23:22.903" v="7265" actId="14100"/>
          <ac:picMkLst>
            <pc:docMk/>
            <pc:sldMk cId="2480126786" sldId="273"/>
            <ac:picMk id="17" creationId="{756A82C7-FE77-7C60-7410-227CA33C61E5}"/>
          </ac:picMkLst>
        </pc:picChg>
        <pc:picChg chg="add del mod ord">
          <ac:chgData name="Thúy Mai" userId="222f1c7e07c9bd7a" providerId="LiveId" clId="{06ADFD30-169F-4340-8FB3-4E5864914BC7}" dt="2022-04-28T17:23:24.340" v="7266" actId="478"/>
          <ac:picMkLst>
            <pc:docMk/>
            <pc:sldMk cId="2480126786" sldId="273"/>
            <ac:picMk id="37" creationId="{AD20E488-5485-4AD8-9D4B-EA922C54E5EB}"/>
          </ac:picMkLst>
        </pc:picChg>
        <pc:cxnChg chg="add del mod">
          <ac:chgData name="Thúy Mai" userId="222f1c7e07c9bd7a" providerId="LiveId" clId="{06ADFD30-169F-4340-8FB3-4E5864914BC7}" dt="2022-04-29T04:16:44.710" v="7452" actId="478"/>
          <ac:cxnSpMkLst>
            <pc:docMk/>
            <pc:sldMk cId="2480126786" sldId="273"/>
            <ac:cxnSpMk id="13" creationId="{CD77C071-8A40-42DB-A7DA-5DEFCDDB7AFB}"/>
          </ac:cxnSpMkLst>
        </pc:cxnChg>
        <pc:cxnChg chg="add mod">
          <ac:chgData name="Thúy Mai" userId="222f1c7e07c9bd7a" providerId="LiveId" clId="{06ADFD30-169F-4340-8FB3-4E5864914BC7}" dt="2022-04-29T05:20:10.849" v="7935" actId="208"/>
          <ac:cxnSpMkLst>
            <pc:docMk/>
            <pc:sldMk cId="2480126786" sldId="273"/>
            <ac:cxnSpMk id="23" creationId="{67EE4FAE-4325-B0EE-7FE4-8FB4596DA9DB}"/>
          </ac:cxnSpMkLst>
        </pc:cxnChg>
        <pc:cxnChg chg="add mod">
          <ac:chgData name="Thúy Mai" userId="222f1c7e07c9bd7a" providerId="LiveId" clId="{06ADFD30-169F-4340-8FB3-4E5864914BC7}" dt="2022-04-29T05:20:06.670" v="7934" actId="208"/>
          <ac:cxnSpMkLst>
            <pc:docMk/>
            <pc:sldMk cId="2480126786" sldId="273"/>
            <ac:cxnSpMk id="24" creationId="{EEDB87D0-1458-4350-B3C0-982F263798EB}"/>
          </ac:cxnSpMkLst>
        </pc:cxnChg>
        <pc:cxnChg chg="add mod">
          <ac:chgData name="Thúy Mai" userId="222f1c7e07c9bd7a" providerId="LiveId" clId="{06ADFD30-169F-4340-8FB3-4E5864914BC7}" dt="2022-04-29T05:20:06.670" v="7934" actId="208"/>
          <ac:cxnSpMkLst>
            <pc:docMk/>
            <pc:sldMk cId="2480126786" sldId="273"/>
            <ac:cxnSpMk id="28" creationId="{D7D0C0E7-2E1E-44C1-A68C-1F2C926989D3}"/>
          </ac:cxnSpMkLst>
        </pc:cxnChg>
        <pc:cxnChg chg="add mod">
          <ac:chgData name="Thúy Mai" userId="222f1c7e07c9bd7a" providerId="LiveId" clId="{06ADFD30-169F-4340-8FB3-4E5864914BC7}" dt="2022-04-29T05:20:06.670" v="7934" actId="208"/>
          <ac:cxnSpMkLst>
            <pc:docMk/>
            <pc:sldMk cId="2480126786" sldId="273"/>
            <ac:cxnSpMk id="31" creationId="{6A61F30C-D13C-4600-A546-6CB1D611761C}"/>
          </ac:cxnSpMkLst>
        </pc:cxnChg>
        <pc:cxnChg chg="add mod">
          <ac:chgData name="Thúy Mai" userId="222f1c7e07c9bd7a" providerId="LiveId" clId="{06ADFD30-169F-4340-8FB3-4E5864914BC7}" dt="2022-04-29T05:20:06.670" v="7934" actId="208"/>
          <ac:cxnSpMkLst>
            <pc:docMk/>
            <pc:sldMk cId="2480126786" sldId="273"/>
            <ac:cxnSpMk id="34" creationId="{2DACAF8C-15F6-4DAE-9C5B-7F36905BE1B5}"/>
          </ac:cxnSpMkLst>
        </pc:cxnChg>
      </pc:sldChg>
      <pc:sldChg chg="addSp delSp modSp new del mod modTransition">
        <pc:chgData name="Thúy Mai" userId="222f1c7e07c9bd7a" providerId="LiveId" clId="{06ADFD30-169F-4340-8FB3-4E5864914BC7}" dt="2022-05-02T09:04:30.986" v="9340" actId="47"/>
        <pc:sldMkLst>
          <pc:docMk/>
          <pc:sldMk cId="2902687184" sldId="274"/>
        </pc:sldMkLst>
        <pc:spChg chg="del">
          <ac:chgData name="Thúy Mai" userId="222f1c7e07c9bd7a" providerId="LiveId" clId="{06ADFD30-169F-4340-8FB3-4E5864914BC7}" dt="2022-04-26T15:42:46.369" v="2201" actId="478"/>
          <ac:spMkLst>
            <pc:docMk/>
            <pc:sldMk cId="2902687184" sldId="274"/>
            <ac:spMk id="2" creationId="{389211EE-0D10-4679-8F82-6041F9D0CB9C}"/>
          </ac:spMkLst>
        </pc:spChg>
        <pc:spChg chg="del">
          <ac:chgData name="Thúy Mai" userId="222f1c7e07c9bd7a" providerId="LiveId" clId="{06ADFD30-169F-4340-8FB3-4E5864914BC7}" dt="2022-04-26T15:42:47.497" v="2202" actId="478"/>
          <ac:spMkLst>
            <pc:docMk/>
            <pc:sldMk cId="2902687184" sldId="274"/>
            <ac:spMk id="3" creationId="{1E11A270-FE21-4F9D-9279-3A289AE2D239}"/>
          </ac:spMkLst>
        </pc:spChg>
        <pc:spChg chg="add del">
          <ac:chgData name="Thúy Mai" userId="222f1c7e07c9bd7a" providerId="LiveId" clId="{06ADFD30-169F-4340-8FB3-4E5864914BC7}" dt="2022-04-26T15:43:18.970" v="2208" actId="478"/>
          <ac:spMkLst>
            <pc:docMk/>
            <pc:sldMk cId="2902687184" sldId="274"/>
            <ac:spMk id="6" creationId="{298DF2EE-0FDA-4BF5-AB7C-BA822CEA91D5}"/>
          </ac:spMkLst>
        </pc:spChg>
        <pc:spChg chg="add">
          <ac:chgData name="Thúy Mai" userId="222f1c7e07c9bd7a" providerId="LiveId" clId="{06ADFD30-169F-4340-8FB3-4E5864914BC7}" dt="2022-04-26T15:43:27.542" v="2209"/>
          <ac:spMkLst>
            <pc:docMk/>
            <pc:sldMk cId="2902687184" sldId="274"/>
            <ac:spMk id="8" creationId="{5D644B17-C08A-4A1C-B9CE-79F4BDC6E757}"/>
          </ac:spMkLst>
        </pc:spChg>
        <pc:graphicFrameChg chg="add del mod">
          <ac:chgData name="Thúy Mai" userId="222f1c7e07c9bd7a" providerId="LiveId" clId="{06ADFD30-169F-4340-8FB3-4E5864914BC7}" dt="2022-04-26T15:42:49.057" v="2205"/>
          <ac:graphicFrameMkLst>
            <pc:docMk/>
            <pc:sldMk cId="2902687184" sldId="274"/>
            <ac:graphicFrameMk id="4" creationId="{286ACD7B-9699-4B9B-82E2-B4AE4EF73593}"/>
          </ac:graphicFrameMkLst>
        </pc:graphicFrameChg>
        <pc:graphicFrameChg chg="add mod">
          <ac:chgData name="Thúy Mai" userId="222f1c7e07c9bd7a" providerId="LiveId" clId="{06ADFD30-169F-4340-8FB3-4E5864914BC7}" dt="2022-04-26T15:45:01.713" v="2228" actId="14100"/>
          <ac:graphicFrameMkLst>
            <pc:docMk/>
            <pc:sldMk cId="2902687184" sldId="274"/>
            <ac:graphicFrameMk id="9" creationId="{EACCE71E-FBC4-4236-849C-CE6EC36813DC}"/>
          </ac:graphicFrameMkLst>
        </pc:graphicFrameChg>
      </pc:sldChg>
      <pc:sldChg chg="addSp delSp modSp new add del mod modTransition">
        <pc:chgData name="Thúy Mai" userId="222f1c7e07c9bd7a" providerId="LiveId" clId="{06ADFD30-169F-4340-8FB3-4E5864914BC7}" dt="2022-05-02T09:09:48.398" v="9387" actId="47"/>
        <pc:sldMkLst>
          <pc:docMk/>
          <pc:sldMk cId="2425448958" sldId="275"/>
        </pc:sldMkLst>
        <pc:spChg chg="del">
          <ac:chgData name="Thúy Mai" userId="222f1c7e07c9bd7a" providerId="LiveId" clId="{06ADFD30-169F-4340-8FB3-4E5864914BC7}" dt="2022-04-26T15:45:33.139" v="2230" actId="478"/>
          <ac:spMkLst>
            <pc:docMk/>
            <pc:sldMk cId="2425448958" sldId="275"/>
            <ac:spMk id="2" creationId="{6106ABE9-AC5D-457B-AF46-5A8F493B3395}"/>
          </ac:spMkLst>
        </pc:spChg>
        <pc:spChg chg="del">
          <ac:chgData name="Thúy Mai" userId="222f1c7e07c9bd7a" providerId="LiveId" clId="{06ADFD30-169F-4340-8FB3-4E5864914BC7}" dt="2022-04-26T15:45:34.375" v="2231" actId="478"/>
          <ac:spMkLst>
            <pc:docMk/>
            <pc:sldMk cId="2425448958" sldId="275"/>
            <ac:spMk id="3" creationId="{15C642E9-D6FD-4B03-BE72-06F43EDC683D}"/>
          </ac:spMkLst>
        </pc:spChg>
        <pc:spChg chg="add mod">
          <ac:chgData name="Thúy Mai" userId="222f1c7e07c9bd7a" providerId="LiveId" clId="{06ADFD30-169F-4340-8FB3-4E5864914BC7}" dt="2022-04-26T15:45:48.249" v="2236" actId="14100"/>
          <ac:spMkLst>
            <pc:docMk/>
            <pc:sldMk cId="2425448958" sldId="275"/>
            <ac:spMk id="5" creationId="{D2687975-4F34-46D5-947D-3F9B4E9DA18C}"/>
          </ac:spMkLst>
        </pc:spChg>
        <pc:graphicFrameChg chg="add del mod">
          <ac:chgData name="Thúy Mai" userId="222f1c7e07c9bd7a" providerId="LiveId" clId="{06ADFD30-169F-4340-8FB3-4E5864914BC7}" dt="2022-04-26T15:45:36.576" v="2234"/>
          <ac:graphicFrameMkLst>
            <pc:docMk/>
            <pc:sldMk cId="2425448958" sldId="275"/>
            <ac:graphicFrameMk id="4" creationId="{332724EA-28C6-44C8-8625-B6D971864351}"/>
          </ac:graphicFrameMkLst>
        </pc:graphicFrameChg>
        <pc:graphicFrameChg chg="add del mod">
          <ac:chgData name="Thúy Mai" userId="222f1c7e07c9bd7a" providerId="LiveId" clId="{06ADFD30-169F-4340-8FB3-4E5864914BC7}" dt="2022-04-26T15:48:03.207" v="2248" actId="1076"/>
          <ac:graphicFrameMkLst>
            <pc:docMk/>
            <pc:sldMk cId="2425448958" sldId="275"/>
            <ac:graphicFrameMk id="6" creationId="{0E507675-BFDE-4CC8-9EED-0FEF18AC7B3F}"/>
          </ac:graphicFrameMkLst>
        </pc:graphicFrameChg>
      </pc:sldChg>
      <pc:sldChg chg="addSp delSp modSp new add del mod modTransition">
        <pc:chgData name="Thúy Mai" userId="222f1c7e07c9bd7a" providerId="LiveId" clId="{06ADFD30-169F-4340-8FB3-4E5864914BC7}" dt="2022-05-02T09:08:29.569" v="9373" actId="47"/>
        <pc:sldMkLst>
          <pc:docMk/>
          <pc:sldMk cId="2007284571" sldId="276"/>
        </pc:sldMkLst>
        <pc:spChg chg="del">
          <ac:chgData name="Thúy Mai" userId="222f1c7e07c9bd7a" providerId="LiveId" clId="{06ADFD30-169F-4340-8FB3-4E5864914BC7}" dt="2022-04-26T15:51:57.939" v="2250" actId="478"/>
          <ac:spMkLst>
            <pc:docMk/>
            <pc:sldMk cId="2007284571" sldId="276"/>
            <ac:spMk id="2" creationId="{A4878077-0375-43C8-9B66-DFB0653D6A64}"/>
          </ac:spMkLst>
        </pc:spChg>
        <pc:spChg chg="del">
          <ac:chgData name="Thúy Mai" userId="222f1c7e07c9bd7a" providerId="LiveId" clId="{06ADFD30-169F-4340-8FB3-4E5864914BC7}" dt="2022-04-26T15:51:58.792" v="2251" actId="478"/>
          <ac:spMkLst>
            <pc:docMk/>
            <pc:sldMk cId="2007284571" sldId="276"/>
            <ac:spMk id="3" creationId="{5BE81025-7759-420D-A6CF-2994F8B673A2}"/>
          </ac:spMkLst>
        </pc:spChg>
        <pc:spChg chg="add mod">
          <ac:chgData name="Thúy Mai" userId="222f1c7e07c9bd7a" providerId="LiveId" clId="{06ADFD30-169F-4340-8FB3-4E5864914BC7}" dt="2022-04-26T15:52:12.505" v="2256" actId="14100"/>
          <ac:spMkLst>
            <pc:docMk/>
            <pc:sldMk cId="2007284571" sldId="276"/>
            <ac:spMk id="5" creationId="{105E2283-94B3-4867-8E0B-6CDC94283AF4}"/>
          </ac:spMkLst>
        </pc:spChg>
        <pc:graphicFrameChg chg="add del mod">
          <ac:chgData name="Thúy Mai" userId="222f1c7e07c9bd7a" providerId="LiveId" clId="{06ADFD30-169F-4340-8FB3-4E5864914BC7}" dt="2022-04-26T15:52:01.798" v="2254"/>
          <ac:graphicFrameMkLst>
            <pc:docMk/>
            <pc:sldMk cId="2007284571" sldId="276"/>
            <ac:graphicFrameMk id="4" creationId="{5510526E-527E-4051-BAC7-07D36894DAAD}"/>
          </ac:graphicFrameMkLst>
        </pc:graphicFrameChg>
        <pc:graphicFrameChg chg="add mod">
          <ac:chgData name="Thúy Mai" userId="222f1c7e07c9bd7a" providerId="LiveId" clId="{06ADFD30-169F-4340-8FB3-4E5864914BC7}" dt="2022-04-26T15:54:43.168" v="2273" actId="1076"/>
          <ac:graphicFrameMkLst>
            <pc:docMk/>
            <pc:sldMk cId="2007284571" sldId="276"/>
            <ac:graphicFrameMk id="6" creationId="{3D0B26D8-A3E4-42A9-B987-EB44035CF7B7}"/>
          </ac:graphicFrameMkLst>
        </pc:graphicFrameChg>
      </pc:sldChg>
      <pc:sldChg chg="addSp delSp modSp new del mod modTransition">
        <pc:chgData name="Thúy Mai" userId="222f1c7e07c9bd7a" providerId="LiveId" clId="{06ADFD30-169F-4340-8FB3-4E5864914BC7}" dt="2022-05-02T09:10:30.091" v="9393" actId="47"/>
        <pc:sldMkLst>
          <pc:docMk/>
          <pc:sldMk cId="2981322539" sldId="277"/>
        </pc:sldMkLst>
        <pc:spChg chg="del">
          <ac:chgData name="Thúy Mai" userId="222f1c7e07c9bd7a" providerId="LiveId" clId="{06ADFD30-169F-4340-8FB3-4E5864914BC7}" dt="2022-04-26T16:03:02.155" v="2419" actId="478"/>
          <ac:spMkLst>
            <pc:docMk/>
            <pc:sldMk cId="2981322539" sldId="277"/>
            <ac:spMk id="2" creationId="{D832550B-B2D8-42B5-8BD0-4E6ECB2D8B86}"/>
          </ac:spMkLst>
        </pc:spChg>
        <pc:spChg chg="del">
          <ac:chgData name="Thúy Mai" userId="222f1c7e07c9bd7a" providerId="LiveId" clId="{06ADFD30-169F-4340-8FB3-4E5864914BC7}" dt="2022-04-26T16:03:03.398" v="2420" actId="478"/>
          <ac:spMkLst>
            <pc:docMk/>
            <pc:sldMk cId="2981322539" sldId="277"/>
            <ac:spMk id="3" creationId="{1F952271-A49C-4D99-AB3B-E516B1C1CB36}"/>
          </ac:spMkLst>
        </pc:spChg>
        <pc:spChg chg="add mod">
          <ac:chgData name="Thúy Mai" userId="222f1c7e07c9bd7a" providerId="LiveId" clId="{06ADFD30-169F-4340-8FB3-4E5864914BC7}" dt="2022-04-29T05:20:33.652" v="7937" actId="207"/>
          <ac:spMkLst>
            <pc:docMk/>
            <pc:sldMk cId="2981322539" sldId="277"/>
            <ac:spMk id="6" creationId="{DA55BE46-DE5D-4267-BA4E-8B54D6BFA977}"/>
          </ac:spMkLst>
        </pc:spChg>
        <pc:graphicFrameChg chg="add del mod">
          <ac:chgData name="Thúy Mai" userId="222f1c7e07c9bd7a" providerId="LiveId" clId="{06ADFD30-169F-4340-8FB3-4E5864914BC7}" dt="2022-04-26T16:03:05.481" v="2423"/>
          <ac:graphicFrameMkLst>
            <pc:docMk/>
            <pc:sldMk cId="2981322539" sldId="277"/>
            <ac:graphicFrameMk id="4" creationId="{D063783C-1F79-4F11-8B23-948CF75ADF60}"/>
          </ac:graphicFrameMkLst>
        </pc:graphicFrameChg>
        <pc:picChg chg="add del mod">
          <ac:chgData name="Thúy Mai" userId="222f1c7e07c9bd7a" providerId="LiveId" clId="{06ADFD30-169F-4340-8FB3-4E5864914BC7}" dt="2022-04-29T05:06:38.046" v="7571" actId="478"/>
          <ac:picMkLst>
            <pc:docMk/>
            <pc:sldMk cId="2981322539" sldId="277"/>
            <ac:picMk id="3" creationId="{02060945-4523-880E-C609-BD50E22F8797}"/>
          </ac:picMkLst>
        </pc:picChg>
        <pc:picChg chg="add del mod ord">
          <ac:chgData name="Thúy Mai" userId="222f1c7e07c9bd7a" providerId="LiveId" clId="{06ADFD30-169F-4340-8FB3-4E5864914BC7}" dt="2022-04-29T05:03:51.529" v="7564" actId="478"/>
          <ac:picMkLst>
            <pc:docMk/>
            <pc:sldMk cId="2981322539" sldId="277"/>
            <ac:picMk id="4" creationId="{FF980B89-B1C1-4C98-9A00-7D95110AFEA0}"/>
          </ac:picMkLst>
        </pc:picChg>
        <pc:picChg chg="add del mod">
          <ac:chgData name="Thúy Mai" userId="222f1c7e07c9bd7a" providerId="LiveId" clId="{06ADFD30-169F-4340-8FB3-4E5864914BC7}" dt="2022-05-02T09:10:16.410" v="9388" actId="21"/>
          <ac:picMkLst>
            <pc:docMk/>
            <pc:sldMk cId="2981322539" sldId="277"/>
            <ac:picMk id="7" creationId="{5B08455E-CC75-5304-8222-0397EC3FCC40}"/>
          </ac:picMkLst>
        </pc:picChg>
        <pc:picChg chg="add del mod ord">
          <ac:chgData name="Thúy Mai" userId="222f1c7e07c9bd7a" providerId="LiveId" clId="{06ADFD30-169F-4340-8FB3-4E5864914BC7}" dt="2022-04-27T05:21:44.335" v="6209" actId="478"/>
          <ac:picMkLst>
            <pc:docMk/>
            <pc:sldMk cId="2981322539" sldId="277"/>
            <ac:picMk id="7" creationId="{8A91653B-009C-4BDE-8E0F-2D9F2C6C0144}"/>
          </ac:picMkLst>
        </pc:picChg>
        <pc:picChg chg="add del">
          <ac:chgData name="Thúy Mai" userId="222f1c7e07c9bd7a" providerId="LiveId" clId="{06ADFD30-169F-4340-8FB3-4E5864914BC7}" dt="2022-04-29T05:06:19.228" v="7567" actId="478"/>
          <ac:picMkLst>
            <pc:docMk/>
            <pc:sldMk cId="2981322539" sldId="277"/>
            <ac:picMk id="2050" creationId="{1EC25803-E8B4-780D-5844-35E97494D724}"/>
          </ac:picMkLst>
        </pc:picChg>
      </pc:sldChg>
      <pc:sldChg chg="addSp delSp modSp new mod modTransition delAnim modAnim">
        <pc:chgData name="Thúy Mai" userId="222f1c7e07c9bd7a" providerId="LiveId" clId="{06ADFD30-169F-4340-8FB3-4E5864914BC7}" dt="2022-04-27T05:14:28.548" v="6135"/>
        <pc:sldMkLst>
          <pc:docMk/>
          <pc:sldMk cId="1624358843" sldId="278"/>
        </pc:sldMkLst>
        <pc:spChg chg="del">
          <ac:chgData name="Thúy Mai" userId="222f1c7e07c9bd7a" providerId="LiveId" clId="{06ADFD30-169F-4340-8FB3-4E5864914BC7}" dt="2022-04-26T16:06:21.608" v="2709" actId="478"/>
          <ac:spMkLst>
            <pc:docMk/>
            <pc:sldMk cId="1624358843" sldId="278"/>
            <ac:spMk id="2" creationId="{62EC8B16-F053-427D-8B28-34DBEDFC4780}"/>
          </ac:spMkLst>
        </pc:spChg>
        <pc:spChg chg="del">
          <ac:chgData name="Thúy Mai" userId="222f1c7e07c9bd7a" providerId="LiveId" clId="{06ADFD30-169F-4340-8FB3-4E5864914BC7}" dt="2022-04-26T16:06:23.005" v="2710" actId="478"/>
          <ac:spMkLst>
            <pc:docMk/>
            <pc:sldMk cId="1624358843" sldId="278"/>
            <ac:spMk id="3" creationId="{ACB11993-5A75-4D23-A3D7-F90E96544A93}"/>
          </ac:spMkLst>
        </pc:spChg>
        <pc:spChg chg="add del mod">
          <ac:chgData name="Thúy Mai" userId="222f1c7e07c9bd7a" providerId="LiveId" clId="{06ADFD30-169F-4340-8FB3-4E5864914BC7}" dt="2022-04-26T16:08:23.516" v="2737" actId="21"/>
          <ac:spMkLst>
            <pc:docMk/>
            <pc:sldMk cId="1624358843" sldId="278"/>
            <ac:spMk id="5" creationId="{0E6CFCE3-42E6-483A-AFB8-75015FB3B91F}"/>
          </ac:spMkLst>
        </pc:spChg>
        <pc:spChg chg="add del mod">
          <ac:chgData name="Thúy Mai" userId="222f1c7e07c9bd7a" providerId="LiveId" clId="{06ADFD30-169F-4340-8FB3-4E5864914BC7}" dt="2022-04-26T17:02:16.295" v="3050" actId="478"/>
          <ac:spMkLst>
            <pc:docMk/>
            <pc:sldMk cId="1624358843" sldId="278"/>
            <ac:spMk id="8" creationId="{88E10E53-DD75-440E-A1D3-7EBC40A2FE31}"/>
          </ac:spMkLst>
        </pc:spChg>
        <pc:spChg chg="add del mod">
          <ac:chgData name="Thúy Mai" userId="222f1c7e07c9bd7a" providerId="LiveId" clId="{06ADFD30-169F-4340-8FB3-4E5864914BC7}" dt="2022-04-26T17:05:39.660" v="3106" actId="478"/>
          <ac:spMkLst>
            <pc:docMk/>
            <pc:sldMk cId="1624358843" sldId="278"/>
            <ac:spMk id="13" creationId="{21C14D7C-43FA-4774-8758-6033512DB36B}"/>
          </ac:spMkLst>
        </pc:spChg>
        <pc:spChg chg="add del mod">
          <ac:chgData name="Thúy Mai" userId="222f1c7e07c9bd7a" providerId="LiveId" clId="{06ADFD30-169F-4340-8FB3-4E5864914BC7}" dt="2022-04-26T17:09:11.628" v="3146" actId="21"/>
          <ac:spMkLst>
            <pc:docMk/>
            <pc:sldMk cId="1624358843" sldId="278"/>
            <ac:spMk id="18" creationId="{4C70ADAD-E9B0-4604-8EEF-D16A2F574C54}"/>
          </ac:spMkLst>
        </pc:spChg>
        <pc:graphicFrameChg chg="add del mod">
          <ac:chgData name="Thúy Mai" userId="222f1c7e07c9bd7a" providerId="LiveId" clId="{06ADFD30-169F-4340-8FB3-4E5864914BC7}" dt="2022-04-26T16:56:27.606" v="3038"/>
          <ac:graphicFrameMkLst>
            <pc:docMk/>
            <pc:sldMk cId="1624358843" sldId="278"/>
            <ac:graphicFrameMk id="6" creationId="{42F43155-AD21-4A50-B067-F66BF0A0F1C2}"/>
          </ac:graphicFrameMkLst>
        </pc:graphicFrameChg>
        <pc:graphicFrameChg chg="add del mod">
          <ac:chgData name="Thúy Mai" userId="222f1c7e07c9bd7a" providerId="LiveId" clId="{06ADFD30-169F-4340-8FB3-4E5864914BC7}" dt="2022-04-26T17:03:52.418" v="3073"/>
          <ac:graphicFrameMkLst>
            <pc:docMk/>
            <pc:sldMk cId="1624358843" sldId="278"/>
            <ac:graphicFrameMk id="14" creationId="{E51AC884-E154-4623-9681-3B805E05F7A7}"/>
          </ac:graphicFrameMkLst>
        </pc:graphicFrameChg>
        <pc:picChg chg="add mod">
          <ac:chgData name="Thúy Mai" userId="222f1c7e07c9bd7a" providerId="LiveId" clId="{06ADFD30-169F-4340-8FB3-4E5864914BC7}" dt="2022-04-26T17:09:32.636" v="3151" actId="14100"/>
          <ac:picMkLst>
            <pc:docMk/>
            <pc:sldMk cId="1624358843" sldId="278"/>
            <ac:picMk id="10" creationId="{FD1FC654-40CF-4477-B9F5-71C78D0DF2EA}"/>
          </ac:picMkLst>
        </pc:picChg>
        <pc:picChg chg="add mod ord">
          <ac:chgData name="Thúy Mai" userId="222f1c7e07c9bd7a" providerId="LiveId" clId="{06ADFD30-169F-4340-8FB3-4E5864914BC7}" dt="2022-04-26T17:09:30.026" v="3150" actId="1076"/>
          <ac:picMkLst>
            <pc:docMk/>
            <pc:sldMk cId="1624358843" sldId="278"/>
            <ac:picMk id="12" creationId="{9E7E1EEC-7FDE-4299-8838-42C0891B7CD1}"/>
          </ac:picMkLst>
        </pc:picChg>
        <pc:picChg chg="add del mod">
          <ac:chgData name="Thúy Mai" userId="222f1c7e07c9bd7a" providerId="LiveId" clId="{06ADFD30-169F-4340-8FB3-4E5864914BC7}" dt="2022-04-26T17:09:11.628" v="3146" actId="21"/>
          <ac:picMkLst>
            <pc:docMk/>
            <pc:sldMk cId="1624358843" sldId="278"/>
            <ac:picMk id="16" creationId="{A902AD8F-1231-4ABB-B1FB-66CA09DBC4E0}"/>
          </ac:picMkLst>
        </pc:picChg>
      </pc:sldChg>
      <pc:sldChg chg="addSp delSp modSp new del mod modTransition">
        <pc:chgData name="Thúy Mai" userId="222f1c7e07c9bd7a" providerId="LiveId" clId="{06ADFD30-169F-4340-8FB3-4E5864914BC7}" dt="2022-05-02T09:10:31.196" v="9394" actId="47"/>
        <pc:sldMkLst>
          <pc:docMk/>
          <pc:sldMk cId="3756424113" sldId="279"/>
        </pc:sldMkLst>
        <pc:spChg chg="del">
          <ac:chgData name="Thúy Mai" userId="222f1c7e07c9bd7a" providerId="LiveId" clId="{06ADFD30-169F-4340-8FB3-4E5864914BC7}" dt="2022-04-26T16:07:24.601" v="2724" actId="478"/>
          <ac:spMkLst>
            <pc:docMk/>
            <pc:sldMk cId="3756424113" sldId="279"/>
            <ac:spMk id="2" creationId="{CEEBAA02-4F1D-4AB5-B21D-3B96CC9088D2}"/>
          </ac:spMkLst>
        </pc:spChg>
        <pc:spChg chg="del">
          <ac:chgData name="Thúy Mai" userId="222f1c7e07c9bd7a" providerId="LiveId" clId="{06ADFD30-169F-4340-8FB3-4E5864914BC7}" dt="2022-04-26T16:07:13.737" v="2716" actId="478"/>
          <ac:spMkLst>
            <pc:docMk/>
            <pc:sldMk cId="3756424113" sldId="279"/>
            <ac:spMk id="3" creationId="{8B2DF937-F490-40E5-9EB6-A4E160C0ED0A}"/>
          </ac:spMkLst>
        </pc:spChg>
        <pc:spChg chg="add mod">
          <ac:chgData name="Thúy Mai" userId="222f1c7e07c9bd7a" providerId="LiveId" clId="{06ADFD30-169F-4340-8FB3-4E5864914BC7}" dt="2022-04-29T05:20:53.461" v="7939" actId="207"/>
          <ac:spMkLst>
            <pc:docMk/>
            <pc:sldMk cId="3756424113" sldId="279"/>
            <ac:spMk id="6" creationId="{50639D4B-8B72-4875-95F5-C9A4F6182293}"/>
          </ac:spMkLst>
        </pc:spChg>
        <pc:graphicFrameChg chg="add del mod">
          <ac:chgData name="Thúy Mai" userId="222f1c7e07c9bd7a" providerId="LiveId" clId="{06ADFD30-169F-4340-8FB3-4E5864914BC7}" dt="2022-04-26T16:07:15.785" v="2719"/>
          <ac:graphicFrameMkLst>
            <pc:docMk/>
            <pc:sldMk cId="3756424113" sldId="279"/>
            <ac:graphicFrameMk id="4" creationId="{04FEA999-C74D-4216-AD29-A93255486729}"/>
          </ac:graphicFrameMkLst>
        </pc:graphicFrameChg>
        <pc:picChg chg="add mod">
          <ac:chgData name="Thúy Mai" userId="222f1c7e07c9bd7a" providerId="LiveId" clId="{06ADFD30-169F-4340-8FB3-4E5864914BC7}" dt="2022-04-29T05:14:35.294" v="7665" actId="1076"/>
          <ac:picMkLst>
            <pc:docMk/>
            <pc:sldMk cId="3756424113" sldId="279"/>
            <ac:picMk id="3" creationId="{4625B0B4-2270-344C-F464-DE8DDE66DA83}"/>
          </ac:picMkLst>
        </pc:picChg>
        <pc:picChg chg="add del mod ord">
          <ac:chgData name="Thúy Mai" userId="222f1c7e07c9bd7a" providerId="LiveId" clId="{06ADFD30-169F-4340-8FB3-4E5864914BC7}" dt="2022-04-28T17:23:39.667" v="7269" actId="478"/>
          <ac:picMkLst>
            <pc:docMk/>
            <pc:sldMk cId="3756424113" sldId="279"/>
            <ac:picMk id="4" creationId="{9BC7F8A9-2249-4B88-A116-FFA0D3126ABC}"/>
          </ac:picMkLst>
        </pc:picChg>
        <pc:picChg chg="add del mod ord">
          <ac:chgData name="Thúy Mai" userId="222f1c7e07c9bd7a" providerId="LiveId" clId="{06ADFD30-169F-4340-8FB3-4E5864914BC7}" dt="2022-04-27T05:21:49.090" v="6212" actId="478"/>
          <ac:picMkLst>
            <pc:docMk/>
            <pc:sldMk cId="3756424113" sldId="279"/>
            <ac:picMk id="7" creationId="{47B77F3C-4FBF-44D0-8146-1BE89AF56C1C}"/>
          </ac:picMkLst>
        </pc:picChg>
      </pc:sldChg>
      <pc:sldChg chg="addSp delSp modSp new del mod modTransition delAnim modAnim">
        <pc:chgData name="Thúy Mai" userId="222f1c7e07c9bd7a" providerId="LiveId" clId="{06ADFD30-169F-4340-8FB3-4E5864914BC7}" dt="2022-05-02T09:10:36.747" v="9395" actId="47"/>
        <pc:sldMkLst>
          <pc:docMk/>
          <pc:sldMk cId="2788568340" sldId="280"/>
        </pc:sldMkLst>
        <pc:spChg chg="del">
          <ac:chgData name="Thúy Mai" userId="222f1c7e07c9bd7a" providerId="LiveId" clId="{06ADFD30-169F-4340-8FB3-4E5864914BC7}" dt="2022-04-26T16:08:04.089" v="2729" actId="478"/>
          <ac:spMkLst>
            <pc:docMk/>
            <pc:sldMk cId="2788568340" sldId="280"/>
            <ac:spMk id="2" creationId="{D9612358-1853-4DAE-9F5F-7F301CA6A65E}"/>
          </ac:spMkLst>
        </pc:spChg>
        <pc:spChg chg="add mod">
          <ac:chgData name="Thúy Mai" userId="222f1c7e07c9bd7a" providerId="LiveId" clId="{06ADFD30-169F-4340-8FB3-4E5864914BC7}" dt="2022-04-29T05:17:05.192" v="7888" actId="2711"/>
          <ac:spMkLst>
            <pc:docMk/>
            <pc:sldMk cId="2788568340" sldId="280"/>
            <ac:spMk id="2" creationId="{DE08896A-925A-DF81-5F7C-3F335EC5C0D9}"/>
          </ac:spMkLst>
        </pc:spChg>
        <pc:spChg chg="del">
          <ac:chgData name="Thúy Mai" userId="222f1c7e07c9bd7a" providerId="LiveId" clId="{06ADFD30-169F-4340-8FB3-4E5864914BC7}" dt="2022-04-26T16:08:05.198" v="2730" actId="478"/>
          <ac:spMkLst>
            <pc:docMk/>
            <pc:sldMk cId="2788568340" sldId="280"/>
            <ac:spMk id="3" creationId="{A2C4A223-A619-4708-890C-CDFE06F43B06}"/>
          </ac:spMkLst>
        </pc:spChg>
        <pc:spChg chg="add del">
          <ac:chgData name="Thúy Mai" userId="222f1c7e07c9bd7a" providerId="LiveId" clId="{06ADFD30-169F-4340-8FB3-4E5864914BC7}" dt="2022-04-29T05:17:37.767" v="7894" actId="478"/>
          <ac:spMkLst>
            <pc:docMk/>
            <pc:sldMk cId="2788568340" sldId="280"/>
            <ac:spMk id="3" creationId="{CBAA7055-CD6D-8945-121E-768D081CFF8A}"/>
          </ac:spMkLst>
        </pc:spChg>
        <pc:spChg chg="add mod">
          <ac:chgData name="Thúy Mai" userId="222f1c7e07c9bd7a" providerId="LiveId" clId="{06ADFD30-169F-4340-8FB3-4E5864914BC7}" dt="2022-04-29T05:19:02.358" v="7918" actId="1076"/>
          <ac:spMkLst>
            <pc:docMk/>
            <pc:sldMk cId="2788568340" sldId="280"/>
            <ac:spMk id="4" creationId="{0D526D55-7979-00C6-E52F-7A829510C048}"/>
          </ac:spMkLst>
        </pc:spChg>
        <pc:spChg chg="add del mod">
          <ac:chgData name="Thúy Mai" userId="222f1c7e07c9bd7a" providerId="LiveId" clId="{06ADFD30-169F-4340-8FB3-4E5864914BC7}" dt="2022-04-29T05:14:56.408" v="7667" actId="478"/>
          <ac:spMkLst>
            <pc:docMk/>
            <pc:sldMk cId="2788568340" sldId="280"/>
            <ac:spMk id="5" creationId="{4C99FB69-8551-451E-AC9C-1A53E985FDD6}"/>
          </ac:spMkLst>
        </pc:spChg>
        <pc:spChg chg="add del mod">
          <ac:chgData name="Thúy Mai" userId="222f1c7e07c9bd7a" providerId="LiveId" clId="{06ADFD30-169F-4340-8FB3-4E5864914BC7}" dt="2022-04-29T05:18:58.175" v="7916" actId="478"/>
          <ac:spMkLst>
            <pc:docMk/>
            <pc:sldMk cId="2788568340" sldId="280"/>
            <ac:spMk id="6" creationId="{FF4A9B1A-279D-4D11-9BAA-E17BAC999D2D}"/>
          </ac:spMkLst>
        </pc:spChg>
        <pc:spChg chg="add del mod">
          <ac:chgData name="Thúy Mai" userId="222f1c7e07c9bd7a" providerId="LiveId" clId="{06ADFD30-169F-4340-8FB3-4E5864914BC7}" dt="2022-04-27T05:00:50.425" v="6095" actId="478"/>
          <ac:spMkLst>
            <pc:docMk/>
            <pc:sldMk cId="2788568340" sldId="280"/>
            <ac:spMk id="8" creationId="{32212795-47C0-4184-B292-7EFBF664631D}"/>
          </ac:spMkLst>
        </pc:spChg>
        <pc:spChg chg="add mod">
          <ac:chgData name="Thúy Mai" userId="222f1c7e07c9bd7a" providerId="LiveId" clId="{06ADFD30-169F-4340-8FB3-4E5864914BC7}" dt="2022-04-29T05:19:34.697" v="7932" actId="20577"/>
          <ac:spMkLst>
            <pc:docMk/>
            <pc:sldMk cId="2788568340" sldId="280"/>
            <ac:spMk id="9" creationId="{BD2498BA-A4E7-86AB-345C-C3895F1F747D}"/>
          </ac:spMkLst>
        </pc:spChg>
        <pc:picChg chg="add del mod ord">
          <ac:chgData name="Thúy Mai" userId="222f1c7e07c9bd7a" providerId="LiveId" clId="{06ADFD30-169F-4340-8FB3-4E5864914BC7}" dt="2022-04-29T05:09:55.386" v="7602" actId="478"/>
          <ac:picMkLst>
            <pc:docMk/>
            <pc:sldMk cId="2788568340" sldId="280"/>
            <ac:picMk id="7" creationId="{E965CD7B-C5A3-4FBB-B690-0DF7CCE5025D}"/>
          </ac:picMkLst>
        </pc:picChg>
        <pc:picChg chg="add mod">
          <ac:chgData name="Thúy Mai" userId="222f1c7e07c9bd7a" providerId="LiveId" clId="{06ADFD30-169F-4340-8FB3-4E5864914BC7}" dt="2022-04-29T06:05:03.245" v="8379" actId="1076"/>
          <ac:picMkLst>
            <pc:docMk/>
            <pc:sldMk cId="2788568340" sldId="280"/>
            <ac:picMk id="8" creationId="{8C474997-0378-FD7E-8AE2-51B5BF357428}"/>
          </ac:picMkLst>
        </pc:picChg>
        <pc:picChg chg="add del mod ord">
          <ac:chgData name="Thúy Mai" userId="222f1c7e07c9bd7a" providerId="LiveId" clId="{06ADFD30-169F-4340-8FB3-4E5864914BC7}" dt="2022-04-27T05:21:53.731" v="6215" actId="478"/>
          <ac:picMkLst>
            <pc:docMk/>
            <pc:sldMk cId="2788568340" sldId="280"/>
            <ac:picMk id="9" creationId="{F77DB0CD-0FFD-47A1-B126-A1B7E0559380}"/>
          </ac:picMkLst>
        </pc:picChg>
      </pc:sldChg>
      <pc:sldChg chg="addSp delSp modSp new mod modTransition delAnim modAnim">
        <pc:chgData name="Thúy Mai" userId="222f1c7e07c9bd7a" providerId="LiveId" clId="{06ADFD30-169F-4340-8FB3-4E5864914BC7}" dt="2022-05-04T13:09:34.626" v="13842"/>
        <pc:sldMkLst>
          <pc:docMk/>
          <pc:sldMk cId="952128443" sldId="281"/>
        </pc:sldMkLst>
        <pc:spChg chg="del">
          <ac:chgData name="Thúy Mai" userId="222f1c7e07c9bd7a" providerId="LiveId" clId="{06ADFD30-169F-4340-8FB3-4E5864914BC7}" dt="2022-04-26T16:47:24.112" v="2993" actId="478"/>
          <ac:spMkLst>
            <pc:docMk/>
            <pc:sldMk cId="952128443" sldId="281"/>
            <ac:spMk id="2" creationId="{86D9841A-5E9A-4DE2-9894-D7C70696CADE}"/>
          </ac:spMkLst>
        </pc:spChg>
        <pc:spChg chg="add del mod">
          <ac:chgData name="Thúy Mai" userId="222f1c7e07c9bd7a" providerId="LiveId" clId="{06ADFD30-169F-4340-8FB3-4E5864914BC7}" dt="2022-04-27T02:53:54.917" v="4559" actId="478"/>
          <ac:spMkLst>
            <pc:docMk/>
            <pc:sldMk cId="952128443" sldId="281"/>
            <ac:spMk id="3" creationId="{9F7CE7D6-875E-4312-B162-EAC561CC739C}"/>
          </ac:spMkLst>
        </pc:spChg>
        <pc:spChg chg="del">
          <ac:chgData name="Thúy Mai" userId="222f1c7e07c9bd7a" providerId="LiveId" clId="{06ADFD30-169F-4340-8FB3-4E5864914BC7}" dt="2022-04-26T16:47:25.259" v="2994" actId="478"/>
          <ac:spMkLst>
            <pc:docMk/>
            <pc:sldMk cId="952128443" sldId="281"/>
            <ac:spMk id="3" creationId="{C2C5227B-1E52-48A5-AF5A-C71763507142}"/>
          </ac:spMkLst>
        </pc:spChg>
        <pc:picChg chg="add mod">
          <ac:chgData name="Thúy Mai" userId="222f1c7e07c9bd7a" providerId="LiveId" clId="{06ADFD30-169F-4340-8FB3-4E5864914BC7}" dt="2022-05-04T13:09:34.626" v="13842"/>
          <ac:picMkLst>
            <pc:docMk/>
            <pc:sldMk cId="952128443" sldId="281"/>
            <ac:picMk id="4" creationId="{61E07BA5-9E84-4C87-A0F6-6C48913CA574}"/>
          </ac:picMkLst>
        </pc:picChg>
        <pc:picChg chg="add del mod ord">
          <ac:chgData name="Thúy Mai" userId="222f1c7e07c9bd7a" providerId="LiveId" clId="{06ADFD30-169F-4340-8FB3-4E5864914BC7}" dt="2022-04-27T02:53:52.714" v="4558" actId="478"/>
          <ac:picMkLst>
            <pc:docMk/>
            <pc:sldMk cId="952128443" sldId="281"/>
            <ac:picMk id="5" creationId="{5A09B863-9A70-42CF-81AC-A3E4932208CE}"/>
          </ac:picMkLst>
        </pc:picChg>
        <pc:picChg chg="add mod ord">
          <ac:chgData name="Thúy Mai" userId="222f1c7e07c9bd7a" providerId="LiveId" clId="{06ADFD30-169F-4340-8FB3-4E5864914BC7}" dt="2022-04-27T03:06:41.088" v="4564" actId="167"/>
          <ac:picMkLst>
            <pc:docMk/>
            <pc:sldMk cId="952128443" sldId="281"/>
            <ac:picMk id="6" creationId="{21F48040-40B7-4076-9A27-B1E25D8738EA}"/>
          </ac:picMkLst>
        </pc:picChg>
        <pc:picChg chg="add del mod">
          <ac:chgData name="Thúy Mai" userId="222f1c7e07c9bd7a" providerId="LiveId" clId="{06ADFD30-169F-4340-8FB3-4E5864914BC7}" dt="2022-04-27T03:02:28.558" v="4563" actId="478"/>
          <ac:picMkLst>
            <pc:docMk/>
            <pc:sldMk cId="952128443" sldId="281"/>
            <ac:picMk id="7" creationId="{3DA65C19-664A-47EF-AC0C-DBE0862C151B}"/>
          </ac:picMkLst>
        </pc:picChg>
      </pc:sldChg>
      <pc:sldChg chg="addSp delSp modSp new mod modTransition delAnim modAnim">
        <pc:chgData name="Thúy Mai" userId="222f1c7e07c9bd7a" providerId="LiveId" clId="{06ADFD30-169F-4340-8FB3-4E5864914BC7}" dt="2022-04-29T06:16:37.498" v="8540" actId="1076"/>
        <pc:sldMkLst>
          <pc:docMk/>
          <pc:sldMk cId="368357666" sldId="282"/>
        </pc:sldMkLst>
        <pc:spChg chg="del">
          <ac:chgData name="Thúy Mai" userId="222f1c7e07c9bd7a" providerId="LiveId" clId="{06ADFD30-169F-4340-8FB3-4E5864914BC7}" dt="2022-04-26T17:09:52.034" v="3154" actId="478"/>
          <ac:spMkLst>
            <pc:docMk/>
            <pc:sldMk cId="368357666" sldId="282"/>
            <ac:spMk id="2" creationId="{4A8320DA-71DE-45CA-8A2D-702056B10EA0}"/>
          </ac:spMkLst>
        </pc:spChg>
        <pc:spChg chg="del">
          <ac:chgData name="Thúy Mai" userId="222f1c7e07c9bd7a" providerId="LiveId" clId="{06ADFD30-169F-4340-8FB3-4E5864914BC7}" dt="2022-04-26T17:09:53.437" v="3155" actId="478"/>
          <ac:spMkLst>
            <pc:docMk/>
            <pc:sldMk cId="368357666" sldId="282"/>
            <ac:spMk id="3" creationId="{155FFF27-E9E8-45BE-AED5-193B6430FFA2}"/>
          </ac:spMkLst>
        </pc:spChg>
        <pc:spChg chg="add mod ord">
          <ac:chgData name="Thúy Mai" userId="222f1c7e07c9bd7a" providerId="LiveId" clId="{06ADFD30-169F-4340-8FB3-4E5864914BC7}" dt="2022-04-29T05:57:13.795" v="8298" actId="207"/>
          <ac:spMkLst>
            <pc:docMk/>
            <pc:sldMk cId="368357666" sldId="282"/>
            <ac:spMk id="5" creationId="{F4AF0E4C-D9F3-4A68-9D56-D6ED8B2ABF5E}"/>
          </ac:spMkLst>
        </pc:spChg>
        <pc:spChg chg="add mod">
          <ac:chgData name="Thúy Mai" userId="222f1c7e07c9bd7a" providerId="LiveId" clId="{06ADFD30-169F-4340-8FB3-4E5864914BC7}" dt="2022-04-29T05:56:31.493" v="8296" actId="208"/>
          <ac:spMkLst>
            <pc:docMk/>
            <pc:sldMk cId="368357666" sldId="282"/>
            <ac:spMk id="8" creationId="{71A96793-A95F-4845-AF61-695EDB7A0704}"/>
          </ac:spMkLst>
        </pc:spChg>
        <pc:spChg chg="add mod">
          <ac:chgData name="Thúy Mai" userId="222f1c7e07c9bd7a" providerId="LiveId" clId="{06ADFD30-169F-4340-8FB3-4E5864914BC7}" dt="2022-04-29T06:05:46.344" v="8386" actId="688"/>
          <ac:spMkLst>
            <pc:docMk/>
            <pc:sldMk cId="368357666" sldId="282"/>
            <ac:spMk id="10" creationId="{936B9364-65A1-4F2D-9F6E-AC415000A49A}"/>
          </ac:spMkLst>
        </pc:spChg>
        <pc:spChg chg="add mod">
          <ac:chgData name="Thúy Mai" userId="222f1c7e07c9bd7a" providerId="LiveId" clId="{06ADFD30-169F-4340-8FB3-4E5864914BC7}" dt="2022-04-29T06:05:43.500" v="8385" actId="1076"/>
          <ac:spMkLst>
            <pc:docMk/>
            <pc:sldMk cId="368357666" sldId="282"/>
            <ac:spMk id="11" creationId="{FB8A27F4-1C44-4692-AEA8-132FC0548D25}"/>
          </ac:spMkLst>
        </pc:spChg>
        <pc:spChg chg="add del mod">
          <ac:chgData name="Thúy Mai" userId="222f1c7e07c9bd7a" providerId="LiveId" clId="{06ADFD30-169F-4340-8FB3-4E5864914BC7}" dt="2022-04-29T05:58:16.490" v="8305" actId="478"/>
          <ac:spMkLst>
            <pc:docMk/>
            <pc:sldMk cId="368357666" sldId="282"/>
            <ac:spMk id="13" creationId="{4DA4AEAF-D52A-EBC0-C8A5-8758AD176A62}"/>
          </ac:spMkLst>
        </pc:spChg>
        <pc:graphicFrameChg chg="add del mod">
          <ac:chgData name="Thúy Mai" userId="222f1c7e07c9bd7a" providerId="LiveId" clId="{06ADFD30-169F-4340-8FB3-4E5864914BC7}" dt="2022-04-26T17:16:22.618" v="3218"/>
          <ac:graphicFrameMkLst>
            <pc:docMk/>
            <pc:sldMk cId="368357666" sldId="282"/>
            <ac:graphicFrameMk id="12" creationId="{B07D5CF5-9545-4F41-A6FD-B772B998B153}"/>
          </ac:graphicFrameMkLst>
        </pc:graphicFrameChg>
        <pc:picChg chg="add mod">
          <ac:chgData name="Thúy Mai" userId="222f1c7e07c9bd7a" providerId="LiveId" clId="{06ADFD30-169F-4340-8FB3-4E5864914BC7}" dt="2022-04-29T06:16:37.498" v="8540" actId="1076"/>
          <ac:picMkLst>
            <pc:docMk/>
            <pc:sldMk cId="368357666" sldId="282"/>
            <ac:picMk id="3" creationId="{44510AD4-7510-7DAE-8CF4-790BE6E8FD5E}"/>
          </ac:picMkLst>
        </pc:picChg>
        <pc:picChg chg="add del mod">
          <ac:chgData name="Thúy Mai" userId="222f1c7e07c9bd7a" providerId="LiveId" clId="{06ADFD30-169F-4340-8FB3-4E5864914BC7}" dt="2022-04-26T17:10:01.394" v="3158" actId="478"/>
          <ac:picMkLst>
            <pc:docMk/>
            <pc:sldMk cId="368357666" sldId="282"/>
            <ac:picMk id="4" creationId="{CA933B55-3311-4A9A-8A82-93077A42ED65}"/>
          </ac:picMkLst>
        </pc:picChg>
        <pc:picChg chg="add del mod">
          <ac:chgData name="Thúy Mai" userId="222f1c7e07c9bd7a" providerId="LiveId" clId="{06ADFD30-169F-4340-8FB3-4E5864914BC7}" dt="2022-04-27T05:22:03.498" v="6219" actId="478"/>
          <ac:picMkLst>
            <pc:docMk/>
            <pc:sldMk cId="368357666" sldId="282"/>
            <ac:picMk id="6" creationId="{32A01537-8890-43AD-B6AA-6977AA9B20B0}"/>
          </ac:picMkLst>
        </pc:picChg>
        <pc:picChg chg="add del mod">
          <ac:chgData name="Thúy Mai" userId="222f1c7e07c9bd7a" providerId="LiveId" clId="{06ADFD30-169F-4340-8FB3-4E5864914BC7}" dt="2022-04-26T17:12:44.081" v="3175" actId="478"/>
          <ac:picMkLst>
            <pc:docMk/>
            <pc:sldMk cId="368357666" sldId="282"/>
            <ac:picMk id="7" creationId="{984A6547-3482-43AF-A863-2887CA1224F1}"/>
          </ac:picMkLst>
        </pc:picChg>
        <pc:picChg chg="add del mod ord">
          <ac:chgData name="Thúy Mai" userId="222f1c7e07c9bd7a" providerId="LiveId" clId="{06ADFD30-169F-4340-8FB3-4E5864914BC7}" dt="2022-04-29T05:23:59.098" v="7961" actId="478"/>
          <ac:picMkLst>
            <pc:docMk/>
            <pc:sldMk cId="368357666" sldId="282"/>
            <ac:picMk id="7" creationId="{E61CE71C-7E77-4132-B87A-2216CA4C9F07}"/>
          </ac:picMkLst>
        </pc:picChg>
        <pc:picChg chg="add del mod">
          <ac:chgData name="Thúy Mai" userId="222f1c7e07c9bd7a" providerId="LiveId" clId="{06ADFD30-169F-4340-8FB3-4E5864914BC7}" dt="2022-04-27T05:22:07.667" v="6220" actId="478"/>
          <ac:picMkLst>
            <pc:docMk/>
            <pc:sldMk cId="368357666" sldId="282"/>
            <ac:picMk id="9" creationId="{AC069AC8-6DEE-4BA4-8F4E-CB7277D83541}"/>
          </ac:picMkLst>
        </pc:picChg>
        <pc:picChg chg="add del mod">
          <ac:chgData name="Thúy Mai" userId="222f1c7e07c9bd7a" providerId="LiveId" clId="{06ADFD30-169F-4340-8FB3-4E5864914BC7}" dt="2022-04-29T05:23:56.882" v="7960" actId="478"/>
          <ac:picMkLst>
            <pc:docMk/>
            <pc:sldMk cId="368357666" sldId="282"/>
            <ac:picMk id="12" creationId="{50E89F56-4426-49CC-83A0-027E7B78F935}"/>
          </ac:picMkLst>
        </pc:picChg>
      </pc:sldChg>
      <pc:sldChg chg="addSp delSp modSp new mod modTransition setBg delAnim modAnim">
        <pc:chgData name="Thúy Mai" userId="222f1c7e07c9bd7a" providerId="LiveId" clId="{06ADFD30-169F-4340-8FB3-4E5864914BC7}" dt="2022-05-05T13:00:58.066" v="13858"/>
        <pc:sldMkLst>
          <pc:docMk/>
          <pc:sldMk cId="2349039686" sldId="283"/>
        </pc:sldMkLst>
        <pc:spChg chg="del">
          <ac:chgData name="Thúy Mai" userId="222f1c7e07c9bd7a" providerId="LiveId" clId="{06ADFD30-169F-4340-8FB3-4E5864914BC7}" dt="2022-04-27T00:48:02.126" v="3249" actId="478"/>
          <ac:spMkLst>
            <pc:docMk/>
            <pc:sldMk cId="2349039686" sldId="283"/>
            <ac:spMk id="2" creationId="{941985DF-7EBB-4136-80D5-2A53477EF7CC}"/>
          </ac:spMkLst>
        </pc:spChg>
        <pc:spChg chg="del">
          <ac:chgData name="Thúy Mai" userId="222f1c7e07c9bd7a" providerId="LiveId" clId="{06ADFD30-169F-4340-8FB3-4E5864914BC7}" dt="2022-04-27T00:48:04.635" v="3250" actId="478"/>
          <ac:spMkLst>
            <pc:docMk/>
            <pc:sldMk cId="2349039686" sldId="283"/>
            <ac:spMk id="3" creationId="{466401B2-7037-4F41-839F-B577A6E2AAED}"/>
          </ac:spMkLst>
        </pc:spChg>
        <pc:spChg chg="add del mod">
          <ac:chgData name="Thúy Mai" userId="222f1c7e07c9bd7a" providerId="LiveId" clId="{06ADFD30-169F-4340-8FB3-4E5864914BC7}" dt="2022-04-28T15:49:11.903" v="6378" actId="21"/>
          <ac:spMkLst>
            <pc:docMk/>
            <pc:sldMk cId="2349039686" sldId="283"/>
            <ac:spMk id="4" creationId="{167F233D-93E7-4EB8-8413-5F71E7AD9DBC}"/>
          </ac:spMkLst>
        </pc:spChg>
        <pc:spChg chg="add del mod">
          <ac:chgData name="Thúy Mai" userId="222f1c7e07c9bd7a" providerId="LiveId" clId="{06ADFD30-169F-4340-8FB3-4E5864914BC7}" dt="2022-04-27T00:53:28.500" v="3359" actId="478"/>
          <ac:spMkLst>
            <pc:docMk/>
            <pc:sldMk cId="2349039686" sldId="283"/>
            <ac:spMk id="5" creationId="{D873E169-49E0-4D91-A335-C184DA0D6A1D}"/>
          </ac:spMkLst>
        </pc:spChg>
        <pc:spChg chg="add del mod">
          <ac:chgData name="Thúy Mai" userId="222f1c7e07c9bd7a" providerId="LiveId" clId="{06ADFD30-169F-4340-8FB3-4E5864914BC7}" dt="2022-04-27T00:53:51.191" v="3365" actId="478"/>
          <ac:spMkLst>
            <pc:docMk/>
            <pc:sldMk cId="2349039686" sldId="283"/>
            <ac:spMk id="6" creationId="{D9EA4F82-16DE-42B2-9839-92813C0DC92F}"/>
          </ac:spMkLst>
        </pc:spChg>
        <pc:spChg chg="add del mod">
          <ac:chgData name="Thúy Mai" userId="222f1c7e07c9bd7a" providerId="LiveId" clId="{06ADFD30-169F-4340-8FB3-4E5864914BC7}" dt="2022-04-27T00:54:50.014" v="3371"/>
          <ac:spMkLst>
            <pc:docMk/>
            <pc:sldMk cId="2349039686" sldId="283"/>
            <ac:spMk id="7" creationId="{1218654A-1BC8-448E-B393-589FB1D944A6}"/>
          </ac:spMkLst>
        </pc:spChg>
        <pc:spChg chg="add del mod">
          <ac:chgData name="Thúy Mai" userId="222f1c7e07c9bd7a" providerId="LiveId" clId="{06ADFD30-169F-4340-8FB3-4E5864914BC7}" dt="2022-04-27T00:54:50.014" v="3371"/>
          <ac:spMkLst>
            <pc:docMk/>
            <pc:sldMk cId="2349039686" sldId="283"/>
            <ac:spMk id="8" creationId="{550B5000-1578-4BDC-83F7-5B9FA6DF8340}"/>
          </ac:spMkLst>
        </pc:spChg>
        <pc:spChg chg="del mod">
          <ac:chgData name="Thúy Mai" userId="222f1c7e07c9bd7a" providerId="LiveId" clId="{06ADFD30-169F-4340-8FB3-4E5864914BC7}" dt="2022-04-27T00:55:32.660" v="3376"/>
          <ac:spMkLst>
            <pc:docMk/>
            <pc:sldMk cId="2349039686" sldId="283"/>
            <ac:spMk id="9" creationId="{1382DF60-B683-4579-BE4F-88D10B31864C}"/>
          </ac:spMkLst>
        </pc:spChg>
        <pc:spChg chg="add del mod">
          <ac:chgData name="Thúy Mai" userId="222f1c7e07c9bd7a" providerId="LiveId" clId="{06ADFD30-169F-4340-8FB3-4E5864914BC7}" dt="2022-04-27T00:55:32.660" v="3376"/>
          <ac:spMkLst>
            <pc:docMk/>
            <pc:sldMk cId="2349039686" sldId="283"/>
            <ac:spMk id="10" creationId="{A7174D9D-718F-4DAF-9E57-BE2A438C30F9}"/>
          </ac:spMkLst>
        </pc:spChg>
        <pc:spChg chg="mod">
          <ac:chgData name="Thúy Mai" userId="222f1c7e07c9bd7a" providerId="LiveId" clId="{06ADFD30-169F-4340-8FB3-4E5864914BC7}" dt="2022-04-28T16:04:02.851" v="6469" actId="207"/>
          <ac:spMkLst>
            <pc:docMk/>
            <pc:sldMk cId="2349039686" sldId="283"/>
            <ac:spMk id="11" creationId="{542595D4-C879-4542-A16F-B19BF3B4FD66}"/>
          </ac:spMkLst>
        </pc:spChg>
        <pc:spChg chg="add mod">
          <ac:chgData name="Thúy Mai" userId="222f1c7e07c9bd7a" providerId="LiveId" clId="{06ADFD30-169F-4340-8FB3-4E5864914BC7}" dt="2022-04-28T15:49:48.453" v="6384" actId="207"/>
          <ac:spMkLst>
            <pc:docMk/>
            <pc:sldMk cId="2349039686" sldId="283"/>
            <ac:spMk id="12" creationId="{0E4CF1B5-593C-45B3-AB9D-D80A9528DECA}"/>
          </ac:spMkLst>
        </pc:spChg>
        <pc:spChg chg="add mod">
          <ac:chgData name="Thúy Mai" userId="222f1c7e07c9bd7a" providerId="LiveId" clId="{06ADFD30-169F-4340-8FB3-4E5864914BC7}" dt="2022-04-27T01:12:51.890" v="3409" actId="1076"/>
          <ac:spMkLst>
            <pc:docMk/>
            <pc:sldMk cId="2349039686" sldId="283"/>
            <ac:spMk id="14" creationId="{EFABA322-1BBC-45F9-9AB9-F4BAC5A8F216}"/>
          </ac:spMkLst>
        </pc:spChg>
        <pc:spChg chg="add mod">
          <ac:chgData name="Thúy Mai" userId="222f1c7e07c9bd7a" providerId="LiveId" clId="{06ADFD30-169F-4340-8FB3-4E5864914BC7}" dt="2022-04-27T01:13:23.941" v="3416" actId="207"/>
          <ac:spMkLst>
            <pc:docMk/>
            <pc:sldMk cId="2349039686" sldId="283"/>
            <ac:spMk id="15" creationId="{D6184CB2-3C21-49C6-9EC3-25727C44028A}"/>
          </ac:spMkLst>
        </pc:spChg>
        <pc:spChg chg="add mod">
          <ac:chgData name="Thúy Mai" userId="222f1c7e07c9bd7a" providerId="LiveId" clId="{06ADFD30-169F-4340-8FB3-4E5864914BC7}" dt="2022-04-27T01:13:30.661" v="3418" actId="1076"/>
          <ac:spMkLst>
            <pc:docMk/>
            <pc:sldMk cId="2349039686" sldId="283"/>
            <ac:spMk id="16" creationId="{18838E96-2B95-4E22-9907-505B9E1D9E36}"/>
          </ac:spMkLst>
        </pc:spChg>
        <pc:spChg chg="add mod">
          <ac:chgData name="Thúy Mai" userId="222f1c7e07c9bd7a" providerId="LiveId" clId="{06ADFD30-169F-4340-8FB3-4E5864914BC7}" dt="2022-04-28T16:06:37.402" v="6475" actId="207"/>
          <ac:spMkLst>
            <pc:docMk/>
            <pc:sldMk cId="2349039686" sldId="283"/>
            <ac:spMk id="17" creationId="{DB95C84F-EB51-47F0-8277-091A4BF953D5}"/>
          </ac:spMkLst>
        </pc:spChg>
        <pc:spChg chg="add mod">
          <ac:chgData name="Thúy Mai" userId="222f1c7e07c9bd7a" providerId="LiveId" clId="{06ADFD30-169F-4340-8FB3-4E5864914BC7}" dt="2022-04-28T16:06:37.402" v="6475" actId="207"/>
          <ac:spMkLst>
            <pc:docMk/>
            <pc:sldMk cId="2349039686" sldId="283"/>
            <ac:spMk id="18" creationId="{7047DC7A-3CD6-447B-A2D4-A245A371D56C}"/>
          </ac:spMkLst>
        </pc:spChg>
        <pc:spChg chg="add mod">
          <ac:chgData name="Thúy Mai" userId="222f1c7e07c9bd7a" providerId="LiveId" clId="{06ADFD30-169F-4340-8FB3-4E5864914BC7}" dt="2022-04-28T16:06:37.402" v="6475" actId="207"/>
          <ac:spMkLst>
            <pc:docMk/>
            <pc:sldMk cId="2349039686" sldId="283"/>
            <ac:spMk id="19" creationId="{4930E0A9-C37C-4D7F-B11D-41843EEE2BB6}"/>
          </ac:spMkLst>
        </pc:spChg>
        <pc:spChg chg="add mod">
          <ac:chgData name="Thúy Mai" userId="222f1c7e07c9bd7a" providerId="LiveId" clId="{06ADFD30-169F-4340-8FB3-4E5864914BC7}" dt="2022-04-28T16:06:37.402" v="6475" actId="207"/>
          <ac:spMkLst>
            <pc:docMk/>
            <pc:sldMk cId="2349039686" sldId="283"/>
            <ac:spMk id="20" creationId="{6F9B827C-A8BA-47CE-8AC7-919F80630B8C}"/>
          </ac:spMkLst>
        </pc:spChg>
        <pc:spChg chg="add mod">
          <ac:chgData name="Thúy Mai" userId="222f1c7e07c9bd7a" providerId="LiveId" clId="{06ADFD30-169F-4340-8FB3-4E5864914BC7}" dt="2022-04-28T16:06:37.402" v="6475" actId="207"/>
          <ac:spMkLst>
            <pc:docMk/>
            <pc:sldMk cId="2349039686" sldId="283"/>
            <ac:spMk id="21" creationId="{579AF800-230C-4D24-B358-8FDDC73E7134}"/>
          </ac:spMkLst>
        </pc:spChg>
        <pc:spChg chg="add del">
          <ac:chgData name="Thúy Mai" userId="222f1c7e07c9bd7a" providerId="LiveId" clId="{06ADFD30-169F-4340-8FB3-4E5864914BC7}" dt="2022-04-27T01:15:35.945" v="3446" actId="478"/>
          <ac:spMkLst>
            <pc:docMk/>
            <pc:sldMk cId="2349039686" sldId="283"/>
            <ac:spMk id="22" creationId="{8DC4F921-4BEA-481C-B324-FA46FA4D1108}"/>
          </ac:spMkLst>
        </pc:spChg>
        <pc:spChg chg="add mod">
          <ac:chgData name="Thúy Mai" userId="222f1c7e07c9bd7a" providerId="LiveId" clId="{06ADFD30-169F-4340-8FB3-4E5864914BC7}" dt="2022-04-28T16:06:06.211" v="6473" actId="207"/>
          <ac:spMkLst>
            <pc:docMk/>
            <pc:sldMk cId="2349039686" sldId="283"/>
            <ac:spMk id="23" creationId="{7A6BD19D-14D5-4AF1-B2AE-D4D0CABF7282}"/>
          </ac:spMkLst>
        </pc:spChg>
        <pc:spChg chg="add mod">
          <ac:chgData name="Thúy Mai" userId="222f1c7e07c9bd7a" providerId="LiveId" clId="{06ADFD30-169F-4340-8FB3-4E5864914BC7}" dt="2022-04-28T16:06:06.211" v="6473" actId="207"/>
          <ac:spMkLst>
            <pc:docMk/>
            <pc:sldMk cId="2349039686" sldId="283"/>
            <ac:spMk id="24" creationId="{B94E51BD-8C77-425D-AFE7-C4AEB65366C3}"/>
          </ac:spMkLst>
        </pc:spChg>
        <pc:spChg chg="add del mod">
          <ac:chgData name="Thúy Mai" userId="222f1c7e07c9bd7a" providerId="LiveId" clId="{06ADFD30-169F-4340-8FB3-4E5864914BC7}" dt="2022-04-28T16:06:06.211" v="6473" actId="207"/>
          <ac:spMkLst>
            <pc:docMk/>
            <pc:sldMk cId="2349039686" sldId="283"/>
            <ac:spMk id="25" creationId="{89D0AEAA-2832-4439-B611-26EB3C047B05}"/>
          </ac:spMkLst>
        </pc:spChg>
        <pc:spChg chg="add del mod">
          <ac:chgData name="Thúy Mai" userId="222f1c7e07c9bd7a" providerId="LiveId" clId="{06ADFD30-169F-4340-8FB3-4E5864914BC7}" dt="2022-04-28T16:06:06.211" v="6473" actId="207"/>
          <ac:spMkLst>
            <pc:docMk/>
            <pc:sldMk cId="2349039686" sldId="283"/>
            <ac:spMk id="26" creationId="{F6FBB448-987D-4217-B845-3E380EB58C0F}"/>
          </ac:spMkLst>
        </pc:spChg>
        <pc:spChg chg="add mod">
          <ac:chgData name="Thúy Mai" userId="222f1c7e07c9bd7a" providerId="LiveId" clId="{06ADFD30-169F-4340-8FB3-4E5864914BC7}" dt="2022-04-28T16:06:06.211" v="6473" actId="207"/>
          <ac:spMkLst>
            <pc:docMk/>
            <pc:sldMk cId="2349039686" sldId="283"/>
            <ac:spMk id="27" creationId="{FD7B89E8-84F9-479F-BB55-E94F343CA355}"/>
          </ac:spMkLst>
        </pc:spChg>
        <pc:spChg chg="add mod">
          <ac:chgData name="Thúy Mai" userId="222f1c7e07c9bd7a" providerId="LiveId" clId="{06ADFD30-169F-4340-8FB3-4E5864914BC7}" dt="2022-04-27T01:16:24.672" v="3460" actId="571"/>
          <ac:spMkLst>
            <pc:docMk/>
            <pc:sldMk cId="2349039686" sldId="283"/>
            <ac:spMk id="28" creationId="{B810D7BD-EE0F-4463-A240-B765BD23AAC9}"/>
          </ac:spMkLst>
        </pc:spChg>
        <pc:spChg chg="add mod">
          <ac:chgData name="Thúy Mai" userId="222f1c7e07c9bd7a" providerId="LiveId" clId="{06ADFD30-169F-4340-8FB3-4E5864914BC7}" dt="2022-04-28T16:15:19.558" v="6551" actId="207"/>
          <ac:spMkLst>
            <pc:docMk/>
            <pc:sldMk cId="2349039686" sldId="283"/>
            <ac:spMk id="29" creationId="{0CA7C2FD-0750-7E9F-64B8-8E804512EE55}"/>
          </ac:spMkLst>
        </pc:spChg>
        <pc:spChg chg="add mod">
          <ac:chgData name="Thúy Mai" userId="222f1c7e07c9bd7a" providerId="LiveId" clId="{06ADFD30-169F-4340-8FB3-4E5864914BC7}" dt="2022-04-27T01:16:24.672" v="3460" actId="571"/>
          <ac:spMkLst>
            <pc:docMk/>
            <pc:sldMk cId="2349039686" sldId="283"/>
            <ac:spMk id="29" creationId="{F853D6F1-8D65-45FD-9329-8B95E17BA33E}"/>
          </ac:spMkLst>
        </pc:spChg>
        <pc:spChg chg="add mod">
          <ac:chgData name="Thúy Mai" userId="222f1c7e07c9bd7a" providerId="LiveId" clId="{06ADFD30-169F-4340-8FB3-4E5864914BC7}" dt="2022-04-27T01:16:24.672" v="3460" actId="571"/>
          <ac:spMkLst>
            <pc:docMk/>
            <pc:sldMk cId="2349039686" sldId="283"/>
            <ac:spMk id="30" creationId="{3661D73E-B184-408E-AD88-24A1B93598B6}"/>
          </ac:spMkLst>
        </pc:spChg>
        <pc:spChg chg="add mod">
          <ac:chgData name="Thúy Mai" userId="222f1c7e07c9bd7a" providerId="LiveId" clId="{06ADFD30-169F-4340-8FB3-4E5864914BC7}" dt="2022-04-27T01:16:27.727" v="3462" actId="571"/>
          <ac:spMkLst>
            <pc:docMk/>
            <pc:sldMk cId="2349039686" sldId="283"/>
            <ac:spMk id="31" creationId="{2F7FB85D-504A-4AFA-9CEF-BD7DA8E565A2}"/>
          </ac:spMkLst>
        </pc:spChg>
        <pc:spChg chg="add mod">
          <ac:chgData name="Thúy Mai" userId="222f1c7e07c9bd7a" providerId="LiveId" clId="{06ADFD30-169F-4340-8FB3-4E5864914BC7}" dt="2022-04-27T01:16:27.727" v="3462" actId="571"/>
          <ac:spMkLst>
            <pc:docMk/>
            <pc:sldMk cId="2349039686" sldId="283"/>
            <ac:spMk id="32" creationId="{5AE93393-7B6B-43ED-AEBD-30CC744A6E6A}"/>
          </ac:spMkLst>
        </pc:spChg>
        <pc:spChg chg="add mod">
          <ac:chgData name="Thúy Mai" userId="222f1c7e07c9bd7a" providerId="LiveId" clId="{06ADFD30-169F-4340-8FB3-4E5864914BC7}" dt="2022-04-27T01:16:27.727" v="3462" actId="571"/>
          <ac:spMkLst>
            <pc:docMk/>
            <pc:sldMk cId="2349039686" sldId="283"/>
            <ac:spMk id="33" creationId="{BB400914-76D2-4589-9023-626D0451BD7C}"/>
          </ac:spMkLst>
        </pc:spChg>
        <pc:spChg chg="add mod">
          <ac:chgData name="Thúy Mai" userId="222f1c7e07c9bd7a" providerId="LiveId" clId="{06ADFD30-169F-4340-8FB3-4E5864914BC7}" dt="2022-04-27T01:16:27.727" v="3462" actId="571"/>
          <ac:spMkLst>
            <pc:docMk/>
            <pc:sldMk cId="2349039686" sldId="283"/>
            <ac:spMk id="34" creationId="{F7DD03F5-1919-41EF-9B7E-ACF41571EADD}"/>
          </ac:spMkLst>
        </pc:spChg>
        <pc:spChg chg="add mod ord">
          <ac:chgData name="Thúy Mai" userId="222f1c7e07c9bd7a" providerId="LiveId" clId="{06ADFD30-169F-4340-8FB3-4E5864914BC7}" dt="2022-04-28T15:51:43.660" v="6391" actId="207"/>
          <ac:spMkLst>
            <pc:docMk/>
            <pc:sldMk cId="2349039686" sldId="283"/>
            <ac:spMk id="49" creationId="{BB844C00-E689-4E42-B75F-F764E4C5A660}"/>
          </ac:spMkLst>
        </pc:spChg>
        <pc:spChg chg="add mod ord">
          <ac:chgData name="Thúy Mai" userId="222f1c7e07c9bd7a" providerId="LiveId" clId="{06ADFD30-169F-4340-8FB3-4E5864914BC7}" dt="2022-04-28T15:51:43.660" v="6391" actId="207"/>
          <ac:spMkLst>
            <pc:docMk/>
            <pc:sldMk cId="2349039686" sldId="283"/>
            <ac:spMk id="50" creationId="{FF863F7E-5009-4055-96E2-7518EA0A1048}"/>
          </ac:spMkLst>
        </pc:spChg>
        <pc:spChg chg="add mod ord">
          <ac:chgData name="Thúy Mai" userId="222f1c7e07c9bd7a" providerId="LiveId" clId="{06ADFD30-169F-4340-8FB3-4E5864914BC7}" dt="2022-04-28T16:06:13.966" v="6474" actId="207"/>
          <ac:spMkLst>
            <pc:docMk/>
            <pc:sldMk cId="2349039686" sldId="283"/>
            <ac:spMk id="51" creationId="{6CF8B5DE-F53F-4E2C-A5A8-8B5959A4EFA3}"/>
          </ac:spMkLst>
        </pc:spChg>
        <pc:spChg chg="add mod ord">
          <ac:chgData name="Thúy Mai" userId="222f1c7e07c9bd7a" providerId="LiveId" clId="{06ADFD30-169F-4340-8FB3-4E5864914BC7}" dt="2022-04-28T15:51:43.660" v="6391" actId="207"/>
          <ac:spMkLst>
            <pc:docMk/>
            <pc:sldMk cId="2349039686" sldId="283"/>
            <ac:spMk id="52" creationId="{754A48FE-97B5-4757-84CC-13917B508B4D}"/>
          </ac:spMkLst>
        </pc:spChg>
        <pc:spChg chg="add mod ord">
          <ac:chgData name="Thúy Mai" userId="222f1c7e07c9bd7a" providerId="LiveId" clId="{06ADFD30-169F-4340-8FB3-4E5864914BC7}" dt="2022-04-28T16:06:13.966" v="6474" actId="207"/>
          <ac:spMkLst>
            <pc:docMk/>
            <pc:sldMk cId="2349039686" sldId="283"/>
            <ac:spMk id="53" creationId="{32E49869-9EC0-4CD1-B602-7E259625F1BC}"/>
          </ac:spMkLst>
        </pc:spChg>
        <pc:spChg chg="add del mod">
          <ac:chgData name="Thúy Mai" userId="222f1c7e07c9bd7a" providerId="LiveId" clId="{06ADFD30-169F-4340-8FB3-4E5864914BC7}" dt="2022-04-27T01:24:42.096" v="3537" actId="478"/>
          <ac:spMkLst>
            <pc:docMk/>
            <pc:sldMk cId="2349039686" sldId="283"/>
            <ac:spMk id="56" creationId="{E57DF36F-16C3-4D06-8C2B-8585E01A7C04}"/>
          </ac:spMkLst>
        </pc:spChg>
        <pc:grpChg chg="add del mod ord">
          <ac:chgData name="Thúy Mai" userId="222f1c7e07c9bd7a" providerId="LiveId" clId="{06ADFD30-169F-4340-8FB3-4E5864914BC7}" dt="2022-04-28T15:49:48.453" v="6384" actId="207"/>
          <ac:grpSpMkLst>
            <pc:docMk/>
            <pc:sldMk cId="2349039686" sldId="283"/>
            <ac:grpSpMk id="13" creationId="{DE9DEFE9-3A50-4DF7-818E-D96FD1597CC3}"/>
          </ac:grpSpMkLst>
        </pc:grpChg>
        <pc:cxnChg chg="add mod">
          <ac:chgData name="Thúy Mai" userId="222f1c7e07c9bd7a" providerId="LiveId" clId="{06ADFD30-169F-4340-8FB3-4E5864914BC7}" dt="2022-04-28T16:05:24.766" v="6471" actId="14100"/>
          <ac:cxnSpMkLst>
            <pc:docMk/>
            <pc:sldMk cId="2349039686" sldId="283"/>
            <ac:cxnSpMk id="36" creationId="{C9C01BBC-5490-40F6-94D9-A06E48D3ABB8}"/>
          </ac:cxnSpMkLst>
        </pc:cxnChg>
        <pc:cxnChg chg="add mod">
          <ac:chgData name="Thúy Mai" userId="222f1c7e07c9bd7a" providerId="LiveId" clId="{06ADFD30-169F-4340-8FB3-4E5864914BC7}" dt="2022-04-27T01:40:38.520" v="3940" actId="1076"/>
          <ac:cxnSpMkLst>
            <pc:docMk/>
            <pc:sldMk cId="2349039686" sldId="283"/>
            <ac:cxnSpMk id="37" creationId="{C59A2099-E43E-4A45-8297-A5BA95F2D285}"/>
          </ac:cxnSpMkLst>
        </pc:cxnChg>
        <pc:cxnChg chg="add mod">
          <ac:chgData name="Thúy Mai" userId="222f1c7e07c9bd7a" providerId="LiveId" clId="{06ADFD30-169F-4340-8FB3-4E5864914BC7}" dt="2022-04-27T01:31:35.646" v="3658" actId="478"/>
          <ac:cxnSpMkLst>
            <pc:docMk/>
            <pc:sldMk cId="2349039686" sldId="283"/>
            <ac:cxnSpMk id="40" creationId="{3ED22266-9ABC-4879-BC2C-840BB0797705}"/>
          </ac:cxnSpMkLst>
        </pc:cxnChg>
        <pc:cxnChg chg="add mod">
          <ac:chgData name="Thúy Mai" userId="222f1c7e07c9bd7a" providerId="LiveId" clId="{06ADFD30-169F-4340-8FB3-4E5864914BC7}" dt="2022-04-27T01:41:02.034" v="3944" actId="1076"/>
          <ac:cxnSpMkLst>
            <pc:docMk/>
            <pc:sldMk cId="2349039686" sldId="283"/>
            <ac:cxnSpMk id="41" creationId="{4EE47085-66DD-480E-9AF0-EB8F3169F1D6}"/>
          </ac:cxnSpMkLst>
        </pc:cxnChg>
        <pc:cxnChg chg="add mod">
          <ac:chgData name="Thúy Mai" userId="222f1c7e07c9bd7a" providerId="LiveId" clId="{06ADFD30-169F-4340-8FB3-4E5864914BC7}" dt="2022-04-27T01:31:59.482" v="3670" actId="1076"/>
          <ac:cxnSpMkLst>
            <pc:docMk/>
            <pc:sldMk cId="2349039686" sldId="283"/>
            <ac:cxnSpMk id="42" creationId="{01761AA3-F0B7-4685-8121-51919B466FAF}"/>
          </ac:cxnSpMkLst>
        </pc:cxnChg>
      </pc:sldChg>
      <pc:sldChg chg="addSp delSp modSp new mod modTransition modAnim">
        <pc:chgData name="Thúy Mai" userId="222f1c7e07c9bd7a" providerId="LiveId" clId="{06ADFD30-169F-4340-8FB3-4E5864914BC7}" dt="2022-05-02T11:48:43.228" v="11657" actId="1076"/>
        <pc:sldMkLst>
          <pc:docMk/>
          <pc:sldMk cId="801987434" sldId="284"/>
        </pc:sldMkLst>
        <pc:spChg chg="del">
          <ac:chgData name="Thúy Mai" userId="222f1c7e07c9bd7a" providerId="LiveId" clId="{06ADFD30-169F-4340-8FB3-4E5864914BC7}" dt="2022-04-27T01:45:27.563" v="3954" actId="478"/>
          <ac:spMkLst>
            <pc:docMk/>
            <pc:sldMk cId="801987434" sldId="284"/>
            <ac:spMk id="2" creationId="{88ED550D-852C-43E6-9D91-D28E7819E58F}"/>
          </ac:spMkLst>
        </pc:spChg>
        <pc:spChg chg="del">
          <ac:chgData name="Thúy Mai" userId="222f1c7e07c9bd7a" providerId="LiveId" clId="{06ADFD30-169F-4340-8FB3-4E5864914BC7}" dt="2022-04-27T01:45:29.042" v="3955" actId="478"/>
          <ac:spMkLst>
            <pc:docMk/>
            <pc:sldMk cId="801987434" sldId="284"/>
            <ac:spMk id="3" creationId="{EA1CD361-70BF-433E-B204-DE5703ACF365}"/>
          </ac:spMkLst>
        </pc:spChg>
        <pc:spChg chg="add mod">
          <ac:chgData name="Thúy Mai" userId="222f1c7e07c9bd7a" providerId="LiveId" clId="{06ADFD30-169F-4340-8FB3-4E5864914BC7}" dt="2022-05-02T09:13:58.902" v="9424" actId="1076"/>
          <ac:spMkLst>
            <pc:docMk/>
            <pc:sldMk cId="801987434" sldId="284"/>
            <ac:spMk id="6" creationId="{7AE508C3-92F0-430D-9AD2-4776EB63418D}"/>
          </ac:spMkLst>
        </pc:spChg>
        <pc:spChg chg="add mod">
          <ac:chgData name="Thúy Mai" userId="222f1c7e07c9bd7a" providerId="LiveId" clId="{06ADFD30-169F-4340-8FB3-4E5864914BC7}" dt="2022-05-02T09:13:53.846" v="9423" actId="1076"/>
          <ac:spMkLst>
            <pc:docMk/>
            <pc:sldMk cId="801987434" sldId="284"/>
            <ac:spMk id="10" creationId="{2B29FCE2-B5E7-43DA-95B9-882C89517F56}"/>
          </ac:spMkLst>
        </pc:spChg>
        <pc:spChg chg="add del mod">
          <ac:chgData name="Thúy Mai" userId="222f1c7e07c9bd7a" providerId="LiveId" clId="{06ADFD30-169F-4340-8FB3-4E5864914BC7}" dt="2022-04-27T03:36:41.765" v="4954" actId="478"/>
          <ac:spMkLst>
            <pc:docMk/>
            <pc:sldMk cId="801987434" sldId="284"/>
            <ac:spMk id="12" creationId="{2DF2CAEF-8947-422C-9D4B-713E9451D373}"/>
          </ac:spMkLst>
        </pc:spChg>
        <pc:spChg chg="add del mod">
          <ac:chgData name="Thúy Mai" userId="222f1c7e07c9bd7a" providerId="LiveId" clId="{06ADFD30-169F-4340-8FB3-4E5864914BC7}" dt="2022-04-27T03:41:39.676" v="5053" actId="478"/>
          <ac:spMkLst>
            <pc:docMk/>
            <pc:sldMk cId="801987434" sldId="284"/>
            <ac:spMk id="15" creationId="{3D059BED-2865-4683-B130-3DB2D44DAC8D}"/>
          </ac:spMkLst>
        </pc:spChg>
        <pc:spChg chg="add del mod">
          <ac:chgData name="Thúy Mai" userId="222f1c7e07c9bd7a" providerId="LiveId" clId="{06ADFD30-169F-4340-8FB3-4E5864914BC7}" dt="2022-04-27T03:43:08.580" v="5095" actId="478"/>
          <ac:spMkLst>
            <pc:docMk/>
            <pc:sldMk cId="801987434" sldId="284"/>
            <ac:spMk id="18" creationId="{8F8E5D65-56AA-41D0-B943-8905EE628999}"/>
          </ac:spMkLst>
        </pc:spChg>
        <pc:spChg chg="add mod">
          <ac:chgData name="Thúy Mai" userId="222f1c7e07c9bd7a" providerId="LiveId" clId="{06ADFD30-169F-4340-8FB3-4E5864914BC7}" dt="2022-05-02T09:14:06.181" v="9426" actId="1076"/>
          <ac:spMkLst>
            <pc:docMk/>
            <pc:sldMk cId="801987434" sldId="284"/>
            <ac:spMk id="19" creationId="{0DB2DE20-B8F9-4590-9D56-853E6AC7DAB8}"/>
          </ac:spMkLst>
        </pc:spChg>
        <pc:spChg chg="add mod">
          <ac:chgData name="Thúy Mai" userId="222f1c7e07c9bd7a" providerId="LiveId" clId="{06ADFD30-169F-4340-8FB3-4E5864914BC7}" dt="2022-05-02T09:14:11.774" v="9427" actId="1076"/>
          <ac:spMkLst>
            <pc:docMk/>
            <pc:sldMk cId="801987434" sldId="284"/>
            <ac:spMk id="21" creationId="{2525D504-EC71-4B4C-89C9-1F9D2FDD5722}"/>
          </ac:spMkLst>
        </pc:spChg>
        <pc:spChg chg="add del mod">
          <ac:chgData name="Thúy Mai" userId="222f1c7e07c9bd7a" providerId="LiveId" clId="{06ADFD30-169F-4340-8FB3-4E5864914BC7}" dt="2022-04-27T03:38:58.211" v="4978" actId="478"/>
          <ac:spMkLst>
            <pc:docMk/>
            <pc:sldMk cId="801987434" sldId="284"/>
            <ac:spMk id="22" creationId="{46262DAE-3ADB-44D4-9330-D83450926196}"/>
          </ac:spMkLst>
        </pc:spChg>
        <pc:spChg chg="add mod">
          <ac:chgData name="Thúy Mai" userId="222f1c7e07c9bd7a" providerId="LiveId" clId="{06ADFD30-169F-4340-8FB3-4E5864914BC7}" dt="2022-05-02T09:14:15.560" v="9428" actId="1076"/>
          <ac:spMkLst>
            <pc:docMk/>
            <pc:sldMk cId="801987434" sldId="284"/>
            <ac:spMk id="23" creationId="{1C289154-5D47-4EA9-915E-15E56B3A5E20}"/>
          </ac:spMkLst>
        </pc:spChg>
        <pc:spChg chg="add mod">
          <ac:chgData name="Thúy Mai" userId="222f1c7e07c9bd7a" providerId="LiveId" clId="{06ADFD30-169F-4340-8FB3-4E5864914BC7}" dt="2022-05-02T09:14:18.055" v="9429" actId="1076"/>
          <ac:spMkLst>
            <pc:docMk/>
            <pc:sldMk cId="801987434" sldId="284"/>
            <ac:spMk id="24" creationId="{2345BAF2-96F5-4721-BFE6-B7B0788DB1BD}"/>
          </ac:spMkLst>
        </pc:spChg>
        <pc:spChg chg="add mod">
          <ac:chgData name="Thúy Mai" userId="222f1c7e07c9bd7a" providerId="LiveId" clId="{06ADFD30-169F-4340-8FB3-4E5864914BC7}" dt="2022-05-02T09:14:20.133" v="9430" actId="1076"/>
          <ac:spMkLst>
            <pc:docMk/>
            <pc:sldMk cId="801987434" sldId="284"/>
            <ac:spMk id="25" creationId="{70F02B22-DA7A-41ED-AED8-0196DD131F29}"/>
          </ac:spMkLst>
        </pc:spChg>
        <pc:spChg chg="add mod">
          <ac:chgData name="Thúy Mai" userId="222f1c7e07c9bd7a" providerId="LiveId" clId="{06ADFD30-169F-4340-8FB3-4E5864914BC7}" dt="2022-05-02T11:48:31.118" v="11654" actId="1076"/>
          <ac:spMkLst>
            <pc:docMk/>
            <pc:sldMk cId="801987434" sldId="284"/>
            <ac:spMk id="26" creationId="{4D996E2B-7032-4608-817B-C17F4B708284}"/>
          </ac:spMkLst>
        </pc:spChg>
        <pc:spChg chg="add mod">
          <ac:chgData name="Thúy Mai" userId="222f1c7e07c9bd7a" providerId="LiveId" clId="{06ADFD30-169F-4340-8FB3-4E5864914BC7}" dt="2022-05-02T11:48:28.972" v="11653" actId="1076"/>
          <ac:spMkLst>
            <pc:docMk/>
            <pc:sldMk cId="801987434" sldId="284"/>
            <ac:spMk id="27" creationId="{E6DD2DDB-2F30-4B09-B29D-572A1033B1CC}"/>
          </ac:spMkLst>
        </pc:spChg>
        <pc:spChg chg="add del">
          <ac:chgData name="Thúy Mai" userId="222f1c7e07c9bd7a" providerId="LiveId" clId="{06ADFD30-169F-4340-8FB3-4E5864914BC7}" dt="2022-04-27T03:43:31.055" v="5103" actId="478"/>
          <ac:spMkLst>
            <pc:docMk/>
            <pc:sldMk cId="801987434" sldId="284"/>
            <ac:spMk id="29" creationId="{0BEE15D7-ECF7-4F7A-847A-326BA4635A9B}"/>
          </ac:spMkLst>
        </pc:spChg>
        <pc:spChg chg="add mod">
          <ac:chgData name="Thúy Mai" userId="222f1c7e07c9bd7a" providerId="LiveId" clId="{06ADFD30-169F-4340-8FB3-4E5864914BC7}" dt="2022-05-02T11:48:43.228" v="11657" actId="1076"/>
          <ac:spMkLst>
            <pc:docMk/>
            <pc:sldMk cId="801987434" sldId="284"/>
            <ac:spMk id="30" creationId="{BE755CF9-A0D0-4162-9DF3-7415F3BAAFF4}"/>
          </ac:spMkLst>
        </pc:spChg>
        <pc:graphicFrameChg chg="add del mod">
          <ac:chgData name="Thúy Mai" userId="222f1c7e07c9bd7a" providerId="LiveId" clId="{06ADFD30-169F-4340-8FB3-4E5864914BC7}" dt="2022-04-27T01:45:33.254" v="3958"/>
          <ac:graphicFrameMkLst>
            <pc:docMk/>
            <pc:sldMk cId="801987434" sldId="284"/>
            <ac:graphicFrameMk id="4" creationId="{02C9E8A2-7DA2-4AC4-AC93-2CA6DA739C7A}"/>
          </ac:graphicFrameMkLst>
        </pc:graphicFrameChg>
        <pc:graphicFrameChg chg="add del mod">
          <ac:chgData name="Thúy Mai" userId="222f1c7e07c9bd7a" providerId="LiveId" clId="{06ADFD30-169F-4340-8FB3-4E5864914BC7}" dt="2022-04-27T01:52:54.660" v="3989"/>
          <ac:graphicFrameMkLst>
            <pc:docMk/>
            <pc:sldMk cId="801987434" sldId="284"/>
            <ac:graphicFrameMk id="13" creationId="{E697E5A9-B8A6-4974-BC5B-BBE0986DA8C6}"/>
          </ac:graphicFrameMkLst>
        </pc:graphicFrameChg>
        <pc:graphicFrameChg chg="add del mod">
          <ac:chgData name="Thúy Mai" userId="222f1c7e07c9bd7a" providerId="LiveId" clId="{06ADFD30-169F-4340-8FB3-4E5864914BC7}" dt="2022-04-27T01:54:28.537" v="3996"/>
          <ac:graphicFrameMkLst>
            <pc:docMk/>
            <pc:sldMk cId="801987434" sldId="284"/>
            <ac:graphicFrameMk id="16" creationId="{B995315A-0C32-49F7-8FC6-9E19D042EDA2}"/>
          </ac:graphicFrameMkLst>
        </pc:graphicFrameChg>
        <pc:picChg chg="add mod">
          <ac:chgData name="Thúy Mai" userId="222f1c7e07c9bd7a" providerId="LiveId" clId="{06ADFD30-169F-4340-8FB3-4E5864914BC7}" dt="2022-04-29T06:01:46.172" v="8339" actId="1076"/>
          <ac:picMkLst>
            <pc:docMk/>
            <pc:sldMk cId="801987434" sldId="284"/>
            <ac:picMk id="3" creationId="{F07FED4E-0570-900F-5E8C-16912572E8D3}"/>
          </ac:picMkLst>
        </pc:picChg>
        <pc:picChg chg="add del mod">
          <ac:chgData name="Thúy Mai" userId="222f1c7e07c9bd7a" providerId="LiveId" clId="{06ADFD30-169F-4340-8FB3-4E5864914BC7}" dt="2022-04-29T05:59:14.451" v="8307" actId="478"/>
          <ac:picMkLst>
            <pc:docMk/>
            <pc:sldMk cId="801987434" sldId="284"/>
            <ac:picMk id="8" creationId="{8ACEC3C4-0A18-44E5-A770-6672D758163A}"/>
          </ac:picMkLst>
        </pc:picChg>
        <pc:picChg chg="add mod ord">
          <ac:chgData name="Thúy Mai" userId="222f1c7e07c9bd7a" providerId="LiveId" clId="{06ADFD30-169F-4340-8FB3-4E5864914BC7}" dt="2022-05-02T11:48:37.087" v="11656" actId="167"/>
          <ac:picMkLst>
            <pc:docMk/>
            <pc:sldMk cId="801987434" sldId="284"/>
            <ac:picMk id="13" creationId="{7B543157-AE8C-16D3-5C12-294A096068C6}"/>
          </ac:picMkLst>
        </pc:picChg>
        <pc:picChg chg="add del mod">
          <ac:chgData name="Thúy Mai" userId="222f1c7e07c9bd7a" providerId="LiveId" clId="{06ADFD30-169F-4340-8FB3-4E5864914BC7}" dt="2022-04-27T05:23:05.427" v="6230" actId="478"/>
          <ac:picMkLst>
            <pc:docMk/>
            <pc:sldMk cId="801987434" sldId="284"/>
            <ac:picMk id="31" creationId="{27FAD21A-707F-49FE-97F3-88A7A8FD3D01}"/>
          </ac:picMkLst>
        </pc:picChg>
        <pc:picChg chg="add del mod">
          <ac:chgData name="Thúy Mai" userId="222f1c7e07c9bd7a" providerId="LiveId" clId="{06ADFD30-169F-4340-8FB3-4E5864914BC7}" dt="2022-04-29T05:58:37.609" v="8306" actId="478"/>
          <ac:picMkLst>
            <pc:docMk/>
            <pc:sldMk cId="801987434" sldId="284"/>
            <ac:picMk id="32" creationId="{7F152946-69FE-4795-9B2C-883443447D78}"/>
          </ac:picMkLst>
        </pc:picChg>
      </pc:sldChg>
      <pc:sldChg chg="addSp delSp modSp new mod modTransition delAnim modAnim">
        <pc:chgData name="Thúy Mai" userId="222f1c7e07c9bd7a" providerId="LiveId" clId="{06ADFD30-169F-4340-8FB3-4E5864914BC7}" dt="2022-05-05T13:07:02.856" v="13872" actId="1076"/>
        <pc:sldMkLst>
          <pc:docMk/>
          <pc:sldMk cId="2439031456" sldId="285"/>
        </pc:sldMkLst>
        <pc:spChg chg="del">
          <ac:chgData name="Thúy Mai" userId="222f1c7e07c9bd7a" providerId="LiveId" clId="{06ADFD30-169F-4340-8FB3-4E5864914BC7}" dt="2022-04-27T01:54:55.847" v="4006" actId="478"/>
          <ac:spMkLst>
            <pc:docMk/>
            <pc:sldMk cId="2439031456" sldId="285"/>
            <ac:spMk id="2" creationId="{B70C6155-EC8B-422C-96B5-9D5C38344B05}"/>
          </ac:spMkLst>
        </pc:spChg>
        <pc:spChg chg="del">
          <ac:chgData name="Thúy Mai" userId="222f1c7e07c9bd7a" providerId="LiveId" clId="{06ADFD30-169F-4340-8FB3-4E5864914BC7}" dt="2022-04-27T01:55:03.905" v="4009" actId="478"/>
          <ac:spMkLst>
            <pc:docMk/>
            <pc:sldMk cId="2439031456" sldId="285"/>
            <ac:spMk id="3" creationId="{20F8E6B4-E719-482E-B230-7482BE4AF4EC}"/>
          </ac:spMkLst>
        </pc:spChg>
        <pc:spChg chg="add mod">
          <ac:chgData name="Thúy Mai" userId="222f1c7e07c9bd7a" providerId="LiveId" clId="{06ADFD30-169F-4340-8FB3-4E5864914BC7}" dt="2022-05-05T13:07:00.197" v="13871" actId="1076"/>
          <ac:spMkLst>
            <pc:docMk/>
            <pc:sldMk cId="2439031456" sldId="285"/>
            <ac:spMk id="4" creationId="{126C64E6-CDAA-4FD0-98A3-7D71097E0F0A}"/>
          </ac:spMkLst>
        </pc:spChg>
        <pc:spChg chg="add mod">
          <ac:chgData name="Thúy Mai" userId="222f1c7e07c9bd7a" providerId="LiveId" clId="{06ADFD30-169F-4340-8FB3-4E5864914BC7}" dt="2022-05-05T13:07:02.856" v="13872" actId="1076"/>
          <ac:spMkLst>
            <pc:docMk/>
            <pc:sldMk cId="2439031456" sldId="285"/>
            <ac:spMk id="6" creationId="{96140BC9-5BB3-4FC7-A931-3D9DAB3DEB27}"/>
          </ac:spMkLst>
        </pc:spChg>
        <pc:spChg chg="add del mod">
          <ac:chgData name="Thúy Mai" userId="222f1c7e07c9bd7a" providerId="LiveId" clId="{06ADFD30-169F-4340-8FB3-4E5864914BC7}" dt="2022-04-27T03:44:23.571" v="5123" actId="478"/>
          <ac:spMkLst>
            <pc:docMk/>
            <pc:sldMk cId="2439031456" sldId="285"/>
            <ac:spMk id="7" creationId="{1EFC9478-4A2A-41DF-BA37-A4E8AD483ED4}"/>
          </ac:spMkLst>
        </pc:spChg>
        <pc:spChg chg="add del mod">
          <ac:chgData name="Thúy Mai" userId="222f1c7e07c9bd7a" providerId="LiveId" clId="{06ADFD30-169F-4340-8FB3-4E5864914BC7}" dt="2022-04-27T03:45:40.361" v="5146" actId="478"/>
          <ac:spMkLst>
            <pc:docMk/>
            <pc:sldMk cId="2439031456" sldId="285"/>
            <ac:spMk id="11" creationId="{57C8241D-7E8F-4A4F-B398-F41937B7BE83}"/>
          </ac:spMkLst>
        </pc:spChg>
        <pc:spChg chg="add del mod">
          <ac:chgData name="Thúy Mai" userId="222f1c7e07c9bd7a" providerId="LiveId" clId="{06ADFD30-169F-4340-8FB3-4E5864914BC7}" dt="2022-04-29T06:14:13.525" v="8515" actId="478"/>
          <ac:spMkLst>
            <pc:docMk/>
            <pc:sldMk cId="2439031456" sldId="285"/>
            <ac:spMk id="13" creationId="{AA034455-C509-58CE-EA10-3D57ED2EC01D}"/>
          </ac:spMkLst>
        </pc:spChg>
        <pc:spChg chg="add del mod">
          <ac:chgData name="Thúy Mai" userId="222f1c7e07c9bd7a" providerId="LiveId" clId="{06ADFD30-169F-4340-8FB3-4E5864914BC7}" dt="2022-04-29T06:14:30.343" v="8518" actId="478"/>
          <ac:spMkLst>
            <pc:docMk/>
            <pc:sldMk cId="2439031456" sldId="285"/>
            <ac:spMk id="14" creationId="{0794B204-5C66-4C3D-F89A-379B5581C729}"/>
          </ac:spMkLst>
        </pc:spChg>
        <pc:spChg chg="add del mod">
          <ac:chgData name="Thúy Mai" userId="222f1c7e07c9bd7a" providerId="LiveId" clId="{06ADFD30-169F-4340-8FB3-4E5864914BC7}" dt="2022-04-27T03:46:55.373" v="5205" actId="478"/>
          <ac:spMkLst>
            <pc:docMk/>
            <pc:sldMk cId="2439031456" sldId="285"/>
            <ac:spMk id="15" creationId="{A00C39BE-731E-4C91-8A1F-D7EDBED0DD87}"/>
          </ac:spMkLst>
        </pc:spChg>
        <pc:spChg chg="add mod">
          <ac:chgData name="Thúy Mai" userId="222f1c7e07c9bd7a" providerId="LiveId" clId="{06ADFD30-169F-4340-8FB3-4E5864914BC7}" dt="2022-05-02T11:49:58.255" v="11681" actId="1076"/>
          <ac:spMkLst>
            <pc:docMk/>
            <pc:sldMk cId="2439031456" sldId="285"/>
            <ac:spMk id="16" creationId="{80A8A08E-B638-4EF4-9407-BAE0E8678443}"/>
          </ac:spMkLst>
        </pc:spChg>
        <pc:spChg chg="add mod">
          <ac:chgData name="Thúy Mai" userId="222f1c7e07c9bd7a" providerId="LiveId" clId="{06ADFD30-169F-4340-8FB3-4E5864914BC7}" dt="2022-05-02T11:49:55.279" v="11680" actId="1076"/>
          <ac:spMkLst>
            <pc:docMk/>
            <pc:sldMk cId="2439031456" sldId="285"/>
            <ac:spMk id="17" creationId="{D5143FDB-E2F5-4809-AF5C-21CE27F3BFDF}"/>
          </ac:spMkLst>
        </pc:spChg>
        <pc:spChg chg="add del mod">
          <ac:chgData name="Thúy Mai" userId="222f1c7e07c9bd7a" providerId="LiveId" clId="{06ADFD30-169F-4340-8FB3-4E5864914BC7}" dt="2022-04-27T03:45:03.868" v="5128"/>
          <ac:spMkLst>
            <pc:docMk/>
            <pc:sldMk cId="2439031456" sldId="285"/>
            <ac:spMk id="18" creationId="{D9927A68-8A53-4835-8BC3-6BDB2FDDD3F6}"/>
          </ac:spMkLst>
        </pc:spChg>
        <pc:spChg chg="add mod">
          <ac:chgData name="Thúy Mai" userId="222f1c7e07c9bd7a" providerId="LiveId" clId="{06ADFD30-169F-4340-8FB3-4E5864914BC7}" dt="2022-05-02T11:51:26.031" v="11707" actId="14100"/>
          <ac:spMkLst>
            <pc:docMk/>
            <pc:sldMk cId="2439031456" sldId="285"/>
            <ac:spMk id="19" creationId="{6B59FF09-3E9E-46B8-ACED-975490EF70B5}"/>
          </ac:spMkLst>
        </pc:spChg>
        <pc:spChg chg="add del mod">
          <ac:chgData name="Thúy Mai" userId="222f1c7e07c9bd7a" providerId="LiveId" clId="{06ADFD30-169F-4340-8FB3-4E5864914BC7}" dt="2022-04-27T03:53:47.800" v="5294" actId="478"/>
          <ac:spMkLst>
            <pc:docMk/>
            <pc:sldMk cId="2439031456" sldId="285"/>
            <ac:spMk id="20" creationId="{F5485DBE-C872-4764-9C46-20ED912FDDE7}"/>
          </ac:spMkLst>
        </pc:spChg>
        <pc:spChg chg="add del mod">
          <ac:chgData name="Thúy Mai" userId="222f1c7e07c9bd7a" providerId="LiveId" clId="{06ADFD30-169F-4340-8FB3-4E5864914BC7}" dt="2022-04-27T03:46:34.164" v="5174" actId="478"/>
          <ac:spMkLst>
            <pc:docMk/>
            <pc:sldMk cId="2439031456" sldId="285"/>
            <ac:spMk id="21" creationId="{19F96746-AF90-4C60-AB90-6B381703C642}"/>
          </ac:spMkLst>
        </pc:spChg>
        <pc:spChg chg="add mod">
          <ac:chgData name="Thúy Mai" userId="222f1c7e07c9bd7a" providerId="LiveId" clId="{06ADFD30-169F-4340-8FB3-4E5864914BC7}" dt="2022-05-02T11:51:22.660" v="11706" actId="1076"/>
          <ac:spMkLst>
            <pc:docMk/>
            <pc:sldMk cId="2439031456" sldId="285"/>
            <ac:spMk id="22" creationId="{53CE89AD-2416-4CF6-82BD-EA9AFC2AE894}"/>
          </ac:spMkLst>
        </pc:spChg>
        <pc:spChg chg="add mod">
          <ac:chgData name="Thúy Mai" userId="222f1c7e07c9bd7a" providerId="LiveId" clId="{06ADFD30-169F-4340-8FB3-4E5864914BC7}" dt="2022-05-02T11:51:36.417" v="11711" actId="14100"/>
          <ac:spMkLst>
            <pc:docMk/>
            <pc:sldMk cId="2439031456" sldId="285"/>
            <ac:spMk id="23" creationId="{BBB1370C-B9B0-476A-8D12-E5250A1464A9}"/>
          </ac:spMkLst>
        </pc:spChg>
        <pc:spChg chg="add mod">
          <ac:chgData name="Thúy Mai" userId="222f1c7e07c9bd7a" providerId="LiveId" clId="{06ADFD30-169F-4340-8FB3-4E5864914BC7}" dt="2022-05-02T11:51:31.261" v="11709" actId="14100"/>
          <ac:spMkLst>
            <pc:docMk/>
            <pc:sldMk cId="2439031456" sldId="285"/>
            <ac:spMk id="24" creationId="{7D98A5AF-CCFA-497D-9FD3-C13716DA346B}"/>
          </ac:spMkLst>
        </pc:spChg>
        <pc:spChg chg="add mod">
          <ac:chgData name="Thúy Mai" userId="222f1c7e07c9bd7a" providerId="LiveId" clId="{06ADFD30-169F-4340-8FB3-4E5864914BC7}" dt="2022-05-02T11:51:41.317" v="11713" actId="14100"/>
          <ac:spMkLst>
            <pc:docMk/>
            <pc:sldMk cId="2439031456" sldId="285"/>
            <ac:spMk id="25" creationId="{3A522010-639B-40B1-832B-E63ABEB091D1}"/>
          </ac:spMkLst>
        </pc:spChg>
        <pc:spChg chg="add mod">
          <ac:chgData name="Thúy Mai" userId="222f1c7e07c9bd7a" providerId="LiveId" clId="{06ADFD30-169F-4340-8FB3-4E5864914BC7}" dt="2022-05-04T05:08:24.447" v="13710" actId="114"/>
          <ac:spMkLst>
            <pc:docMk/>
            <pc:sldMk cId="2439031456" sldId="285"/>
            <ac:spMk id="26" creationId="{71973930-F4EB-4945-A7EF-C9C69DBF6FEB}"/>
          </ac:spMkLst>
        </pc:spChg>
        <pc:graphicFrameChg chg="add del mod">
          <ac:chgData name="Thúy Mai" userId="222f1c7e07c9bd7a" providerId="LiveId" clId="{06ADFD30-169F-4340-8FB3-4E5864914BC7}" dt="2022-04-27T01:55:14.231" v="4012"/>
          <ac:graphicFrameMkLst>
            <pc:docMk/>
            <pc:sldMk cId="2439031456" sldId="285"/>
            <ac:graphicFrameMk id="8" creationId="{DD221641-CBF0-4F46-BA63-94022AA1358B}"/>
          </ac:graphicFrameMkLst>
        </pc:graphicFrameChg>
        <pc:graphicFrameChg chg="add del mod">
          <ac:chgData name="Thúy Mai" userId="222f1c7e07c9bd7a" providerId="LiveId" clId="{06ADFD30-169F-4340-8FB3-4E5864914BC7}" dt="2022-04-27T01:55:29.097" v="4019"/>
          <ac:graphicFrameMkLst>
            <pc:docMk/>
            <pc:sldMk cId="2439031456" sldId="285"/>
            <ac:graphicFrameMk id="9" creationId="{FBDF40D1-F43D-4E1C-8418-7AE101170970}"/>
          </ac:graphicFrameMkLst>
        </pc:graphicFrameChg>
        <pc:graphicFrameChg chg="add del mod">
          <ac:chgData name="Thúy Mai" userId="222f1c7e07c9bd7a" providerId="LiveId" clId="{06ADFD30-169F-4340-8FB3-4E5864914BC7}" dt="2022-04-27T01:55:44.568" v="4031"/>
          <ac:graphicFrameMkLst>
            <pc:docMk/>
            <pc:sldMk cId="2439031456" sldId="285"/>
            <ac:graphicFrameMk id="12" creationId="{473996CA-10AD-46A0-BDEA-AB6A1F945E95}"/>
          </ac:graphicFrameMkLst>
        </pc:graphicFrameChg>
        <pc:graphicFrameChg chg="add del mod">
          <ac:chgData name="Thúy Mai" userId="222f1c7e07c9bd7a" providerId="LiveId" clId="{06ADFD30-169F-4340-8FB3-4E5864914BC7}" dt="2022-04-27T01:55:45.593" v="4034"/>
          <ac:graphicFrameMkLst>
            <pc:docMk/>
            <pc:sldMk cId="2439031456" sldId="285"/>
            <ac:graphicFrameMk id="13" creationId="{CEB27D5E-3321-4CE2-A88A-172766AAD171}"/>
          </ac:graphicFrameMkLst>
        </pc:graphicFrameChg>
        <pc:picChg chg="add del mod">
          <ac:chgData name="Thúy Mai" userId="222f1c7e07c9bd7a" providerId="LiveId" clId="{06ADFD30-169F-4340-8FB3-4E5864914BC7}" dt="2022-04-27T03:48:18.041" v="5224" actId="478"/>
          <ac:picMkLst>
            <pc:docMk/>
            <pc:sldMk cId="2439031456" sldId="285"/>
            <ac:picMk id="5" creationId="{14E71B05-6A4B-473B-8AA8-47767D29B8B9}"/>
          </ac:picMkLst>
        </pc:picChg>
        <pc:picChg chg="add del mod">
          <ac:chgData name="Thúy Mai" userId="222f1c7e07c9bd7a" providerId="LiveId" clId="{06ADFD30-169F-4340-8FB3-4E5864914BC7}" dt="2022-04-27T05:23:10.374" v="6233" actId="478"/>
          <ac:picMkLst>
            <pc:docMk/>
            <pc:sldMk cId="2439031456" sldId="285"/>
            <ac:picMk id="27" creationId="{5851004A-B3D3-46D7-88A0-E4AEE432A2AA}"/>
          </ac:picMkLst>
        </pc:picChg>
        <pc:picChg chg="add del mod">
          <ac:chgData name="Thúy Mai" userId="222f1c7e07c9bd7a" providerId="LiveId" clId="{06ADFD30-169F-4340-8FB3-4E5864914BC7}" dt="2022-04-29T06:04:43.556" v="8377" actId="478"/>
          <ac:picMkLst>
            <pc:docMk/>
            <pc:sldMk cId="2439031456" sldId="285"/>
            <ac:picMk id="28" creationId="{DFFF4FEA-96C7-4F31-BF5A-06D79BC69173}"/>
          </ac:picMkLst>
        </pc:picChg>
      </pc:sldChg>
      <pc:sldChg chg="addSp delSp modSp new del mod">
        <pc:chgData name="Thúy Mai" userId="222f1c7e07c9bd7a" providerId="LiveId" clId="{06ADFD30-169F-4340-8FB3-4E5864914BC7}" dt="2022-04-27T04:03:50.422" v="5458" actId="47"/>
        <pc:sldMkLst>
          <pc:docMk/>
          <pc:sldMk cId="3956336382" sldId="286"/>
        </pc:sldMkLst>
        <pc:spChg chg="del">
          <ac:chgData name="Thúy Mai" userId="222f1c7e07c9bd7a" providerId="LiveId" clId="{06ADFD30-169F-4340-8FB3-4E5864914BC7}" dt="2022-04-27T01:56:10.410" v="4040" actId="478"/>
          <ac:spMkLst>
            <pc:docMk/>
            <pc:sldMk cId="3956336382" sldId="286"/>
            <ac:spMk id="2" creationId="{76C8CE4E-2240-491C-95DD-5CE516C9AC53}"/>
          </ac:spMkLst>
        </pc:spChg>
        <pc:spChg chg="del">
          <ac:chgData name="Thúy Mai" userId="222f1c7e07c9bd7a" providerId="LiveId" clId="{06ADFD30-169F-4340-8FB3-4E5864914BC7}" dt="2022-04-27T01:56:11.324" v="4041" actId="478"/>
          <ac:spMkLst>
            <pc:docMk/>
            <pc:sldMk cId="3956336382" sldId="286"/>
            <ac:spMk id="3" creationId="{CD2CDA18-009F-47C4-918B-C4177AE1BEC9}"/>
          </ac:spMkLst>
        </pc:spChg>
        <pc:spChg chg="add mod">
          <ac:chgData name="Thúy Mai" userId="222f1c7e07c9bd7a" providerId="LiveId" clId="{06ADFD30-169F-4340-8FB3-4E5864914BC7}" dt="2022-04-27T03:55:56.618" v="5361" actId="21"/>
          <ac:spMkLst>
            <pc:docMk/>
            <pc:sldMk cId="3956336382" sldId="286"/>
            <ac:spMk id="6" creationId="{67FF2B57-2A7C-416B-B844-AC2018FFAA34}"/>
          </ac:spMkLst>
        </pc:spChg>
        <pc:spChg chg="add mod">
          <ac:chgData name="Thúy Mai" userId="222f1c7e07c9bd7a" providerId="LiveId" clId="{06ADFD30-169F-4340-8FB3-4E5864914BC7}" dt="2022-04-27T03:49:08.083" v="5237" actId="1076"/>
          <ac:spMkLst>
            <pc:docMk/>
            <pc:sldMk cId="3956336382" sldId="286"/>
            <ac:spMk id="7" creationId="{3BF74071-519E-4A22-A484-F9E4CF162F1D}"/>
          </ac:spMkLst>
        </pc:spChg>
        <pc:spChg chg="add mod">
          <ac:chgData name="Thúy Mai" userId="222f1c7e07c9bd7a" providerId="LiveId" clId="{06ADFD30-169F-4340-8FB3-4E5864914BC7}" dt="2022-04-27T03:14:45.722" v="4581" actId="1076"/>
          <ac:spMkLst>
            <pc:docMk/>
            <pc:sldMk cId="3956336382" sldId="286"/>
            <ac:spMk id="9" creationId="{86054B24-A837-4F69-A1A7-C1514EA901F6}"/>
          </ac:spMkLst>
        </pc:spChg>
        <pc:spChg chg="add mod">
          <ac:chgData name="Thúy Mai" userId="222f1c7e07c9bd7a" providerId="LiveId" clId="{06ADFD30-169F-4340-8FB3-4E5864914BC7}" dt="2022-04-27T03:14:28.040" v="4577" actId="1076"/>
          <ac:spMkLst>
            <pc:docMk/>
            <pc:sldMk cId="3956336382" sldId="286"/>
            <ac:spMk id="10" creationId="{D65F600E-AE70-466B-9E3E-995846736101}"/>
          </ac:spMkLst>
        </pc:spChg>
        <pc:graphicFrameChg chg="add del mod">
          <ac:chgData name="Thúy Mai" userId="222f1c7e07c9bd7a" providerId="LiveId" clId="{06ADFD30-169F-4340-8FB3-4E5864914BC7}" dt="2022-04-27T01:56:12.671" v="4044"/>
          <ac:graphicFrameMkLst>
            <pc:docMk/>
            <pc:sldMk cId="3956336382" sldId="286"/>
            <ac:graphicFrameMk id="4" creationId="{BA221073-C6C2-4A46-8D5D-D277F66485D9}"/>
          </ac:graphicFrameMkLst>
        </pc:graphicFrameChg>
        <pc:picChg chg="add mod">
          <ac:chgData name="Thúy Mai" userId="222f1c7e07c9bd7a" providerId="LiveId" clId="{06ADFD30-169F-4340-8FB3-4E5864914BC7}" dt="2022-04-27T01:57:10.153" v="4059" actId="14100"/>
          <ac:picMkLst>
            <pc:docMk/>
            <pc:sldMk cId="3956336382" sldId="286"/>
            <ac:picMk id="8" creationId="{52EC9B89-CA63-4D60-8857-3B12823BC477}"/>
          </ac:picMkLst>
        </pc:picChg>
      </pc:sldChg>
      <pc:sldChg chg="addSp delSp modSp new mod modTransition">
        <pc:chgData name="Thúy Mai" userId="222f1c7e07c9bd7a" providerId="LiveId" clId="{06ADFD30-169F-4340-8FB3-4E5864914BC7}" dt="2022-04-27T05:06:19.327" v="6123"/>
        <pc:sldMkLst>
          <pc:docMk/>
          <pc:sldMk cId="3782535577" sldId="287"/>
        </pc:sldMkLst>
        <pc:spChg chg="del">
          <ac:chgData name="Thúy Mai" userId="222f1c7e07c9bd7a" providerId="LiveId" clId="{06ADFD30-169F-4340-8FB3-4E5864914BC7}" dt="2022-04-27T01:57:53.252" v="4067" actId="478"/>
          <ac:spMkLst>
            <pc:docMk/>
            <pc:sldMk cId="3782535577" sldId="287"/>
            <ac:spMk id="2" creationId="{9EF03774-DD05-46AB-B10A-FDD537172E05}"/>
          </ac:spMkLst>
        </pc:spChg>
        <pc:spChg chg="del">
          <ac:chgData name="Thúy Mai" userId="222f1c7e07c9bd7a" providerId="LiveId" clId="{06ADFD30-169F-4340-8FB3-4E5864914BC7}" dt="2022-04-27T01:57:54.073" v="4068" actId="478"/>
          <ac:spMkLst>
            <pc:docMk/>
            <pc:sldMk cId="3782535577" sldId="287"/>
            <ac:spMk id="3" creationId="{5157E10D-1958-4166-8C05-5610279BEB90}"/>
          </ac:spMkLst>
        </pc:spChg>
        <pc:spChg chg="add del mod">
          <ac:chgData name="Thúy Mai" userId="222f1c7e07c9bd7a" providerId="LiveId" clId="{06ADFD30-169F-4340-8FB3-4E5864914BC7}" dt="2022-04-27T04:04:05.141" v="5461" actId="478"/>
          <ac:spMkLst>
            <pc:docMk/>
            <pc:sldMk cId="3782535577" sldId="287"/>
            <ac:spMk id="6" creationId="{46BA23A0-C805-4665-B9B0-FBB8CFD519D1}"/>
          </ac:spMkLst>
        </pc:spChg>
        <pc:spChg chg="add del mod">
          <ac:chgData name="Thúy Mai" userId="222f1c7e07c9bd7a" providerId="LiveId" clId="{06ADFD30-169F-4340-8FB3-4E5864914BC7}" dt="2022-04-27T04:04:04.374" v="5460" actId="478"/>
          <ac:spMkLst>
            <pc:docMk/>
            <pc:sldMk cId="3782535577" sldId="287"/>
            <ac:spMk id="8" creationId="{43B51814-ABE0-46E1-9E0A-5ED4A60227B2}"/>
          </ac:spMkLst>
        </pc:spChg>
        <pc:spChg chg="add del mod">
          <ac:chgData name="Thúy Mai" userId="222f1c7e07c9bd7a" providerId="LiveId" clId="{06ADFD30-169F-4340-8FB3-4E5864914BC7}" dt="2022-04-27T04:04:07.200" v="5463" actId="478"/>
          <ac:spMkLst>
            <pc:docMk/>
            <pc:sldMk cId="3782535577" sldId="287"/>
            <ac:spMk id="9" creationId="{805CCBA6-C2D1-4A02-ABB2-0C28DD11CD55}"/>
          </ac:spMkLst>
        </pc:spChg>
        <pc:graphicFrameChg chg="add del mod">
          <ac:chgData name="Thúy Mai" userId="222f1c7e07c9bd7a" providerId="LiveId" clId="{06ADFD30-169F-4340-8FB3-4E5864914BC7}" dt="2022-04-27T01:57:56.136" v="4071"/>
          <ac:graphicFrameMkLst>
            <pc:docMk/>
            <pc:sldMk cId="3782535577" sldId="287"/>
            <ac:graphicFrameMk id="4" creationId="{3EE5D354-2CC6-4E4F-B078-2EB24CB95825}"/>
          </ac:graphicFrameMkLst>
        </pc:graphicFrameChg>
        <pc:picChg chg="add del mod">
          <ac:chgData name="Thúy Mai" userId="222f1c7e07c9bd7a" providerId="LiveId" clId="{06ADFD30-169F-4340-8FB3-4E5864914BC7}" dt="2022-04-27T04:04:08.394" v="5464" actId="478"/>
          <ac:picMkLst>
            <pc:docMk/>
            <pc:sldMk cId="3782535577" sldId="287"/>
            <ac:picMk id="7" creationId="{F3FDA9FA-6AB7-424F-A3E9-92C9D757F998}"/>
          </ac:picMkLst>
        </pc:picChg>
        <pc:picChg chg="add del mod">
          <ac:chgData name="Thúy Mai" userId="222f1c7e07c9bd7a" providerId="LiveId" clId="{06ADFD30-169F-4340-8FB3-4E5864914BC7}" dt="2022-04-27T02:03:26.083" v="4106" actId="478"/>
          <ac:picMkLst>
            <pc:docMk/>
            <pc:sldMk cId="3782535577" sldId="287"/>
            <ac:picMk id="4098" creationId="{EA072245-8619-4812-8A69-3E1AC3680B8F}"/>
          </ac:picMkLst>
        </pc:picChg>
        <pc:picChg chg="add mod">
          <ac:chgData name="Thúy Mai" userId="222f1c7e07c9bd7a" providerId="LiveId" clId="{06ADFD30-169F-4340-8FB3-4E5864914BC7}" dt="2022-04-27T04:04:12.317" v="5465" actId="14100"/>
          <ac:picMkLst>
            <pc:docMk/>
            <pc:sldMk cId="3782535577" sldId="287"/>
            <ac:picMk id="4099" creationId="{7698DEAE-EF68-4E19-A208-4DD05D582DF5}"/>
          </ac:picMkLst>
        </pc:picChg>
      </pc:sldChg>
      <pc:sldChg chg="addSp delSp modSp new mod modTransition modAnim">
        <pc:chgData name="Thúy Mai" userId="222f1c7e07c9bd7a" providerId="LiveId" clId="{06ADFD30-169F-4340-8FB3-4E5864914BC7}" dt="2022-05-04T03:32:12.463" v="12946" actId="478"/>
        <pc:sldMkLst>
          <pc:docMk/>
          <pc:sldMk cId="2086688230" sldId="288"/>
        </pc:sldMkLst>
        <pc:spChg chg="del">
          <ac:chgData name="Thúy Mai" userId="222f1c7e07c9bd7a" providerId="LiveId" clId="{06ADFD30-169F-4340-8FB3-4E5864914BC7}" dt="2022-04-27T02:00:28.293" v="4084" actId="478"/>
          <ac:spMkLst>
            <pc:docMk/>
            <pc:sldMk cId="2086688230" sldId="288"/>
            <ac:spMk id="2" creationId="{CDD31C18-9688-4F50-9006-082CD0F93C09}"/>
          </ac:spMkLst>
        </pc:spChg>
        <pc:spChg chg="del">
          <ac:chgData name="Thúy Mai" userId="222f1c7e07c9bd7a" providerId="LiveId" clId="{06ADFD30-169F-4340-8FB3-4E5864914BC7}" dt="2022-04-27T02:00:29.694" v="4085" actId="478"/>
          <ac:spMkLst>
            <pc:docMk/>
            <pc:sldMk cId="2086688230" sldId="288"/>
            <ac:spMk id="3" creationId="{7549B655-7E5B-4066-8FF6-99398078E487}"/>
          </ac:spMkLst>
        </pc:spChg>
        <pc:spChg chg="add mod">
          <ac:chgData name="Thúy Mai" userId="222f1c7e07c9bd7a" providerId="LiveId" clId="{06ADFD30-169F-4340-8FB3-4E5864914BC7}" dt="2022-04-27T04:38:12.013" v="5696" actId="207"/>
          <ac:spMkLst>
            <pc:docMk/>
            <pc:sldMk cId="2086688230" sldId="288"/>
            <ac:spMk id="6" creationId="{6FDA6388-D446-498A-89B2-A326867AE5FE}"/>
          </ac:spMkLst>
        </pc:spChg>
        <pc:spChg chg="add del">
          <ac:chgData name="Thúy Mai" userId="222f1c7e07c9bd7a" providerId="LiveId" clId="{06ADFD30-169F-4340-8FB3-4E5864914BC7}" dt="2022-04-27T02:01:48.099" v="4101" actId="21"/>
          <ac:spMkLst>
            <pc:docMk/>
            <pc:sldMk cId="2086688230" sldId="288"/>
            <ac:spMk id="9" creationId="{5159ABF5-D89D-4F4A-8A99-07EFA8457B93}"/>
          </ac:spMkLst>
        </pc:spChg>
        <pc:spChg chg="add del mod">
          <ac:chgData name="Thúy Mai" userId="222f1c7e07c9bd7a" providerId="LiveId" clId="{06ADFD30-169F-4340-8FB3-4E5864914BC7}" dt="2022-04-27T04:31:10.117" v="5502" actId="478"/>
          <ac:spMkLst>
            <pc:docMk/>
            <pc:sldMk cId="2086688230" sldId="288"/>
            <ac:spMk id="11" creationId="{29786461-88EA-468C-B3D1-2337BC5CC816}"/>
          </ac:spMkLst>
        </pc:spChg>
        <pc:spChg chg="add del mod">
          <ac:chgData name="Thúy Mai" userId="222f1c7e07c9bd7a" providerId="LiveId" clId="{06ADFD30-169F-4340-8FB3-4E5864914BC7}" dt="2022-04-27T04:37:53.058" v="5693" actId="478"/>
          <ac:spMkLst>
            <pc:docMk/>
            <pc:sldMk cId="2086688230" sldId="288"/>
            <ac:spMk id="15" creationId="{F6B1B724-8291-4418-AD74-40CA68466C94}"/>
          </ac:spMkLst>
        </pc:spChg>
        <pc:spChg chg="add del mod">
          <ac:chgData name="Thúy Mai" userId="222f1c7e07c9bd7a" providerId="LiveId" clId="{06ADFD30-169F-4340-8FB3-4E5864914BC7}" dt="2022-04-27T04:35:30.004" v="5601" actId="478"/>
          <ac:spMkLst>
            <pc:docMk/>
            <pc:sldMk cId="2086688230" sldId="288"/>
            <ac:spMk id="16" creationId="{7257B934-B6C2-4616-AAE3-72B5486FB0EC}"/>
          </ac:spMkLst>
        </pc:spChg>
        <pc:spChg chg="add del mod">
          <ac:chgData name="Thúy Mai" userId="222f1c7e07c9bd7a" providerId="LiveId" clId="{06ADFD30-169F-4340-8FB3-4E5864914BC7}" dt="2022-04-27T04:36:08.914" v="5610" actId="478"/>
          <ac:spMkLst>
            <pc:docMk/>
            <pc:sldMk cId="2086688230" sldId="288"/>
            <ac:spMk id="17" creationId="{31408FC7-583C-4738-8692-D3894BBBB3BF}"/>
          </ac:spMkLst>
        </pc:spChg>
        <pc:spChg chg="add del mod">
          <ac:chgData name="Thúy Mai" userId="222f1c7e07c9bd7a" providerId="LiveId" clId="{06ADFD30-169F-4340-8FB3-4E5864914BC7}" dt="2022-04-27T04:36:21.838" v="5615" actId="478"/>
          <ac:spMkLst>
            <pc:docMk/>
            <pc:sldMk cId="2086688230" sldId="288"/>
            <ac:spMk id="18" creationId="{382830F0-184F-4CBB-A38A-E2ACEEA1B6D2}"/>
          </ac:spMkLst>
        </pc:spChg>
        <pc:spChg chg="add mod">
          <ac:chgData name="Thúy Mai" userId="222f1c7e07c9bd7a" providerId="LiveId" clId="{06ADFD30-169F-4340-8FB3-4E5864914BC7}" dt="2022-05-02T09:14:48.063" v="9432" actId="207"/>
          <ac:spMkLst>
            <pc:docMk/>
            <pc:sldMk cId="2086688230" sldId="288"/>
            <ac:spMk id="19" creationId="{57965E3E-A9F9-4D55-ADAF-40E2F3299C11}"/>
          </ac:spMkLst>
        </pc:spChg>
        <pc:spChg chg="add mod">
          <ac:chgData name="Thúy Mai" userId="222f1c7e07c9bd7a" providerId="LiveId" clId="{06ADFD30-169F-4340-8FB3-4E5864914BC7}" dt="2022-05-02T09:14:51.832" v="9433" actId="207"/>
          <ac:spMkLst>
            <pc:docMk/>
            <pc:sldMk cId="2086688230" sldId="288"/>
            <ac:spMk id="20" creationId="{3EF35BDE-22C2-4567-86D2-AB16550D8394}"/>
          </ac:spMkLst>
        </pc:spChg>
        <pc:spChg chg="add mod">
          <ac:chgData name="Thúy Mai" userId="222f1c7e07c9bd7a" providerId="LiveId" clId="{06ADFD30-169F-4340-8FB3-4E5864914BC7}" dt="2022-05-02T09:14:56.089" v="9434" actId="207"/>
          <ac:spMkLst>
            <pc:docMk/>
            <pc:sldMk cId="2086688230" sldId="288"/>
            <ac:spMk id="21" creationId="{AAB4C14F-2BE3-4869-AA6A-CE67900F22B4}"/>
          </ac:spMkLst>
        </pc:spChg>
        <pc:spChg chg="add mod">
          <ac:chgData name="Thúy Mai" userId="222f1c7e07c9bd7a" providerId="LiveId" clId="{06ADFD30-169F-4340-8FB3-4E5864914BC7}" dt="2022-04-27T04:38:05.668" v="5695" actId="1076"/>
          <ac:spMkLst>
            <pc:docMk/>
            <pc:sldMk cId="2086688230" sldId="288"/>
            <ac:spMk id="22" creationId="{BAF0D184-E41F-4DE4-87DC-DA8FC052FBE8}"/>
          </ac:spMkLst>
        </pc:spChg>
        <pc:graphicFrameChg chg="add del mod">
          <ac:chgData name="Thúy Mai" userId="222f1c7e07c9bd7a" providerId="LiveId" clId="{06ADFD30-169F-4340-8FB3-4E5864914BC7}" dt="2022-04-27T02:00:31.850" v="4088"/>
          <ac:graphicFrameMkLst>
            <pc:docMk/>
            <pc:sldMk cId="2086688230" sldId="288"/>
            <ac:graphicFrameMk id="4" creationId="{17562A7A-9071-4295-8F6A-8AA46659B9E3}"/>
          </ac:graphicFrameMkLst>
        </pc:graphicFrameChg>
        <pc:graphicFrameChg chg="add del mod">
          <ac:chgData name="Thúy Mai" userId="222f1c7e07c9bd7a" providerId="LiveId" clId="{06ADFD30-169F-4340-8FB3-4E5864914BC7}" dt="2022-04-27T02:01:42.602" v="4097"/>
          <ac:graphicFrameMkLst>
            <pc:docMk/>
            <pc:sldMk cId="2086688230" sldId="288"/>
            <ac:graphicFrameMk id="7" creationId="{0DD689ED-3697-4828-91ED-3FEC7B579A1E}"/>
          </ac:graphicFrameMkLst>
        </pc:graphicFrameChg>
        <pc:graphicFrameChg chg="add del mod">
          <ac:chgData name="Thúy Mai" userId="222f1c7e07c9bd7a" providerId="LiveId" clId="{06ADFD30-169F-4340-8FB3-4E5864914BC7}" dt="2022-04-27T02:17:57.338" v="4165"/>
          <ac:graphicFrameMkLst>
            <pc:docMk/>
            <pc:sldMk cId="2086688230" sldId="288"/>
            <ac:graphicFrameMk id="13" creationId="{F0A8C0B8-6F6F-452F-8AF9-DB0DABC98E9C}"/>
          </ac:graphicFrameMkLst>
        </pc:graphicFrameChg>
        <pc:picChg chg="add del mod ord">
          <ac:chgData name="Thúy Mai" userId="222f1c7e07c9bd7a" providerId="LiveId" clId="{06ADFD30-169F-4340-8FB3-4E5864914BC7}" dt="2022-05-04T03:32:12.463" v="12946" actId="478"/>
          <ac:picMkLst>
            <pc:docMk/>
            <pc:sldMk cId="2086688230" sldId="288"/>
            <ac:picMk id="8" creationId="{CB3069DD-B218-9A42-9590-A1FAA7C0B698}"/>
          </ac:picMkLst>
        </pc:picChg>
        <pc:picChg chg="add mod">
          <ac:chgData name="Thúy Mai" userId="222f1c7e07c9bd7a" providerId="LiveId" clId="{06ADFD30-169F-4340-8FB3-4E5864914BC7}" dt="2022-05-02T09:11:56.729" v="9408" actId="1076"/>
          <ac:picMkLst>
            <pc:docMk/>
            <pc:sldMk cId="2086688230" sldId="288"/>
            <ac:picMk id="12" creationId="{0C1FA9FD-8D57-4F54-9A30-B7D7B2E07A0D}"/>
          </ac:picMkLst>
        </pc:picChg>
        <pc:picChg chg="add del mod">
          <ac:chgData name="Thúy Mai" userId="222f1c7e07c9bd7a" providerId="LiveId" clId="{06ADFD30-169F-4340-8FB3-4E5864914BC7}" dt="2022-04-27T05:23:21.010" v="6237" actId="478"/>
          <ac:picMkLst>
            <pc:docMk/>
            <pc:sldMk cId="2086688230" sldId="288"/>
            <ac:picMk id="23" creationId="{C9878C29-85E1-4E18-B1CE-2BBE7481B3DF}"/>
          </ac:picMkLst>
        </pc:picChg>
        <pc:picChg chg="add del mod">
          <ac:chgData name="Thúy Mai" userId="222f1c7e07c9bd7a" providerId="LiveId" clId="{06ADFD30-169F-4340-8FB3-4E5864914BC7}" dt="2022-04-29T06:17:12.999" v="8546" actId="478"/>
          <ac:picMkLst>
            <pc:docMk/>
            <pc:sldMk cId="2086688230" sldId="288"/>
            <ac:picMk id="24" creationId="{0AFFD485-26AE-4E30-BB90-CA240D9C1BC2}"/>
          </ac:picMkLst>
        </pc:picChg>
      </pc:sldChg>
      <pc:sldChg chg="addSp delSp modSp new mod modTransition modAnim">
        <pc:chgData name="Thúy Mai" userId="222f1c7e07c9bd7a" providerId="LiveId" clId="{06ADFD30-169F-4340-8FB3-4E5864914BC7}" dt="2022-04-29T06:16:57.830" v="8545" actId="1076"/>
        <pc:sldMkLst>
          <pc:docMk/>
          <pc:sldMk cId="1193183886" sldId="289"/>
        </pc:sldMkLst>
        <pc:spChg chg="del">
          <ac:chgData name="Thúy Mai" userId="222f1c7e07c9bd7a" providerId="LiveId" clId="{06ADFD30-169F-4340-8FB3-4E5864914BC7}" dt="2022-04-27T02:01:52.742" v="4103" actId="478"/>
          <ac:spMkLst>
            <pc:docMk/>
            <pc:sldMk cId="1193183886" sldId="289"/>
            <ac:spMk id="2" creationId="{B6413DFD-18CC-44B1-828D-65C2BA5EE5B6}"/>
          </ac:spMkLst>
        </pc:spChg>
        <pc:spChg chg="del mod">
          <ac:chgData name="Thúy Mai" userId="222f1c7e07c9bd7a" providerId="LiveId" clId="{06ADFD30-169F-4340-8FB3-4E5864914BC7}" dt="2022-04-27T02:01:56.294" v="4105" actId="478"/>
          <ac:spMkLst>
            <pc:docMk/>
            <pc:sldMk cId="1193183886" sldId="289"/>
            <ac:spMk id="3" creationId="{B7C45654-EB1E-43F1-9737-5F08824A5AEC}"/>
          </ac:spMkLst>
        </pc:spChg>
        <pc:spChg chg="add mod">
          <ac:chgData name="Thúy Mai" userId="222f1c7e07c9bd7a" providerId="LiveId" clId="{06ADFD30-169F-4340-8FB3-4E5864914BC7}" dt="2022-04-27T02:16:59.358" v="4151" actId="1076"/>
          <ac:spMkLst>
            <pc:docMk/>
            <pc:sldMk cId="1193183886" sldId="289"/>
            <ac:spMk id="4" creationId="{4C247383-6B52-48D7-B727-A458292A11FB}"/>
          </ac:spMkLst>
        </pc:spChg>
        <pc:spChg chg="add mod">
          <ac:chgData name="Thúy Mai" userId="222f1c7e07c9bd7a" providerId="LiveId" clId="{06ADFD30-169F-4340-8FB3-4E5864914BC7}" dt="2022-04-29T06:15:57.200" v="8532" actId="208"/>
          <ac:spMkLst>
            <pc:docMk/>
            <pc:sldMk cId="1193183886" sldId="289"/>
            <ac:spMk id="7" creationId="{1C209F19-F2DF-42C2-B402-08661D7D2367}"/>
          </ac:spMkLst>
        </pc:spChg>
        <pc:picChg chg="add del mod">
          <ac:chgData name="Thúy Mai" userId="222f1c7e07c9bd7a" providerId="LiveId" clId="{06ADFD30-169F-4340-8FB3-4E5864914BC7}" dt="2022-04-29T06:16:16.538" v="8535" actId="478"/>
          <ac:picMkLst>
            <pc:docMk/>
            <pc:sldMk cId="1193183886" sldId="289"/>
            <ac:picMk id="3" creationId="{6433E211-55E4-65A4-F6E8-E2B8E029E84D}"/>
          </ac:picMkLst>
        </pc:picChg>
        <pc:picChg chg="add del mod ord">
          <ac:chgData name="Thúy Mai" userId="222f1c7e07c9bd7a" providerId="LiveId" clId="{06ADFD30-169F-4340-8FB3-4E5864914BC7}" dt="2022-04-29T06:16:04.015" v="8533" actId="478"/>
          <ac:picMkLst>
            <pc:docMk/>
            <pc:sldMk cId="1193183886" sldId="289"/>
            <ac:picMk id="6" creationId="{1F18911D-631A-45CD-8E91-DB123C34B793}"/>
          </ac:picMkLst>
        </pc:picChg>
        <pc:picChg chg="add del mod">
          <ac:chgData name="Thúy Mai" userId="222f1c7e07c9bd7a" providerId="LiveId" clId="{06ADFD30-169F-4340-8FB3-4E5864914BC7}" dt="2022-04-29T06:16:25.654" v="8537" actId="478"/>
          <ac:picMkLst>
            <pc:docMk/>
            <pc:sldMk cId="1193183886" sldId="289"/>
            <ac:picMk id="8" creationId="{5CE748E9-6DF7-ABDA-37C0-949610FC9052}"/>
          </ac:picMkLst>
        </pc:picChg>
        <pc:picChg chg="add mod">
          <ac:chgData name="Thúy Mai" userId="222f1c7e07c9bd7a" providerId="LiveId" clId="{06ADFD30-169F-4340-8FB3-4E5864914BC7}" dt="2022-04-27T02:17:06.234" v="4154" actId="1076"/>
          <ac:picMkLst>
            <pc:docMk/>
            <pc:sldMk cId="1193183886" sldId="289"/>
            <ac:picMk id="9" creationId="{EF492363-1F7E-4E41-8A9B-0B62A7A0D582}"/>
          </ac:picMkLst>
        </pc:picChg>
        <pc:picChg chg="add del mod ord">
          <ac:chgData name="Thúy Mai" userId="222f1c7e07c9bd7a" providerId="LiveId" clId="{06ADFD30-169F-4340-8FB3-4E5864914BC7}" dt="2022-04-29T06:15:41.213" v="8531" actId="478"/>
          <ac:picMkLst>
            <pc:docMk/>
            <pc:sldMk cId="1193183886" sldId="289"/>
            <ac:picMk id="10" creationId="{F43518F1-B7B1-4CB0-B594-805820E950D0}"/>
          </ac:picMkLst>
        </pc:picChg>
        <pc:picChg chg="add del mod">
          <ac:chgData name="Thúy Mai" userId="222f1c7e07c9bd7a" providerId="LiveId" clId="{06ADFD30-169F-4340-8FB3-4E5864914BC7}" dt="2022-04-29T06:16:31.430" v="8539" actId="478"/>
          <ac:picMkLst>
            <pc:docMk/>
            <pc:sldMk cId="1193183886" sldId="289"/>
            <ac:picMk id="12" creationId="{40ABA9D4-0CA9-3CBA-90D1-C57FAF6B3E25}"/>
          </ac:picMkLst>
        </pc:picChg>
        <pc:picChg chg="add mod">
          <ac:chgData name="Thúy Mai" userId="222f1c7e07c9bd7a" providerId="LiveId" clId="{06ADFD30-169F-4340-8FB3-4E5864914BC7}" dt="2022-04-29T06:16:57.830" v="8545" actId="1076"/>
          <ac:picMkLst>
            <pc:docMk/>
            <pc:sldMk cId="1193183886" sldId="289"/>
            <ac:picMk id="13" creationId="{5282E770-87FF-4099-F927-DFD9DAB2892F}"/>
          </ac:picMkLst>
        </pc:picChg>
      </pc:sldChg>
      <pc:sldChg chg="addSp delSp modSp new mod modTransition delAnim modAnim">
        <pc:chgData name="Thúy Mai" userId="222f1c7e07c9bd7a" providerId="LiveId" clId="{06ADFD30-169F-4340-8FB3-4E5864914BC7}" dt="2022-05-04T05:08:09.333" v="13709"/>
        <pc:sldMkLst>
          <pc:docMk/>
          <pc:sldMk cId="1599914863" sldId="290"/>
        </pc:sldMkLst>
        <pc:spChg chg="del">
          <ac:chgData name="Thúy Mai" userId="222f1c7e07c9bd7a" providerId="LiveId" clId="{06ADFD30-169F-4340-8FB3-4E5864914BC7}" dt="2022-04-27T02:23:43.510" v="4173" actId="478"/>
          <ac:spMkLst>
            <pc:docMk/>
            <pc:sldMk cId="1599914863" sldId="290"/>
            <ac:spMk id="2" creationId="{F4DB4071-EA9E-4753-A3EE-DEB997C32521}"/>
          </ac:spMkLst>
        </pc:spChg>
        <pc:spChg chg="del">
          <ac:chgData name="Thúy Mai" userId="222f1c7e07c9bd7a" providerId="LiveId" clId="{06ADFD30-169F-4340-8FB3-4E5864914BC7}" dt="2022-04-27T02:23:46.411" v="4179" actId="478"/>
          <ac:spMkLst>
            <pc:docMk/>
            <pc:sldMk cId="1599914863" sldId="290"/>
            <ac:spMk id="3" creationId="{C5D133C7-BB49-4F43-98EA-3FC83CFF619D}"/>
          </ac:spMkLst>
        </pc:spChg>
        <pc:spChg chg="add mod">
          <ac:chgData name="Thúy Mai" userId="222f1c7e07c9bd7a" providerId="LiveId" clId="{06ADFD30-169F-4340-8FB3-4E5864914BC7}" dt="2022-05-02T09:28:20.260" v="9561" actId="255"/>
          <ac:spMkLst>
            <pc:docMk/>
            <pc:sldMk cId="1599914863" sldId="290"/>
            <ac:spMk id="6" creationId="{84C25224-D81C-4F1E-B5F9-F939D1A77C24}"/>
          </ac:spMkLst>
        </pc:spChg>
        <pc:spChg chg="add mod">
          <ac:chgData name="Thúy Mai" userId="222f1c7e07c9bd7a" providerId="LiveId" clId="{06ADFD30-169F-4340-8FB3-4E5864914BC7}" dt="2022-04-27T04:42:35.129" v="5767" actId="14100"/>
          <ac:spMkLst>
            <pc:docMk/>
            <pc:sldMk cId="1599914863" sldId="290"/>
            <ac:spMk id="9" creationId="{4F6858F1-B8D6-4DEF-80E3-E8A61F11DD79}"/>
          </ac:spMkLst>
        </pc:spChg>
        <pc:spChg chg="add del mod">
          <ac:chgData name="Thúy Mai" userId="222f1c7e07c9bd7a" providerId="LiveId" clId="{06ADFD30-169F-4340-8FB3-4E5864914BC7}" dt="2022-05-02T09:18:39.680" v="9485" actId="478"/>
          <ac:spMkLst>
            <pc:docMk/>
            <pc:sldMk cId="1599914863" sldId="290"/>
            <ac:spMk id="11" creationId="{16273D15-C184-E8C1-7927-FAB7373CC6D2}"/>
          </ac:spMkLst>
        </pc:spChg>
        <pc:spChg chg="add mod">
          <ac:chgData name="Thúy Mai" userId="222f1c7e07c9bd7a" providerId="LiveId" clId="{06ADFD30-169F-4340-8FB3-4E5864914BC7}" dt="2022-05-04T03:32:32.030" v="12950" actId="14100"/>
          <ac:spMkLst>
            <pc:docMk/>
            <pc:sldMk cId="1599914863" sldId="290"/>
            <ac:spMk id="13" creationId="{098C7166-5494-4711-9989-03C90A30A976}"/>
          </ac:spMkLst>
        </pc:spChg>
        <pc:spChg chg="add mod">
          <ac:chgData name="Thúy Mai" userId="222f1c7e07c9bd7a" providerId="LiveId" clId="{06ADFD30-169F-4340-8FB3-4E5864914BC7}" dt="2022-05-02T09:19:08.451" v="9490" actId="14100"/>
          <ac:spMkLst>
            <pc:docMk/>
            <pc:sldMk cId="1599914863" sldId="290"/>
            <ac:spMk id="14" creationId="{1EB07900-E858-420B-8A5C-E6C96AD80DE4}"/>
          </ac:spMkLst>
        </pc:spChg>
        <pc:spChg chg="add mod">
          <ac:chgData name="Thúy Mai" userId="222f1c7e07c9bd7a" providerId="LiveId" clId="{06ADFD30-169F-4340-8FB3-4E5864914BC7}" dt="2022-05-02T09:18:36.767" v="9483" actId="207"/>
          <ac:spMkLst>
            <pc:docMk/>
            <pc:sldMk cId="1599914863" sldId="290"/>
            <ac:spMk id="15" creationId="{0B2EF199-D64D-4BD9-8648-17582CF88B7E}"/>
          </ac:spMkLst>
        </pc:spChg>
        <pc:spChg chg="add mod">
          <ac:chgData name="Thúy Mai" userId="222f1c7e07c9bd7a" providerId="LiveId" clId="{06ADFD30-169F-4340-8FB3-4E5864914BC7}" dt="2022-05-02T09:18:55.797" v="9488" actId="2085"/>
          <ac:spMkLst>
            <pc:docMk/>
            <pc:sldMk cId="1599914863" sldId="290"/>
            <ac:spMk id="16" creationId="{2E8B62C3-9E60-4170-878B-74FB98F947F3}"/>
          </ac:spMkLst>
        </pc:spChg>
        <pc:spChg chg="add mod">
          <ac:chgData name="Thúy Mai" userId="222f1c7e07c9bd7a" providerId="LiveId" clId="{06ADFD30-169F-4340-8FB3-4E5864914BC7}" dt="2022-04-27T04:42:30.991" v="5766" actId="14100"/>
          <ac:spMkLst>
            <pc:docMk/>
            <pc:sldMk cId="1599914863" sldId="290"/>
            <ac:spMk id="18" creationId="{2FCAC4E8-E7E4-4875-BD15-4D01268134CB}"/>
          </ac:spMkLst>
        </pc:spChg>
        <pc:spChg chg="add mod">
          <ac:chgData name="Thúy Mai" userId="222f1c7e07c9bd7a" providerId="LiveId" clId="{06ADFD30-169F-4340-8FB3-4E5864914BC7}" dt="2022-04-27T04:42:07.163" v="5762" actId="1076"/>
          <ac:spMkLst>
            <pc:docMk/>
            <pc:sldMk cId="1599914863" sldId="290"/>
            <ac:spMk id="20" creationId="{39113DFC-3390-4A9B-AE84-8D43311F6746}"/>
          </ac:spMkLst>
        </pc:spChg>
        <pc:spChg chg="add mod">
          <ac:chgData name="Thúy Mai" userId="222f1c7e07c9bd7a" providerId="LiveId" clId="{06ADFD30-169F-4340-8FB3-4E5864914BC7}" dt="2022-05-04T03:32:35.949" v="12951" actId="14100"/>
          <ac:spMkLst>
            <pc:docMk/>
            <pc:sldMk cId="1599914863" sldId="290"/>
            <ac:spMk id="22" creationId="{35F7AEFA-1BFC-4150-9E55-2B02D9344036}"/>
          </ac:spMkLst>
        </pc:spChg>
        <pc:graphicFrameChg chg="add del mod">
          <ac:chgData name="Thúy Mai" userId="222f1c7e07c9bd7a" providerId="LiveId" clId="{06ADFD30-169F-4340-8FB3-4E5864914BC7}" dt="2022-04-27T02:23:45.009" v="4176"/>
          <ac:graphicFrameMkLst>
            <pc:docMk/>
            <pc:sldMk cId="1599914863" sldId="290"/>
            <ac:graphicFrameMk id="4" creationId="{BEBCF21E-7FF0-47D8-9D4A-20C2EB5A31BE}"/>
          </ac:graphicFrameMkLst>
        </pc:graphicFrameChg>
        <pc:graphicFrameChg chg="add del mod">
          <ac:chgData name="Thúy Mai" userId="222f1c7e07c9bd7a" providerId="LiveId" clId="{06ADFD30-169F-4340-8FB3-4E5864914BC7}" dt="2022-04-27T02:32:36.517" v="4267"/>
          <ac:graphicFrameMkLst>
            <pc:docMk/>
            <pc:sldMk cId="1599914863" sldId="290"/>
            <ac:graphicFrameMk id="7" creationId="{FAE89936-7819-4BF9-89E8-558CE3903A43}"/>
          </ac:graphicFrameMkLst>
        </pc:graphicFrameChg>
        <pc:graphicFrameChg chg="add del mod">
          <ac:chgData name="Thúy Mai" userId="222f1c7e07c9bd7a" providerId="LiveId" clId="{06ADFD30-169F-4340-8FB3-4E5864914BC7}" dt="2022-04-27T02:34:02.961" v="4281"/>
          <ac:graphicFrameMkLst>
            <pc:docMk/>
            <pc:sldMk cId="1599914863" sldId="290"/>
            <ac:graphicFrameMk id="10" creationId="{1EFF0BE9-BE75-409D-9740-B338BCC26823}"/>
          </ac:graphicFrameMkLst>
        </pc:graphicFrameChg>
        <pc:graphicFrameChg chg="add del mod">
          <ac:chgData name="Thúy Mai" userId="222f1c7e07c9bd7a" providerId="LiveId" clId="{06ADFD30-169F-4340-8FB3-4E5864914BC7}" dt="2022-04-27T02:34:06.107" v="4284"/>
          <ac:graphicFrameMkLst>
            <pc:docMk/>
            <pc:sldMk cId="1599914863" sldId="290"/>
            <ac:graphicFrameMk id="11" creationId="{D3F5CECB-DEBD-4659-8EDE-FB0E3E4B3681}"/>
          </ac:graphicFrameMkLst>
        </pc:graphicFrameChg>
        <pc:picChg chg="add mod">
          <ac:chgData name="Thúy Mai" userId="222f1c7e07c9bd7a" providerId="LiveId" clId="{06ADFD30-169F-4340-8FB3-4E5864914BC7}" dt="2022-05-04T03:32:27.416" v="12949"/>
          <ac:picMkLst>
            <pc:docMk/>
            <pc:sldMk cId="1599914863" sldId="290"/>
            <ac:picMk id="17" creationId="{A32B3AF0-539E-A8E8-EEBD-C7829A170412}"/>
          </ac:picMkLst>
        </pc:picChg>
        <pc:picChg chg="add del mod">
          <ac:chgData name="Thúy Mai" userId="222f1c7e07c9bd7a" providerId="LiveId" clId="{06ADFD30-169F-4340-8FB3-4E5864914BC7}" dt="2022-04-29T06:17:21.535" v="8548" actId="478"/>
          <ac:picMkLst>
            <pc:docMk/>
            <pc:sldMk cId="1599914863" sldId="290"/>
            <ac:picMk id="24" creationId="{75CF96B8-5715-4C89-9616-B4F64DB185AC}"/>
          </ac:picMkLst>
        </pc:picChg>
        <pc:cxnChg chg="add mod">
          <ac:chgData name="Thúy Mai" userId="222f1c7e07c9bd7a" providerId="LiveId" clId="{06ADFD30-169F-4340-8FB3-4E5864914BC7}" dt="2022-05-02T09:20:28.773" v="9501" actId="208"/>
          <ac:cxnSpMkLst>
            <pc:docMk/>
            <pc:sldMk cId="1599914863" sldId="290"/>
            <ac:cxnSpMk id="3" creationId="{DE9A0954-0A21-015D-297B-B677743BD728}"/>
          </ac:cxnSpMkLst>
        </pc:cxnChg>
        <pc:cxnChg chg="add del mod">
          <ac:chgData name="Thúy Mai" userId="222f1c7e07c9bd7a" providerId="LiveId" clId="{06ADFD30-169F-4340-8FB3-4E5864914BC7}" dt="2022-05-02T09:20:34.554" v="9503" actId="478"/>
          <ac:cxnSpMkLst>
            <pc:docMk/>
            <pc:sldMk cId="1599914863" sldId="290"/>
            <ac:cxnSpMk id="17" creationId="{1F1C7F91-5E58-C58C-063A-DEB9242966EB}"/>
          </ac:cxnSpMkLst>
        </pc:cxnChg>
        <pc:cxnChg chg="add del mod">
          <ac:chgData name="Thúy Mai" userId="222f1c7e07c9bd7a" providerId="LiveId" clId="{06ADFD30-169F-4340-8FB3-4E5864914BC7}" dt="2022-05-02T09:20:35.158" v="9504" actId="478"/>
          <ac:cxnSpMkLst>
            <pc:docMk/>
            <pc:sldMk cId="1599914863" sldId="290"/>
            <ac:cxnSpMk id="19" creationId="{F5141D73-3E54-19A0-8E5D-0CDA6FB4FDF0}"/>
          </ac:cxnSpMkLst>
        </pc:cxnChg>
        <pc:cxnChg chg="add mod">
          <ac:chgData name="Thúy Mai" userId="222f1c7e07c9bd7a" providerId="LiveId" clId="{06ADFD30-169F-4340-8FB3-4E5864914BC7}" dt="2022-05-02T09:20:40.178" v="9507" actId="14100"/>
          <ac:cxnSpMkLst>
            <pc:docMk/>
            <pc:sldMk cId="1599914863" sldId="290"/>
            <ac:cxnSpMk id="21" creationId="{65A156A3-531A-4BB2-15BE-4ACF98F4ED4D}"/>
          </ac:cxnSpMkLst>
        </pc:cxnChg>
        <pc:cxnChg chg="add mod">
          <ac:chgData name="Thúy Mai" userId="222f1c7e07c9bd7a" providerId="LiveId" clId="{06ADFD30-169F-4340-8FB3-4E5864914BC7}" dt="2022-05-02T09:20:46.406" v="9510" actId="14100"/>
          <ac:cxnSpMkLst>
            <pc:docMk/>
            <pc:sldMk cId="1599914863" sldId="290"/>
            <ac:cxnSpMk id="23" creationId="{855E899D-6717-64D4-E298-B9F75E497119}"/>
          </ac:cxnSpMkLst>
        </pc:cxnChg>
        <pc:cxnChg chg="add mod">
          <ac:chgData name="Thúy Mai" userId="222f1c7e07c9bd7a" providerId="LiveId" clId="{06ADFD30-169F-4340-8FB3-4E5864914BC7}" dt="2022-05-04T03:32:32.030" v="12950" actId="14100"/>
          <ac:cxnSpMkLst>
            <pc:docMk/>
            <pc:sldMk cId="1599914863" sldId="290"/>
            <ac:cxnSpMk id="26" creationId="{62F9CC65-3AAF-826C-6A5F-B94FD48A756F}"/>
          </ac:cxnSpMkLst>
        </pc:cxnChg>
        <pc:cxnChg chg="add mod">
          <ac:chgData name="Thúy Mai" userId="222f1c7e07c9bd7a" providerId="LiveId" clId="{06ADFD30-169F-4340-8FB3-4E5864914BC7}" dt="2022-05-04T03:32:35.949" v="12951" actId="14100"/>
          <ac:cxnSpMkLst>
            <pc:docMk/>
            <pc:sldMk cId="1599914863" sldId="290"/>
            <ac:cxnSpMk id="29" creationId="{6ACD1B6A-C4D5-3980-4BBB-7D6824EC6570}"/>
          </ac:cxnSpMkLst>
        </pc:cxnChg>
      </pc:sldChg>
      <pc:sldChg chg="addSp delSp modSp new del mod modTransition modAnim">
        <pc:chgData name="Thúy Mai" userId="222f1c7e07c9bd7a" providerId="LiveId" clId="{06ADFD30-169F-4340-8FB3-4E5864914BC7}" dt="2022-05-02T08:35:44.110" v="8557" actId="47"/>
        <pc:sldMkLst>
          <pc:docMk/>
          <pc:sldMk cId="2340559181" sldId="291"/>
        </pc:sldMkLst>
        <pc:spChg chg="del">
          <ac:chgData name="Thúy Mai" userId="222f1c7e07c9bd7a" providerId="LiveId" clId="{06ADFD30-169F-4340-8FB3-4E5864914BC7}" dt="2022-04-27T02:25:07.082" v="4186" actId="478"/>
          <ac:spMkLst>
            <pc:docMk/>
            <pc:sldMk cId="2340559181" sldId="291"/>
            <ac:spMk id="2" creationId="{856D96DD-DB68-4102-B5B6-ACE4ECEAF297}"/>
          </ac:spMkLst>
        </pc:spChg>
        <pc:spChg chg="del">
          <ac:chgData name="Thúy Mai" userId="222f1c7e07c9bd7a" providerId="LiveId" clId="{06ADFD30-169F-4340-8FB3-4E5864914BC7}" dt="2022-04-27T02:25:07.865" v="4187" actId="478"/>
          <ac:spMkLst>
            <pc:docMk/>
            <pc:sldMk cId="2340559181" sldId="291"/>
            <ac:spMk id="3" creationId="{35C5B165-E225-44CD-BA01-A1BAA3327608}"/>
          </ac:spMkLst>
        </pc:spChg>
        <pc:spChg chg="add mod">
          <ac:chgData name="Thúy Mai" userId="222f1c7e07c9bd7a" providerId="LiveId" clId="{06ADFD30-169F-4340-8FB3-4E5864914BC7}" dt="2022-04-27T02:30:05.375" v="4223" actId="14100"/>
          <ac:spMkLst>
            <pc:docMk/>
            <pc:sldMk cId="2340559181" sldId="291"/>
            <ac:spMk id="5" creationId="{BB8CBAA6-2314-4021-BC78-EFD38183A2AF}"/>
          </ac:spMkLst>
        </pc:spChg>
        <pc:spChg chg="add mod">
          <ac:chgData name="Thúy Mai" userId="222f1c7e07c9bd7a" providerId="LiveId" clId="{06ADFD30-169F-4340-8FB3-4E5864914BC7}" dt="2022-04-27T02:25:56.321" v="4202" actId="1076"/>
          <ac:spMkLst>
            <pc:docMk/>
            <pc:sldMk cId="2340559181" sldId="291"/>
            <ac:spMk id="8" creationId="{6FB5BCC4-7C99-4EE0-AC99-979BDB0BDB77}"/>
          </ac:spMkLst>
        </pc:spChg>
        <pc:spChg chg="add mod">
          <ac:chgData name="Thúy Mai" userId="222f1c7e07c9bd7a" providerId="LiveId" clId="{06ADFD30-169F-4340-8FB3-4E5864914BC7}" dt="2022-04-27T05:19:36.350" v="6180" actId="1076"/>
          <ac:spMkLst>
            <pc:docMk/>
            <pc:sldMk cId="2340559181" sldId="291"/>
            <ac:spMk id="11" creationId="{25E39CD5-5B6F-48B0-AF25-7BB13D6940AC}"/>
          </ac:spMkLst>
        </pc:spChg>
        <pc:spChg chg="add mod">
          <ac:chgData name="Thúy Mai" userId="222f1c7e07c9bd7a" providerId="LiveId" clId="{06ADFD30-169F-4340-8FB3-4E5864914BC7}" dt="2022-04-27T05:19:33.567" v="6179" actId="1076"/>
          <ac:spMkLst>
            <pc:docMk/>
            <pc:sldMk cId="2340559181" sldId="291"/>
            <ac:spMk id="12" creationId="{96835409-7E6B-4188-8FFD-354CC6A9954A}"/>
          </ac:spMkLst>
        </pc:spChg>
        <pc:graphicFrameChg chg="add del mod">
          <ac:chgData name="Thúy Mai" userId="222f1c7e07c9bd7a" providerId="LiveId" clId="{06ADFD30-169F-4340-8FB3-4E5864914BC7}" dt="2022-04-27T02:25:24.651" v="4190"/>
          <ac:graphicFrameMkLst>
            <pc:docMk/>
            <pc:sldMk cId="2340559181" sldId="291"/>
            <ac:graphicFrameMk id="6" creationId="{1612CAA2-490B-4CF3-8BD9-768C3DFA1E70}"/>
          </ac:graphicFrameMkLst>
        </pc:graphicFrameChg>
        <pc:graphicFrameChg chg="add del mod">
          <ac:chgData name="Thúy Mai" userId="222f1c7e07c9bd7a" providerId="LiveId" clId="{06ADFD30-169F-4340-8FB3-4E5864914BC7}" dt="2022-04-27T02:26:28.997" v="4205"/>
          <ac:graphicFrameMkLst>
            <pc:docMk/>
            <pc:sldMk cId="2340559181" sldId="291"/>
            <ac:graphicFrameMk id="9" creationId="{BAB87CBF-C056-434A-84F4-AE1C7BA9E1CB}"/>
          </ac:graphicFrameMkLst>
        </pc:graphicFrameChg>
        <pc:picChg chg="add del mod">
          <ac:chgData name="Thúy Mai" userId="222f1c7e07c9bd7a" providerId="LiveId" clId="{06ADFD30-169F-4340-8FB3-4E5864914BC7}" dt="2022-04-27T02:27:07.308" v="4217" actId="478"/>
          <ac:picMkLst>
            <pc:docMk/>
            <pc:sldMk cId="2340559181" sldId="291"/>
            <ac:picMk id="4" creationId="{3294C070-B6B7-4A12-87F7-5AF1DB61881D}"/>
          </ac:picMkLst>
        </pc:picChg>
        <pc:picChg chg="add mod">
          <ac:chgData name="Thúy Mai" userId="222f1c7e07c9bd7a" providerId="LiveId" clId="{06ADFD30-169F-4340-8FB3-4E5864914BC7}" dt="2022-04-27T02:30:00.824" v="4221" actId="14100"/>
          <ac:picMkLst>
            <pc:docMk/>
            <pc:sldMk cId="2340559181" sldId="291"/>
            <ac:picMk id="14" creationId="{FDE7EE1A-D102-4A64-B484-7C691861D73E}"/>
          </ac:picMkLst>
        </pc:picChg>
        <pc:picChg chg="add del mod">
          <ac:chgData name="Thúy Mai" userId="222f1c7e07c9bd7a" providerId="LiveId" clId="{06ADFD30-169F-4340-8FB3-4E5864914BC7}" dt="2022-04-27T05:23:25.330" v="6239" actId="478"/>
          <ac:picMkLst>
            <pc:docMk/>
            <pc:sldMk cId="2340559181" sldId="291"/>
            <ac:picMk id="15" creationId="{91168BF0-19BD-4E65-9657-4AD30A2F9D6E}"/>
          </ac:picMkLst>
        </pc:picChg>
        <pc:picChg chg="add del mod">
          <ac:chgData name="Thúy Mai" userId="222f1c7e07c9bd7a" providerId="LiveId" clId="{06ADFD30-169F-4340-8FB3-4E5864914BC7}" dt="2022-04-29T06:17:18.920" v="8547" actId="478"/>
          <ac:picMkLst>
            <pc:docMk/>
            <pc:sldMk cId="2340559181" sldId="291"/>
            <ac:picMk id="16" creationId="{1D29143F-01FC-4035-89B5-409D6A6A4083}"/>
          </ac:picMkLst>
        </pc:picChg>
      </pc:sldChg>
      <pc:sldChg chg="delSp modSp add del mod delAnim">
        <pc:chgData name="Thúy Mai" userId="222f1c7e07c9bd7a" providerId="LiveId" clId="{06ADFD30-169F-4340-8FB3-4E5864914BC7}" dt="2022-04-27T03:16:56.865" v="4601" actId="47"/>
        <pc:sldMkLst>
          <pc:docMk/>
          <pc:sldMk cId="266736101" sldId="292"/>
        </pc:sldMkLst>
        <pc:spChg chg="del">
          <ac:chgData name="Thúy Mai" userId="222f1c7e07c9bd7a" providerId="LiveId" clId="{06ADFD30-169F-4340-8FB3-4E5864914BC7}" dt="2022-04-27T02:35:15.680" v="4291" actId="478"/>
          <ac:spMkLst>
            <pc:docMk/>
            <pc:sldMk cId="266736101" sldId="292"/>
            <ac:spMk id="4" creationId="{A08D4735-63C1-4F13-B5A7-14243DE4D769}"/>
          </ac:spMkLst>
        </pc:spChg>
        <pc:spChg chg="mod">
          <ac:chgData name="Thúy Mai" userId="222f1c7e07c9bd7a" providerId="LiveId" clId="{06ADFD30-169F-4340-8FB3-4E5864914BC7}" dt="2022-04-27T03:16:32.625" v="4594" actId="1076"/>
          <ac:spMkLst>
            <pc:docMk/>
            <pc:sldMk cId="266736101" sldId="292"/>
            <ac:spMk id="15" creationId="{E4E3C224-3A1E-4BFF-A3FA-67137A99220E}"/>
          </ac:spMkLst>
        </pc:spChg>
        <pc:spChg chg="mod">
          <ac:chgData name="Thúy Mai" userId="222f1c7e07c9bd7a" providerId="LiveId" clId="{06ADFD30-169F-4340-8FB3-4E5864914BC7}" dt="2022-04-27T02:35:24.085" v="4300" actId="1076"/>
          <ac:spMkLst>
            <pc:docMk/>
            <pc:sldMk cId="266736101" sldId="292"/>
            <ac:spMk id="17" creationId="{2F29E21E-6095-4BD3-AE29-5C1C4C9A23D4}"/>
          </ac:spMkLst>
        </pc:spChg>
      </pc:sldChg>
      <pc:sldChg chg="addSp delSp modSp new mod modTransition delAnim modAnim">
        <pc:chgData name="Thúy Mai" userId="222f1c7e07c9bd7a" providerId="LiveId" clId="{06ADFD30-169F-4340-8FB3-4E5864914BC7}" dt="2022-05-02T09:56:57.073" v="9833" actId="1076"/>
        <pc:sldMkLst>
          <pc:docMk/>
          <pc:sldMk cId="1810871071" sldId="293"/>
        </pc:sldMkLst>
        <pc:spChg chg="del">
          <ac:chgData name="Thúy Mai" userId="222f1c7e07c9bd7a" providerId="LiveId" clId="{06ADFD30-169F-4340-8FB3-4E5864914BC7}" dt="2022-04-27T02:36:13.178" v="4302" actId="478"/>
          <ac:spMkLst>
            <pc:docMk/>
            <pc:sldMk cId="1810871071" sldId="293"/>
            <ac:spMk id="2" creationId="{9E692C7E-B62F-485C-A4B5-D39A71A582F9}"/>
          </ac:spMkLst>
        </pc:spChg>
        <pc:spChg chg="del">
          <ac:chgData name="Thúy Mai" userId="222f1c7e07c9bd7a" providerId="LiveId" clId="{06ADFD30-169F-4340-8FB3-4E5864914BC7}" dt="2022-04-27T02:36:14.214" v="4303" actId="478"/>
          <ac:spMkLst>
            <pc:docMk/>
            <pc:sldMk cId="1810871071" sldId="293"/>
            <ac:spMk id="3" creationId="{AA3054C6-2710-46E2-87B7-AA0CCE6927BA}"/>
          </ac:spMkLst>
        </pc:spChg>
        <pc:spChg chg="add del mod">
          <ac:chgData name="Thúy Mai" userId="222f1c7e07c9bd7a" providerId="LiveId" clId="{06ADFD30-169F-4340-8FB3-4E5864914BC7}" dt="2022-04-27T02:43:20.813" v="4437" actId="478"/>
          <ac:spMkLst>
            <pc:docMk/>
            <pc:sldMk cId="1810871071" sldId="293"/>
            <ac:spMk id="6" creationId="{452AA5AF-7EF7-47A6-BAE1-B5D4760CE73E}"/>
          </ac:spMkLst>
        </pc:spChg>
        <pc:spChg chg="add mod">
          <ac:chgData name="Thúy Mai" userId="222f1c7e07c9bd7a" providerId="LiveId" clId="{06ADFD30-169F-4340-8FB3-4E5864914BC7}" dt="2022-05-02T09:56:57.073" v="9833" actId="1076"/>
          <ac:spMkLst>
            <pc:docMk/>
            <pc:sldMk cId="1810871071" sldId="293"/>
            <ac:spMk id="7" creationId="{5FFB8F2D-EDD8-49D8-8A38-72177C3860E3}"/>
          </ac:spMkLst>
        </pc:spChg>
        <pc:spChg chg="add del mod">
          <ac:chgData name="Thúy Mai" userId="222f1c7e07c9bd7a" providerId="LiveId" clId="{06ADFD30-169F-4340-8FB3-4E5864914BC7}" dt="2022-04-27T02:45:20.676" v="4477" actId="478"/>
          <ac:spMkLst>
            <pc:docMk/>
            <pc:sldMk cId="1810871071" sldId="293"/>
            <ac:spMk id="9" creationId="{89EB4071-E501-4116-8B34-843AF182A61A}"/>
          </ac:spMkLst>
        </pc:spChg>
        <pc:spChg chg="add mod">
          <ac:chgData name="Thúy Mai" userId="222f1c7e07c9bd7a" providerId="LiveId" clId="{06ADFD30-169F-4340-8FB3-4E5864914BC7}" dt="2022-05-02T09:56:46.718" v="9832" actId="1076"/>
          <ac:spMkLst>
            <pc:docMk/>
            <pc:sldMk cId="1810871071" sldId="293"/>
            <ac:spMk id="12" creationId="{B189ADE5-F92E-429F-9015-80100E996FEE}"/>
          </ac:spMkLst>
        </pc:spChg>
        <pc:graphicFrameChg chg="add del mod">
          <ac:chgData name="Thúy Mai" userId="222f1c7e07c9bd7a" providerId="LiveId" clId="{06ADFD30-169F-4340-8FB3-4E5864914BC7}" dt="2022-04-27T02:36:15.796" v="4306"/>
          <ac:graphicFrameMkLst>
            <pc:docMk/>
            <pc:sldMk cId="1810871071" sldId="293"/>
            <ac:graphicFrameMk id="4" creationId="{438398D0-56A6-4AAA-9570-CCCCDBCF6114}"/>
          </ac:graphicFrameMkLst>
        </pc:graphicFrameChg>
        <pc:graphicFrameChg chg="add mod modGraphic">
          <ac:chgData name="Thúy Mai" userId="222f1c7e07c9bd7a" providerId="LiveId" clId="{06ADFD30-169F-4340-8FB3-4E5864914BC7}" dt="2022-05-02T09:25:19.674" v="9543" actId="207"/>
          <ac:graphicFrameMkLst>
            <pc:docMk/>
            <pc:sldMk cId="1810871071" sldId="293"/>
            <ac:graphicFrameMk id="5" creationId="{7B0B62EC-D7F0-4A42-B9AB-434BBA5407C6}"/>
          </ac:graphicFrameMkLst>
        </pc:graphicFrameChg>
        <pc:graphicFrameChg chg="add del mod">
          <ac:chgData name="Thúy Mai" userId="222f1c7e07c9bd7a" providerId="LiveId" clId="{06ADFD30-169F-4340-8FB3-4E5864914BC7}" dt="2022-04-27T02:41:20.975" v="4353"/>
          <ac:graphicFrameMkLst>
            <pc:docMk/>
            <pc:sldMk cId="1810871071" sldId="293"/>
            <ac:graphicFrameMk id="8" creationId="{ACC32D48-F2AE-4E08-989F-A7391E04764C}"/>
          </ac:graphicFrameMkLst>
        </pc:graphicFrameChg>
        <pc:graphicFrameChg chg="add del mod">
          <ac:chgData name="Thúy Mai" userId="222f1c7e07c9bd7a" providerId="LiveId" clId="{06ADFD30-169F-4340-8FB3-4E5864914BC7}" dt="2022-04-27T02:45:41.580" v="4480"/>
          <ac:graphicFrameMkLst>
            <pc:docMk/>
            <pc:sldMk cId="1810871071" sldId="293"/>
            <ac:graphicFrameMk id="10" creationId="{A86692C8-09F1-4C8B-80AA-E22D60D2405F}"/>
          </ac:graphicFrameMkLst>
        </pc:graphicFrameChg>
        <pc:picChg chg="add mod">
          <ac:chgData name="Thúy Mai" userId="222f1c7e07c9bd7a" providerId="LiveId" clId="{06ADFD30-169F-4340-8FB3-4E5864914BC7}" dt="2022-05-02T09:23:08.365" v="9533" actId="1076"/>
          <ac:picMkLst>
            <pc:docMk/>
            <pc:sldMk cId="1810871071" sldId="293"/>
            <ac:picMk id="3" creationId="{3C59A030-CCBF-F649-BCB9-8DA5E3210B56}"/>
          </ac:picMkLst>
        </pc:picChg>
        <pc:picChg chg="add del mod">
          <ac:chgData name="Thúy Mai" userId="222f1c7e07c9bd7a" providerId="LiveId" clId="{06ADFD30-169F-4340-8FB3-4E5864914BC7}" dt="2022-05-02T09:22:55.101" v="9525" actId="478"/>
          <ac:picMkLst>
            <pc:docMk/>
            <pc:sldMk cId="1810871071" sldId="293"/>
            <ac:picMk id="13" creationId="{42F68623-568C-49D7-9203-FA963C7ECEB3}"/>
          </ac:picMkLst>
        </pc:picChg>
      </pc:sldChg>
      <pc:sldChg chg="addSp delSp modSp new mod modTransition modAnim">
        <pc:chgData name="Thúy Mai" userId="222f1c7e07c9bd7a" providerId="LiveId" clId="{06ADFD30-169F-4340-8FB3-4E5864914BC7}" dt="2022-05-04T05:09:09.505" v="13713" actId="20577"/>
        <pc:sldMkLst>
          <pc:docMk/>
          <pc:sldMk cId="2650822288" sldId="294"/>
        </pc:sldMkLst>
        <pc:spChg chg="del">
          <ac:chgData name="Thúy Mai" userId="222f1c7e07c9bd7a" providerId="LiveId" clId="{06ADFD30-169F-4340-8FB3-4E5864914BC7}" dt="2022-04-27T02:46:56.328" v="4491" actId="478"/>
          <ac:spMkLst>
            <pc:docMk/>
            <pc:sldMk cId="2650822288" sldId="294"/>
            <ac:spMk id="2" creationId="{BF8B6EA0-DB87-4C92-A46E-C6B14097092D}"/>
          </ac:spMkLst>
        </pc:spChg>
        <pc:spChg chg="del">
          <ac:chgData name="Thúy Mai" userId="222f1c7e07c9bd7a" providerId="LiveId" clId="{06ADFD30-169F-4340-8FB3-4E5864914BC7}" dt="2022-04-27T02:46:58.501" v="4492" actId="478"/>
          <ac:spMkLst>
            <pc:docMk/>
            <pc:sldMk cId="2650822288" sldId="294"/>
            <ac:spMk id="3" creationId="{3A1558AF-B765-45F9-AD1A-B2257ADC17F1}"/>
          </ac:spMkLst>
        </pc:spChg>
        <pc:spChg chg="add mod">
          <ac:chgData name="Thúy Mai" userId="222f1c7e07c9bd7a" providerId="LiveId" clId="{06ADFD30-169F-4340-8FB3-4E5864914BC7}" dt="2022-05-02T09:28:04.161" v="9560" actId="207"/>
          <ac:spMkLst>
            <pc:docMk/>
            <pc:sldMk cId="2650822288" sldId="294"/>
            <ac:spMk id="6" creationId="{0092F397-4371-49FA-B85D-4B0816DAD82F}"/>
          </ac:spMkLst>
        </pc:spChg>
        <pc:spChg chg="add mod">
          <ac:chgData name="Thúy Mai" userId="222f1c7e07c9bd7a" providerId="LiveId" clId="{06ADFD30-169F-4340-8FB3-4E5864914BC7}" dt="2022-05-02T09:26:55.291" v="9556" actId="1076"/>
          <ac:spMkLst>
            <pc:docMk/>
            <pc:sldMk cId="2650822288" sldId="294"/>
            <ac:spMk id="8" creationId="{3434510D-6337-4ACF-AA93-BC50CB8ECD75}"/>
          </ac:spMkLst>
        </pc:spChg>
        <pc:spChg chg="add mod">
          <ac:chgData name="Thúy Mai" userId="222f1c7e07c9bd7a" providerId="LiveId" clId="{06ADFD30-169F-4340-8FB3-4E5864914BC7}" dt="2022-05-04T03:33:02.389" v="12960" actId="14100"/>
          <ac:spMkLst>
            <pc:docMk/>
            <pc:sldMk cId="2650822288" sldId="294"/>
            <ac:spMk id="11" creationId="{CA2BC0A3-92BF-4DF6-82C9-0251C0C21787}"/>
          </ac:spMkLst>
        </pc:spChg>
        <pc:spChg chg="add mod">
          <ac:chgData name="Thúy Mai" userId="222f1c7e07c9bd7a" providerId="LiveId" clId="{06ADFD30-169F-4340-8FB3-4E5864914BC7}" dt="2022-05-04T05:09:09.505" v="13713" actId="20577"/>
          <ac:spMkLst>
            <pc:docMk/>
            <pc:sldMk cId="2650822288" sldId="294"/>
            <ac:spMk id="15" creationId="{E6D1B1A1-6B4D-43B4-8022-FCFBF65915EB}"/>
          </ac:spMkLst>
        </pc:spChg>
        <pc:spChg chg="add mod">
          <ac:chgData name="Thúy Mai" userId="222f1c7e07c9bd7a" providerId="LiveId" clId="{06ADFD30-169F-4340-8FB3-4E5864914BC7}" dt="2022-05-02T09:26:46.168" v="9554" actId="1076"/>
          <ac:spMkLst>
            <pc:docMk/>
            <pc:sldMk cId="2650822288" sldId="294"/>
            <ac:spMk id="17" creationId="{0181D5DB-9A6F-4403-A014-F3995698C616}"/>
          </ac:spMkLst>
        </pc:spChg>
        <pc:spChg chg="add mod">
          <ac:chgData name="Thúy Mai" userId="222f1c7e07c9bd7a" providerId="LiveId" clId="{06ADFD30-169F-4340-8FB3-4E5864914BC7}" dt="2022-05-02T09:29:02.470" v="9565" actId="207"/>
          <ac:spMkLst>
            <pc:docMk/>
            <pc:sldMk cId="2650822288" sldId="294"/>
            <ac:spMk id="18" creationId="{CD251F5E-EE77-49E4-866C-7C2301D836AF}"/>
          </ac:spMkLst>
        </pc:spChg>
        <pc:spChg chg="add mod">
          <ac:chgData name="Thúy Mai" userId="222f1c7e07c9bd7a" providerId="LiveId" clId="{06ADFD30-169F-4340-8FB3-4E5864914BC7}" dt="2022-05-04T03:33:09.860" v="12962" actId="1076"/>
          <ac:spMkLst>
            <pc:docMk/>
            <pc:sldMk cId="2650822288" sldId="294"/>
            <ac:spMk id="19" creationId="{F9ACC668-F995-4324-9824-423F8498CEF6}"/>
          </ac:spMkLst>
        </pc:spChg>
        <pc:graphicFrameChg chg="add del mod">
          <ac:chgData name="Thúy Mai" userId="222f1c7e07c9bd7a" providerId="LiveId" clId="{06ADFD30-169F-4340-8FB3-4E5864914BC7}" dt="2022-04-27T02:47:06.228" v="4495"/>
          <ac:graphicFrameMkLst>
            <pc:docMk/>
            <pc:sldMk cId="2650822288" sldId="294"/>
            <ac:graphicFrameMk id="4" creationId="{2C0F9CA7-4616-43B5-8BB3-B1DD92983E64}"/>
          </ac:graphicFrameMkLst>
        </pc:graphicFrameChg>
        <pc:graphicFrameChg chg="add del mod">
          <ac:chgData name="Thúy Mai" userId="222f1c7e07c9bd7a" providerId="LiveId" clId="{06ADFD30-169F-4340-8FB3-4E5864914BC7}" dt="2022-04-27T02:47:53.761" v="4510"/>
          <ac:graphicFrameMkLst>
            <pc:docMk/>
            <pc:sldMk cId="2650822288" sldId="294"/>
            <ac:graphicFrameMk id="9" creationId="{318D418E-12AE-4D02-9F00-123CB68E8024}"/>
          </ac:graphicFrameMkLst>
        </pc:graphicFrameChg>
        <pc:graphicFrameChg chg="add del mod">
          <ac:chgData name="Thúy Mai" userId="222f1c7e07c9bd7a" providerId="LiveId" clId="{06ADFD30-169F-4340-8FB3-4E5864914BC7}" dt="2022-04-27T02:48:15.633" v="4523"/>
          <ac:graphicFrameMkLst>
            <pc:docMk/>
            <pc:sldMk cId="2650822288" sldId="294"/>
            <ac:graphicFrameMk id="12" creationId="{F41CF529-CFDA-429A-BA8F-AA2C36895C31}"/>
          </ac:graphicFrameMkLst>
        </pc:graphicFrameChg>
        <pc:graphicFrameChg chg="add del mod">
          <ac:chgData name="Thúy Mai" userId="222f1c7e07c9bd7a" providerId="LiveId" clId="{06ADFD30-169F-4340-8FB3-4E5864914BC7}" dt="2022-04-27T02:48:16.929" v="4526"/>
          <ac:graphicFrameMkLst>
            <pc:docMk/>
            <pc:sldMk cId="2650822288" sldId="294"/>
            <ac:graphicFrameMk id="13" creationId="{ECAC50C7-E054-4240-9F76-D4B53E17298F}"/>
          </ac:graphicFrameMkLst>
        </pc:graphicFrameChg>
        <pc:picChg chg="add mod">
          <ac:chgData name="Thúy Mai" userId="222f1c7e07c9bd7a" providerId="LiveId" clId="{06ADFD30-169F-4340-8FB3-4E5864914BC7}" dt="2022-05-04T03:33:20.770" v="12965" actId="1076"/>
          <ac:picMkLst>
            <pc:docMk/>
            <pc:sldMk cId="2650822288" sldId="294"/>
            <ac:picMk id="9" creationId="{DAF7B557-4132-5ED1-E27C-7DC183C330D9}"/>
          </ac:picMkLst>
        </pc:picChg>
        <pc:picChg chg="add del mod">
          <ac:chgData name="Thúy Mai" userId="222f1c7e07c9bd7a" providerId="LiveId" clId="{06ADFD30-169F-4340-8FB3-4E5864914BC7}" dt="2022-04-27T03:17:12.104" v="4603" actId="478"/>
          <ac:picMkLst>
            <pc:docMk/>
            <pc:sldMk cId="2650822288" sldId="294"/>
            <ac:picMk id="16" creationId="{6AB2C050-209F-43E2-B292-651B476C7CD8}"/>
          </ac:picMkLst>
        </pc:picChg>
        <pc:picChg chg="add del mod">
          <ac:chgData name="Thúy Mai" userId="222f1c7e07c9bd7a" providerId="LiveId" clId="{06ADFD30-169F-4340-8FB3-4E5864914BC7}" dt="2022-04-29T06:17:24.866" v="8549" actId="478"/>
          <ac:picMkLst>
            <pc:docMk/>
            <pc:sldMk cId="2650822288" sldId="294"/>
            <ac:picMk id="20" creationId="{5C9F1A60-14B6-4F0D-9A21-D45A8AB0380C}"/>
          </ac:picMkLst>
        </pc:picChg>
      </pc:sldChg>
      <pc:sldChg chg="addSp delSp modSp new mod modTransition modAnim">
        <pc:chgData name="Thúy Mai" userId="222f1c7e07c9bd7a" providerId="LiveId" clId="{06ADFD30-169F-4340-8FB3-4E5864914BC7}" dt="2022-05-04T05:09:46.392" v="13717" actId="20577"/>
        <pc:sldMkLst>
          <pc:docMk/>
          <pc:sldMk cId="1780853924" sldId="295"/>
        </pc:sldMkLst>
        <pc:spChg chg="del">
          <ac:chgData name="Thúy Mai" userId="222f1c7e07c9bd7a" providerId="LiveId" clId="{06ADFD30-169F-4340-8FB3-4E5864914BC7}" dt="2022-04-27T02:49:16.753" v="4535" actId="478"/>
          <ac:spMkLst>
            <pc:docMk/>
            <pc:sldMk cId="1780853924" sldId="295"/>
            <ac:spMk id="2" creationId="{EBD9C105-8FC6-4855-9459-C38D0E1FC45A}"/>
          </ac:spMkLst>
        </pc:spChg>
        <pc:spChg chg="del">
          <ac:chgData name="Thúy Mai" userId="222f1c7e07c9bd7a" providerId="LiveId" clId="{06ADFD30-169F-4340-8FB3-4E5864914BC7}" dt="2022-04-27T02:49:17.651" v="4536" actId="478"/>
          <ac:spMkLst>
            <pc:docMk/>
            <pc:sldMk cId="1780853924" sldId="295"/>
            <ac:spMk id="3" creationId="{1FAEDCCE-3AA1-43A7-ADB1-BB0B3D7CA1D4}"/>
          </ac:spMkLst>
        </pc:spChg>
        <pc:spChg chg="add mod">
          <ac:chgData name="Thúy Mai" userId="222f1c7e07c9bd7a" providerId="LiveId" clId="{06ADFD30-169F-4340-8FB3-4E5864914BC7}" dt="2022-05-02T09:32:46.976" v="9621" actId="255"/>
          <ac:spMkLst>
            <pc:docMk/>
            <pc:sldMk cId="1780853924" sldId="295"/>
            <ac:spMk id="5" creationId="{FDA712C3-8891-49BB-99E3-1AAA7087F585}"/>
          </ac:spMkLst>
        </pc:spChg>
        <pc:spChg chg="add mod">
          <ac:chgData name="Thúy Mai" userId="222f1c7e07c9bd7a" providerId="LiveId" clId="{06ADFD30-169F-4340-8FB3-4E5864914BC7}" dt="2022-05-02T09:32:57.550" v="9623" actId="14100"/>
          <ac:spMkLst>
            <pc:docMk/>
            <pc:sldMk cId="1780853924" sldId="295"/>
            <ac:spMk id="8" creationId="{CA025A6D-CB0E-478E-A8B3-53DA0493B010}"/>
          </ac:spMkLst>
        </pc:spChg>
        <pc:spChg chg="add mod">
          <ac:chgData name="Thúy Mai" userId="222f1c7e07c9bd7a" providerId="LiveId" clId="{06ADFD30-169F-4340-8FB3-4E5864914BC7}" dt="2022-05-04T05:09:46.392" v="13717" actId="20577"/>
          <ac:spMkLst>
            <pc:docMk/>
            <pc:sldMk cId="1780853924" sldId="295"/>
            <ac:spMk id="11" creationId="{EC1D585E-EF91-4FC9-8461-710A34E86662}"/>
          </ac:spMkLst>
        </pc:spChg>
        <pc:spChg chg="add del mod">
          <ac:chgData name="Thúy Mai" userId="222f1c7e07c9bd7a" providerId="LiveId" clId="{06ADFD30-169F-4340-8FB3-4E5864914BC7}" dt="2022-05-02T09:30:37.803" v="9590" actId="1076"/>
          <ac:spMkLst>
            <pc:docMk/>
            <pc:sldMk cId="1780853924" sldId="295"/>
            <ac:spMk id="12" creationId="{B9600F0D-8E8C-5625-137C-299A8A5F0D41}"/>
          </ac:spMkLst>
        </pc:spChg>
        <pc:spChg chg="add del mod">
          <ac:chgData name="Thúy Mai" userId="222f1c7e07c9bd7a" providerId="LiveId" clId="{06ADFD30-169F-4340-8FB3-4E5864914BC7}" dt="2022-05-02T09:30:34.693" v="9589" actId="1076"/>
          <ac:spMkLst>
            <pc:docMk/>
            <pc:sldMk cId="1780853924" sldId="295"/>
            <ac:spMk id="13" creationId="{F32E4F59-959A-1E67-BB2D-3490D94C8896}"/>
          </ac:spMkLst>
        </pc:spChg>
        <pc:spChg chg="add del mod">
          <ac:chgData name="Thúy Mai" userId="222f1c7e07c9bd7a" providerId="LiveId" clId="{06ADFD30-169F-4340-8FB3-4E5864914BC7}" dt="2022-04-27T03:29:06.673" v="4860" actId="21"/>
          <ac:spMkLst>
            <pc:docMk/>
            <pc:sldMk cId="1780853924" sldId="295"/>
            <ac:spMk id="14" creationId="{5334B6EE-10C5-4A04-93B3-CF9BC12334E5}"/>
          </ac:spMkLst>
        </pc:spChg>
        <pc:spChg chg="add mod">
          <ac:chgData name="Thúy Mai" userId="222f1c7e07c9bd7a" providerId="LiveId" clId="{06ADFD30-169F-4340-8FB3-4E5864914BC7}" dt="2022-05-02T09:30:31.715" v="9588" actId="1076"/>
          <ac:spMkLst>
            <pc:docMk/>
            <pc:sldMk cId="1780853924" sldId="295"/>
            <ac:spMk id="14" creationId="{DDF74515-96B2-B7CE-8FF2-1C62BB8B47E8}"/>
          </ac:spMkLst>
        </pc:spChg>
        <pc:spChg chg="add del mod">
          <ac:chgData name="Thúy Mai" userId="222f1c7e07c9bd7a" providerId="LiveId" clId="{06ADFD30-169F-4340-8FB3-4E5864914BC7}" dt="2022-05-02T09:30:25.540" v="9585" actId="478"/>
          <ac:spMkLst>
            <pc:docMk/>
            <pc:sldMk cId="1780853924" sldId="295"/>
            <ac:spMk id="15" creationId="{19C577A7-7AC2-4937-95D9-D41C1443B69F}"/>
          </ac:spMkLst>
        </pc:spChg>
        <pc:spChg chg="add del mod">
          <ac:chgData name="Thúy Mai" userId="222f1c7e07c9bd7a" providerId="LiveId" clId="{06ADFD30-169F-4340-8FB3-4E5864914BC7}" dt="2022-05-02T09:30:12.236" v="9576" actId="478"/>
          <ac:spMkLst>
            <pc:docMk/>
            <pc:sldMk cId="1780853924" sldId="295"/>
            <ac:spMk id="16" creationId="{0510EC5D-FB21-4305-A157-BF2165F793A7}"/>
          </ac:spMkLst>
        </pc:spChg>
        <pc:spChg chg="add del mod">
          <ac:chgData name="Thúy Mai" userId="222f1c7e07c9bd7a" providerId="LiveId" clId="{06ADFD30-169F-4340-8FB3-4E5864914BC7}" dt="2022-05-02T09:30:29.718" v="9587" actId="478"/>
          <ac:spMkLst>
            <pc:docMk/>
            <pc:sldMk cId="1780853924" sldId="295"/>
            <ac:spMk id="17" creationId="{82462FFB-2233-4195-BEE3-D26DB849F4DC}"/>
          </ac:spMkLst>
        </pc:spChg>
        <pc:spChg chg="add del mod">
          <ac:chgData name="Thúy Mai" userId="222f1c7e07c9bd7a" providerId="LiveId" clId="{06ADFD30-169F-4340-8FB3-4E5864914BC7}" dt="2022-04-27T03:24:32.548" v="4691" actId="478"/>
          <ac:spMkLst>
            <pc:docMk/>
            <pc:sldMk cId="1780853924" sldId="295"/>
            <ac:spMk id="18" creationId="{B4F187E1-3FA5-462E-9851-65EB4614B751}"/>
          </ac:spMkLst>
        </pc:spChg>
        <pc:spChg chg="add mod">
          <ac:chgData name="Thúy Mai" userId="222f1c7e07c9bd7a" providerId="LiveId" clId="{06ADFD30-169F-4340-8FB3-4E5864914BC7}" dt="2022-05-04T03:23:44.994" v="12859" actId="1076"/>
          <ac:spMkLst>
            <pc:docMk/>
            <pc:sldMk cId="1780853924" sldId="295"/>
            <ac:spMk id="19" creationId="{A6E06084-28B3-43ED-ABC2-85A970583174}"/>
          </ac:spMkLst>
        </pc:spChg>
        <pc:spChg chg="add mod">
          <ac:chgData name="Thúy Mai" userId="222f1c7e07c9bd7a" providerId="LiveId" clId="{06ADFD30-169F-4340-8FB3-4E5864914BC7}" dt="2022-05-02T09:33:37.670" v="9638" actId="1076"/>
          <ac:spMkLst>
            <pc:docMk/>
            <pc:sldMk cId="1780853924" sldId="295"/>
            <ac:spMk id="20" creationId="{D0E50B52-7847-4ED2-ABD5-32C0F58A8849}"/>
          </ac:spMkLst>
        </pc:spChg>
        <pc:spChg chg="add mod">
          <ac:chgData name="Thúy Mai" userId="222f1c7e07c9bd7a" providerId="LiveId" clId="{06ADFD30-169F-4340-8FB3-4E5864914BC7}" dt="2022-05-02T09:32:52.660" v="9622" actId="14100"/>
          <ac:spMkLst>
            <pc:docMk/>
            <pc:sldMk cId="1780853924" sldId="295"/>
            <ac:spMk id="22" creationId="{1A64339E-4F4F-44BB-A6E4-A5A5C4B52422}"/>
          </ac:spMkLst>
        </pc:spChg>
        <pc:spChg chg="add mod">
          <ac:chgData name="Thúy Mai" userId="222f1c7e07c9bd7a" providerId="LiveId" clId="{06ADFD30-169F-4340-8FB3-4E5864914BC7}" dt="2022-05-02T09:33:25.100" v="9633" actId="1076"/>
          <ac:spMkLst>
            <pc:docMk/>
            <pc:sldMk cId="1780853924" sldId="295"/>
            <ac:spMk id="23" creationId="{CEE056C6-D2DA-4382-BAAE-2861A5D42158}"/>
          </ac:spMkLst>
        </pc:spChg>
        <pc:graphicFrameChg chg="add del mod">
          <ac:chgData name="Thúy Mai" userId="222f1c7e07c9bd7a" providerId="LiveId" clId="{06ADFD30-169F-4340-8FB3-4E5864914BC7}" dt="2022-04-27T02:49:35.979" v="4540"/>
          <ac:graphicFrameMkLst>
            <pc:docMk/>
            <pc:sldMk cId="1780853924" sldId="295"/>
            <ac:graphicFrameMk id="6" creationId="{D06F8800-12F8-4F52-AFCB-DBAFEBC966F5}"/>
          </ac:graphicFrameMkLst>
        </pc:graphicFrameChg>
        <pc:graphicFrameChg chg="add del mod">
          <ac:chgData name="Thúy Mai" userId="222f1c7e07c9bd7a" providerId="LiveId" clId="{06ADFD30-169F-4340-8FB3-4E5864914BC7}" dt="2022-04-27T02:50:39.399" v="4546"/>
          <ac:graphicFrameMkLst>
            <pc:docMk/>
            <pc:sldMk cId="1780853924" sldId="295"/>
            <ac:graphicFrameMk id="9" creationId="{1F886DC8-8D38-4A0F-98C3-D230C0BF8BBD}"/>
          </ac:graphicFrameMkLst>
        </pc:graphicFrameChg>
        <pc:graphicFrameChg chg="add del mod">
          <ac:chgData name="Thúy Mai" userId="222f1c7e07c9bd7a" providerId="LiveId" clId="{06ADFD30-169F-4340-8FB3-4E5864914BC7}" dt="2022-04-27T02:50:57.426" v="4552"/>
          <ac:graphicFrameMkLst>
            <pc:docMk/>
            <pc:sldMk cId="1780853924" sldId="295"/>
            <ac:graphicFrameMk id="12" creationId="{A4086099-B38C-4033-AD37-46FD43B09D0F}"/>
          </ac:graphicFrameMkLst>
        </pc:graphicFrameChg>
        <pc:picChg chg="add del mod ord">
          <ac:chgData name="Thúy Mai" userId="222f1c7e07c9bd7a" providerId="LiveId" clId="{06ADFD30-169F-4340-8FB3-4E5864914BC7}" dt="2022-04-29T06:17:26.698" v="8550" actId="478"/>
          <ac:picMkLst>
            <pc:docMk/>
            <pc:sldMk cId="1780853924" sldId="295"/>
            <ac:picMk id="24" creationId="{A22E2F1B-D4F9-4A36-8F50-7A64FAE6C664}"/>
          </ac:picMkLst>
        </pc:picChg>
        <pc:cxnChg chg="add mod">
          <ac:chgData name="Thúy Mai" userId="222f1c7e07c9bd7a" providerId="LiveId" clId="{06ADFD30-169F-4340-8FB3-4E5864914BC7}" dt="2022-05-02T09:33:20.412" v="9632" actId="1076"/>
          <ac:cxnSpMkLst>
            <pc:docMk/>
            <pc:sldMk cId="1780853924" sldId="295"/>
            <ac:cxnSpMk id="18" creationId="{FA2C9ACF-1F3D-8BFF-E212-98C1D1D12127}"/>
          </ac:cxnSpMkLst>
        </pc:cxnChg>
        <pc:cxnChg chg="add mod">
          <ac:chgData name="Thúy Mai" userId="222f1c7e07c9bd7a" providerId="LiveId" clId="{06ADFD30-169F-4340-8FB3-4E5864914BC7}" dt="2022-05-02T09:33:27.860" v="9634" actId="14100"/>
          <ac:cxnSpMkLst>
            <pc:docMk/>
            <pc:sldMk cId="1780853924" sldId="295"/>
            <ac:cxnSpMk id="21" creationId="{9A0A7F92-58A7-2334-07CD-4B94EFE667EB}"/>
          </ac:cxnSpMkLst>
        </pc:cxnChg>
        <pc:cxnChg chg="add mod">
          <ac:chgData name="Thúy Mai" userId="222f1c7e07c9bd7a" providerId="LiveId" clId="{06ADFD30-169F-4340-8FB3-4E5864914BC7}" dt="2022-05-02T09:33:35.653" v="9637" actId="14100"/>
          <ac:cxnSpMkLst>
            <pc:docMk/>
            <pc:sldMk cId="1780853924" sldId="295"/>
            <ac:cxnSpMk id="24" creationId="{D9F8B595-AFB6-C06E-91D1-43AC074DCD99}"/>
          </ac:cxnSpMkLst>
        </pc:cxnChg>
        <pc:cxnChg chg="add mod">
          <ac:chgData name="Thúy Mai" userId="222f1c7e07c9bd7a" providerId="LiveId" clId="{06ADFD30-169F-4340-8FB3-4E5864914BC7}" dt="2022-05-02T09:33:40.421" v="9640" actId="14100"/>
          <ac:cxnSpMkLst>
            <pc:docMk/>
            <pc:sldMk cId="1780853924" sldId="295"/>
            <ac:cxnSpMk id="25" creationId="{56AE6746-B57B-9E68-E5AB-8FCEAB89D7CC}"/>
          </ac:cxnSpMkLst>
        </pc:cxnChg>
      </pc:sldChg>
      <pc:sldChg chg="addSp delSp modSp new mod modTransition modAnim addCm delCm">
        <pc:chgData name="Thúy Mai" userId="222f1c7e07c9bd7a" providerId="LiveId" clId="{06ADFD30-169F-4340-8FB3-4E5864914BC7}" dt="2022-05-04T03:33:28.886" v="12966"/>
        <pc:sldMkLst>
          <pc:docMk/>
          <pc:sldMk cId="747819096" sldId="296"/>
        </pc:sldMkLst>
        <pc:spChg chg="del mod">
          <ac:chgData name="Thúy Mai" userId="222f1c7e07c9bd7a" providerId="LiveId" clId="{06ADFD30-169F-4340-8FB3-4E5864914BC7}" dt="2022-04-27T03:29:13.699" v="4865" actId="478"/>
          <ac:spMkLst>
            <pc:docMk/>
            <pc:sldMk cId="747819096" sldId="296"/>
            <ac:spMk id="2" creationId="{D302CFF3-737A-41D3-911A-2E49F27FC404}"/>
          </ac:spMkLst>
        </pc:spChg>
        <pc:spChg chg="del">
          <ac:chgData name="Thúy Mai" userId="222f1c7e07c9bd7a" providerId="LiveId" clId="{06ADFD30-169F-4340-8FB3-4E5864914BC7}" dt="2022-04-27T03:29:14.481" v="4866" actId="478"/>
          <ac:spMkLst>
            <pc:docMk/>
            <pc:sldMk cId="747819096" sldId="296"/>
            <ac:spMk id="3" creationId="{71A6B9A8-879F-4E74-A020-AA9DD0AAE5AC}"/>
          </ac:spMkLst>
        </pc:spChg>
        <pc:spChg chg="add mod">
          <ac:chgData name="Thúy Mai" userId="222f1c7e07c9bd7a" providerId="LiveId" clId="{06ADFD30-169F-4340-8FB3-4E5864914BC7}" dt="2022-05-02T09:34:26.985" v="9657" actId="1076"/>
          <ac:spMkLst>
            <pc:docMk/>
            <pc:sldMk cId="747819096" sldId="296"/>
            <ac:spMk id="4" creationId="{12B30A7B-9972-48BB-B3AF-B4C96364C730}"/>
          </ac:spMkLst>
        </pc:spChg>
        <pc:spChg chg="add del mod">
          <ac:chgData name="Thúy Mai" userId="222f1c7e07c9bd7a" providerId="LiveId" clId="{06ADFD30-169F-4340-8FB3-4E5864914BC7}" dt="2022-05-02T09:30:55.539" v="9593" actId="478"/>
          <ac:spMkLst>
            <pc:docMk/>
            <pc:sldMk cId="747819096" sldId="296"/>
            <ac:spMk id="5" creationId="{DD3F5454-B259-450A-8F8A-01AB1A3EBA10}"/>
          </ac:spMkLst>
        </pc:spChg>
        <pc:spChg chg="add del mod">
          <ac:chgData name="Thúy Mai" userId="222f1c7e07c9bd7a" providerId="LiveId" clId="{06ADFD30-169F-4340-8FB3-4E5864914BC7}" dt="2022-05-02T09:30:54.532" v="9592" actId="478"/>
          <ac:spMkLst>
            <pc:docMk/>
            <pc:sldMk cId="747819096" sldId="296"/>
            <ac:spMk id="6" creationId="{7DDE9D16-62AB-4B6D-89DB-2E53F01455C2}"/>
          </ac:spMkLst>
        </pc:spChg>
        <pc:spChg chg="add del mod">
          <ac:chgData name="Thúy Mai" userId="222f1c7e07c9bd7a" providerId="LiveId" clId="{06ADFD30-169F-4340-8FB3-4E5864914BC7}" dt="2022-05-02T09:30:53.643" v="9591" actId="478"/>
          <ac:spMkLst>
            <pc:docMk/>
            <pc:sldMk cId="747819096" sldId="296"/>
            <ac:spMk id="7" creationId="{EAD5F0AE-26C5-453C-852A-FFC97CBA9006}"/>
          </ac:spMkLst>
        </pc:spChg>
        <pc:spChg chg="add mod">
          <ac:chgData name="Thúy Mai" userId="222f1c7e07c9bd7a" providerId="LiveId" clId="{06ADFD30-169F-4340-8FB3-4E5864914BC7}" dt="2022-05-02T09:31:18.741" v="9596" actId="207"/>
          <ac:spMkLst>
            <pc:docMk/>
            <pc:sldMk cId="747819096" sldId="296"/>
            <ac:spMk id="8" creationId="{9D05414B-DF21-4D26-B6BB-A210B7BDA459}"/>
          </ac:spMkLst>
        </pc:spChg>
        <pc:spChg chg="add mod">
          <ac:chgData name="Thúy Mai" userId="222f1c7e07c9bd7a" providerId="LiveId" clId="{06ADFD30-169F-4340-8FB3-4E5864914BC7}" dt="2022-05-02T09:30:57.369" v="9594"/>
          <ac:spMkLst>
            <pc:docMk/>
            <pc:sldMk cId="747819096" sldId="296"/>
            <ac:spMk id="9" creationId="{9593A0E7-D714-3C66-378A-3584930F225A}"/>
          </ac:spMkLst>
        </pc:spChg>
        <pc:spChg chg="add mod">
          <ac:chgData name="Thúy Mai" userId="222f1c7e07c9bd7a" providerId="LiveId" clId="{06ADFD30-169F-4340-8FB3-4E5864914BC7}" dt="2022-04-27T03:31:39.881" v="4922" actId="1076"/>
          <ac:spMkLst>
            <pc:docMk/>
            <pc:sldMk cId="747819096" sldId="296"/>
            <ac:spMk id="10" creationId="{4A043D81-647D-4D34-B8CA-02C2C0F5F900}"/>
          </ac:spMkLst>
        </pc:spChg>
        <pc:spChg chg="add mod">
          <ac:chgData name="Thúy Mai" userId="222f1c7e07c9bd7a" providerId="LiveId" clId="{06ADFD30-169F-4340-8FB3-4E5864914BC7}" dt="2022-05-02T09:30:57.369" v="9594"/>
          <ac:spMkLst>
            <pc:docMk/>
            <pc:sldMk cId="747819096" sldId="296"/>
            <ac:spMk id="11" creationId="{0F2E2DFF-1D4F-0972-3CB6-839E890AEB3E}"/>
          </ac:spMkLst>
        </pc:spChg>
        <pc:spChg chg="add mod">
          <ac:chgData name="Thúy Mai" userId="222f1c7e07c9bd7a" providerId="LiveId" clId="{06ADFD30-169F-4340-8FB3-4E5864914BC7}" dt="2022-05-02T09:34:16.517" v="9652" actId="1076"/>
          <ac:spMkLst>
            <pc:docMk/>
            <pc:sldMk cId="747819096" sldId="296"/>
            <ac:spMk id="12" creationId="{29E4E5EF-2541-4E43-A927-777FF1C065AB}"/>
          </ac:spMkLst>
        </pc:spChg>
        <pc:spChg chg="add mod">
          <ac:chgData name="Thúy Mai" userId="222f1c7e07c9bd7a" providerId="LiveId" clId="{06ADFD30-169F-4340-8FB3-4E5864914BC7}" dt="2022-05-02T09:30:57.369" v="9594"/>
          <ac:spMkLst>
            <pc:docMk/>
            <pc:sldMk cId="747819096" sldId="296"/>
            <ac:spMk id="13" creationId="{7AB7FF35-BDC4-8383-2BB0-976250AAC455}"/>
          </ac:spMkLst>
        </pc:spChg>
        <pc:picChg chg="add del mod">
          <ac:chgData name="Thúy Mai" userId="222f1c7e07c9bd7a" providerId="LiveId" clId="{06ADFD30-169F-4340-8FB3-4E5864914BC7}" dt="2022-04-29T06:17:28.336" v="8551" actId="478"/>
          <ac:picMkLst>
            <pc:docMk/>
            <pc:sldMk cId="747819096" sldId="296"/>
            <ac:picMk id="13" creationId="{E4C6F646-A3CF-47FA-AA48-19D3EE846597}"/>
          </ac:picMkLst>
        </pc:picChg>
        <pc:picChg chg="add mod">
          <ac:chgData name="Thúy Mai" userId="222f1c7e07c9bd7a" providerId="LiveId" clId="{06ADFD30-169F-4340-8FB3-4E5864914BC7}" dt="2022-05-04T03:33:28.886" v="12966"/>
          <ac:picMkLst>
            <pc:docMk/>
            <pc:sldMk cId="747819096" sldId="296"/>
            <ac:picMk id="16" creationId="{7F3A5336-8CE5-010A-E71F-7DB717AC5A91}"/>
          </ac:picMkLst>
        </pc:picChg>
        <pc:cxnChg chg="add mod">
          <ac:chgData name="Thúy Mai" userId="222f1c7e07c9bd7a" providerId="LiveId" clId="{06ADFD30-169F-4340-8FB3-4E5864914BC7}" dt="2022-05-02T09:34:23.728" v="9656" actId="14100"/>
          <ac:cxnSpMkLst>
            <pc:docMk/>
            <pc:sldMk cId="747819096" sldId="296"/>
            <ac:cxnSpMk id="14" creationId="{5090001F-9822-7AB5-C624-F182B8DAFDE4}"/>
          </ac:cxnSpMkLst>
        </pc:cxnChg>
        <pc:cxnChg chg="add mod">
          <ac:chgData name="Thúy Mai" userId="222f1c7e07c9bd7a" providerId="LiveId" clId="{06ADFD30-169F-4340-8FB3-4E5864914BC7}" dt="2022-05-02T09:34:19.904" v="9654" actId="14100"/>
          <ac:cxnSpMkLst>
            <pc:docMk/>
            <pc:sldMk cId="747819096" sldId="296"/>
            <ac:cxnSpMk id="15" creationId="{4CA6ED75-79B3-043B-E040-F5413A2E1B36}"/>
          </ac:cxnSpMkLst>
        </pc:cxnChg>
        <pc:cxnChg chg="add mod">
          <ac:chgData name="Thúy Mai" userId="222f1c7e07c9bd7a" providerId="LiveId" clId="{06ADFD30-169F-4340-8FB3-4E5864914BC7}" dt="2022-05-02T09:34:34.793" v="9659" actId="14100"/>
          <ac:cxnSpMkLst>
            <pc:docMk/>
            <pc:sldMk cId="747819096" sldId="296"/>
            <ac:cxnSpMk id="18" creationId="{A48BF7A8-CB0A-B2CB-DA30-5556315DDB8A}"/>
          </ac:cxnSpMkLst>
        </pc:cxnChg>
      </pc:sldChg>
      <pc:sldChg chg="addSp delSp modSp new del mod modTransition">
        <pc:chgData name="Thúy Mai" userId="222f1c7e07c9bd7a" providerId="LiveId" clId="{06ADFD30-169F-4340-8FB3-4E5864914BC7}" dt="2022-05-02T09:17:27.265" v="9476" actId="47"/>
        <pc:sldMkLst>
          <pc:docMk/>
          <pc:sldMk cId="1823741691" sldId="297"/>
        </pc:sldMkLst>
        <pc:spChg chg="del">
          <ac:chgData name="Thúy Mai" userId="222f1c7e07c9bd7a" providerId="LiveId" clId="{06ADFD30-169F-4340-8FB3-4E5864914BC7}" dt="2022-04-27T03:32:39.100" v="4927" actId="478"/>
          <ac:spMkLst>
            <pc:docMk/>
            <pc:sldMk cId="1823741691" sldId="297"/>
            <ac:spMk id="2" creationId="{54B9F3A6-BAFA-4E2A-9E91-FB4B2190B536}"/>
          </ac:spMkLst>
        </pc:spChg>
        <pc:spChg chg="del">
          <ac:chgData name="Thúy Mai" userId="222f1c7e07c9bd7a" providerId="LiveId" clId="{06ADFD30-169F-4340-8FB3-4E5864914BC7}" dt="2022-04-27T03:32:41.079" v="4928" actId="478"/>
          <ac:spMkLst>
            <pc:docMk/>
            <pc:sldMk cId="1823741691" sldId="297"/>
            <ac:spMk id="3" creationId="{E592C7CA-2CF1-4269-8194-5E4CEAB0C69E}"/>
          </ac:spMkLst>
        </pc:spChg>
        <pc:spChg chg="add mod">
          <ac:chgData name="Thúy Mai" userId="222f1c7e07c9bd7a" providerId="LiveId" clId="{06ADFD30-169F-4340-8FB3-4E5864914BC7}" dt="2022-04-29T05:23:15.055" v="7959" actId="207"/>
          <ac:spMkLst>
            <pc:docMk/>
            <pc:sldMk cId="1823741691" sldId="297"/>
            <ac:spMk id="5" creationId="{3AF25DA6-7091-4F1C-A0AB-22CC57F9BB6B}"/>
          </ac:spMkLst>
        </pc:spChg>
        <pc:spChg chg="add del mod">
          <ac:chgData name="Thúy Mai" userId="222f1c7e07c9bd7a" providerId="LiveId" clId="{06ADFD30-169F-4340-8FB3-4E5864914BC7}" dt="2022-04-27T03:35:47.863" v="4948" actId="478"/>
          <ac:spMkLst>
            <pc:docMk/>
            <pc:sldMk cId="1823741691" sldId="297"/>
            <ac:spMk id="8" creationId="{A042820F-24A1-4B59-9F7E-784CD4E0E0EB}"/>
          </ac:spMkLst>
        </pc:spChg>
        <pc:graphicFrameChg chg="add del mod modGraphic">
          <ac:chgData name="Thúy Mai" userId="222f1c7e07c9bd7a" providerId="LiveId" clId="{06ADFD30-169F-4340-8FB3-4E5864914BC7}" dt="2022-04-27T03:33:38.582" v="4936" actId="478"/>
          <ac:graphicFrameMkLst>
            <pc:docMk/>
            <pc:sldMk cId="1823741691" sldId="297"/>
            <ac:graphicFrameMk id="7" creationId="{7C9DB005-FC4C-4EAE-BA06-74109AEAC452}"/>
          </ac:graphicFrameMkLst>
        </pc:graphicFrameChg>
        <pc:graphicFrameChg chg="add del mod">
          <ac:chgData name="Thúy Mai" userId="222f1c7e07c9bd7a" providerId="LiveId" clId="{06ADFD30-169F-4340-8FB3-4E5864914BC7}" dt="2022-04-27T03:35:04.094" v="4945"/>
          <ac:graphicFrameMkLst>
            <pc:docMk/>
            <pc:sldMk cId="1823741691" sldId="297"/>
            <ac:graphicFrameMk id="9" creationId="{8A3399B4-6D73-4BC8-AADD-884B7F8BF2CB}"/>
          </ac:graphicFrameMkLst>
        </pc:graphicFrameChg>
        <pc:picChg chg="add mod">
          <ac:chgData name="Thúy Mai" userId="222f1c7e07c9bd7a" providerId="LiveId" clId="{06ADFD30-169F-4340-8FB3-4E5864914BC7}" dt="2022-04-29T05:22:47.837" v="7955" actId="1076"/>
          <ac:picMkLst>
            <pc:docMk/>
            <pc:sldMk cId="1823741691" sldId="297"/>
            <ac:picMk id="3" creationId="{ACBDF20F-CE94-957D-196C-F124B188D10F}"/>
          </ac:picMkLst>
        </pc:picChg>
        <pc:picChg chg="add del mod">
          <ac:chgData name="Thúy Mai" userId="222f1c7e07c9bd7a" providerId="LiveId" clId="{06ADFD30-169F-4340-8FB3-4E5864914BC7}" dt="2022-04-29T05:22:13.666" v="7940" actId="478"/>
          <ac:picMkLst>
            <pc:docMk/>
            <pc:sldMk cId="1823741691" sldId="297"/>
            <ac:picMk id="4" creationId="{3A9E1EFE-CB19-4631-B2EF-4BFD0224D2EE}"/>
          </ac:picMkLst>
        </pc:picChg>
        <pc:picChg chg="add del mod">
          <ac:chgData name="Thúy Mai" userId="222f1c7e07c9bd7a" providerId="LiveId" clId="{06ADFD30-169F-4340-8FB3-4E5864914BC7}" dt="2022-04-28T16:47:44.965" v="6903" actId="478"/>
          <ac:picMkLst>
            <pc:docMk/>
            <pc:sldMk cId="1823741691" sldId="297"/>
            <ac:picMk id="6" creationId="{A616B0C0-E378-4EAA-B405-1DE10DE2F673}"/>
          </ac:picMkLst>
        </pc:picChg>
      </pc:sldChg>
      <pc:sldChg chg="add del">
        <pc:chgData name="Thúy Mai" userId="222f1c7e07c9bd7a" providerId="LiveId" clId="{06ADFD30-169F-4340-8FB3-4E5864914BC7}" dt="2022-04-27T05:17:26.719" v="6163"/>
        <pc:sldMkLst>
          <pc:docMk/>
          <pc:sldMk cId="2317948557" sldId="298"/>
        </pc:sldMkLst>
      </pc:sldChg>
      <pc:sldChg chg="addSp delSp modSp new mod delAnim modAnim">
        <pc:chgData name="Thúy Mai" userId="222f1c7e07c9bd7a" providerId="LiveId" clId="{06ADFD30-169F-4340-8FB3-4E5864914BC7}" dt="2022-05-04T03:33:39.816" v="12970" actId="1076"/>
        <pc:sldMkLst>
          <pc:docMk/>
          <pc:sldMk cId="2665543643" sldId="298"/>
        </pc:sldMkLst>
        <pc:spChg chg="del">
          <ac:chgData name="Thúy Mai" userId="222f1c7e07c9bd7a" providerId="LiveId" clId="{06ADFD30-169F-4340-8FB3-4E5864914BC7}" dt="2022-04-27T05:28:00.543" v="6285" actId="478"/>
          <ac:spMkLst>
            <pc:docMk/>
            <pc:sldMk cId="2665543643" sldId="298"/>
            <ac:spMk id="2" creationId="{8C847A86-0733-42F5-89C9-A4D21BFC393A}"/>
          </ac:spMkLst>
        </pc:spChg>
        <pc:spChg chg="add del mod">
          <ac:chgData name="Thúy Mai" userId="222f1c7e07c9bd7a" providerId="LiveId" clId="{06ADFD30-169F-4340-8FB3-4E5864914BC7}" dt="2022-04-29T05:31:16.865" v="8004"/>
          <ac:spMkLst>
            <pc:docMk/>
            <pc:sldMk cId="2665543643" sldId="298"/>
            <ac:spMk id="3" creationId="{51BAAEE3-BB33-1691-B007-892A556DBA48}"/>
          </ac:spMkLst>
        </pc:spChg>
        <pc:spChg chg="del">
          <ac:chgData name="Thúy Mai" userId="222f1c7e07c9bd7a" providerId="LiveId" clId="{06ADFD30-169F-4340-8FB3-4E5864914BC7}" dt="2022-04-27T05:27:58.981" v="6284"/>
          <ac:spMkLst>
            <pc:docMk/>
            <pc:sldMk cId="2665543643" sldId="298"/>
            <ac:spMk id="3" creationId="{91139584-6F81-4FD8-BACB-165E0393013B}"/>
          </ac:spMkLst>
        </pc:spChg>
        <pc:spChg chg="add del mod ord">
          <ac:chgData name="Thúy Mai" userId="222f1c7e07c9bd7a" providerId="LiveId" clId="{06ADFD30-169F-4340-8FB3-4E5864914BC7}" dt="2022-04-29T05:31:16.865" v="8004"/>
          <ac:spMkLst>
            <pc:docMk/>
            <pc:sldMk cId="2665543643" sldId="298"/>
            <ac:spMk id="4" creationId="{9D34AD3D-6BAF-93B9-6513-B688B9BB1801}"/>
          </ac:spMkLst>
        </pc:spChg>
        <pc:spChg chg="add mod">
          <ac:chgData name="Thúy Mai" userId="222f1c7e07c9bd7a" providerId="LiveId" clId="{06ADFD30-169F-4340-8FB3-4E5864914BC7}" dt="2022-05-02T09:43:39.753" v="9714" actId="14100"/>
          <ac:spMkLst>
            <pc:docMk/>
            <pc:sldMk cId="2665543643" sldId="298"/>
            <ac:spMk id="6" creationId="{3C03FAAF-6E1B-8F11-C344-C5CAE9CE6B88}"/>
          </ac:spMkLst>
        </pc:spChg>
        <pc:spChg chg="add del mod">
          <ac:chgData name="Thúy Mai" userId="222f1c7e07c9bd7a" providerId="LiveId" clId="{06ADFD30-169F-4340-8FB3-4E5864914BC7}" dt="2022-04-27T05:28:27.798" v="6296" actId="478"/>
          <ac:spMkLst>
            <pc:docMk/>
            <pc:sldMk cId="2665543643" sldId="298"/>
            <ac:spMk id="6" creationId="{A540CF1E-9DDA-4A46-A0C1-633AF2BDA43F}"/>
          </ac:spMkLst>
        </pc:spChg>
        <pc:spChg chg="add mod">
          <ac:chgData name="Thúy Mai" userId="222f1c7e07c9bd7a" providerId="LiveId" clId="{06ADFD30-169F-4340-8FB3-4E5864914BC7}" dt="2022-05-02T09:15:36.703" v="9444" actId="1076"/>
          <ac:spMkLst>
            <pc:docMk/>
            <pc:sldMk cId="2665543643" sldId="298"/>
            <ac:spMk id="8" creationId="{89B04A1A-9525-4A45-B17D-F39B6330BE12}"/>
          </ac:spMkLst>
        </pc:spChg>
        <pc:spChg chg="mod">
          <ac:chgData name="Thúy Mai" userId="222f1c7e07c9bd7a" providerId="LiveId" clId="{06ADFD30-169F-4340-8FB3-4E5864914BC7}" dt="2022-04-29T05:35:05.004" v="8062" actId="164"/>
          <ac:spMkLst>
            <pc:docMk/>
            <pc:sldMk cId="2665543643" sldId="298"/>
            <ac:spMk id="9" creationId="{283D58C9-62FE-6564-C880-CC373AF95815}"/>
          </ac:spMkLst>
        </pc:spChg>
        <pc:spChg chg="add del mod">
          <ac:chgData name="Thúy Mai" userId="222f1c7e07c9bd7a" providerId="LiveId" clId="{06ADFD30-169F-4340-8FB3-4E5864914BC7}" dt="2022-04-29T05:34:59.813" v="8061" actId="164"/>
          <ac:spMkLst>
            <pc:docMk/>
            <pc:sldMk cId="2665543643" sldId="298"/>
            <ac:spMk id="10" creationId="{7C223C4C-A08D-C5FE-EE56-58592529C9BE}"/>
          </ac:spMkLst>
        </pc:spChg>
        <pc:spChg chg="add del mod">
          <ac:chgData name="Thúy Mai" userId="222f1c7e07c9bd7a" providerId="LiveId" clId="{06ADFD30-169F-4340-8FB3-4E5864914BC7}" dt="2022-04-29T05:38:03.323" v="8106" actId="478"/>
          <ac:spMkLst>
            <pc:docMk/>
            <pc:sldMk cId="2665543643" sldId="298"/>
            <ac:spMk id="11" creationId="{8F4848CB-2DC2-4085-89A4-910F9F47D276}"/>
          </ac:spMkLst>
        </pc:spChg>
        <pc:spChg chg="add del mod">
          <ac:chgData name="Thúy Mai" userId="222f1c7e07c9bd7a" providerId="LiveId" clId="{06ADFD30-169F-4340-8FB3-4E5864914BC7}" dt="2022-04-29T05:32:10.729" v="8018" actId="478"/>
          <ac:spMkLst>
            <pc:docMk/>
            <pc:sldMk cId="2665543643" sldId="298"/>
            <ac:spMk id="12" creationId="{431BBC2D-8CC5-EC9D-CA9A-9EDCC68A3C92}"/>
          </ac:spMkLst>
        </pc:spChg>
        <pc:spChg chg="mod">
          <ac:chgData name="Thúy Mai" userId="222f1c7e07c9bd7a" providerId="LiveId" clId="{06ADFD30-169F-4340-8FB3-4E5864914BC7}" dt="2022-05-02T09:15:27.989" v="9441"/>
          <ac:spMkLst>
            <pc:docMk/>
            <pc:sldMk cId="2665543643" sldId="298"/>
            <ac:spMk id="12" creationId="{C4B3450E-491E-610B-07CE-1BAC70D1A0E0}"/>
          </ac:spMkLst>
        </pc:spChg>
        <pc:spChg chg="add mod">
          <ac:chgData name="Thúy Mai" userId="222f1c7e07c9bd7a" providerId="LiveId" clId="{06ADFD30-169F-4340-8FB3-4E5864914BC7}" dt="2022-05-02T09:16:53.907" v="9470" actId="1076"/>
          <ac:spMkLst>
            <pc:docMk/>
            <pc:sldMk cId="2665543643" sldId="298"/>
            <ac:spMk id="13" creationId="{C57BB291-9F26-EDD3-44F7-2A47F2E49A7B}"/>
          </ac:spMkLst>
        </pc:spChg>
        <pc:spChg chg="add del mod">
          <ac:chgData name="Thúy Mai" userId="222f1c7e07c9bd7a" providerId="LiveId" clId="{06ADFD30-169F-4340-8FB3-4E5864914BC7}" dt="2022-04-29T05:37:10.503" v="8089" actId="478"/>
          <ac:spMkLst>
            <pc:docMk/>
            <pc:sldMk cId="2665543643" sldId="298"/>
            <ac:spMk id="14" creationId="{04B1C641-AB5B-4D9E-8324-505A3C501E61}"/>
          </ac:spMkLst>
        </pc:spChg>
        <pc:spChg chg="mod">
          <ac:chgData name="Thúy Mai" userId="222f1c7e07c9bd7a" providerId="LiveId" clId="{06ADFD30-169F-4340-8FB3-4E5864914BC7}" dt="2022-05-02T09:15:27.989" v="9441"/>
          <ac:spMkLst>
            <pc:docMk/>
            <pc:sldMk cId="2665543643" sldId="298"/>
            <ac:spMk id="14" creationId="{2A31F89E-9C23-4C67-534D-063F90B8C01A}"/>
          </ac:spMkLst>
        </pc:spChg>
        <pc:spChg chg="mod">
          <ac:chgData name="Thúy Mai" userId="222f1c7e07c9bd7a" providerId="LiveId" clId="{06ADFD30-169F-4340-8FB3-4E5864914BC7}" dt="2022-05-02T09:15:27.989" v="9441"/>
          <ac:spMkLst>
            <pc:docMk/>
            <pc:sldMk cId="2665543643" sldId="298"/>
            <ac:spMk id="15" creationId="{2A1C3645-6ECE-75EC-BB78-26717230B7C7}"/>
          </ac:spMkLst>
        </pc:spChg>
        <pc:spChg chg="add mod">
          <ac:chgData name="Thúy Mai" userId="222f1c7e07c9bd7a" providerId="LiveId" clId="{06ADFD30-169F-4340-8FB3-4E5864914BC7}" dt="2022-04-29T05:34:59.813" v="8061" actId="164"/>
          <ac:spMkLst>
            <pc:docMk/>
            <pc:sldMk cId="2665543643" sldId="298"/>
            <ac:spMk id="15" creationId="{944E5394-67F7-7F96-B07F-71F2048701B1}"/>
          </ac:spMkLst>
        </pc:spChg>
        <pc:spChg chg="add mod">
          <ac:chgData name="Thúy Mai" userId="222f1c7e07c9bd7a" providerId="LiveId" clId="{06ADFD30-169F-4340-8FB3-4E5864914BC7}" dt="2022-05-04T03:33:35.786" v="12968" actId="1076"/>
          <ac:spMkLst>
            <pc:docMk/>
            <pc:sldMk cId="2665543643" sldId="298"/>
            <ac:spMk id="16" creationId="{B7193E1D-18F3-24C0-FA84-719816104780}"/>
          </ac:spMkLst>
        </pc:spChg>
        <pc:spChg chg="add del mod">
          <ac:chgData name="Thúy Mai" userId="222f1c7e07c9bd7a" providerId="LiveId" clId="{06ADFD30-169F-4340-8FB3-4E5864914BC7}" dt="2022-04-29T05:36:59.776" v="8086" actId="478"/>
          <ac:spMkLst>
            <pc:docMk/>
            <pc:sldMk cId="2665543643" sldId="298"/>
            <ac:spMk id="16" creationId="{C534DF43-6128-A6E8-3E1D-3D79432AE8F5}"/>
          </ac:spMkLst>
        </pc:spChg>
        <pc:spChg chg="add del mod">
          <ac:chgData name="Thúy Mai" userId="222f1c7e07c9bd7a" providerId="LiveId" clId="{06ADFD30-169F-4340-8FB3-4E5864914BC7}" dt="2022-04-29T05:37:47.002" v="8099" actId="478"/>
          <ac:spMkLst>
            <pc:docMk/>
            <pc:sldMk cId="2665543643" sldId="298"/>
            <ac:spMk id="19" creationId="{AE834C60-9560-3067-DF81-300543EBECAF}"/>
          </ac:spMkLst>
        </pc:spChg>
        <pc:spChg chg="add mod">
          <ac:chgData name="Thúy Mai" userId="222f1c7e07c9bd7a" providerId="LiveId" clId="{06ADFD30-169F-4340-8FB3-4E5864914BC7}" dt="2022-05-04T03:33:39.816" v="12970" actId="1076"/>
          <ac:spMkLst>
            <pc:docMk/>
            <pc:sldMk cId="2665543643" sldId="298"/>
            <ac:spMk id="20" creationId="{617DDBED-3A92-E4B3-36FB-D8F4D6477825}"/>
          </ac:spMkLst>
        </pc:spChg>
        <pc:spChg chg="add del mod">
          <ac:chgData name="Thúy Mai" userId="222f1c7e07c9bd7a" providerId="LiveId" clId="{06ADFD30-169F-4340-8FB3-4E5864914BC7}" dt="2022-05-02T09:15:08.409" v="9435" actId="478"/>
          <ac:spMkLst>
            <pc:docMk/>
            <pc:sldMk cId="2665543643" sldId="298"/>
            <ac:spMk id="21" creationId="{2E4094FB-D0DA-B351-CC28-A334EF44F607}"/>
          </ac:spMkLst>
        </pc:spChg>
        <pc:grpChg chg="add mod">
          <ac:chgData name="Thúy Mai" userId="222f1c7e07c9bd7a" providerId="LiveId" clId="{06ADFD30-169F-4340-8FB3-4E5864914BC7}" dt="2022-05-04T03:33:37.680" v="12969" actId="1076"/>
          <ac:grpSpMkLst>
            <pc:docMk/>
            <pc:sldMk cId="2665543643" sldId="298"/>
            <ac:grpSpMk id="10" creationId="{453CAC6E-0F57-9D10-C3DF-A4802F792AA8}"/>
          </ac:grpSpMkLst>
        </pc:grpChg>
        <pc:grpChg chg="mod">
          <ac:chgData name="Thúy Mai" userId="222f1c7e07c9bd7a" providerId="LiveId" clId="{06ADFD30-169F-4340-8FB3-4E5864914BC7}" dt="2022-05-02T09:15:27.989" v="9441"/>
          <ac:grpSpMkLst>
            <pc:docMk/>
            <pc:sldMk cId="2665543643" sldId="298"/>
            <ac:grpSpMk id="11" creationId="{69AC3A96-683F-5540-557B-B35C124C6863}"/>
          </ac:grpSpMkLst>
        </pc:grpChg>
        <pc:grpChg chg="add del mod">
          <ac:chgData name="Thúy Mai" userId="222f1c7e07c9bd7a" providerId="LiveId" clId="{06ADFD30-169F-4340-8FB3-4E5864914BC7}" dt="2022-04-29T05:35:53.720" v="8072" actId="478"/>
          <ac:grpSpMkLst>
            <pc:docMk/>
            <pc:sldMk cId="2665543643" sldId="298"/>
            <ac:grpSpMk id="17" creationId="{838325CC-1F80-25BE-B09E-4761A82A97C6}"/>
          </ac:grpSpMkLst>
        </pc:grpChg>
        <pc:grpChg chg="add mod">
          <ac:chgData name="Thúy Mai" userId="222f1c7e07c9bd7a" providerId="LiveId" clId="{06ADFD30-169F-4340-8FB3-4E5864914BC7}" dt="2022-05-02T09:16:22.072" v="9459" actId="1076"/>
          <ac:grpSpMkLst>
            <pc:docMk/>
            <pc:sldMk cId="2665543643" sldId="298"/>
            <ac:grpSpMk id="18" creationId="{7FE4D1F4-BBD5-BFA9-177E-3387F9402257}"/>
          </ac:grpSpMkLst>
        </pc:grpChg>
        <pc:graphicFrameChg chg="add del mod modGraphic">
          <ac:chgData name="Thúy Mai" userId="222f1c7e07c9bd7a" providerId="LiveId" clId="{06ADFD30-169F-4340-8FB3-4E5864914BC7}" dt="2022-04-27T05:28:18.106" v="6291" actId="478"/>
          <ac:graphicFrameMkLst>
            <pc:docMk/>
            <pc:sldMk cId="2665543643" sldId="298"/>
            <ac:graphicFrameMk id="4" creationId="{C49E5EC9-88EA-472C-A098-979CF10ECAE7}"/>
          </ac:graphicFrameMkLst>
        </pc:graphicFrameChg>
        <pc:graphicFrameChg chg="add del mod">
          <ac:chgData name="Thúy Mai" userId="222f1c7e07c9bd7a" providerId="LiveId" clId="{06ADFD30-169F-4340-8FB3-4E5864914BC7}" dt="2022-04-27T05:29:14.448" v="6303"/>
          <ac:graphicFrameMkLst>
            <pc:docMk/>
            <pc:sldMk cId="2665543643" sldId="298"/>
            <ac:graphicFrameMk id="9" creationId="{E696A6D7-8A6A-48A4-8E77-938640EC9302}"/>
          </ac:graphicFrameMkLst>
        </pc:graphicFrameChg>
        <pc:graphicFrameChg chg="add del mod">
          <ac:chgData name="Thúy Mai" userId="222f1c7e07c9bd7a" providerId="LiveId" clId="{06ADFD30-169F-4340-8FB3-4E5864914BC7}" dt="2022-04-27T05:29:26.310" v="6308"/>
          <ac:graphicFrameMkLst>
            <pc:docMk/>
            <pc:sldMk cId="2665543643" sldId="298"/>
            <ac:graphicFrameMk id="12" creationId="{E654B3FD-3D0C-471F-8C04-3F137A07C706}"/>
          </ac:graphicFrameMkLst>
        </pc:graphicFrameChg>
        <pc:picChg chg="add mod">
          <ac:chgData name="Thúy Mai" userId="222f1c7e07c9bd7a" providerId="LiveId" clId="{06ADFD30-169F-4340-8FB3-4E5864914BC7}" dt="2022-05-04T03:33:33.551" v="12967"/>
          <ac:picMkLst>
            <pc:docMk/>
            <pc:sldMk cId="2665543643" sldId="298"/>
            <ac:picMk id="17" creationId="{03EBC0C8-C70A-7F08-490A-B4E4E60250E8}"/>
          </ac:picMkLst>
        </pc:picChg>
      </pc:sldChg>
      <pc:sldChg chg="new del">
        <pc:chgData name="Thúy Mai" userId="222f1c7e07c9bd7a" providerId="LiveId" clId="{06ADFD30-169F-4340-8FB3-4E5864914BC7}" dt="2022-05-02T09:17:11.570" v="9475" actId="47"/>
        <pc:sldMkLst>
          <pc:docMk/>
          <pc:sldMk cId="89319163" sldId="299"/>
        </pc:sldMkLst>
      </pc:sldChg>
      <pc:sldChg chg="add del">
        <pc:chgData name="Thúy Mai" userId="222f1c7e07c9bd7a" providerId="LiveId" clId="{06ADFD30-169F-4340-8FB3-4E5864914BC7}" dt="2022-04-28T16:28:06.108" v="6780"/>
        <pc:sldMkLst>
          <pc:docMk/>
          <pc:sldMk cId="984614914" sldId="299"/>
        </pc:sldMkLst>
      </pc:sldChg>
      <pc:sldChg chg="addSp delSp modSp new del mod">
        <pc:chgData name="Thúy Mai" userId="222f1c7e07c9bd7a" providerId="LiveId" clId="{06ADFD30-169F-4340-8FB3-4E5864914BC7}" dt="2022-04-29T05:26:35.106" v="7979" actId="47"/>
        <pc:sldMkLst>
          <pc:docMk/>
          <pc:sldMk cId="3992947559" sldId="299"/>
        </pc:sldMkLst>
        <pc:spChg chg="del">
          <ac:chgData name="Thúy Mai" userId="222f1c7e07c9bd7a" providerId="LiveId" clId="{06ADFD30-169F-4340-8FB3-4E5864914BC7}" dt="2022-04-29T05:26:22.385" v="7973" actId="478"/>
          <ac:spMkLst>
            <pc:docMk/>
            <pc:sldMk cId="3992947559" sldId="299"/>
            <ac:spMk id="2" creationId="{FD472E1B-6720-DBB0-62BA-77ABD45C5704}"/>
          </ac:spMkLst>
        </pc:spChg>
        <pc:spChg chg="del">
          <ac:chgData name="Thúy Mai" userId="222f1c7e07c9bd7a" providerId="LiveId" clId="{06ADFD30-169F-4340-8FB3-4E5864914BC7}" dt="2022-04-29T05:26:23.933" v="7974" actId="478"/>
          <ac:spMkLst>
            <pc:docMk/>
            <pc:sldMk cId="3992947559" sldId="299"/>
            <ac:spMk id="3" creationId="{8AD2B73E-4074-AE1A-7AA8-F229125B12B2}"/>
          </ac:spMkLst>
        </pc:spChg>
        <pc:graphicFrameChg chg="add del mod">
          <ac:chgData name="Thúy Mai" userId="222f1c7e07c9bd7a" providerId="LiveId" clId="{06ADFD30-169F-4340-8FB3-4E5864914BC7}" dt="2022-04-29T05:26:25.186" v="7977"/>
          <ac:graphicFrameMkLst>
            <pc:docMk/>
            <pc:sldMk cId="3992947559" sldId="299"/>
            <ac:graphicFrameMk id="4" creationId="{5DD5FA26-4F0E-8226-2463-FF8925B587FD}"/>
          </ac:graphicFrameMkLst>
        </pc:graphicFrameChg>
        <pc:graphicFrameChg chg="add mod">
          <ac:chgData name="Thúy Mai" userId="222f1c7e07c9bd7a" providerId="LiveId" clId="{06ADFD30-169F-4340-8FB3-4E5864914BC7}" dt="2022-04-29T05:26:25.477" v="7978"/>
          <ac:graphicFrameMkLst>
            <pc:docMk/>
            <pc:sldMk cId="3992947559" sldId="299"/>
            <ac:graphicFrameMk id="5" creationId="{49D2116D-CC32-2C31-4D9A-72452508784E}"/>
          </ac:graphicFrameMkLst>
        </pc:graphicFrameChg>
      </pc:sldChg>
      <pc:sldChg chg="addSp delSp modSp add del mod delAnim modAnim">
        <pc:chgData name="Thúy Mai" userId="222f1c7e07c9bd7a" providerId="LiveId" clId="{06ADFD30-169F-4340-8FB3-4E5864914BC7}" dt="2022-05-02T09:17:10.491" v="9474" actId="47"/>
        <pc:sldMkLst>
          <pc:docMk/>
          <pc:sldMk cId="516576890" sldId="300"/>
        </pc:sldMkLst>
        <pc:spChg chg="del">
          <ac:chgData name="Thúy Mai" userId="222f1c7e07c9bd7a" providerId="LiveId" clId="{06ADFD30-169F-4340-8FB3-4E5864914BC7}" dt="2022-04-29T05:40:19.001" v="8143" actId="478"/>
          <ac:spMkLst>
            <pc:docMk/>
            <pc:sldMk cId="516576890" sldId="300"/>
            <ac:spMk id="11" creationId="{8F4848CB-2DC2-4085-89A4-910F9F47D276}"/>
          </ac:spMkLst>
        </pc:spChg>
        <pc:spChg chg="add mod">
          <ac:chgData name="Thúy Mai" userId="222f1c7e07c9bd7a" providerId="LiveId" clId="{06ADFD30-169F-4340-8FB3-4E5864914BC7}" dt="2022-04-29T05:50:52.327" v="8211" actId="164"/>
          <ac:spMkLst>
            <pc:docMk/>
            <pc:sldMk cId="516576890" sldId="300"/>
            <ac:spMk id="12" creationId="{FA65F251-8FE7-ED51-7690-BA38FF9097A3}"/>
          </ac:spMkLst>
        </pc:spChg>
        <pc:spChg chg="mod">
          <ac:chgData name="Thúy Mai" userId="222f1c7e07c9bd7a" providerId="LiveId" clId="{06ADFD30-169F-4340-8FB3-4E5864914BC7}" dt="2022-04-29T05:39:43.053" v="8130" actId="20577"/>
          <ac:spMkLst>
            <pc:docMk/>
            <pc:sldMk cId="516576890" sldId="300"/>
            <ac:spMk id="13" creationId="{C57BB291-9F26-EDD3-44F7-2A47F2E49A7B}"/>
          </ac:spMkLst>
        </pc:spChg>
        <pc:spChg chg="del mod">
          <ac:chgData name="Thúy Mai" userId="222f1c7e07c9bd7a" providerId="LiveId" clId="{06ADFD30-169F-4340-8FB3-4E5864914BC7}" dt="2022-04-29T05:52:30.814" v="8240" actId="478"/>
          <ac:spMkLst>
            <pc:docMk/>
            <pc:sldMk cId="516576890" sldId="300"/>
            <ac:spMk id="14" creationId="{04B1C641-AB5B-4D9E-8324-505A3C501E61}"/>
          </ac:spMkLst>
        </pc:spChg>
        <pc:spChg chg="add del mod">
          <ac:chgData name="Thúy Mai" userId="222f1c7e07c9bd7a" providerId="LiveId" clId="{06ADFD30-169F-4340-8FB3-4E5864914BC7}" dt="2022-05-02T09:16:36.695" v="9465" actId="21"/>
          <ac:spMkLst>
            <pc:docMk/>
            <pc:sldMk cId="516576890" sldId="300"/>
            <ac:spMk id="15" creationId="{4EA30BAA-741F-91C5-A363-607198B8B348}"/>
          </ac:spMkLst>
        </pc:spChg>
        <pc:spChg chg="add mod">
          <ac:chgData name="Thúy Mai" userId="222f1c7e07c9bd7a" providerId="LiveId" clId="{06ADFD30-169F-4340-8FB3-4E5864914BC7}" dt="2022-04-29T05:53:34.969" v="8261" actId="1076"/>
          <ac:spMkLst>
            <pc:docMk/>
            <pc:sldMk cId="516576890" sldId="300"/>
            <ac:spMk id="16" creationId="{18A98672-672D-8EC4-514B-D8074E004903}"/>
          </ac:spMkLst>
        </pc:spChg>
        <pc:spChg chg="add mod">
          <ac:chgData name="Thúy Mai" userId="222f1c7e07c9bd7a" providerId="LiveId" clId="{06ADFD30-169F-4340-8FB3-4E5864914BC7}" dt="2022-04-29T05:53:31.226" v="8258" actId="1076"/>
          <ac:spMkLst>
            <pc:docMk/>
            <pc:sldMk cId="516576890" sldId="300"/>
            <ac:spMk id="17" creationId="{8BB118D8-3689-C144-59B7-EB0139013E4B}"/>
          </ac:spMkLst>
        </pc:spChg>
        <pc:spChg chg="del mod">
          <ac:chgData name="Thúy Mai" userId="222f1c7e07c9bd7a" providerId="LiveId" clId="{06ADFD30-169F-4340-8FB3-4E5864914BC7}" dt="2022-04-29T05:40:17.627" v="8142" actId="478"/>
          <ac:spMkLst>
            <pc:docMk/>
            <pc:sldMk cId="516576890" sldId="300"/>
            <ac:spMk id="19" creationId="{AE834C60-9560-3067-DF81-300543EBECAF}"/>
          </ac:spMkLst>
        </pc:spChg>
        <pc:spChg chg="add mod">
          <ac:chgData name="Thúy Mai" userId="222f1c7e07c9bd7a" providerId="LiveId" clId="{06ADFD30-169F-4340-8FB3-4E5864914BC7}" dt="2022-04-29T05:53:32.865" v="8259" actId="1076"/>
          <ac:spMkLst>
            <pc:docMk/>
            <pc:sldMk cId="516576890" sldId="300"/>
            <ac:spMk id="20" creationId="{EB61F782-C5A3-1C8D-A856-C45181411718}"/>
          </ac:spMkLst>
        </pc:spChg>
        <pc:spChg chg="add mod">
          <ac:chgData name="Thúy Mai" userId="222f1c7e07c9bd7a" providerId="LiveId" clId="{06ADFD30-169F-4340-8FB3-4E5864914BC7}" dt="2022-04-29T06:19:26.484" v="8554" actId="1076"/>
          <ac:spMkLst>
            <pc:docMk/>
            <pc:sldMk cId="516576890" sldId="300"/>
            <ac:spMk id="21" creationId="{314CE711-E87F-00B6-B45D-C27A131990B1}"/>
          </ac:spMkLst>
        </pc:spChg>
        <pc:grpChg chg="add del mod">
          <ac:chgData name="Thúy Mai" userId="222f1c7e07c9bd7a" providerId="LiveId" clId="{06ADFD30-169F-4340-8FB3-4E5864914BC7}" dt="2022-05-02T09:15:26.734" v="9440" actId="21"/>
          <ac:grpSpMkLst>
            <pc:docMk/>
            <pc:sldMk cId="516576890" sldId="300"/>
            <ac:grpSpMk id="3" creationId="{2E2063C4-548A-7947-8C36-56A49CBBA31A}"/>
          </ac:grpSpMkLst>
        </pc:grpChg>
        <pc:grpChg chg="mod">
          <ac:chgData name="Thúy Mai" userId="222f1c7e07c9bd7a" providerId="LiveId" clId="{06ADFD30-169F-4340-8FB3-4E5864914BC7}" dt="2022-04-29T05:50:52.327" v="8211" actId="164"/>
          <ac:grpSpMkLst>
            <pc:docMk/>
            <pc:sldMk cId="516576890" sldId="300"/>
            <ac:grpSpMk id="18" creationId="{7FE4D1F4-BBD5-BFA9-177E-3387F9402257}"/>
          </ac:grpSpMkLst>
        </pc:grpChg>
      </pc:sldChg>
      <pc:sldChg chg="addSp delSp modSp new mod modAnim">
        <pc:chgData name="Thúy Mai" userId="222f1c7e07c9bd7a" providerId="LiveId" clId="{06ADFD30-169F-4340-8FB3-4E5864914BC7}" dt="2022-05-04T12:56:11.035" v="13831"/>
        <pc:sldMkLst>
          <pc:docMk/>
          <pc:sldMk cId="2560945944" sldId="301"/>
        </pc:sldMkLst>
        <pc:spChg chg="del">
          <ac:chgData name="Thúy Mai" userId="222f1c7e07c9bd7a" providerId="LiveId" clId="{06ADFD30-169F-4340-8FB3-4E5864914BC7}" dt="2022-05-02T08:39:15.629" v="8566" actId="478"/>
          <ac:spMkLst>
            <pc:docMk/>
            <pc:sldMk cId="2560945944" sldId="301"/>
            <ac:spMk id="2" creationId="{5CD4505D-AFF4-4AE2-6279-107A76E44F38}"/>
          </ac:spMkLst>
        </pc:spChg>
        <pc:spChg chg="del">
          <ac:chgData name="Thúy Mai" userId="222f1c7e07c9bd7a" providerId="LiveId" clId="{06ADFD30-169F-4340-8FB3-4E5864914BC7}" dt="2022-05-02T08:39:17.715" v="8567" actId="478"/>
          <ac:spMkLst>
            <pc:docMk/>
            <pc:sldMk cId="2560945944" sldId="301"/>
            <ac:spMk id="3" creationId="{0442F766-4EB6-B0F1-8FB8-F6DBB57F3DA2}"/>
          </ac:spMkLst>
        </pc:spChg>
        <pc:spChg chg="add mod">
          <ac:chgData name="Thúy Mai" userId="222f1c7e07c9bd7a" providerId="LiveId" clId="{06ADFD30-169F-4340-8FB3-4E5864914BC7}" dt="2022-05-02T09:02:39.401" v="9326" actId="1076"/>
          <ac:spMkLst>
            <pc:docMk/>
            <pc:sldMk cId="2560945944" sldId="301"/>
            <ac:spMk id="4" creationId="{A8DAB805-5339-C4E5-11B7-FA0D4A931B8C}"/>
          </ac:spMkLst>
        </pc:spChg>
        <pc:spChg chg="add mod">
          <ac:chgData name="Thúy Mai" userId="222f1c7e07c9bd7a" providerId="LiveId" clId="{06ADFD30-169F-4340-8FB3-4E5864914BC7}" dt="2022-05-02T08:58:41.718" v="8961" actId="1076"/>
          <ac:spMkLst>
            <pc:docMk/>
            <pc:sldMk cId="2560945944" sldId="301"/>
            <ac:spMk id="5" creationId="{D4E8CBEB-99F8-6F67-2112-03635AA34E0E}"/>
          </ac:spMkLst>
        </pc:spChg>
        <pc:spChg chg="add mod">
          <ac:chgData name="Thúy Mai" userId="222f1c7e07c9bd7a" providerId="LiveId" clId="{06ADFD30-169F-4340-8FB3-4E5864914BC7}" dt="2022-05-04T12:55:53.061" v="13825" actId="1076"/>
          <ac:spMkLst>
            <pc:docMk/>
            <pc:sldMk cId="2560945944" sldId="301"/>
            <ac:spMk id="8" creationId="{02DF4DDE-B7E8-0C48-FA36-C94DCD9E1747}"/>
          </ac:spMkLst>
        </pc:spChg>
        <pc:spChg chg="add mod">
          <ac:chgData name="Thúy Mai" userId="222f1c7e07c9bd7a" providerId="LiveId" clId="{06ADFD30-169F-4340-8FB3-4E5864914BC7}" dt="2022-05-02T09:03:37.119" v="9336" actId="113"/>
          <ac:spMkLst>
            <pc:docMk/>
            <pc:sldMk cId="2560945944" sldId="301"/>
            <ac:spMk id="10" creationId="{EEA2A6A3-746C-0E34-9271-37819E6379EF}"/>
          </ac:spMkLst>
        </pc:spChg>
        <pc:spChg chg="add mod">
          <ac:chgData name="Thúy Mai" userId="222f1c7e07c9bd7a" providerId="LiveId" clId="{06ADFD30-169F-4340-8FB3-4E5864914BC7}" dt="2022-05-02T08:54:59.372" v="8723" actId="20577"/>
          <ac:spMkLst>
            <pc:docMk/>
            <pc:sldMk cId="2560945944" sldId="301"/>
            <ac:spMk id="11" creationId="{B7B84681-B169-984F-6947-D6B56B0B68BF}"/>
          </ac:spMkLst>
        </pc:spChg>
        <pc:spChg chg="add mod">
          <ac:chgData name="Thúy Mai" userId="222f1c7e07c9bd7a" providerId="LiveId" clId="{06ADFD30-169F-4340-8FB3-4E5864914BC7}" dt="2022-05-02T08:58:57.526" v="8966" actId="1076"/>
          <ac:spMkLst>
            <pc:docMk/>
            <pc:sldMk cId="2560945944" sldId="301"/>
            <ac:spMk id="12" creationId="{E79326A9-349E-7E84-D9AE-BEB988B747F7}"/>
          </ac:spMkLst>
        </pc:spChg>
        <pc:spChg chg="add mod">
          <ac:chgData name="Thúy Mai" userId="222f1c7e07c9bd7a" providerId="LiveId" clId="{06ADFD30-169F-4340-8FB3-4E5864914BC7}" dt="2022-05-02T09:00:43.376" v="9317" actId="20577"/>
          <ac:spMkLst>
            <pc:docMk/>
            <pc:sldMk cId="2560945944" sldId="301"/>
            <ac:spMk id="13" creationId="{84899270-415A-6F3A-BB4E-48ED2FA56408}"/>
          </ac:spMkLst>
        </pc:spChg>
        <pc:picChg chg="add del mod">
          <ac:chgData name="Thúy Mai" userId="222f1c7e07c9bd7a" providerId="LiveId" clId="{06ADFD30-169F-4340-8FB3-4E5864914BC7}" dt="2022-05-02T09:10:21.289" v="9391" actId="478"/>
          <ac:picMkLst>
            <pc:docMk/>
            <pc:sldMk cId="2560945944" sldId="301"/>
            <ac:picMk id="7" creationId="{7B97023B-ADA3-8A80-2126-9BE23F2CB1DF}"/>
          </ac:picMkLst>
        </pc:picChg>
        <pc:picChg chg="add del mod">
          <ac:chgData name="Thúy Mai" userId="222f1c7e07c9bd7a" providerId="LiveId" clId="{06ADFD30-169F-4340-8FB3-4E5864914BC7}" dt="2022-05-02T09:02:25.097" v="9321" actId="478"/>
          <ac:picMkLst>
            <pc:docMk/>
            <pc:sldMk cId="2560945944" sldId="301"/>
            <ac:picMk id="14" creationId="{9A93C567-ABEA-5C01-8A52-635AFAE2B271}"/>
          </ac:picMkLst>
        </pc:picChg>
        <pc:picChg chg="add mod">
          <ac:chgData name="Thúy Mai" userId="222f1c7e07c9bd7a" providerId="LiveId" clId="{06ADFD30-169F-4340-8FB3-4E5864914BC7}" dt="2022-05-02T09:02:52.504" v="9331" actId="1076"/>
          <ac:picMkLst>
            <pc:docMk/>
            <pc:sldMk cId="2560945944" sldId="301"/>
            <ac:picMk id="16" creationId="{91804A84-1C90-60AF-6D57-0873D85BF02A}"/>
          </ac:picMkLst>
        </pc:picChg>
        <pc:picChg chg="add mod">
          <ac:chgData name="Thúy Mai" userId="222f1c7e07c9bd7a" providerId="LiveId" clId="{06ADFD30-169F-4340-8FB3-4E5864914BC7}" dt="2022-05-02T09:10:24.505" v="9392" actId="1076"/>
          <ac:picMkLst>
            <pc:docMk/>
            <pc:sldMk cId="2560945944" sldId="301"/>
            <ac:picMk id="18" creationId="{2E627BF9-C56E-53D1-9BBB-D3ACD7408EC9}"/>
          </ac:picMkLst>
        </pc:picChg>
        <pc:picChg chg="add del">
          <ac:chgData name="Thúy Mai" userId="222f1c7e07c9bd7a" providerId="LiveId" clId="{06ADFD30-169F-4340-8FB3-4E5864914BC7}" dt="2022-05-02T08:48:45.686" v="8681"/>
          <ac:picMkLst>
            <pc:docMk/>
            <pc:sldMk cId="2560945944" sldId="301"/>
            <ac:picMk id="5122" creationId="{9CF48307-1DA7-8D15-4891-5B6B5ADBE6DF}"/>
          </ac:picMkLst>
        </pc:picChg>
      </pc:sldChg>
      <pc:sldChg chg="addSp delSp modSp new del mod">
        <pc:chgData name="Thúy Mai" userId="222f1c7e07c9bd7a" providerId="LiveId" clId="{06ADFD30-169F-4340-8FB3-4E5864914BC7}" dt="2022-05-02T09:03:26.326" v="9334" actId="47"/>
        <pc:sldMkLst>
          <pc:docMk/>
          <pc:sldMk cId="914101693" sldId="302"/>
        </pc:sldMkLst>
        <pc:spChg chg="del mod">
          <ac:chgData name="Thúy Mai" userId="222f1c7e07c9bd7a" providerId="LiveId" clId="{06ADFD30-169F-4340-8FB3-4E5864914BC7}" dt="2022-05-02T08:41:33.138" v="8650" actId="21"/>
          <ac:spMkLst>
            <pc:docMk/>
            <pc:sldMk cId="914101693" sldId="302"/>
            <ac:spMk id="2" creationId="{4DDD16C1-46AD-82E9-D576-CDD7928078A8}"/>
          </ac:spMkLst>
        </pc:spChg>
        <pc:spChg chg="del mod">
          <ac:chgData name="Thúy Mai" userId="222f1c7e07c9bd7a" providerId="LiveId" clId="{06ADFD30-169F-4340-8FB3-4E5864914BC7}" dt="2022-05-02T08:54:43.744" v="8716" actId="21"/>
          <ac:spMkLst>
            <pc:docMk/>
            <pc:sldMk cId="914101693" sldId="302"/>
            <ac:spMk id="3" creationId="{15F19063-B655-B33E-1D58-0F9EC4E1A2AD}"/>
          </ac:spMkLst>
        </pc:spChg>
        <pc:spChg chg="add mod">
          <ac:chgData name="Thúy Mai" userId="222f1c7e07c9bd7a" providerId="LiveId" clId="{06ADFD30-169F-4340-8FB3-4E5864914BC7}" dt="2022-05-02T08:41:33.138" v="8650" actId="21"/>
          <ac:spMkLst>
            <pc:docMk/>
            <pc:sldMk cId="914101693" sldId="302"/>
            <ac:spMk id="5" creationId="{947F7C50-83AF-83D4-E7AD-A8DCDC6EF037}"/>
          </ac:spMkLst>
        </pc:spChg>
        <pc:spChg chg="add mod">
          <ac:chgData name="Thúy Mai" userId="222f1c7e07c9bd7a" providerId="LiveId" clId="{06ADFD30-169F-4340-8FB3-4E5864914BC7}" dt="2022-05-02T08:54:43.744" v="8716" actId="21"/>
          <ac:spMkLst>
            <pc:docMk/>
            <pc:sldMk cId="914101693" sldId="302"/>
            <ac:spMk id="7" creationId="{F08B702E-90FC-81F2-2CF2-B3E60DECB5F6}"/>
          </ac:spMkLst>
        </pc:spChg>
      </pc:sldChg>
      <pc:sldChg chg="addSp delSp modSp new del mod">
        <pc:chgData name="Thúy Mai" userId="222f1c7e07c9bd7a" providerId="LiveId" clId="{06ADFD30-169F-4340-8FB3-4E5864914BC7}" dt="2022-05-02T09:09:43.840" v="9386" actId="47"/>
        <pc:sldMkLst>
          <pc:docMk/>
          <pc:sldMk cId="2956451352" sldId="302"/>
        </pc:sldMkLst>
        <pc:spChg chg="del">
          <ac:chgData name="Thúy Mai" userId="222f1c7e07c9bd7a" providerId="LiveId" clId="{06ADFD30-169F-4340-8FB3-4E5864914BC7}" dt="2022-05-02T09:05:51.424" v="9349" actId="478"/>
          <ac:spMkLst>
            <pc:docMk/>
            <pc:sldMk cId="2956451352" sldId="302"/>
            <ac:spMk id="2" creationId="{61474D7A-63DF-1F63-08CA-80DFC39BE501}"/>
          </ac:spMkLst>
        </pc:spChg>
        <pc:spChg chg="del">
          <ac:chgData name="Thúy Mai" userId="222f1c7e07c9bd7a" providerId="LiveId" clId="{06ADFD30-169F-4340-8FB3-4E5864914BC7}" dt="2022-05-02T09:05:29.119" v="9342" actId="931"/>
          <ac:spMkLst>
            <pc:docMk/>
            <pc:sldMk cId="2956451352" sldId="302"/>
            <ac:spMk id="3" creationId="{BBB38680-C2C5-3BF8-2487-FC3CEEE59511}"/>
          </ac:spMkLst>
        </pc:spChg>
        <pc:picChg chg="add mod modCrop">
          <ac:chgData name="Thúy Mai" userId="222f1c7e07c9bd7a" providerId="LiveId" clId="{06ADFD30-169F-4340-8FB3-4E5864914BC7}" dt="2022-05-02T09:08:04.183" v="9364" actId="14100"/>
          <ac:picMkLst>
            <pc:docMk/>
            <pc:sldMk cId="2956451352" sldId="302"/>
            <ac:picMk id="5" creationId="{B0F0D047-D6D9-A075-596E-C24F0567F8EC}"/>
          </ac:picMkLst>
        </pc:picChg>
      </pc:sldChg>
      <pc:sldChg chg="addSp delSp modSp new mod">
        <pc:chgData name="Thúy Mai" userId="222f1c7e07c9bd7a" providerId="LiveId" clId="{06ADFD30-169F-4340-8FB3-4E5864914BC7}" dt="2022-05-02T09:08:25.675" v="9372" actId="14100"/>
        <pc:sldMkLst>
          <pc:docMk/>
          <pc:sldMk cId="2918321147" sldId="303"/>
        </pc:sldMkLst>
        <pc:spChg chg="del">
          <ac:chgData name="Thúy Mai" userId="222f1c7e07c9bd7a" providerId="LiveId" clId="{06ADFD30-169F-4340-8FB3-4E5864914BC7}" dt="2022-05-02T09:08:14.307" v="9367" actId="478"/>
          <ac:spMkLst>
            <pc:docMk/>
            <pc:sldMk cId="2918321147" sldId="303"/>
            <ac:spMk id="2" creationId="{55AD4850-1FD2-1157-F580-A7C21CB60FEC}"/>
          </ac:spMkLst>
        </pc:spChg>
        <pc:spChg chg="del">
          <ac:chgData name="Thúy Mai" userId="222f1c7e07c9bd7a" providerId="LiveId" clId="{06ADFD30-169F-4340-8FB3-4E5864914BC7}" dt="2022-05-02T09:08:15.506" v="9368" actId="478"/>
          <ac:spMkLst>
            <pc:docMk/>
            <pc:sldMk cId="2918321147" sldId="303"/>
            <ac:spMk id="3" creationId="{398CAE83-F572-FD14-B455-699122142F5F}"/>
          </ac:spMkLst>
        </pc:spChg>
        <pc:picChg chg="add mod">
          <ac:chgData name="Thúy Mai" userId="222f1c7e07c9bd7a" providerId="LiveId" clId="{06ADFD30-169F-4340-8FB3-4E5864914BC7}" dt="2022-05-02T09:08:25.675" v="9372" actId="14100"/>
          <ac:picMkLst>
            <pc:docMk/>
            <pc:sldMk cId="2918321147" sldId="303"/>
            <ac:picMk id="4" creationId="{497BBA67-18AD-2DCF-AF33-E528DAB5E7D4}"/>
          </ac:picMkLst>
        </pc:picChg>
      </pc:sldChg>
      <pc:sldChg chg="new del">
        <pc:chgData name="Thúy Mai" userId="222f1c7e07c9bd7a" providerId="LiveId" clId="{06ADFD30-169F-4340-8FB3-4E5864914BC7}" dt="2022-05-02T09:08:02.496" v="9360" actId="680"/>
        <pc:sldMkLst>
          <pc:docMk/>
          <pc:sldMk cId="3796823626" sldId="303"/>
        </pc:sldMkLst>
      </pc:sldChg>
      <pc:sldChg chg="addSp delSp modSp new mod">
        <pc:chgData name="Thúy Mai" userId="222f1c7e07c9bd7a" providerId="LiveId" clId="{06ADFD30-169F-4340-8FB3-4E5864914BC7}" dt="2022-05-02T09:09:41.148" v="9385" actId="14100"/>
        <pc:sldMkLst>
          <pc:docMk/>
          <pc:sldMk cId="615625403" sldId="304"/>
        </pc:sldMkLst>
        <pc:spChg chg="del">
          <ac:chgData name="Thúy Mai" userId="222f1c7e07c9bd7a" providerId="LiveId" clId="{06ADFD30-169F-4340-8FB3-4E5864914BC7}" dt="2022-05-02T09:09:27.439" v="9380" actId="478"/>
          <ac:spMkLst>
            <pc:docMk/>
            <pc:sldMk cId="615625403" sldId="304"/>
            <ac:spMk id="2" creationId="{5682F429-E48A-7E3A-5871-3C1E1325CA62}"/>
          </ac:spMkLst>
        </pc:spChg>
        <pc:spChg chg="del">
          <ac:chgData name="Thúy Mai" userId="222f1c7e07c9bd7a" providerId="LiveId" clId="{06ADFD30-169F-4340-8FB3-4E5864914BC7}" dt="2022-05-02T09:09:12.760" v="9375" actId="931"/>
          <ac:spMkLst>
            <pc:docMk/>
            <pc:sldMk cId="615625403" sldId="304"/>
            <ac:spMk id="3" creationId="{FAD10D1D-08B7-EE85-5268-552B2851648D}"/>
          </ac:spMkLst>
        </pc:spChg>
        <pc:spChg chg="add del mod">
          <ac:chgData name="Thúy Mai" userId="222f1c7e07c9bd7a" providerId="LiveId" clId="{06ADFD30-169F-4340-8FB3-4E5864914BC7}" dt="2022-05-02T09:09:26.373" v="9379" actId="478"/>
          <ac:spMkLst>
            <pc:docMk/>
            <pc:sldMk cId="615625403" sldId="304"/>
            <ac:spMk id="9" creationId="{C9BC06B1-0101-FB3A-B8D1-029493C20F29}"/>
          </ac:spMkLst>
        </pc:spChg>
        <pc:picChg chg="add del mod">
          <ac:chgData name="Thúy Mai" userId="222f1c7e07c9bd7a" providerId="LiveId" clId="{06ADFD30-169F-4340-8FB3-4E5864914BC7}" dt="2022-05-02T09:09:22.508" v="9378" actId="478"/>
          <ac:picMkLst>
            <pc:docMk/>
            <pc:sldMk cId="615625403" sldId="304"/>
            <ac:picMk id="5" creationId="{8907FD9B-5841-E1AD-2E03-AEC2CAB0E257}"/>
          </ac:picMkLst>
        </pc:picChg>
        <pc:picChg chg="add mod">
          <ac:chgData name="Thúy Mai" userId="222f1c7e07c9bd7a" providerId="LiveId" clId="{06ADFD30-169F-4340-8FB3-4E5864914BC7}" dt="2022-05-02T09:09:41.148" v="9385" actId="14100"/>
          <ac:picMkLst>
            <pc:docMk/>
            <pc:sldMk cId="615625403" sldId="304"/>
            <ac:picMk id="7" creationId="{01118662-8EA5-9049-B7D9-159ADB3BEB46}"/>
          </ac:picMkLst>
        </pc:picChg>
      </pc:sldChg>
      <pc:sldChg chg="addSp delSp modSp new mod modAnim">
        <pc:chgData name="Thúy Mai" userId="222f1c7e07c9bd7a" providerId="LiveId" clId="{06ADFD30-169F-4340-8FB3-4E5864914BC7}" dt="2022-05-04T03:34:43.798" v="12978"/>
        <pc:sldMkLst>
          <pc:docMk/>
          <pc:sldMk cId="1694113003" sldId="305"/>
        </pc:sldMkLst>
        <pc:spChg chg="del mod">
          <ac:chgData name="Thúy Mai" userId="222f1c7e07c9bd7a" providerId="LiveId" clId="{06ADFD30-169F-4340-8FB3-4E5864914BC7}" dt="2022-05-02T09:42:50.400" v="9663" actId="478"/>
          <ac:spMkLst>
            <pc:docMk/>
            <pc:sldMk cId="1694113003" sldId="305"/>
            <ac:spMk id="2" creationId="{22C03F3A-AEDD-8A25-7B6F-CD16C56B0FE4}"/>
          </ac:spMkLst>
        </pc:spChg>
        <pc:spChg chg="del">
          <ac:chgData name="Thúy Mai" userId="222f1c7e07c9bd7a" providerId="LiveId" clId="{06ADFD30-169F-4340-8FB3-4E5864914BC7}" dt="2022-05-02T09:42:48.119" v="9661"/>
          <ac:spMkLst>
            <pc:docMk/>
            <pc:sldMk cId="1694113003" sldId="305"/>
            <ac:spMk id="3" creationId="{BDEC3560-73FB-DFE0-AA7A-E8C6F41167A5}"/>
          </ac:spMkLst>
        </pc:spChg>
        <pc:spChg chg="add mod">
          <ac:chgData name="Thúy Mai" userId="222f1c7e07c9bd7a" providerId="LiveId" clId="{06ADFD30-169F-4340-8FB3-4E5864914BC7}" dt="2022-05-02T11:31:24.439" v="11208" actId="1076"/>
          <ac:spMkLst>
            <pc:docMk/>
            <pc:sldMk cId="1694113003" sldId="305"/>
            <ac:spMk id="5" creationId="{FF36077D-BF6D-C35C-29E5-C55A1E723EC0}"/>
          </ac:spMkLst>
        </pc:spChg>
        <pc:spChg chg="add mod">
          <ac:chgData name="Thúy Mai" userId="222f1c7e07c9bd7a" providerId="LiveId" clId="{06ADFD30-169F-4340-8FB3-4E5864914BC7}" dt="2022-05-02T11:30:29.841" v="11192" actId="14100"/>
          <ac:spMkLst>
            <pc:docMk/>
            <pc:sldMk cId="1694113003" sldId="305"/>
            <ac:spMk id="6" creationId="{5E5637E2-34E4-348D-26FA-FDC7800CBDC9}"/>
          </ac:spMkLst>
        </pc:spChg>
        <pc:spChg chg="add mod">
          <ac:chgData name="Thúy Mai" userId="222f1c7e07c9bd7a" providerId="LiveId" clId="{06ADFD30-169F-4340-8FB3-4E5864914BC7}" dt="2022-05-02T10:48:52.563" v="10469" actId="1076"/>
          <ac:spMkLst>
            <pc:docMk/>
            <pc:sldMk cId="1694113003" sldId="305"/>
            <ac:spMk id="7" creationId="{26A6E60C-42D5-0F30-799A-868A86F8E8AE}"/>
          </ac:spMkLst>
        </pc:spChg>
        <pc:spChg chg="add del mod">
          <ac:chgData name="Thúy Mai" userId="222f1c7e07c9bd7a" providerId="LiveId" clId="{06ADFD30-169F-4340-8FB3-4E5864914BC7}" dt="2022-05-02T09:44:07.146" v="9759" actId="478"/>
          <ac:spMkLst>
            <pc:docMk/>
            <pc:sldMk cId="1694113003" sldId="305"/>
            <ac:spMk id="9" creationId="{36E9BEFA-78BE-3E7B-F885-6CF6162986DE}"/>
          </ac:spMkLst>
        </pc:spChg>
        <pc:spChg chg="add mod">
          <ac:chgData name="Thúy Mai" userId="222f1c7e07c9bd7a" providerId="LiveId" clId="{06ADFD30-169F-4340-8FB3-4E5864914BC7}" dt="2022-05-02T10:50:23.129" v="10481" actId="1076"/>
          <ac:spMkLst>
            <pc:docMk/>
            <pc:sldMk cId="1694113003" sldId="305"/>
            <ac:spMk id="16" creationId="{8BFAB668-0EAE-C0A4-B41F-8CCE439B5112}"/>
          </ac:spMkLst>
        </pc:spChg>
        <pc:spChg chg="add del mod">
          <ac:chgData name="Thúy Mai" userId="222f1c7e07c9bd7a" providerId="LiveId" clId="{06ADFD30-169F-4340-8FB3-4E5864914BC7}" dt="2022-05-02T10:16:55.413" v="10047" actId="478"/>
          <ac:spMkLst>
            <pc:docMk/>
            <pc:sldMk cId="1694113003" sldId="305"/>
            <ac:spMk id="17" creationId="{F07A4764-A1DF-D13A-B6FD-2A9309270646}"/>
          </ac:spMkLst>
        </pc:spChg>
        <pc:spChg chg="add mod">
          <ac:chgData name="Thúy Mai" userId="222f1c7e07c9bd7a" providerId="LiveId" clId="{06ADFD30-169F-4340-8FB3-4E5864914BC7}" dt="2022-05-02T11:30:33.321" v="11193" actId="1076"/>
          <ac:spMkLst>
            <pc:docMk/>
            <pc:sldMk cId="1694113003" sldId="305"/>
            <ac:spMk id="18" creationId="{71EBB700-D562-C5A3-015B-B2202166D2C6}"/>
          </ac:spMkLst>
        </pc:spChg>
        <pc:spChg chg="add del">
          <ac:chgData name="Thúy Mai" userId="222f1c7e07c9bd7a" providerId="LiveId" clId="{06ADFD30-169F-4340-8FB3-4E5864914BC7}" dt="2022-05-02T10:19:27.088" v="10087"/>
          <ac:spMkLst>
            <pc:docMk/>
            <pc:sldMk cId="1694113003" sldId="305"/>
            <ac:spMk id="24" creationId="{F0B3D0D6-4B73-E0F6-03D0-36EA910C9F7A}"/>
          </ac:spMkLst>
        </pc:spChg>
        <pc:spChg chg="add mod">
          <ac:chgData name="Thúy Mai" userId="222f1c7e07c9bd7a" providerId="LiveId" clId="{06ADFD30-169F-4340-8FB3-4E5864914BC7}" dt="2022-05-02T10:51:35.786" v="10570" actId="1076"/>
          <ac:spMkLst>
            <pc:docMk/>
            <pc:sldMk cId="1694113003" sldId="305"/>
            <ac:spMk id="25" creationId="{2F3A5F1B-C059-B8DC-70FB-CAB03E91800A}"/>
          </ac:spMkLst>
        </pc:spChg>
        <pc:spChg chg="add del mod">
          <ac:chgData name="Thúy Mai" userId="222f1c7e07c9bd7a" providerId="LiveId" clId="{06ADFD30-169F-4340-8FB3-4E5864914BC7}" dt="2022-05-02T10:24:52.732" v="10126" actId="478"/>
          <ac:spMkLst>
            <pc:docMk/>
            <pc:sldMk cId="1694113003" sldId="305"/>
            <ac:spMk id="26" creationId="{9891318A-A6BD-D271-87C3-73398754897D}"/>
          </ac:spMkLst>
        </pc:spChg>
        <pc:spChg chg="add mod">
          <ac:chgData name="Thúy Mai" userId="222f1c7e07c9bd7a" providerId="LiveId" clId="{06ADFD30-169F-4340-8FB3-4E5864914BC7}" dt="2022-05-02T10:50:40.928" v="10487" actId="1076"/>
          <ac:spMkLst>
            <pc:docMk/>
            <pc:sldMk cId="1694113003" sldId="305"/>
            <ac:spMk id="29" creationId="{03D42441-3C19-55BA-726B-ACFC1D7EE63D}"/>
          </ac:spMkLst>
        </pc:spChg>
        <pc:spChg chg="add del mod">
          <ac:chgData name="Thúy Mai" userId="222f1c7e07c9bd7a" providerId="LiveId" clId="{06ADFD30-169F-4340-8FB3-4E5864914BC7}" dt="2022-05-02T10:48:03.312" v="10452"/>
          <ac:spMkLst>
            <pc:docMk/>
            <pc:sldMk cId="1694113003" sldId="305"/>
            <ac:spMk id="33" creationId="{41CD3571-C32E-E3F5-0A5B-035F49E656E9}"/>
          </ac:spMkLst>
        </pc:spChg>
        <pc:spChg chg="add mod">
          <ac:chgData name="Thúy Mai" userId="222f1c7e07c9bd7a" providerId="LiveId" clId="{06ADFD30-169F-4340-8FB3-4E5864914BC7}" dt="2022-05-02T11:30:36.083" v="11194" actId="1076"/>
          <ac:spMkLst>
            <pc:docMk/>
            <pc:sldMk cId="1694113003" sldId="305"/>
            <ac:spMk id="34" creationId="{3D8A287F-0877-B8C8-2304-124F9F672CB0}"/>
          </ac:spMkLst>
        </pc:spChg>
        <pc:spChg chg="add mod">
          <ac:chgData name="Thúy Mai" userId="222f1c7e07c9bd7a" providerId="LiveId" clId="{06ADFD30-169F-4340-8FB3-4E5864914BC7}" dt="2022-05-02T10:51:39.662" v="10571" actId="1076"/>
          <ac:spMkLst>
            <pc:docMk/>
            <pc:sldMk cId="1694113003" sldId="305"/>
            <ac:spMk id="35" creationId="{D7B8BCC7-3FD1-0552-469F-D7FAC1D7B5C5}"/>
          </ac:spMkLst>
        </pc:spChg>
        <pc:spChg chg="add mod">
          <ac:chgData name="Thúy Mai" userId="222f1c7e07c9bd7a" providerId="LiveId" clId="{06ADFD30-169F-4340-8FB3-4E5864914BC7}" dt="2022-05-02T10:51:41.545" v="10572" actId="1076"/>
          <ac:spMkLst>
            <pc:docMk/>
            <pc:sldMk cId="1694113003" sldId="305"/>
            <ac:spMk id="38" creationId="{BDA282C7-B641-1A59-C618-1AACDB4EE8C6}"/>
          </ac:spMkLst>
        </pc:spChg>
        <pc:spChg chg="add del mod">
          <ac:chgData name="Thúy Mai" userId="222f1c7e07c9bd7a" providerId="LiveId" clId="{06ADFD30-169F-4340-8FB3-4E5864914BC7}" dt="2022-05-02T10:59:08.123" v="10727" actId="478"/>
          <ac:spMkLst>
            <pc:docMk/>
            <pc:sldMk cId="1694113003" sldId="305"/>
            <ac:spMk id="39" creationId="{0FD849C0-5C5E-BDD8-FBBF-1A2C85154DB8}"/>
          </ac:spMkLst>
        </pc:spChg>
        <pc:graphicFrameChg chg="add del mod">
          <ac:chgData name="Thúy Mai" userId="222f1c7e07c9bd7a" providerId="LiveId" clId="{06ADFD30-169F-4340-8FB3-4E5864914BC7}" dt="2022-05-02T09:44:05.435" v="9758" actId="478"/>
          <ac:graphicFrameMkLst>
            <pc:docMk/>
            <pc:sldMk cId="1694113003" sldId="305"/>
            <ac:graphicFrameMk id="4" creationId="{4822CD21-A51B-0847-4EBB-263C8D321255}"/>
          </ac:graphicFrameMkLst>
        </pc:graphicFrameChg>
        <pc:graphicFrameChg chg="add del mod">
          <ac:chgData name="Thúy Mai" userId="222f1c7e07c9bd7a" providerId="LiveId" clId="{06ADFD30-169F-4340-8FB3-4E5864914BC7}" dt="2022-05-02T09:52:40.204" v="9765"/>
          <ac:graphicFrameMkLst>
            <pc:docMk/>
            <pc:sldMk cId="1694113003" sldId="305"/>
            <ac:graphicFrameMk id="10" creationId="{BA4802BB-4D1F-2689-6E9A-FA31ACE5513A}"/>
          </ac:graphicFrameMkLst>
        </pc:graphicFrameChg>
        <pc:graphicFrameChg chg="add del mod">
          <ac:chgData name="Thúy Mai" userId="222f1c7e07c9bd7a" providerId="LiveId" clId="{06ADFD30-169F-4340-8FB3-4E5864914BC7}" dt="2022-05-02T09:52:40.204" v="9765"/>
          <ac:graphicFrameMkLst>
            <pc:docMk/>
            <pc:sldMk cId="1694113003" sldId="305"/>
            <ac:graphicFrameMk id="11" creationId="{326D585F-3FF3-CFDF-C2C8-4B94C3CD3D8C}"/>
          </ac:graphicFrameMkLst>
        </pc:graphicFrameChg>
        <pc:graphicFrameChg chg="add del mod">
          <ac:chgData name="Thúy Mai" userId="222f1c7e07c9bd7a" providerId="LiveId" clId="{06ADFD30-169F-4340-8FB3-4E5864914BC7}" dt="2022-05-02T10:08:59.698" v="9983"/>
          <ac:graphicFrameMkLst>
            <pc:docMk/>
            <pc:sldMk cId="1694113003" sldId="305"/>
            <ac:graphicFrameMk id="12" creationId="{CA5F6E64-A7C0-0C1B-3FFA-D3A5439EB86B}"/>
          </ac:graphicFrameMkLst>
        </pc:graphicFrameChg>
        <pc:graphicFrameChg chg="add del mod">
          <ac:chgData name="Thúy Mai" userId="222f1c7e07c9bd7a" providerId="LiveId" clId="{06ADFD30-169F-4340-8FB3-4E5864914BC7}" dt="2022-05-02T10:18:46.656" v="10079" actId="478"/>
          <ac:graphicFrameMkLst>
            <pc:docMk/>
            <pc:sldMk cId="1694113003" sldId="305"/>
            <ac:graphicFrameMk id="13" creationId="{4675B6DE-4DFA-3870-E5D0-E6CD050AE3BD}"/>
          </ac:graphicFrameMkLst>
        </pc:graphicFrameChg>
        <pc:graphicFrameChg chg="add del mod">
          <ac:chgData name="Thúy Mai" userId="222f1c7e07c9bd7a" providerId="LiveId" clId="{06ADFD30-169F-4340-8FB3-4E5864914BC7}" dt="2022-05-02T10:17:05.676" v="10054"/>
          <ac:graphicFrameMkLst>
            <pc:docMk/>
            <pc:sldMk cId="1694113003" sldId="305"/>
            <ac:graphicFrameMk id="19" creationId="{CEE33343-3627-E9D2-6803-2F2C8CAD68E8}"/>
          </ac:graphicFrameMkLst>
        </pc:graphicFrameChg>
        <pc:graphicFrameChg chg="add del mod">
          <ac:chgData name="Thúy Mai" userId="222f1c7e07c9bd7a" providerId="LiveId" clId="{06ADFD30-169F-4340-8FB3-4E5864914BC7}" dt="2022-05-02T10:18:06.492" v="10077" actId="478"/>
          <ac:graphicFrameMkLst>
            <pc:docMk/>
            <pc:sldMk cId="1694113003" sldId="305"/>
            <ac:graphicFrameMk id="20" creationId="{5C4C994B-6A7E-B09E-57CC-64BC7A39D185}"/>
          </ac:graphicFrameMkLst>
        </pc:graphicFrameChg>
        <pc:graphicFrameChg chg="add del mod">
          <ac:chgData name="Thúy Mai" userId="222f1c7e07c9bd7a" providerId="LiveId" clId="{06ADFD30-169F-4340-8FB3-4E5864914BC7}" dt="2022-05-02T10:17:12.036" v="10058"/>
          <ac:graphicFrameMkLst>
            <pc:docMk/>
            <pc:sldMk cId="1694113003" sldId="305"/>
            <ac:graphicFrameMk id="21" creationId="{B3102C04-EA43-B6AC-247C-5B1F379D599C}"/>
          </ac:graphicFrameMkLst>
        </pc:graphicFrameChg>
        <pc:graphicFrameChg chg="add del mod modGraphic">
          <ac:chgData name="Thúy Mai" userId="222f1c7e07c9bd7a" providerId="LiveId" clId="{06ADFD30-169F-4340-8FB3-4E5864914BC7}" dt="2022-05-02T10:18:42.641" v="10078" actId="478"/>
          <ac:graphicFrameMkLst>
            <pc:docMk/>
            <pc:sldMk cId="1694113003" sldId="305"/>
            <ac:graphicFrameMk id="22" creationId="{B8FAEE92-8659-7847-FCB4-B8AE5749EE59}"/>
          </ac:graphicFrameMkLst>
        </pc:graphicFrameChg>
        <pc:graphicFrameChg chg="add del mod">
          <ac:chgData name="Thúy Mai" userId="222f1c7e07c9bd7a" providerId="LiveId" clId="{06ADFD30-169F-4340-8FB3-4E5864914BC7}" dt="2022-05-02T10:23:13.920" v="10098"/>
          <ac:graphicFrameMkLst>
            <pc:docMk/>
            <pc:sldMk cId="1694113003" sldId="305"/>
            <ac:graphicFrameMk id="27" creationId="{C144EB49-310A-0E56-A17D-3ED76D5291D3}"/>
          </ac:graphicFrameMkLst>
        </pc:graphicFrameChg>
        <pc:graphicFrameChg chg="add del mod modGraphic">
          <ac:chgData name="Thúy Mai" userId="222f1c7e07c9bd7a" providerId="LiveId" clId="{06ADFD30-169F-4340-8FB3-4E5864914BC7}" dt="2022-05-02T10:23:22.584" v="10102" actId="478"/>
          <ac:graphicFrameMkLst>
            <pc:docMk/>
            <pc:sldMk cId="1694113003" sldId="305"/>
            <ac:graphicFrameMk id="28" creationId="{0D6077FE-708F-97E6-EC3E-26BD3BE4B66B}"/>
          </ac:graphicFrameMkLst>
        </pc:graphicFrameChg>
        <pc:graphicFrameChg chg="add del mod">
          <ac:chgData name="Thúy Mai" userId="222f1c7e07c9bd7a" providerId="LiveId" clId="{06ADFD30-169F-4340-8FB3-4E5864914BC7}" dt="2022-05-02T10:47:27.596" v="10442" actId="478"/>
          <ac:graphicFrameMkLst>
            <pc:docMk/>
            <pc:sldMk cId="1694113003" sldId="305"/>
            <ac:graphicFrameMk id="30" creationId="{565D12D3-E512-F0F1-B4B0-47A2480F2F6C}"/>
          </ac:graphicFrameMkLst>
        </pc:graphicFrameChg>
        <pc:graphicFrameChg chg="add del mod">
          <ac:chgData name="Thúy Mai" userId="222f1c7e07c9bd7a" providerId="LiveId" clId="{06ADFD30-169F-4340-8FB3-4E5864914BC7}" dt="2022-05-02T10:45:16.089" v="10405"/>
          <ac:graphicFrameMkLst>
            <pc:docMk/>
            <pc:sldMk cId="1694113003" sldId="305"/>
            <ac:graphicFrameMk id="31" creationId="{ABFD8172-87DD-2A37-543C-2AEFFF3BC952}"/>
          </ac:graphicFrameMkLst>
        </pc:graphicFrameChg>
        <pc:graphicFrameChg chg="add del mod">
          <ac:chgData name="Thúy Mai" userId="222f1c7e07c9bd7a" providerId="LiveId" clId="{06ADFD30-169F-4340-8FB3-4E5864914BC7}" dt="2022-05-02T10:50:49.835" v="10492"/>
          <ac:graphicFrameMkLst>
            <pc:docMk/>
            <pc:sldMk cId="1694113003" sldId="305"/>
            <ac:graphicFrameMk id="36" creationId="{202D9A14-F331-8111-606F-E15049A0C9C0}"/>
          </ac:graphicFrameMkLst>
        </pc:graphicFrameChg>
        <pc:graphicFrameChg chg="add del mod">
          <ac:chgData name="Thúy Mai" userId="222f1c7e07c9bd7a" providerId="LiveId" clId="{06ADFD30-169F-4340-8FB3-4E5864914BC7}" dt="2022-05-02T10:51:33.594" v="10569" actId="478"/>
          <ac:graphicFrameMkLst>
            <pc:docMk/>
            <pc:sldMk cId="1694113003" sldId="305"/>
            <ac:graphicFrameMk id="37" creationId="{B2926528-E6EF-FEBF-D554-43B389E37DF1}"/>
          </ac:graphicFrameMkLst>
        </pc:graphicFrameChg>
        <pc:picChg chg="add mod">
          <ac:chgData name="Thúy Mai" userId="222f1c7e07c9bd7a" providerId="LiveId" clId="{06ADFD30-169F-4340-8FB3-4E5864914BC7}" dt="2022-05-02T10:48:56.954" v="10470" actId="1076"/>
          <ac:picMkLst>
            <pc:docMk/>
            <pc:sldMk cId="1694113003" sldId="305"/>
            <ac:picMk id="15" creationId="{A2F6F685-344F-AAD7-2B95-F5A8CA0E9FE1}"/>
          </ac:picMkLst>
        </pc:picChg>
      </pc:sldChg>
      <pc:sldChg chg="addSp delSp modSp new del mod">
        <pc:chgData name="Thúy Mai" userId="222f1c7e07c9bd7a" providerId="LiveId" clId="{06ADFD30-169F-4340-8FB3-4E5864914BC7}" dt="2022-05-02T10:03:18.190" v="9925" actId="47"/>
        <pc:sldMkLst>
          <pc:docMk/>
          <pc:sldMk cId="635460776" sldId="306"/>
        </pc:sldMkLst>
        <pc:spChg chg="del">
          <ac:chgData name="Thúy Mai" userId="222f1c7e07c9bd7a" providerId="LiveId" clId="{06ADFD30-169F-4340-8FB3-4E5864914BC7}" dt="2022-05-02T09:54:32.750" v="9768" actId="478"/>
          <ac:spMkLst>
            <pc:docMk/>
            <pc:sldMk cId="635460776" sldId="306"/>
            <ac:spMk id="2" creationId="{2B07A976-EA6E-6616-9183-6EA973BE8A80}"/>
          </ac:spMkLst>
        </pc:spChg>
        <pc:spChg chg="del">
          <ac:chgData name="Thúy Mai" userId="222f1c7e07c9bd7a" providerId="LiveId" clId="{06ADFD30-169F-4340-8FB3-4E5864914BC7}" dt="2022-05-02T09:54:29.824" v="9767"/>
          <ac:spMkLst>
            <pc:docMk/>
            <pc:sldMk cId="635460776" sldId="306"/>
            <ac:spMk id="3" creationId="{C69AE5E6-4402-267F-D39C-9EB2A0191B99}"/>
          </ac:spMkLst>
        </pc:spChg>
        <pc:spChg chg="add mod">
          <ac:chgData name="Thúy Mai" userId="222f1c7e07c9bd7a" providerId="LiveId" clId="{06ADFD30-169F-4340-8FB3-4E5864914BC7}" dt="2022-05-02T09:58:22.075" v="9846" actId="21"/>
          <ac:spMkLst>
            <pc:docMk/>
            <pc:sldMk cId="635460776" sldId="306"/>
            <ac:spMk id="7" creationId="{3129CAFF-A40F-186C-40CC-1CA117D7A937}"/>
          </ac:spMkLst>
        </pc:spChg>
        <pc:graphicFrameChg chg="add mod">
          <ac:chgData name="Thúy Mai" userId="222f1c7e07c9bd7a" providerId="LiveId" clId="{06ADFD30-169F-4340-8FB3-4E5864914BC7}" dt="2022-05-02T09:57:59.357" v="9842" actId="1076"/>
          <ac:graphicFrameMkLst>
            <pc:docMk/>
            <pc:sldMk cId="635460776" sldId="306"/>
            <ac:graphicFrameMk id="4" creationId="{EE3DAC5B-864D-494E-DC83-6D48DEBBE9A1}"/>
          </ac:graphicFrameMkLst>
        </pc:graphicFrameChg>
        <pc:graphicFrameChg chg="add del mod modGraphic">
          <ac:chgData name="Thúy Mai" userId="222f1c7e07c9bd7a" providerId="LiveId" clId="{06ADFD30-169F-4340-8FB3-4E5864914BC7}" dt="2022-05-02T09:54:37.364" v="9770" actId="478"/>
          <ac:graphicFrameMkLst>
            <pc:docMk/>
            <pc:sldMk cId="635460776" sldId="306"/>
            <ac:graphicFrameMk id="5" creationId="{96BDA0F8-19B6-ABEB-3F07-49C2404B9611}"/>
          </ac:graphicFrameMkLst>
        </pc:graphicFrameChg>
        <pc:graphicFrameChg chg="add del mod">
          <ac:chgData name="Thúy Mai" userId="222f1c7e07c9bd7a" providerId="LiveId" clId="{06ADFD30-169F-4340-8FB3-4E5864914BC7}" dt="2022-05-02T09:58:02.229" v="9844" actId="21"/>
          <ac:graphicFrameMkLst>
            <pc:docMk/>
            <pc:sldMk cId="635460776" sldId="306"/>
            <ac:graphicFrameMk id="6" creationId="{B67E9E43-4EFA-CE4E-52A8-EC6F217BE8D3}"/>
          </ac:graphicFrameMkLst>
        </pc:graphicFrameChg>
      </pc:sldChg>
      <pc:sldChg chg="addSp delSp modSp add mod delAnim modAnim">
        <pc:chgData name="Thúy Mai" userId="222f1c7e07c9bd7a" providerId="LiveId" clId="{06ADFD30-169F-4340-8FB3-4E5864914BC7}" dt="2022-05-04T03:25:47.186" v="12879"/>
        <pc:sldMkLst>
          <pc:docMk/>
          <pc:sldMk cId="103362558" sldId="307"/>
        </pc:sldMkLst>
        <pc:spChg chg="add mod">
          <ac:chgData name="Thúy Mai" userId="222f1c7e07c9bd7a" providerId="LiveId" clId="{06ADFD30-169F-4340-8FB3-4E5864914BC7}" dt="2022-05-02T09:57:17.885" v="9835" actId="207"/>
          <ac:spMkLst>
            <pc:docMk/>
            <pc:sldMk cId="103362558" sldId="307"/>
            <ac:spMk id="6" creationId="{966DDFB1-CA2F-940D-A89D-163371591130}"/>
          </ac:spMkLst>
        </pc:spChg>
        <pc:spChg chg="del mod">
          <ac:chgData name="Thúy Mai" userId="222f1c7e07c9bd7a" providerId="LiveId" clId="{06ADFD30-169F-4340-8FB3-4E5864914BC7}" dt="2022-05-02T09:55:21.636" v="9784" actId="478"/>
          <ac:spMkLst>
            <pc:docMk/>
            <pc:sldMk cId="103362558" sldId="307"/>
            <ac:spMk id="7" creationId="{FCD0320C-4DC8-422F-BD9A-42077ECC2144}"/>
          </ac:spMkLst>
        </pc:spChg>
        <pc:spChg chg="mod">
          <ac:chgData name="Thúy Mai" userId="222f1c7e07c9bd7a" providerId="LiveId" clId="{06ADFD30-169F-4340-8FB3-4E5864914BC7}" dt="2022-05-02T10:29:33.574" v="10147" actId="1076"/>
          <ac:spMkLst>
            <pc:docMk/>
            <pc:sldMk cId="103362558" sldId="307"/>
            <ac:spMk id="9" creationId="{070E6CC4-7691-4F18-AA9A-A9B6D80763DF}"/>
          </ac:spMkLst>
        </pc:spChg>
        <pc:spChg chg="add mod">
          <ac:chgData name="Thúy Mai" userId="222f1c7e07c9bd7a" providerId="LiveId" clId="{06ADFD30-169F-4340-8FB3-4E5864914BC7}" dt="2022-05-02T10:29:36.435" v="10148" actId="1076"/>
          <ac:spMkLst>
            <pc:docMk/>
            <pc:sldMk cId="103362558" sldId="307"/>
            <ac:spMk id="10" creationId="{CC285899-916A-14CC-CF11-1CF3AA3646F9}"/>
          </ac:spMkLst>
        </pc:spChg>
        <pc:spChg chg="add mod">
          <ac:chgData name="Thúy Mai" userId="222f1c7e07c9bd7a" providerId="LiveId" clId="{06ADFD30-169F-4340-8FB3-4E5864914BC7}" dt="2022-05-02T10:29:46.795" v="10150" actId="1076"/>
          <ac:spMkLst>
            <pc:docMk/>
            <pc:sldMk cId="103362558" sldId="307"/>
            <ac:spMk id="16" creationId="{12AADB97-9F66-50D8-1310-0AA0F56424B1}"/>
          </ac:spMkLst>
        </pc:spChg>
        <pc:graphicFrameChg chg="add del mod">
          <ac:chgData name="Thúy Mai" userId="222f1c7e07c9bd7a" providerId="LiveId" clId="{06ADFD30-169F-4340-8FB3-4E5864914BC7}" dt="2022-05-02T10:00:10.122" v="9873"/>
          <ac:graphicFrameMkLst>
            <pc:docMk/>
            <pc:sldMk cId="103362558" sldId="307"/>
            <ac:graphicFrameMk id="3" creationId="{B660E885-3A00-DB79-29D1-F5F5836AF07E}"/>
          </ac:graphicFrameMkLst>
        </pc:graphicFrameChg>
        <pc:graphicFrameChg chg="add del mod">
          <ac:chgData name="Thúy Mai" userId="222f1c7e07c9bd7a" providerId="LiveId" clId="{06ADFD30-169F-4340-8FB3-4E5864914BC7}" dt="2022-05-02T10:00:10.122" v="9873"/>
          <ac:graphicFrameMkLst>
            <pc:docMk/>
            <pc:sldMk cId="103362558" sldId="307"/>
            <ac:graphicFrameMk id="4" creationId="{369E0137-1595-F88C-E518-8601A4931AC9}"/>
          </ac:graphicFrameMkLst>
        </pc:graphicFrameChg>
        <pc:graphicFrameChg chg="del">
          <ac:chgData name="Thúy Mai" userId="222f1c7e07c9bd7a" providerId="LiveId" clId="{06ADFD30-169F-4340-8FB3-4E5864914BC7}" dt="2022-05-02T09:57:54.119" v="9841" actId="478"/>
          <ac:graphicFrameMkLst>
            <pc:docMk/>
            <pc:sldMk cId="103362558" sldId="307"/>
            <ac:graphicFrameMk id="5" creationId="{11337565-0335-42CE-B119-C81372888A5E}"/>
          </ac:graphicFrameMkLst>
        </pc:graphicFrameChg>
        <pc:graphicFrameChg chg="add mod modGraphic">
          <ac:chgData name="Thúy Mai" userId="222f1c7e07c9bd7a" providerId="LiveId" clId="{06ADFD30-169F-4340-8FB3-4E5864914BC7}" dt="2022-05-02T10:31:32.143" v="10153" actId="1076"/>
          <ac:graphicFrameMkLst>
            <pc:docMk/>
            <pc:sldMk cId="103362558" sldId="307"/>
            <ac:graphicFrameMk id="8" creationId="{40C1466D-1E67-62FE-6DC1-CDB7815F19BB}"/>
          </ac:graphicFrameMkLst>
        </pc:graphicFrameChg>
        <pc:graphicFrameChg chg="add del mod">
          <ac:chgData name="Thúy Mai" userId="222f1c7e07c9bd7a" providerId="LiveId" clId="{06ADFD30-169F-4340-8FB3-4E5864914BC7}" dt="2022-05-02T10:00:10.122" v="9873"/>
          <ac:graphicFrameMkLst>
            <pc:docMk/>
            <pc:sldMk cId="103362558" sldId="307"/>
            <ac:graphicFrameMk id="11" creationId="{52BC52C6-3D51-609A-5224-F35249B56DB9}"/>
          </ac:graphicFrameMkLst>
        </pc:graphicFrameChg>
        <pc:graphicFrameChg chg="add del mod">
          <ac:chgData name="Thúy Mai" userId="222f1c7e07c9bd7a" providerId="LiveId" clId="{06ADFD30-169F-4340-8FB3-4E5864914BC7}" dt="2022-05-02T10:00:11.626" v="9876"/>
          <ac:graphicFrameMkLst>
            <pc:docMk/>
            <pc:sldMk cId="103362558" sldId="307"/>
            <ac:graphicFrameMk id="12" creationId="{BC5817D6-9943-A2C4-01FF-144D03DF58B1}"/>
          </ac:graphicFrameMkLst>
        </pc:graphicFrameChg>
        <pc:graphicFrameChg chg="add del mod">
          <ac:chgData name="Thúy Mai" userId="222f1c7e07c9bd7a" providerId="LiveId" clId="{06ADFD30-169F-4340-8FB3-4E5864914BC7}" dt="2022-05-02T10:00:28.627" v="9884" actId="478"/>
          <ac:graphicFrameMkLst>
            <pc:docMk/>
            <pc:sldMk cId="103362558" sldId="307"/>
            <ac:graphicFrameMk id="13" creationId="{BBB2ED84-565B-1CDD-477B-B8B0AB44C298}"/>
          </ac:graphicFrameMkLst>
        </pc:graphicFrameChg>
        <pc:graphicFrameChg chg="add del mod modGraphic">
          <ac:chgData name="Thúy Mai" userId="222f1c7e07c9bd7a" providerId="LiveId" clId="{06ADFD30-169F-4340-8FB3-4E5864914BC7}" dt="2022-05-02T10:00:21.444" v="9881" actId="478"/>
          <ac:graphicFrameMkLst>
            <pc:docMk/>
            <pc:sldMk cId="103362558" sldId="307"/>
            <ac:graphicFrameMk id="14" creationId="{FBFF7A17-DFB1-377E-ECD4-80C58F3D3D9C}"/>
          </ac:graphicFrameMkLst>
        </pc:graphicFrameChg>
        <pc:graphicFrameChg chg="add del mod">
          <ac:chgData name="Thúy Mai" userId="222f1c7e07c9bd7a" providerId="LiveId" clId="{06ADFD30-169F-4340-8FB3-4E5864914BC7}" dt="2022-05-02T10:01:10.801" v="9896"/>
          <ac:graphicFrameMkLst>
            <pc:docMk/>
            <pc:sldMk cId="103362558" sldId="307"/>
            <ac:graphicFrameMk id="17" creationId="{9DEED56F-A4D9-20B6-B25E-CA64256C3F2B}"/>
          </ac:graphicFrameMkLst>
        </pc:graphicFrameChg>
        <pc:graphicFrameChg chg="add mod modGraphic">
          <ac:chgData name="Thúy Mai" userId="222f1c7e07c9bd7a" providerId="LiveId" clId="{06ADFD30-169F-4340-8FB3-4E5864914BC7}" dt="2022-05-02T10:29:43.395" v="10149" actId="1076"/>
          <ac:graphicFrameMkLst>
            <pc:docMk/>
            <pc:sldMk cId="103362558" sldId="307"/>
            <ac:graphicFrameMk id="18" creationId="{5B325282-D673-0D71-9E0F-419DF9D8AACC}"/>
          </ac:graphicFrameMkLst>
        </pc:graphicFrameChg>
      </pc:sldChg>
      <pc:sldChg chg="addSp delSp modSp new mod ord modAnim">
        <pc:chgData name="Thúy Mai" userId="222f1c7e07c9bd7a" providerId="LiveId" clId="{06ADFD30-169F-4340-8FB3-4E5864914BC7}" dt="2022-05-04T03:38:10.156" v="13034"/>
        <pc:sldMkLst>
          <pc:docMk/>
          <pc:sldMk cId="3640312010" sldId="308"/>
        </pc:sldMkLst>
        <pc:spChg chg="del">
          <ac:chgData name="Thúy Mai" userId="222f1c7e07c9bd7a" providerId="LiveId" clId="{06ADFD30-169F-4340-8FB3-4E5864914BC7}" dt="2022-05-02T10:03:42.039" v="9927" actId="478"/>
          <ac:spMkLst>
            <pc:docMk/>
            <pc:sldMk cId="3640312010" sldId="308"/>
            <ac:spMk id="2" creationId="{4CEE5AA9-67FD-BE39-1A5F-65353DD63F49}"/>
          </ac:spMkLst>
        </pc:spChg>
        <pc:spChg chg="del">
          <ac:chgData name="Thúy Mai" userId="222f1c7e07c9bd7a" providerId="LiveId" clId="{06ADFD30-169F-4340-8FB3-4E5864914BC7}" dt="2022-05-02T10:03:44.395" v="9928" actId="478"/>
          <ac:spMkLst>
            <pc:docMk/>
            <pc:sldMk cId="3640312010" sldId="308"/>
            <ac:spMk id="3" creationId="{1733256E-E7A9-58A5-1301-726A055FEC39}"/>
          </ac:spMkLst>
        </pc:spChg>
        <pc:spChg chg="add del mod">
          <ac:chgData name="Thúy Mai" userId="222f1c7e07c9bd7a" providerId="LiveId" clId="{06ADFD30-169F-4340-8FB3-4E5864914BC7}" dt="2022-05-02T10:04:25.729" v="9946" actId="478"/>
          <ac:spMkLst>
            <pc:docMk/>
            <pc:sldMk cId="3640312010" sldId="308"/>
            <ac:spMk id="6" creationId="{CB5A3F6E-7BA2-2F64-C137-535D475D31C8}"/>
          </ac:spMkLst>
        </pc:spChg>
        <pc:spChg chg="add mod">
          <ac:chgData name="Thúy Mai" userId="222f1c7e07c9bd7a" providerId="LiveId" clId="{06ADFD30-169F-4340-8FB3-4E5864914BC7}" dt="2022-05-04T03:37:53.435" v="13031" actId="20577"/>
          <ac:spMkLst>
            <pc:docMk/>
            <pc:sldMk cId="3640312010" sldId="308"/>
            <ac:spMk id="7" creationId="{E887C3D6-C37D-7639-128B-98F5A3C676F5}"/>
          </ac:spMkLst>
        </pc:spChg>
        <pc:spChg chg="add mod">
          <ac:chgData name="Thúy Mai" userId="222f1c7e07c9bd7a" providerId="LiveId" clId="{06ADFD30-169F-4340-8FB3-4E5864914BC7}" dt="2022-05-02T10:05:18.886" v="9954" actId="207"/>
          <ac:spMkLst>
            <pc:docMk/>
            <pc:sldMk cId="3640312010" sldId="308"/>
            <ac:spMk id="9" creationId="{9B4DFBFD-3BBF-4F21-2D45-7DD5DDB9F81E}"/>
          </ac:spMkLst>
        </pc:spChg>
        <pc:graphicFrameChg chg="add del mod">
          <ac:chgData name="Thúy Mai" userId="222f1c7e07c9bd7a" providerId="LiveId" clId="{06ADFD30-169F-4340-8FB3-4E5864914BC7}" dt="2022-05-02T10:03:45.190" v="9931"/>
          <ac:graphicFrameMkLst>
            <pc:docMk/>
            <pc:sldMk cId="3640312010" sldId="308"/>
            <ac:graphicFrameMk id="4" creationId="{3208D476-6B69-A399-1395-EF304F52E53C}"/>
          </ac:graphicFrameMkLst>
        </pc:graphicFrameChg>
        <pc:graphicFrameChg chg="add del mod">
          <ac:chgData name="Thúy Mai" userId="222f1c7e07c9bd7a" providerId="LiveId" clId="{06ADFD30-169F-4340-8FB3-4E5864914BC7}" dt="2022-05-02T10:05:29.847" v="9957"/>
          <ac:graphicFrameMkLst>
            <pc:docMk/>
            <pc:sldMk cId="3640312010" sldId="308"/>
            <ac:graphicFrameMk id="10" creationId="{931DE1A9-7DEE-0ACC-6CD4-0BDBC31AB8E7}"/>
          </ac:graphicFrameMkLst>
        </pc:graphicFrameChg>
        <pc:graphicFrameChg chg="add mod modGraphic">
          <ac:chgData name="Thúy Mai" userId="222f1c7e07c9bd7a" providerId="LiveId" clId="{06ADFD30-169F-4340-8FB3-4E5864914BC7}" dt="2022-05-02T10:07:14.596" v="9978" actId="1076"/>
          <ac:graphicFrameMkLst>
            <pc:docMk/>
            <pc:sldMk cId="3640312010" sldId="308"/>
            <ac:graphicFrameMk id="11" creationId="{1C5DF145-AEBF-18F8-FE9C-64BCF107D5D1}"/>
          </ac:graphicFrameMkLst>
        </pc:graphicFrameChg>
      </pc:sldChg>
      <pc:sldChg chg="addSp delSp modSp new mod modAnim addCm delCm">
        <pc:chgData name="Thúy Mai" userId="222f1c7e07c9bd7a" providerId="LiveId" clId="{06ADFD30-169F-4340-8FB3-4E5864914BC7}" dt="2022-05-04T03:31:41.755" v="12943" actId="1076"/>
        <pc:sldMkLst>
          <pc:docMk/>
          <pc:sldMk cId="246075280" sldId="309"/>
        </pc:sldMkLst>
        <pc:spChg chg="del">
          <ac:chgData name="Thúy Mai" userId="222f1c7e07c9bd7a" providerId="LiveId" clId="{06ADFD30-169F-4340-8FB3-4E5864914BC7}" dt="2022-05-02T10:33:00.662" v="10155" actId="478"/>
          <ac:spMkLst>
            <pc:docMk/>
            <pc:sldMk cId="246075280" sldId="309"/>
            <ac:spMk id="2" creationId="{A4ACC03B-8A6C-1E70-0135-7E8F0ABCCAD7}"/>
          </ac:spMkLst>
        </pc:spChg>
        <pc:spChg chg="del">
          <ac:chgData name="Thúy Mai" userId="222f1c7e07c9bd7a" providerId="LiveId" clId="{06ADFD30-169F-4340-8FB3-4E5864914BC7}" dt="2022-05-02T10:33:16.882" v="10203" actId="478"/>
          <ac:spMkLst>
            <pc:docMk/>
            <pc:sldMk cId="246075280" sldId="309"/>
            <ac:spMk id="3" creationId="{40FF319F-B63E-D80E-DA63-07ACB2755E79}"/>
          </ac:spMkLst>
        </pc:spChg>
        <pc:spChg chg="add mod">
          <ac:chgData name="Thúy Mai" userId="222f1c7e07c9bd7a" providerId="LiveId" clId="{06ADFD30-169F-4340-8FB3-4E5864914BC7}" dt="2022-05-04T03:28:58.604" v="12902" actId="1076"/>
          <ac:spMkLst>
            <pc:docMk/>
            <pc:sldMk cId="246075280" sldId="309"/>
            <ac:spMk id="4" creationId="{30454A81-E0E7-DFA5-ADD1-E822A3756561}"/>
          </ac:spMkLst>
        </pc:spChg>
        <pc:spChg chg="add mod">
          <ac:chgData name="Thúy Mai" userId="222f1c7e07c9bd7a" providerId="LiveId" clId="{06ADFD30-169F-4340-8FB3-4E5864914BC7}" dt="2022-05-04T03:31:36.801" v="12940" actId="14100"/>
          <ac:spMkLst>
            <pc:docMk/>
            <pc:sldMk cId="246075280" sldId="309"/>
            <ac:spMk id="7" creationId="{6CA40DB0-3F11-7761-5D11-3A683F6199BE}"/>
          </ac:spMkLst>
        </pc:spChg>
        <pc:spChg chg="add mod">
          <ac:chgData name="Thúy Mai" userId="222f1c7e07c9bd7a" providerId="LiveId" clId="{06ADFD30-169F-4340-8FB3-4E5864914BC7}" dt="2022-05-04T03:30:13.279" v="12924" actId="1076"/>
          <ac:spMkLst>
            <pc:docMk/>
            <pc:sldMk cId="246075280" sldId="309"/>
            <ac:spMk id="18" creationId="{A9F0DB76-6483-610D-AE8A-00DEDEE92BA0}"/>
          </ac:spMkLst>
        </pc:spChg>
        <pc:spChg chg="add mod">
          <ac:chgData name="Thúy Mai" userId="222f1c7e07c9bd7a" providerId="LiveId" clId="{06ADFD30-169F-4340-8FB3-4E5864914BC7}" dt="2022-05-04T03:30:13.678" v="12926" actId="1076"/>
          <ac:spMkLst>
            <pc:docMk/>
            <pc:sldMk cId="246075280" sldId="309"/>
            <ac:spMk id="19" creationId="{241DDF96-44DF-21D1-CCD8-950D5D11BB3E}"/>
          </ac:spMkLst>
        </pc:spChg>
        <pc:spChg chg="add mod">
          <ac:chgData name="Thúy Mai" userId="222f1c7e07c9bd7a" providerId="LiveId" clId="{06ADFD30-169F-4340-8FB3-4E5864914BC7}" dt="2022-05-04T03:28:27.724" v="12896" actId="1076"/>
          <ac:spMkLst>
            <pc:docMk/>
            <pc:sldMk cId="246075280" sldId="309"/>
            <ac:spMk id="20" creationId="{65306D20-5BC7-D798-20C3-1367AC9F152B}"/>
          </ac:spMkLst>
        </pc:spChg>
        <pc:spChg chg="add mod">
          <ac:chgData name="Thúy Mai" userId="222f1c7e07c9bd7a" providerId="LiveId" clId="{06ADFD30-169F-4340-8FB3-4E5864914BC7}" dt="2022-05-04T03:28:27.724" v="12896" actId="1076"/>
          <ac:spMkLst>
            <pc:docMk/>
            <pc:sldMk cId="246075280" sldId="309"/>
            <ac:spMk id="21" creationId="{375D9035-177A-0611-5048-A27E7ED628A1}"/>
          </ac:spMkLst>
        </pc:spChg>
        <pc:spChg chg="add mod">
          <ac:chgData name="Thúy Mai" userId="222f1c7e07c9bd7a" providerId="LiveId" clId="{06ADFD30-169F-4340-8FB3-4E5864914BC7}" dt="2022-05-04T03:28:27.724" v="12896" actId="1076"/>
          <ac:spMkLst>
            <pc:docMk/>
            <pc:sldMk cId="246075280" sldId="309"/>
            <ac:spMk id="22" creationId="{2A5EF64D-0912-3EEA-2F0B-4002DEAFFEA5}"/>
          </ac:spMkLst>
        </pc:spChg>
        <pc:spChg chg="add mod">
          <ac:chgData name="Thúy Mai" userId="222f1c7e07c9bd7a" providerId="LiveId" clId="{06ADFD30-169F-4340-8FB3-4E5864914BC7}" dt="2022-05-04T03:31:16.601" v="12937" actId="14100"/>
          <ac:spMkLst>
            <pc:docMk/>
            <pc:sldMk cId="246075280" sldId="309"/>
            <ac:spMk id="23" creationId="{DB212F8C-F6CC-D916-A224-E0A3F77A8A47}"/>
          </ac:spMkLst>
        </pc:spChg>
        <pc:spChg chg="add mod">
          <ac:chgData name="Thúy Mai" userId="222f1c7e07c9bd7a" providerId="LiveId" clId="{06ADFD30-169F-4340-8FB3-4E5864914BC7}" dt="2022-05-04T03:31:08.415" v="12935" actId="14100"/>
          <ac:spMkLst>
            <pc:docMk/>
            <pc:sldMk cId="246075280" sldId="309"/>
            <ac:spMk id="24" creationId="{C81FE57A-4722-9778-162C-C6415F82B68D}"/>
          </ac:spMkLst>
        </pc:spChg>
        <pc:spChg chg="add mod">
          <ac:chgData name="Thúy Mai" userId="222f1c7e07c9bd7a" providerId="LiveId" clId="{06ADFD30-169F-4340-8FB3-4E5864914BC7}" dt="2022-05-04T03:31:13.352" v="12936" actId="14100"/>
          <ac:spMkLst>
            <pc:docMk/>
            <pc:sldMk cId="246075280" sldId="309"/>
            <ac:spMk id="25" creationId="{0D08DAE5-3DD4-01AE-D49E-3A17EAB0C619}"/>
          </ac:spMkLst>
        </pc:spChg>
        <pc:spChg chg="add mod">
          <ac:chgData name="Thúy Mai" userId="222f1c7e07c9bd7a" providerId="LiveId" clId="{06ADFD30-169F-4340-8FB3-4E5864914BC7}" dt="2022-05-04T03:31:04.448" v="12934" actId="14100"/>
          <ac:spMkLst>
            <pc:docMk/>
            <pc:sldMk cId="246075280" sldId="309"/>
            <ac:spMk id="26" creationId="{E209B9D9-DF98-91B2-ECAC-042DAA096689}"/>
          </ac:spMkLst>
        </pc:spChg>
        <pc:graphicFrameChg chg="add del mod">
          <ac:chgData name="Thúy Mai" userId="222f1c7e07c9bd7a" providerId="LiveId" clId="{06ADFD30-169F-4340-8FB3-4E5864914BC7}" dt="2022-05-02T10:33:25.564" v="10206"/>
          <ac:graphicFrameMkLst>
            <pc:docMk/>
            <pc:sldMk cId="246075280" sldId="309"/>
            <ac:graphicFrameMk id="5" creationId="{D042FD3B-BD49-8001-BC25-1E0CF6CFEE88}"/>
          </ac:graphicFrameMkLst>
        </pc:graphicFrameChg>
        <pc:graphicFrameChg chg="add del mod">
          <ac:chgData name="Thúy Mai" userId="222f1c7e07c9bd7a" providerId="LiveId" clId="{06ADFD30-169F-4340-8FB3-4E5864914BC7}" dt="2022-05-02T10:33:35.398" v="10212"/>
          <ac:graphicFrameMkLst>
            <pc:docMk/>
            <pc:sldMk cId="246075280" sldId="309"/>
            <ac:graphicFrameMk id="8" creationId="{FBD1F875-6AA8-6915-0C11-494B90E3C47E}"/>
          </ac:graphicFrameMkLst>
        </pc:graphicFrameChg>
        <pc:graphicFrameChg chg="add del mod modGraphic">
          <ac:chgData name="Thúy Mai" userId="222f1c7e07c9bd7a" providerId="LiveId" clId="{06ADFD30-169F-4340-8FB3-4E5864914BC7}" dt="2022-05-02T10:36:56.773" v="10285" actId="478"/>
          <ac:graphicFrameMkLst>
            <pc:docMk/>
            <pc:sldMk cId="246075280" sldId="309"/>
            <ac:graphicFrameMk id="9" creationId="{1E878153-1D5B-3095-19B7-C75ACB6F23D3}"/>
          </ac:graphicFrameMkLst>
        </pc:graphicFrameChg>
        <pc:graphicFrameChg chg="add del mod">
          <ac:chgData name="Thúy Mai" userId="222f1c7e07c9bd7a" providerId="LiveId" clId="{06ADFD30-169F-4340-8FB3-4E5864914BC7}" dt="2022-05-02T10:33:46.022" v="10219"/>
          <ac:graphicFrameMkLst>
            <pc:docMk/>
            <pc:sldMk cId="246075280" sldId="309"/>
            <ac:graphicFrameMk id="10" creationId="{E6709A14-227B-3EEB-B84C-E7512E399B64}"/>
          </ac:graphicFrameMkLst>
        </pc:graphicFrameChg>
        <pc:graphicFrameChg chg="add del mod">
          <ac:chgData name="Thúy Mai" userId="222f1c7e07c9bd7a" providerId="LiveId" clId="{06ADFD30-169F-4340-8FB3-4E5864914BC7}" dt="2022-05-02T10:33:46.022" v="10219"/>
          <ac:graphicFrameMkLst>
            <pc:docMk/>
            <pc:sldMk cId="246075280" sldId="309"/>
            <ac:graphicFrameMk id="11" creationId="{5B1EE54F-C473-E924-093D-508D64E856AA}"/>
          </ac:graphicFrameMkLst>
        </pc:graphicFrameChg>
        <pc:graphicFrameChg chg="add del mod">
          <ac:chgData name="Thúy Mai" userId="222f1c7e07c9bd7a" providerId="LiveId" clId="{06ADFD30-169F-4340-8FB3-4E5864914BC7}" dt="2022-05-02T10:33:47.249" v="10222"/>
          <ac:graphicFrameMkLst>
            <pc:docMk/>
            <pc:sldMk cId="246075280" sldId="309"/>
            <ac:graphicFrameMk id="12" creationId="{580C9666-E19E-4B65-67BE-6B260BC3E702}"/>
          </ac:graphicFrameMkLst>
        </pc:graphicFrameChg>
        <pc:graphicFrameChg chg="add del mod modGraphic">
          <ac:chgData name="Thúy Mai" userId="222f1c7e07c9bd7a" providerId="LiveId" clId="{06ADFD30-169F-4340-8FB3-4E5864914BC7}" dt="2022-05-02T10:38:04.246" v="10311" actId="478"/>
          <ac:graphicFrameMkLst>
            <pc:docMk/>
            <pc:sldMk cId="246075280" sldId="309"/>
            <ac:graphicFrameMk id="13" creationId="{21918565-C543-E1D7-9FB1-972DB1316A29}"/>
          </ac:graphicFrameMkLst>
        </pc:graphicFrameChg>
        <pc:graphicFrameChg chg="add del mod">
          <ac:chgData name="Thúy Mai" userId="222f1c7e07c9bd7a" providerId="LiveId" clId="{06ADFD30-169F-4340-8FB3-4E5864914BC7}" dt="2022-05-02T10:33:55.914" v="10227"/>
          <ac:graphicFrameMkLst>
            <pc:docMk/>
            <pc:sldMk cId="246075280" sldId="309"/>
            <ac:graphicFrameMk id="14" creationId="{2CBF7492-86C8-ADE6-D4E1-71B5B21C8D33}"/>
          </ac:graphicFrameMkLst>
        </pc:graphicFrameChg>
        <pc:graphicFrameChg chg="add del mod">
          <ac:chgData name="Thúy Mai" userId="222f1c7e07c9bd7a" providerId="LiveId" clId="{06ADFD30-169F-4340-8FB3-4E5864914BC7}" dt="2022-05-02T10:37:44.388" v="10303" actId="478"/>
          <ac:graphicFrameMkLst>
            <pc:docMk/>
            <pc:sldMk cId="246075280" sldId="309"/>
            <ac:graphicFrameMk id="15" creationId="{25CB96F7-7D71-E9F2-9C07-D917D6C5D62F}"/>
          </ac:graphicFrameMkLst>
        </pc:graphicFrameChg>
        <pc:graphicFrameChg chg="add del mod">
          <ac:chgData name="Thúy Mai" userId="222f1c7e07c9bd7a" providerId="LiveId" clId="{06ADFD30-169F-4340-8FB3-4E5864914BC7}" dt="2022-05-02T10:34:06.026" v="10232"/>
          <ac:graphicFrameMkLst>
            <pc:docMk/>
            <pc:sldMk cId="246075280" sldId="309"/>
            <ac:graphicFrameMk id="16" creationId="{5E899FAC-D831-138E-3AB2-B72CE2F957F9}"/>
          </ac:graphicFrameMkLst>
        </pc:graphicFrameChg>
        <pc:graphicFrameChg chg="add del mod modGraphic">
          <ac:chgData name="Thúy Mai" userId="222f1c7e07c9bd7a" providerId="LiveId" clId="{06ADFD30-169F-4340-8FB3-4E5864914BC7}" dt="2022-05-02T10:38:26.881" v="10317" actId="478"/>
          <ac:graphicFrameMkLst>
            <pc:docMk/>
            <pc:sldMk cId="246075280" sldId="309"/>
            <ac:graphicFrameMk id="17" creationId="{A292DF7D-9607-C7BF-9FC3-F7D37AE617CC}"/>
          </ac:graphicFrameMkLst>
        </pc:graphicFrameChg>
        <pc:picChg chg="add del mod">
          <ac:chgData name="Thúy Mai" userId="222f1c7e07c9bd7a" providerId="LiveId" clId="{06ADFD30-169F-4340-8FB3-4E5864914BC7}" dt="2022-05-04T03:30:47.690" v="12930" actId="478"/>
          <ac:picMkLst>
            <pc:docMk/>
            <pc:sldMk cId="246075280" sldId="309"/>
            <ac:picMk id="3" creationId="{FA409470-D8ED-E7BB-9C5B-C080C27D6B96}"/>
          </ac:picMkLst>
        </pc:picChg>
        <pc:picChg chg="add mod">
          <ac:chgData name="Thúy Mai" userId="222f1c7e07c9bd7a" providerId="LiveId" clId="{06ADFD30-169F-4340-8FB3-4E5864914BC7}" dt="2022-05-04T03:31:41.755" v="12943" actId="1076"/>
          <ac:picMkLst>
            <pc:docMk/>
            <pc:sldMk cId="246075280" sldId="309"/>
            <ac:picMk id="6" creationId="{4E5DC81F-0F83-9983-34A6-2BE97CB0E339}"/>
          </ac:picMkLst>
        </pc:picChg>
      </pc:sldChg>
      <pc:sldChg chg="addSp delSp modSp new mod modAnim">
        <pc:chgData name="Thúy Mai" userId="222f1c7e07c9bd7a" providerId="LiveId" clId="{06ADFD30-169F-4340-8FB3-4E5864914BC7}" dt="2022-05-04T03:37:38.763" v="13006"/>
        <pc:sldMkLst>
          <pc:docMk/>
          <pc:sldMk cId="3847726170" sldId="310"/>
        </pc:sldMkLst>
        <pc:spChg chg="del">
          <ac:chgData name="Thúy Mai" userId="222f1c7e07c9bd7a" providerId="LiveId" clId="{06ADFD30-169F-4340-8FB3-4E5864914BC7}" dt="2022-05-02T11:04:03.731" v="10807" actId="478"/>
          <ac:spMkLst>
            <pc:docMk/>
            <pc:sldMk cId="3847726170" sldId="310"/>
            <ac:spMk id="2" creationId="{87FC04A0-EABF-2463-9F75-ED69A92D2B23}"/>
          </ac:spMkLst>
        </pc:spChg>
        <pc:spChg chg="del">
          <ac:chgData name="Thúy Mai" userId="222f1c7e07c9bd7a" providerId="LiveId" clId="{06ADFD30-169F-4340-8FB3-4E5864914BC7}" dt="2022-05-02T11:04:04.540" v="10808" actId="478"/>
          <ac:spMkLst>
            <pc:docMk/>
            <pc:sldMk cId="3847726170" sldId="310"/>
            <ac:spMk id="3" creationId="{A86DFF58-54F0-085F-E603-60EC7FC08C83}"/>
          </ac:spMkLst>
        </pc:spChg>
        <pc:spChg chg="add mod">
          <ac:chgData name="Thúy Mai" userId="222f1c7e07c9bd7a" providerId="LiveId" clId="{06ADFD30-169F-4340-8FB3-4E5864914BC7}" dt="2022-05-04T03:35:46.086" v="12991" actId="1076"/>
          <ac:spMkLst>
            <pc:docMk/>
            <pc:sldMk cId="3847726170" sldId="310"/>
            <ac:spMk id="4" creationId="{B3B782C5-C585-E282-D21F-4F579B2807F8}"/>
          </ac:spMkLst>
        </pc:spChg>
        <pc:spChg chg="add mod">
          <ac:chgData name="Thúy Mai" userId="222f1c7e07c9bd7a" providerId="LiveId" clId="{06ADFD30-169F-4340-8FB3-4E5864914BC7}" dt="2022-05-04T03:35:43.632" v="12990" actId="1076"/>
          <ac:spMkLst>
            <pc:docMk/>
            <pc:sldMk cId="3847726170" sldId="310"/>
            <ac:spMk id="5" creationId="{6B8848D3-B536-8B67-9632-DB0759BDCE2E}"/>
          </ac:spMkLst>
        </pc:spChg>
        <pc:spChg chg="add del mod">
          <ac:chgData name="Thúy Mai" userId="222f1c7e07c9bd7a" providerId="LiveId" clId="{06ADFD30-169F-4340-8FB3-4E5864914BC7}" dt="2022-05-02T11:09:12.482" v="10836" actId="478"/>
          <ac:spMkLst>
            <pc:docMk/>
            <pc:sldMk cId="3847726170" sldId="310"/>
            <ac:spMk id="6" creationId="{915B265E-C023-5112-8AD2-35141C0CBEBF}"/>
          </ac:spMkLst>
        </pc:spChg>
        <pc:spChg chg="add mod">
          <ac:chgData name="Thúy Mai" userId="222f1c7e07c9bd7a" providerId="LiveId" clId="{06ADFD30-169F-4340-8FB3-4E5864914BC7}" dt="2022-05-04T03:37:23.240" v="13005" actId="1582"/>
          <ac:spMkLst>
            <pc:docMk/>
            <pc:sldMk cId="3847726170" sldId="310"/>
            <ac:spMk id="7" creationId="{1AD86D57-9C50-15AB-076F-616CCDA0557D}"/>
          </ac:spMkLst>
        </pc:spChg>
        <pc:spChg chg="add mod">
          <ac:chgData name="Thúy Mai" userId="222f1c7e07c9bd7a" providerId="LiveId" clId="{06ADFD30-169F-4340-8FB3-4E5864914BC7}" dt="2022-05-04T03:37:05.404" v="13003" actId="1076"/>
          <ac:spMkLst>
            <pc:docMk/>
            <pc:sldMk cId="3847726170" sldId="310"/>
            <ac:spMk id="8" creationId="{A202C4AD-2CB4-08ED-E2B4-BB24EEF6A340}"/>
          </ac:spMkLst>
        </pc:spChg>
        <pc:picChg chg="add del mod">
          <ac:chgData name="Thúy Mai" userId="222f1c7e07c9bd7a" providerId="LiveId" clId="{06ADFD30-169F-4340-8FB3-4E5864914BC7}" dt="2022-05-04T03:36:30.838" v="12994"/>
          <ac:picMkLst>
            <pc:docMk/>
            <pc:sldMk cId="3847726170" sldId="310"/>
            <ac:picMk id="6" creationId="{6295CA3C-885A-1934-C818-D205CE0D9E7E}"/>
          </ac:picMkLst>
        </pc:picChg>
        <pc:picChg chg="add del mod">
          <ac:chgData name="Thúy Mai" userId="222f1c7e07c9bd7a" providerId="LiveId" clId="{06ADFD30-169F-4340-8FB3-4E5864914BC7}" dt="2022-05-02T11:10:32.188" v="10895" actId="478"/>
          <ac:picMkLst>
            <pc:docMk/>
            <pc:sldMk cId="3847726170" sldId="310"/>
            <ac:picMk id="9" creationId="{E6B554DE-A42F-AB49-702D-EB9CA71E9779}"/>
          </ac:picMkLst>
        </pc:picChg>
        <pc:picChg chg="add mod">
          <ac:chgData name="Thúy Mai" userId="222f1c7e07c9bd7a" providerId="LiveId" clId="{06ADFD30-169F-4340-8FB3-4E5864914BC7}" dt="2022-05-02T11:10:52.719" v="10897" actId="1076"/>
          <ac:picMkLst>
            <pc:docMk/>
            <pc:sldMk cId="3847726170" sldId="310"/>
            <ac:picMk id="10" creationId="{F0025616-7766-25D1-CB1D-871F77006622}"/>
          </ac:picMkLst>
        </pc:picChg>
      </pc:sldChg>
      <pc:sldChg chg="addSp delSp modSp new mod modAnim">
        <pc:chgData name="Thúy Mai" userId="222f1c7e07c9bd7a" providerId="LiveId" clId="{06ADFD30-169F-4340-8FB3-4E5864914BC7}" dt="2022-05-04T03:35:03.578" v="12983"/>
        <pc:sldMkLst>
          <pc:docMk/>
          <pc:sldMk cId="3075721410" sldId="311"/>
        </pc:sldMkLst>
        <pc:spChg chg="del">
          <ac:chgData name="Thúy Mai" userId="222f1c7e07c9bd7a" providerId="LiveId" clId="{06ADFD30-169F-4340-8FB3-4E5864914BC7}" dt="2022-05-02T10:52:21.692" v="10574" actId="478"/>
          <ac:spMkLst>
            <pc:docMk/>
            <pc:sldMk cId="3075721410" sldId="311"/>
            <ac:spMk id="2" creationId="{2B7DC882-9C0E-FB96-F294-74E17B2458EE}"/>
          </ac:spMkLst>
        </pc:spChg>
        <pc:spChg chg="del">
          <ac:chgData name="Thúy Mai" userId="222f1c7e07c9bd7a" providerId="LiveId" clId="{06ADFD30-169F-4340-8FB3-4E5864914BC7}" dt="2022-05-02T10:52:33.013" v="10581" actId="478"/>
          <ac:spMkLst>
            <pc:docMk/>
            <pc:sldMk cId="3075721410" sldId="311"/>
            <ac:spMk id="3" creationId="{5975DCCB-FD08-674E-9A03-4085D7431418}"/>
          </ac:spMkLst>
        </pc:spChg>
        <pc:spChg chg="add del">
          <ac:chgData name="Thúy Mai" userId="222f1c7e07c9bd7a" providerId="LiveId" clId="{06ADFD30-169F-4340-8FB3-4E5864914BC7}" dt="2022-05-02T10:52:42.756" v="10600" actId="478"/>
          <ac:spMkLst>
            <pc:docMk/>
            <pc:sldMk cId="3075721410" sldId="311"/>
            <ac:spMk id="6" creationId="{50BC3FAF-2C6B-3905-7A45-604B76A277D7}"/>
          </ac:spMkLst>
        </pc:spChg>
        <pc:spChg chg="add mod">
          <ac:chgData name="Thúy Mai" userId="222f1c7e07c9bd7a" providerId="LiveId" clId="{06ADFD30-169F-4340-8FB3-4E5864914BC7}" dt="2022-05-04T03:34:50.900" v="12979" actId="1076"/>
          <ac:spMkLst>
            <pc:docMk/>
            <pc:sldMk cId="3075721410" sldId="311"/>
            <ac:spMk id="7" creationId="{1C378644-D2C0-C5C5-DD3B-24A85E6B7F65}"/>
          </ac:spMkLst>
        </pc:spChg>
        <pc:spChg chg="add mod">
          <ac:chgData name="Thúy Mai" userId="222f1c7e07c9bd7a" providerId="LiveId" clId="{06ADFD30-169F-4340-8FB3-4E5864914BC7}" dt="2022-05-04T03:34:53.394" v="12980" actId="1076"/>
          <ac:spMkLst>
            <pc:docMk/>
            <pc:sldMk cId="3075721410" sldId="311"/>
            <ac:spMk id="8" creationId="{EEF7CF79-4B76-6472-6869-4322C53BF923}"/>
          </ac:spMkLst>
        </pc:spChg>
        <pc:spChg chg="add mod">
          <ac:chgData name="Thúy Mai" userId="222f1c7e07c9bd7a" providerId="LiveId" clId="{06ADFD30-169F-4340-8FB3-4E5864914BC7}" dt="2022-05-02T10:57:12.976" v="10718" actId="20577"/>
          <ac:spMkLst>
            <pc:docMk/>
            <pc:sldMk cId="3075721410" sldId="311"/>
            <ac:spMk id="9" creationId="{D9FA6CF0-727B-DE13-C65D-B30E26173F92}"/>
          </ac:spMkLst>
        </pc:spChg>
        <pc:spChg chg="add mod">
          <ac:chgData name="Thúy Mai" userId="222f1c7e07c9bd7a" providerId="LiveId" clId="{06ADFD30-169F-4340-8FB3-4E5864914BC7}" dt="2022-05-02T10:56:21.609" v="10691" actId="1076"/>
          <ac:spMkLst>
            <pc:docMk/>
            <pc:sldMk cId="3075721410" sldId="311"/>
            <ac:spMk id="13" creationId="{98966967-1F7B-E1BB-22A4-07AD4C3C75CB}"/>
          </ac:spMkLst>
        </pc:spChg>
        <pc:spChg chg="add mod">
          <ac:chgData name="Thúy Mai" userId="222f1c7e07c9bd7a" providerId="LiveId" clId="{06ADFD30-169F-4340-8FB3-4E5864914BC7}" dt="2022-05-02T10:56:23.977" v="10692" actId="1076"/>
          <ac:spMkLst>
            <pc:docMk/>
            <pc:sldMk cId="3075721410" sldId="311"/>
            <ac:spMk id="14" creationId="{E953C8B8-5028-91A2-86ED-8D67EB8DA471}"/>
          </ac:spMkLst>
        </pc:spChg>
        <pc:graphicFrameChg chg="add del mod">
          <ac:chgData name="Thúy Mai" userId="222f1c7e07c9bd7a" providerId="LiveId" clId="{06ADFD30-169F-4340-8FB3-4E5864914BC7}" dt="2022-05-02T10:52:23.144" v="10577"/>
          <ac:graphicFrameMkLst>
            <pc:docMk/>
            <pc:sldMk cId="3075721410" sldId="311"/>
            <ac:graphicFrameMk id="4" creationId="{D1CBB13B-8BFD-0093-2BF3-319B944EC4AF}"/>
          </ac:graphicFrameMkLst>
        </pc:graphicFrameChg>
        <pc:picChg chg="add del mod">
          <ac:chgData name="Thúy Mai" userId="222f1c7e07c9bd7a" providerId="LiveId" clId="{06ADFD30-169F-4340-8FB3-4E5864914BC7}" dt="2022-05-02T10:54:27.815" v="10601" actId="478"/>
          <ac:picMkLst>
            <pc:docMk/>
            <pc:sldMk cId="3075721410" sldId="311"/>
            <ac:picMk id="10" creationId="{9AD26789-82E5-230F-43F7-9723891737D7}"/>
          </ac:picMkLst>
        </pc:picChg>
        <pc:picChg chg="add mod">
          <ac:chgData name="Thúy Mai" userId="222f1c7e07c9bd7a" providerId="LiveId" clId="{06ADFD30-169F-4340-8FB3-4E5864914BC7}" dt="2022-05-02T10:54:45.099" v="10606" actId="14100"/>
          <ac:picMkLst>
            <pc:docMk/>
            <pc:sldMk cId="3075721410" sldId="311"/>
            <ac:picMk id="12" creationId="{AC70FC23-E933-23AD-CFF7-71836938C387}"/>
          </ac:picMkLst>
        </pc:picChg>
      </pc:sldChg>
      <pc:sldChg chg="addSp delSp modSp add mod modAnim">
        <pc:chgData name="Thúy Mai" userId="222f1c7e07c9bd7a" providerId="LiveId" clId="{06ADFD30-169F-4340-8FB3-4E5864914BC7}" dt="2022-05-04T03:35:34.038" v="12989"/>
        <pc:sldMkLst>
          <pc:docMk/>
          <pc:sldMk cId="2698299491" sldId="312"/>
        </pc:sldMkLst>
        <pc:spChg chg="mod">
          <ac:chgData name="Thúy Mai" userId="222f1c7e07c9bd7a" providerId="LiveId" clId="{06ADFD30-169F-4340-8FB3-4E5864914BC7}" dt="2022-05-02T11:31:30.616" v="11212" actId="20577"/>
          <ac:spMkLst>
            <pc:docMk/>
            <pc:sldMk cId="2698299491" sldId="312"/>
            <ac:spMk id="7" creationId="{1C378644-D2C0-C5C5-DD3B-24A85E6B7F65}"/>
          </ac:spMkLst>
        </pc:spChg>
        <pc:spChg chg="mod">
          <ac:chgData name="Thúy Mai" userId="222f1c7e07c9bd7a" providerId="LiveId" clId="{06ADFD30-169F-4340-8FB3-4E5864914BC7}" dt="2022-05-02T11:30:55.292" v="11200" actId="14100"/>
          <ac:spMkLst>
            <pc:docMk/>
            <pc:sldMk cId="2698299491" sldId="312"/>
            <ac:spMk id="8" creationId="{EEF7CF79-4B76-6472-6869-4322C53BF923}"/>
          </ac:spMkLst>
        </pc:spChg>
        <pc:spChg chg="mod">
          <ac:chgData name="Thúy Mai" userId="222f1c7e07c9bd7a" providerId="LiveId" clId="{06ADFD30-169F-4340-8FB3-4E5864914BC7}" dt="2022-05-02T10:57:09.456" v="10716" actId="20577"/>
          <ac:spMkLst>
            <pc:docMk/>
            <pc:sldMk cId="2698299491" sldId="312"/>
            <ac:spMk id="9" creationId="{D9FA6CF0-727B-DE13-C65D-B30E26173F92}"/>
          </ac:spMkLst>
        </pc:spChg>
        <pc:spChg chg="add mod">
          <ac:chgData name="Thúy Mai" userId="222f1c7e07c9bd7a" providerId="LiveId" clId="{06ADFD30-169F-4340-8FB3-4E5864914BC7}" dt="2022-05-02T11:02:14.190" v="10794" actId="1076"/>
          <ac:spMkLst>
            <pc:docMk/>
            <pc:sldMk cId="2698299491" sldId="312"/>
            <ac:spMk id="10" creationId="{2C4DCF4C-097B-31ED-B263-36A68E0731D9}"/>
          </ac:spMkLst>
        </pc:spChg>
        <pc:spChg chg="add mod">
          <ac:chgData name="Thúy Mai" userId="222f1c7e07c9bd7a" providerId="LiveId" clId="{06ADFD30-169F-4340-8FB3-4E5864914BC7}" dt="2022-05-02T11:00:44.008" v="10767" actId="1076"/>
          <ac:spMkLst>
            <pc:docMk/>
            <pc:sldMk cId="2698299491" sldId="312"/>
            <ac:spMk id="11" creationId="{CB5ADC1B-1936-421E-20F8-538504502C17}"/>
          </ac:spMkLst>
        </pc:spChg>
        <pc:spChg chg="add mod">
          <ac:chgData name="Thúy Mai" userId="222f1c7e07c9bd7a" providerId="LiveId" clId="{06ADFD30-169F-4340-8FB3-4E5864914BC7}" dt="2022-05-02T11:02:18.018" v="10795" actId="1076"/>
          <ac:spMkLst>
            <pc:docMk/>
            <pc:sldMk cId="2698299491" sldId="312"/>
            <ac:spMk id="13" creationId="{C5E03A9E-A599-4B9A-B82E-C77AAF229E80}"/>
          </ac:spMkLst>
        </pc:spChg>
        <pc:spChg chg="add mod">
          <ac:chgData name="Thúy Mai" userId="222f1c7e07c9bd7a" providerId="LiveId" clId="{06ADFD30-169F-4340-8FB3-4E5864914BC7}" dt="2022-05-02T11:02:39.267" v="10805" actId="1076"/>
          <ac:spMkLst>
            <pc:docMk/>
            <pc:sldMk cId="2698299491" sldId="312"/>
            <ac:spMk id="14" creationId="{54492AC3-7C1B-F5E6-0C8B-08EEE45E98E5}"/>
          </ac:spMkLst>
        </pc:spChg>
        <pc:spChg chg="add mod">
          <ac:chgData name="Thúy Mai" userId="222f1c7e07c9bd7a" providerId="LiveId" clId="{06ADFD30-169F-4340-8FB3-4E5864914BC7}" dt="2022-05-02T11:00:33.285" v="10762" actId="14100"/>
          <ac:spMkLst>
            <pc:docMk/>
            <pc:sldMk cId="2698299491" sldId="312"/>
            <ac:spMk id="15" creationId="{EB5FF406-697E-F198-8E94-224BC501CDC8}"/>
          </ac:spMkLst>
        </pc:spChg>
        <pc:graphicFrameChg chg="add del mod">
          <ac:chgData name="Thúy Mai" userId="222f1c7e07c9bd7a" providerId="LiveId" clId="{06ADFD30-169F-4340-8FB3-4E5864914BC7}" dt="2022-05-02T10:59:49.760" v="10741"/>
          <ac:graphicFrameMkLst>
            <pc:docMk/>
            <pc:sldMk cId="2698299491" sldId="312"/>
            <ac:graphicFrameMk id="6" creationId="{1555D6C6-964B-3DC2-D0CD-05A3744AF95E}"/>
          </ac:graphicFrameMkLst>
        </pc:graphicFrameChg>
        <pc:graphicFrameChg chg="add del mod">
          <ac:chgData name="Thúy Mai" userId="222f1c7e07c9bd7a" providerId="LiveId" clId="{06ADFD30-169F-4340-8FB3-4E5864914BC7}" dt="2022-05-02T11:00:16.256" v="10753"/>
          <ac:graphicFrameMkLst>
            <pc:docMk/>
            <pc:sldMk cId="2698299491" sldId="312"/>
            <ac:graphicFrameMk id="16" creationId="{B8890E85-03D5-8CA2-3215-5528E9ADA88E}"/>
          </ac:graphicFrameMkLst>
        </pc:graphicFrameChg>
        <pc:graphicFrameChg chg="add del mod">
          <ac:chgData name="Thúy Mai" userId="222f1c7e07c9bd7a" providerId="LiveId" clId="{06ADFD30-169F-4340-8FB3-4E5864914BC7}" dt="2022-05-02T11:01:14.235" v="10770"/>
          <ac:graphicFrameMkLst>
            <pc:docMk/>
            <pc:sldMk cId="2698299491" sldId="312"/>
            <ac:graphicFrameMk id="17" creationId="{7109EB7F-950E-3344-6BA5-65B624AA0152}"/>
          </ac:graphicFrameMkLst>
        </pc:graphicFrameChg>
        <pc:graphicFrameChg chg="add del mod">
          <ac:chgData name="Thúy Mai" userId="222f1c7e07c9bd7a" providerId="LiveId" clId="{06ADFD30-169F-4340-8FB3-4E5864914BC7}" dt="2022-05-02T11:01:39.893" v="10781"/>
          <ac:graphicFrameMkLst>
            <pc:docMk/>
            <pc:sldMk cId="2698299491" sldId="312"/>
            <ac:graphicFrameMk id="18" creationId="{2EA2F21F-118B-FC37-EAC5-BC65808D5087}"/>
          </ac:graphicFrameMkLst>
        </pc:graphicFrameChg>
        <pc:graphicFrameChg chg="add del mod">
          <ac:chgData name="Thúy Mai" userId="222f1c7e07c9bd7a" providerId="LiveId" clId="{06ADFD30-169F-4340-8FB3-4E5864914BC7}" dt="2022-05-02T11:02:26.675" v="10799"/>
          <ac:graphicFrameMkLst>
            <pc:docMk/>
            <pc:sldMk cId="2698299491" sldId="312"/>
            <ac:graphicFrameMk id="19" creationId="{9EC766DF-41A7-E9A5-CE95-D8EDF37A5F60}"/>
          </ac:graphicFrameMkLst>
        </pc:graphicFrameChg>
        <pc:picChg chg="add del mod">
          <ac:chgData name="Thúy Mai" userId="222f1c7e07c9bd7a" providerId="LiveId" clId="{06ADFD30-169F-4340-8FB3-4E5864914BC7}" dt="2022-05-02T10:57:22.498" v="10719" actId="478"/>
          <ac:picMkLst>
            <pc:docMk/>
            <pc:sldMk cId="2698299491" sldId="312"/>
            <ac:picMk id="3" creationId="{52372575-777B-494D-3348-E865A01064EC}"/>
          </ac:picMkLst>
        </pc:picChg>
        <pc:picChg chg="add mod">
          <ac:chgData name="Thúy Mai" userId="222f1c7e07c9bd7a" providerId="LiveId" clId="{06ADFD30-169F-4340-8FB3-4E5864914BC7}" dt="2022-05-02T10:58:25.887" v="10724" actId="14100"/>
          <ac:picMkLst>
            <pc:docMk/>
            <pc:sldMk cId="2698299491" sldId="312"/>
            <ac:picMk id="5" creationId="{3EE77E8C-A77B-EA58-6FDC-60C577009A10}"/>
          </ac:picMkLst>
        </pc:picChg>
        <pc:picChg chg="del">
          <ac:chgData name="Thúy Mai" userId="222f1c7e07c9bd7a" providerId="LiveId" clId="{06ADFD30-169F-4340-8FB3-4E5864914BC7}" dt="2022-05-02T10:55:00.042" v="10608" actId="478"/>
          <ac:picMkLst>
            <pc:docMk/>
            <pc:sldMk cId="2698299491" sldId="312"/>
            <ac:picMk id="12" creationId="{AC70FC23-E933-23AD-CFF7-71836938C387}"/>
          </ac:picMkLst>
        </pc:picChg>
      </pc:sldChg>
      <pc:sldChg chg="addSp delSp modSp new mod delAnim modAnim">
        <pc:chgData name="Thúy Mai" userId="222f1c7e07c9bd7a" providerId="LiveId" clId="{06ADFD30-169F-4340-8FB3-4E5864914BC7}" dt="2022-05-04T03:39:14.699" v="13049"/>
        <pc:sldMkLst>
          <pc:docMk/>
          <pc:sldMk cId="2182767641" sldId="313"/>
        </pc:sldMkLst>
        <pc:spChg chg="del">
          <ac:chgData name="Thúy Mai" userId="222f1c7e07c9bd7a" providerId="LiveId" clId="{06ADFD30-169F-4340-8FB3-4E5864914BC7}" dt="2022-05-02T11:08:53.047" v="10829" actId="478"/>
          <ac:spMkLst>
            <pc:docMk/>
            <pc:sldMk cId="2182767641" sldId="313"/>
            <ac:spMk id="2" creationId="{16F845AD-B497-97AA-CAD6-4D475C249B89}"/>
          </ac:spMkLst>
        </pc:spChg>
        <pc:spChg chg="del">
          <ac:chgData name="Thúy Mai" userId="222f1c7e07c9bd7a" providerId="LiveId" clId="{06ADFD30-169F-4340-8FB3-4E5864914BC7}" dt="2022-05-02T11:08:50.528" v="10823" actId="478"/>
          <ac:spMkLst>
            <pc:docMk/>
            <pc:sldMk cId="2182767641" sldId="313"/>
            <ac:spMk id="3" creationId="{299AA765-7D27-C7FE-9BF0-54EE44E2B6D6}"/>
          </ac:spMkLst>
        </pc:spChg>
        <pc:spChg chg="add del">
          <ac:chgData name="Thúy Mai" userId="222f1c7e07c9bd7a" providerId="LiveId" clId="{06ADFD30-169F-4340-8FB3-4E5864914BC7}" dt="2022-05-02T11:09:52.416" v="10893" actId="478"/>
          <ac:spMkLst>
            <pc:docMk/>
            <pc:sldMk cId="2182767641" sldId="313"/>
            <ac:spMk id="6" creationId="{88CABE29-8296-1DB0-EFF8-0FD54D1A1322}"/>
          </ac:spMkLst>
        </pc:spChg>
        <pc:spChg chg="add del">
          <ac:chgData name="Thúy Mai" userId="222f1c7e07c9bd7a" providerId="LiveId" clId="{06ADFD30-169F-4340-8FB3-4E5864914BC7}" dt="2022-05-02T11:09:00.433" v="10833"/>
          <ac:spMkLst>
            <pc:docMk/>
            <pc:sldMk cId="2182767641" sldId="313"/>
            <ac:spMk id="8" creationId="{094BD0BA-76DB-AD36-1050-47DA169F289D}"/>
          </ac:spMkLst>
        </pc:spChg>
        <pc:spChg chg="add del mod">
          <ac:chgData name="Thúy Mai" userId="222f1c7e07c9bd7a" providerId="LiveId" clId="{06ADFD30-169F-4340-8FB3-4E5864914BC7}" dt="2022-05-02T11:31:48.317" v="11216" actId="1076"/>
          <ac:spMkLst>
            <pc:docMk/>
            <pc:sldMk cId="2182767641" sldId="313"/>
            <ac:spMk id="9" creationId="{13348FB4-6199-2D02-A70C-B46650A59922}"/>
          </ac:spMkLst>
        </pc:spChg>
        <pc:spChg chg="add del mod">
          <ac:chgData name="Thúy Mai" userId="222f1c7e07c9bd7a" providerId="LiveId" clId="{06ADFD30-169F-4340-8FB3-4E5864914BC7}" dt="2022-05-02T11:31:45.396" v="11215" actId="14100"/>
          <ac:spMkLst>
            <pc:docMk/>
            <pc:sldMk cId="2182767641" sldId="313"/>
            <ac:spMk id="10" creationId="{2B0D2466-B47F-B591-4FBA-C976A5822172}"/>
          </ac:spMkLst>
        </pc:spChg>
        <pc:spChg chg="add del mod">
          <ac:chgData name="Thúy Mai" userId="222f1c7e07c9bd7a" providerId="LiveId" clId="{06ADFD30-169F-4340-8FB3-4E5864914BC7}" dt="2022-05-02T11:09:32.018" v="10842" actId="478"/>
          <ac:spMkLst>
            <pc:docMk/>
            <pc:sldMk cId="2182767641" sldId="313"/>
            <ac:spMk id="11" creationId="{F76830A6-59F5-3139-2EFD-4AB0ACE0642D}"/>
          </ac:spMkLst>
        </pc:spChg>
        <pc:spChg chg="mod">
          <ac:chgData name="Thúy Mai" userId="222f1c7e07c9bd7a" providerId="LiveId" clId="{06ADFD30-169F-4340-8FB3-4E5864914BC7}" dt="2022-05-02T11:13:09.617" v="10932" actId="1076"/>
          <ac:spMkLst>
            <pc:docMk/>
            <pc:sldMk cId="2182767641" sldId="313"/>
            <ac:spMk id="13" creationId="{09BE0902-FD80-CBE4-86A4-EE00F5315730}"/>
          </ac:spMkLst>
        </pc:spChg>
        <pc:spChg chg="mod">
          <ac:chgData name="Thúy Mai" userId="222f1c7e07c9bd7a" providerId="LiveId" clId="{06ADFD30-169F-4340-8FB3-4E5864914BC7}" dt="2022-05-02T11:13:13.664" v="10933" actId="1076"/>
          <ac:spMkLst>
            <pc:docMk/>
            <pc:sldMk cId="2182767641" sldId="313"/>
            <ac:spMk id="14" creationId="{5C683B11-FB5B-537E-69E0-C773E3F318CA}"/>
          </ac:spMkLst>
        </pc:spChg>
        <pc:spChg chg="add mod">
          <ac:chgData name="Thúy Mai" userId="222f1c7e07c9bd7a" providerId="LiveId" clId="{06ADFD30-169F-4340-8FB3-4E5864914BC7}" dt="2022-05-02T11:22:59.007" v="11090" actId="1076"/>
          <ac:spMkLst>
            <pc:docMk/>
            <pc:sldMk cId="2182767641" sldId="313"/>
            <ac:spMk id="17" creationId="{E11FE4D8-22EC-948F-9E80-4C8B9D23A641}"/>
          </ac:spMkLst>
        </pc:spChg>
        <pc:spChg chg="del mod topLvl">
          <ac:chgData name="Thúy Mai" userId="222f1c7e07c9bd7a" providerId="LiveId" clId="{06ADFD30-169F-4340-8FB3-4E5864914BC7}" dt="2022-05-02T11:16:10.236" v="10967" actId="478"/>
          <ac:spMkLst>
            <pc:docMk/>
            <pc:sldMk cId="2182767641" sldId="313"/>
            <ac:spMk id="19" creationId="{858C227A-CF7A-AD09-14F2-2F1A633B6E11}"/>
          </ac:spMkLst>
        </pc:spChg>
        <pc:spChg chg="add mod">
          <ac:chgData name="Thúy Mai" userId="222f1c7e07c9bd7a" providerId="LiveId" clId="{06ADFD30-169F-4340-8FB3-4E5864914BC7}" dt="2022-05-04T03:38:43.722" v="13039" actId="571"/>
          <ac:spMkLst>
            <pc:docMk/>
            <pc:sldMk cId="2182767641" sldId="313"/>
            <ac:spMk id="19" creationId="{85F4E858-586B-B3CD-84B9-BB9C7F9B5B51}"/>
          </ac:spMkLst>
        </pc:spChg>
        <pc:spChg chg="del mod topLvl">
          <ac:chgData name="Thúy Mai" userId="222f1c7e07c9bd7a" providerId="LiveId" clId="{06ADFD30-169F-4340-8FB3-4E5864914BC7}" dt="2022-05-02T11:15:32.528" v="10954" actId="21"/>
          <ac:spMkLst>
            <pc:docMk/>
            <pc:sldMk cId="2182767641" sldId="313"/>
            <ac:spMk id="20" creationId="{3443E40F-64A0-4B3F-F381-46A4F7FD8C3F}"/>
          </ac:spMkLst>
        </pc:spChg>
        <pc:spChg chg="add mod">
          <ac:chgData name="Thúy Mai" userId="222f1c7e07c9bd7a" providerId="LiveId" clId="{06ADFD30-169F-4340-8FB3-4E5864914BC7}" dt="2022-05-04T03:38:43.722" v="13039" actId="571"/>
          <ac:spMkLst>
            <pc:docMk/>
            <pc:sldMk cId="2182767641" sldId="313"/>
            <ac:spMk id="20" creationId="{FE00A6A2-7EAB-C675-38D8-330B053D2208}"/>
          </ac:spMkLst>
        </pc:spChg>
        <pc:spChg chg="add del mod">
          <ac:chgData name="Thúy Mai" userId="222f1c7e07c9bd7a" providerId="LiveId" clId="{06ADFD30-169F-4340-8FB3-4E5864914BC7}" dt="2022-05-02T11:15:03.643" v="10946"/>
          <ac:spMkLst>
            <pc:docMk/>
            <pc:sldMk cId="2182767641" sldId="313"/>
            <ac:spMk id="21" creationId="{1CDA1613-D0C2-0466-59B6-C83E7477DEC3}"/>
          </ac:spMkLst>
        </pc:spChg>
        <pc:spChg chg="add del mod">
          <ac:chgData name="Thúy Mai" userId="222f1c7e07c9bd7a" providerId="LiveId" clId="{06ADFD30-169F-4340-8FB3-4E5864914BC7}" dt="2022-05-02T11:15:03.643" v="10946"/>
          <ac:spMkLst>
            <pc:docMk/>
            <pc:sldMk cId="2182767641" sldId="313"/>
            <ac:spMk id="22" creationId="{C52D03EB-7C90-49DF-4798-FC5098C1E7E6}"/>
          </ac:spMkLst>
        </pc:spChg>
        <pc:spChg chg="mod">
          <ac:chgData name="Thúy Mai" userId="222f1c7e07c9bd7a" providerId="LiveId" clId="{06ADFD30-169F-4340-8FB3-4E5864914BC7}" dt="2022-05-02T11:26:55.092" v="11147" actId="207"/>
          <ac:spMkLst>
            <pc:docMk/>
            <pc:sldMk cId="2182767641" sldId="313"/>
            <ac:spMk id="23" creationId="{141D3DB1-C368-DCD9-A9CC-8C513230A8D7}"/>
          </ac:spMkLst>
        </pc:spChg>
        <pc:spChg chg="add mod">
          <ac:chgData name="Thúy Mai" userId="222f1c7e07c9bd7a" providerId="LiveId" clId="{06ADFD30-169F-4340-8FB3-4E5864914BC7}" dt="2022-05-04T03:38:25.264" v="13035" actId="1076"/>
          <ac:spMkLst>
            <pc:docMk/>
            <pc:sldMk cId="2182767641" sldId="313"/>
            <ac:spMk id="24" creationId="{3AF3320A-D2E2-AE8F-909D-EE39DE43769F}"/>
          </ac:spMkLst>
        </pc:spChg>
        <pc:spChg chg="add mod">
          <ac:chgData name="Thúy Mai" userId="222f1c7e07c9bd7a" providerId="LiveId" clId="{06ADFD30-169F-4340-8FB3-4E5864914BC7}" dt="2022-05-02T11:26:55.092" v="11147" actId="207"/>
          <ac:spMkLst>
            <pc:docMk/>
            <pc:sldMk cId="2182767641" sldId="313"/>
            <ac:spMk id="25" creationId="{D8CA2BC2-AEA9-B8FF-3BD9-54939210A1B5}"/>
          </ac:spMkLst>
        </pc:spChg>
        <pc:spChg chg="add mod">
          <ac:chgData name="Thúy Mai" userId="222f1c7e07c9bd7a" providerId="LiveId" clId="{06ADFD30-169F-4340-8FB3-4E5864914BC7}" dt="2022-05-02T11:22:36.679" v="11087" actId="1076"/>
          <ac:spMkLst>
            <pc:docMk/>
            <pc:sldMk cId="2182767641" sldId="313"/>
            <ac:spMk id="26" creationId="{40894635-45B1-A498-358F-30CD5E1058F9}"/>
          </ac:spMkLst>
        </pc:spChg>
        <pc:spChg chg="add mod">
          <ac:chgData name="Thúy Mai" userId="222f1c7e07c9bd7a" providerId="LiveId" clId="{06ADFD30-169F-4340-8FB3-4E5864914BC7}" dt="2022-05-02T11:22:54.454" v="11089" actId="1076"/>
          <ac:spMkLst>
            <pc:docMk/>
            <pc:sldMk cId="2182767641" sldId="313"/>
            <ac:spMk id="30" creationId="{925430B6-C969-ED8C-DD2D-911B1A861266}"/>
          </ac:spMkLst>
        </pc:spChg>
        <pc:spChg chg="add mod">
          <ac:chgData name="Thúy Mai" userId="222f1c7e07c9bd7a" providerId="LiveId" clId="{06ADFD30-169F-4340-8FB3-4E5864914BC7}" dt="2022-05-02T11:27:15.345" v="11149" actId="207"/>
          <ac:spMkLst>
            <pc:docMk/>
            <pc:sldMk cId="2182767641" sldId="313"/>
            <ac:spMk id="31" creationId="{241335F7-4AF8-EC7B-1860-DB7BF37BF6E5}"/>
          </ac:spMkLst>
        </pc:spChg>
        <pc:spChg chg="add mod">
          <ac:chgData name="Thúy Mai" userId="222f1c7e07c9bd7a" providerId="LiveId" clId="{06ADFD30-169F-4340-8FB3-4E5864914BC7}" dt="2022-05-02T11:26:55.092" v="11147" actId="207"/>
          <ac:spMkLst>
            <pc:docMk/>
            <pc:sldMk cId="2182767641" sldId="313"/>
            <ac:spMk id="32" creationId="{0264A618-2C7A-E81B-2A8F-70D153F6C974}"/>
          </ac:spMkLst>
        </pc:spChg>
        <pc:spChg chg="add mod">
          <ac:chgData name="Thúy Mai" userId="222f1c7e07c9bd7a" providerId="LiveId" clId="{06ADFD30-169F-4340-8FB3-4E5864914BC7}" dt="2022-05-02T11:22:36.679" v="11087" actId="1076"/>
          <ac:spMkLst>
            <pc:docMk/>
            <pc:sldMk cId="2182767641" sldId="313"/>
            <ac:spMk id="35" creationId="{59B8C770-C932-FABB-901E-20DB2B006F9D}"/>
          </ac:spMkLst>
        </pc:spChg>
        <pc:spChg chg="add mod">
          <ac:chgData name="Thúy Mai" userId="222f1c7e07c9bd7a" providerId="LiveId" clId="{06ADFD30-169F-4340-8FB3-4E5864914BC7}" dt="2022-05-02T11:22:36.679" v="11087" actId="1076"/>
          <ac:spMkLst>
            <pc:docMk/>
            <pc:sldMk cId="2182767641" sldId="313"/>
            <ac:spMk id="39" creationId="{342055EF-CA33-E9D4-F632-18CB3DF49C10}"/>
          </ac:spMkLst>
        </pc:spChg>
        <pc:spChg chg="add mod">
          <ac:chgData name="Thúy Mai" userId="222f1c7e07c9bd7a" providerId="LiveId" clId="{06ADFD30-169F-4340-8FB3-4E5864914BC7}" dt="2022-05-02T11:27:10.127" v="11148" actId="207"/>
          <ac:spMkLst>
            <pc:docMk/>
            <pc:sldMk cId="2182767641" sldId="313"/>
            <ac:spMk id="42" creationId="{CC129282-3E73-F7DE-31B1-0732F4BB16AA}"/>
          </ac:spMkLst>
        </pc:spChg>
        <pc:spChg chg="add mod">
          <ac:chgData name="Thúy Mai" userId="222f1c7e07c9bd7a" providerId="LiveId" clId="{06ADFD30-169F-4340-8FB3-4E5864914BC7}" dt="2022-05-04T03:39:07.936" v="13047" actId="1076"/>
          <ac:spMkLst>
            <pc:docMk/>
            <pc:sldMk cId="2182767641" sldId="313"/>
            <ac:spMk id="45" creationId="{EC7A5FA2-857A-72BD-D5B4-64BB65B8FE05}"/>
          </ac:spMkLst>
        </pc:spChg>
        <pc:spChg chg="add del mod">
          <ac:chgData name="Thúy Mai" userId="222f1c7e07c9bd7a" providerId="LiveId" clId="{06ADFD30-169F-4340-8FB3-4E5864914BC7}" dt="2022-05-02T11:23:52.839" v="11112" actId="478"/>
          <ac:spMkLst>
            <pc:docMk/>
            <pc:sldMk cId="2182767641" sldId="313"/>
            <ac:spMk id="49" creationId="{7A3F7E94-C524-C902-7489-1A63E8994746}"/>
          </ac:spMkLst>
        </pc:spChg>
        <pc:spChg chg="add mod">
          <ac:chgData name="Thúy Mai" userId="222f1c7e07c9bd7a" providerId="LiveId" clId="{06ADFD30-169F-4340-8FB3-4E5864914BC7}" dt="2022-05-02T11:25:34.888" v="11141" actId="208"/>
          <ac:spMkLst>
            <pc:docMk/>
            <pc:sldMk cId="2182767641" sldId="313"/>
            <ac:spMk id="52" creationId="{E37BA5D4-E0B7-2D9F-89D2-78FA8BA32301}"/>
          </ac:spMkLst>
        </pc:spChg>
        <pc:spChg chg="add mod">
          <ac:chgData name="Thúy Mai" userId="222f1c7e07c9bd7a" providerId="LiveId" clId="{06ADFD30-169F-4340-8FB3-4E5864914BC7}" dt="2022-05-02T11:26:31.506" v="11146" actId="207"/>
          <ac:spMkLst>
            <pc:docMk/>
            <pc:sldMk cId="2182767641" sldId="313"/>
            <ac:spMk id="54" creationId="{E9E256F6-D476-4E96-E749-65CCF25D8A7A}"/>
          </ac:spMkLst>
        </pc:spChg>
        <pc:grpChg chg="add del mod">
          <ac:chgData name="Thúy Mai" userId="222f1c7e07c9bd7a" providerId="LiveId" clId="{06ADFD30-169F-4340-8FB3-4E5864914BC7}" dt="2022-05-02T11:13:32.984" v="10937" actId="478"/>
          <ac:grpSpMkLst>
            <pc:docMk/>
            <pc:sldMk cId="2182767641" sldId="313"/>
            <ac:grpSpMk id="12" creationId="{6A27D995-200E-8529-4C85-1A406BDA0039}"/>
          </ac:grpSpMkLst>
        </pc:grpChg>
        <pc:grpChg chg="add del mod">
          <ac:chgData name="Thúy Mai" userId="222f1c7e07c9bd7a" providerId="LiveId" clId="{06ADFD30-169F-4340-8FB3-4E5864914BC7}" dt="2022-05-02T11:15:32.528" v="10954" actId="21"/>
          <ac:grpSpMkLst>
            <pc:docMk/>
            <pc:sldMk cId="2182767641" sldId="313"/>
            <ac:grpSpMk id="18" creationId="{CC4D152F-6C8C-6B76-3121-6B719342EF00}"/>
          </ac:grpSpMkLst>
        </pc:grpChg>
        <pc:graphicFrameChg chg="add del mod">
          <ac:chgData name="Thúy Mai" userId="222f1c7e07c9bd7a" providerId="LiveId" clId="{06ADFD30-169F-4340-8FB3-4E5864914BC7}" dt="2022-05-02T11:08:51.640" v="10826"/>
          <ac:graphicFrameMkLst>
            <pc:docMk/>
            <pc:sldMk cId="2182767641" sldId="313"/>
            <ac:graphicFrameMk id="4" creationId="{8B496862-6CB7-3AA6-398D-6473EA99E4EF}"/>
          </ac:graphicFrameMkLst>
        </pc:graphicFrameChg>
        <pc:graphicFrameChg chg="add del mod">
          <ac:chgData name="Thúy Mai" userId="222f1c7e07c9bd7a" providerId="LiveId" clId="{06ADFD30-169F-4340-8FB3-4E5864914BC7}" dt="2022-05-02T11:12:13.108" v="10916"/>
          <ac:graphicFrameMkLst>
            <pc:docMk/>
            <pc:sldMk cId="2182767641" sldId="313"/>
            <ac:graphicFrameMk id="15" creationId="{296FABA6-5B1D-E153-FA62-63FCBB1C0C28}"/>
          </ac:graphicFrameMkLst>
        </pc:graphicFrameChg>
        <pc:graphicFrameChg chg="add del mod">
          <ac:chgData name="Thúy Mai" userId="222f1c7e07c9bd7a" providerId="LiveId" clId="{06ADFD30-169F-4340-8FB3-4E5864914BC7}" dt="2022-05-02T11:16:24.083" v="10973"/>
          <ac:graphicFrameMkLst>
            <pc:docMk/>
            <pc:sldMk cId="2182767641" sldId="313"/>
            <ac:graphicFrameMk id="27" creationId="{784F897F-4AAF-25A0-2A65-0992381FA590}"/>
          </ac:graphicFrameMkLst>
        </pc:graphicFrameChg>
        <pc:graphicFrameChg chg="add del mod">
          <ac:chgData name="Thúy Mai" userId="222f1c7e07c9bd7a" providerId="LiveId" clId="{06ADFD30-169F-4340-8FB3-4E5864914BC7}" dt="2022-05-02T11:17:19.243" v="10987"/>
          <ac:graphicFrameMkLst>
            <pc:docMk/>
            <pc:sldMk cId="2182767641" sldId="313"/>
            <ac:graphicFrameMk id="28" creationId="{2D588436-B142-1157-1DC7-D0B213C8761C}"/>
          </ac:graphicFrameMkLst>
        </pc:graphicFrameChg>
        <pc:graphicFrameChg chg="add del mod">
          <ac:chgData name="Thúy Mai" userId="222f1c7e07c9bd7a" providerId="LiveId" clId="{06ADFD30-169F-4340-8FB3-4E5864914BC7}" dt="2022-05-02T11:20:20.124" v="11029"/>
          <ac:graphicFrameMkLst>
            <pc:docMk/>
            <pc:sldMk cId="2182767641" sldId="313"/>
            <ac:graphicFrameMk id="33" creationId="{79737A77-7AC5-BC43-A80B-E975ED1E5723}"/>
          </ac:graphicFrameMkLst>
        </pc:graphicFrameChg>
        <pc:graphicFrameChg chg="add del mod">
          <ac:chgData name="Thúy Mai" userId="222f1c7e07c9bd7a" providerId="LiveId" clId="{06ADFD30-169F-4340-8FB3-4E5864914BC7}" dt="2022-05-02T11:21:06.745" v="11051"/>
          <ac:graphicFrameMkLst>
            <pc:docMk/>
            <pc:sldMk cId="2182767641" sldId="313"/>
            <ac:graphicFrameMk id="36" creationId="{46F054BC-E0F2-CA7C-18AF-AF3511DC57AC}"/>
          </ac:graphicFrameMkLst>
        </pc:graphicFrameChg>
        <pc:graphicFrameChg chg="add del mod">
          <ac:chgData name="Thúy Mai" userId="222f1c7e07c9bd7a" providerId="LiveId" clId="{06ADFD30-169F-4340-8FB3-4E5864914BC7}" dt="2022-05-02T11:21:08.405" v="11054"/>
          <ac:graphicFrameMkLst>
            <pc:docMk/>
            <pc:sldMk cId="2182767641" sldId="313"/>
            <ac:graphicFrameMk id="37" creationId="{4227117B-542E-884B-8338-779153D521F3}"/>
          </ac:graphicFrameMkLst>
        </pc:graphicFrameChg>
        <pc:graphicFrameChg chg="add del mod">
          <ac:chgData name="Thúy Mai" userId="222f1c7e07c9bd7a" providerId="LiveId" clId="{06ADFD30-169F-4340-8FB3-4E5864914BC7}" dt="2022-05-02T11:21:33.743" v="11064"/>
          <ac:graphicFrameMkLst>
            <pc:docMk/>
            <pc:sldMk cId="2182767641" sldId="313"/>
            <ac:graphicFrameMk id="40" creationId="{A49A5BF7-11DE-9150-2E73-B111EEF5703B}"/>
          </ac:graphicFrameMkLst>
        </pc:graphicFrameChg>
        <pc:graphicFrameChg chg="add del mod">
          <ac:chgData name="Thúy Mai" userId="222f1c7e07c9bd7a" providerId="LiveId" clId="{06ADFD30-169F-4340-8FB3-4E5864914BC7}" dt="2022-05-02T11:22:10.051" v="11077"/>
          <ac:graphicFrameMkLst>
            <pc:docMk/>
            <pc:sldMk cId="2182767641" sldId="313"/>
            <ac:graphicFrameMk id="43" creationId="{FE1EEBE8-3E07-C2B1-AD9E-A6ED7C10D25E}"/>
          </ac:graphicFrameMkLst>
        </pc:graphicFrameChg>
        <pc:graphicFrameChg chg="add del mod">
          <ac:chgData name="Thúy Mai" userId="222f1c7e07c9bd7a" providerId="LiveId" clId="{06ADFD30-169F-4340-8FB3-4E5864914BC7}" dt="2022-05-02T11:23:54.246" v="11115"/>
          <ac:graphicFrameMkLst>
            <pc:docMk/>
            <pc:sldMk cId="2182767641" sldId="313"/>
            <ac:graphicFrameMk id="50" creationId="{F2586D70-AF11-F308-1910-2AB23544A0FA}"/>
          </ac:graphicFrameMkLst>
        </pc:graphicFrameChg>
        <pc:graphicFrameChg chg="add mod">
          <ac:chgData name="Thúy Mai" userId="222f1c7e07c9bd7a" providerId="LiveId" clId="{06ADFD30-169F-4340-8FB3-4E5864914BC7}" dt="2022-05-02T11:26:14.820" v="11143"/>
          <ac:graphicFrameMkLst>
            <pc:docMk/>
            <pc:sldMk cId="2182767641" sldId="313"/>
            <ac:graphicFrameMk id="53" creationId="{925620B9-32BA-BA35-7BB6-4C4E9EC2359D}"/>
          </ac:graphicFrameMkLst>
        </pc:graphicFrameChg>
        <pc:cxnChg chg="add del mod">
          <ac:chgData name="Thúy Mai" userId="222f1c7e07c9bd7a" providerId="LiveId" clId="{06ADFD30-169F-4340-8FB3-4E5864914BC7}" dt="2022-05-02T11:24:01.315" v="11119" actId="478"/>
          <ac:cxnSpMkLst>
            <pc:docMk/>
            <pc:sldMk cId="2182767641" sldId="313"/>
            <ac:cxnSpMk id="47" creationId="{3347374C-AC1A-4E6B-0D59-A580C0CDCB0D}"/>
          </ac:cxnSpMkLst>
        </pc:cxnChg>
      </pc:sldChg>
      <pc:sldChg chg="addSp delSp modSp new mod modAnim">
        <pc:chgData name="Thúy Mai" userId="222f1c7e07c9bd7a" providerId="LiveId" clId="{06ADFD30-169F-4340-8FB3-4E5864914BC7}" dt="2022-05-04T03:39:33.309" v="13054"/>
        <pc:sldMkLst>
          <pc:docMk/>
          <pc:sldMk cId="395271926" sldId="314"/>
        </pc:sldMkLst>
        <pc:spChg chg="del">
          <ac:chgData name="Thúy Mai" userId="222f1c7e07c9bd7a" providerId="LiveId" clId="{06ADFD30-169F-4340-8FB3-4E5864914BC7}" dt="2022-05-02T11:28:46.493" v="11154" actId="478"/>
          <ac:spMkLst>
            <pc:docMk/>
            <pc:sldMk cId="395271926" sldId="314"/>
            <ac:spMk id="2" creationId="{AAD1E8B8-CAD7-F19A-60B6-E2DEBB853977}"/>
          </ac:spMkLst>
        </pc:spChg>
        <pc:spChg chg="del">
          <ac:chgData name="Thúy Mai" userId="222f1c7e07c9bd7a" providerId="LiveId" clId="{06ADFD30-169F-4340-8FB3-4E5864914BC7}" dt="2022-05-02T11:28:47.229" v="11155" actId="478"/>
          <ac:spMkLst>
            <pc:docMk/>
            <pc:sldMk cId="395271926" sldId="314"/>
            <ac:spMk id="3" creationId="{E47A8CDE-9AD6-8843-0359-82E71E2986A7}"/>
          </ac:spMkLst>
        </pc:spChg>
        <pc:spChg chg="add mod">
          <ac:chgData name="Thúy Mai" userId="222f1c7e07c9bd7a" providerId="LiveId" clId="{06ADFD30-169F-4340-8FB3-4E5864914BC7}" dt="2022-05-02T11:37:26.197" v="11357" actId="1076"/>
          <ac:spMkLst>
            <pc:docMk/>
            <pc:sldMk cId="395271926" sldId="314"/>
            <ac:spMk id="4" creationId="{78A11BDF-B2E7-9EEC-506B-CEDEACCA2B61}"/>
          </ac:spMkLst>
        </pc:spChg>
        <pc:spChg chg="add mod">
          <ac:chgData name="Thúy Mai" userId="222f1c7e07c9bd7a" providerId="LiveId" clId="{06ADFD30-169F-4340-8FB3-4E5864914BC7}" dt="2022-05-02T11:37:26.197" v="11357" actId="1076"/>
          <ac:spMkLst>
            <pc:docMk/>
            <pc:sldMk cId="395271926" sldId="314"/>
            <ac:spMk id="5" creationId="{1E4436A8-7008-FAC2-A94A-4EDD5FBB94EC}"/>
          </ac:spMkLst>
        </pc:spChg>
        <pc:spChg chg="add mod">
          <ac:chgData name="Thúy Mai" userId="222f1c7e07c9bd7a" providerId="LiveId" clId="{06ADFD30-169F-4340-8FB3-4E5864914BC7}" dt="2022-05-02T11:37:52.073" v="11361" actId="1076"/>
          <ac:spMkLst>
            <pc:docMk/>
            <pc:sldMk cId="395271926" sldId="314"/>
            <ac:spMk id="8" creationId="{3848CDFB-15C6-8C41-56C9-1E7460FA8970}"/>
          </ac:spMkLst>
        </pc:spChg>
        <pc:spChg chg="add mod">
          <ac:chgData name="Thúy Mai" userId="222f1c7e07c9bd7a" providerId="LiveId" clId="{06ADFD30-169F-4340-8FB3-4E5864914BC7}" dt="2022-05-02T11:38:01.038" v="11362" actId="1076"/>
          <ac:spMkLst>
            <pc:docMk/>
            <pc:sldMk cId="395271926" sldId="314"/>
            <ac:spMk id="12" creationId="{E9016172-BD3E-62F6-E0CB-63E695A10A4C}"/>
          </ac:spMkLst>
        </pc:spChg>
        <pc:spChg chg="add mod">
          <ac:chgData name="Thúy Mai" userId="222f1c7e07c9bd7a" providerId="LiveId" clId="{06ADFD30-169F-4340-8FB3-4E5864914BC7}" dt="2022-05-02T11:38:03.172" v="11363" actId="1076"/>
          <ac:spMkLst>
            <pc:docMk/>
            <pc:sldMk cId="395271926" sldId="314"/>
            <ac:spMk id="16" creationId="{5163B280-8752-67C3-4580-103E0638DE47}"/>
          </ac:spMkLst>
        </pc:spChg>
        <pc:spChg chg="add mod">
          <ac:chgData name="Thúy Mai" userId="222f1c7e07c9bd7a" providerId="LiveId" clId="{06ADFD30-169F-4340-8FB3-4E5864914BC7}" dt="2022-05-02T11:37:39.254" v="11358" actId="14100"/>
          <ac:spMkLst>
            <pc:docMk/>
            <pc:sldMk cId="395271926" sldId="314"/>
            <ac:spMk id="17" creationId="{47F3BCAC-2ED2-9B3D-8B26-EF1A9DAD5255}"/>
          </ac:spMkLst>
        </pc:spChg>
        <pc:graphicFrameChg chg="add del mod">
          <ac:chgData name="Thúy Mai" userId="222f1c7e07c9bd7a" providerId="LiveId" clId="{06ADFD30-169F-4340-8FB3-4E5864914BC7}" dt="2022-05-02T11:32:57.434" v="11236"/>
          <ac:graphicFrameMkLst>
            <pc:docMk/>
            <pc:sldMk cId="395271926" sldId="314"/>
            <ac:graphicFrameMk id="6" creationId="{9A6B2864-B36E-49E4-F923-BA0E581DE5F4}"/>
          </ac:graphicFrameMkLst>
        </pc:graphicFrameChg>
        <pc:graphicFrameChg chg="add del mod">
          <ac:chgData name="Thúy Mai" userId="222f1c7e07c9bd7a" providerId="LiveId" clId="{06ADFD30-169F-4340-8FB3-4E5864914BC7}" dt="2022-05-02T11:33:06.111" v="11246"/>
          <ac:graphicFrameMkLst>
            <pc:docMk/>
            <pc:sldMk cId="395271926" sldId="314"/>
            <ac:graphicFrameMk id="9" creationId="{83BABD1A-DCC1-7E2D-F1F0-99053982F7E0}"/>
          </ac:graphicFrameMkLst>
        </pc:graphicFrameChg>
        <pc:graphicFrameChg chg="add del mod">
          <ac:chgData name="Thúy Mai" userId="222f1c7e07c9bd7a" providerId="LiveId" clId="{06ADFD30-169F-4340-8FB3-4E5864914BC7}" dt="2022-05-02T11:33:07.291" v="11249"/>
          <ac:graphicFrameMkLst>
            <pc:docMk/>
            <pc:sldMk cId="395271926" sldId="314"/>
            <ac:graphicFrameMk id="10" creationId="{8AE3BC5A-15B8-8BCD-208B-707C05F930EB}"/>
          </ac:graphicFrameMkLst>
        </pc:graphicFrameChg>
        <pc:graphicFrameChg chg="add del mod">
          <ac:chgData name="Thúy Mai" userId="222f1c7e07c9bd7a" providerId="LiveId" clId="{06ADFD30-169F-4340-8FB3-4E5864914BC7}" dt="2022-05-02T11:33:21.672" v="11261"/>
          <ac:graphicFrameMkLst>
            <pc:docMk/>
            <pc:sldMk cId="395271926" sldId="314"/>
            <ac:graphicFrameMk id="13" creationId="{5398C882-7E5A-F330-4B8C-9D422DC970D7}"/>
          </ac:graphicFrameMkLst>
        </pc:graphicFrameChg>
        <pc:graphicFrameChg chg="add del mod">
          <ac:chgData name="Thúy Mai" userId="222f1c7e07c9bd7a" providerId="LiveId" clId="{06ADFD30-169F-4340-8FB3-4E5864914BC7}" dt="2022-05-02T11:33:23.222" v="11264"/>
          <ac:graphicFrameMkLst>
            <pc:docMk/>
            <pc:sldMk cId="395271926" sldId="314"/>
            <ac:graphicFrameMk id="14" creationId="{ACDC89FB-27DF-D5C0-A4B1-12325ADA1CF6}"/>
          </ac:graphicFrameMkLst>
        </pc:graphicFrameChg>
        <pc:picChg chg="add mod">
          <ac:chgData name="Thúy Mai" userId="222f1c7e07c9bd7a" providerId="LiveId" clId="{06ADFD30-169F-4340-8FB3-4E5864914BC7}" dt="2022-05-02T11:37:26.197" v="11357" actId="1076"/>
          <ac:picMkLst>
            <pc:docMk/>
            <pc:sldMk cId="395271926" sldId="314"/>
            <ac:picMk id="18" creationId="{77DC6ADA-EB01-4C3D-4380-E55347BF049B}"/>
          </ac:picMkLst>
        </pc:picChg>
      </pc:sldChg>
      <pc:sldChg chg="addSp delSp modSp add mod modAnim">
        <pc:chgData name="Thúy Mai" userId="222f1c7e07c9bd7a" providerId="LiveId" clId="{06ADFD30-169F-4340-8FB3-4E5864914BC7}" dt="2022-05-04T05:12:43.462" v="13719" actId="20577"/>
        <pc:sldMkLst>
          <pc:docMk/>
          <pc:sldMk cId="1804175190" sldId="315"/>
        </pc:sldMkLst>
        <pc:spChg chg="mod">
          <ac:chgData name="Thúy Mai" userId="222f1c7e07c9bd7a" providerId="LiveId" clId="{06ADFD30-169F-4340-8FB3-4E5864914BC7}" dt="2022-05-02T11:38:18.135" v="11378" actId="20577"/>
          <ac:spMkLst>
            <pc:docMk/>
            <pc:sldMk cId="1804175190" sldId="315"/>
            <ac:spMk id="4" creationId="{78A11BDF-B2E7-9EEC-506B-CEDEACCA2B61}"/>
          </ac:spMkLst>
        </pc:spChg>
        <pc:spChg chg="mod">
          <ac:chgData name="Thúy Mai" userId="222f1c7e07c9bd7a" providerId="LiveId" clId="{06ADFD30-169F-4340-8FB3-4E5864914BC7}" dt="2022-05-02T11:39:56.550" v="11403" actId="20577"/>
          <ac:spMkLst>
            <pc:docMk/>
            <pc:sldMk cId="1804175190" sldId="315"/>
            <ac:spMk id="8" creationId="{3848CDFB-15C6-8C41-56C9-1E7460FA8970}"/>
          </ac:spMkLst>
        </pc:spChg>
        <pc:spChg chg="mod">
          <ac:chgData name="Thúy Mai" userId="222f1c7e07c9bd7a" providerId="LiveId" clId="{06ADFD30-169F-4340-8FB3-4E5864914BC7}" dt="2022-05-02T11:39:22.297" v="11394" actId="207"/>
          <ac:spMkLst>
            <pc:docMk/>
            <pc:sldMk cId="1804175190" sldId="315"/>
            <ac:spMk id="12" creationId="{E9016172-BD3E-62F6-E0CB-63E695A10A4C}"/>
          </ac:spMkLst>
        </pc:spChg>
        <pc:spChg chg="mod">
          <ac:chgData name="Thúy Mai" userId="222f1c7e07c9bd7a" providerId="LiveId" clId="{06ADFD30-169F-4340-8FB3-4E5864914BC7}" dt="2022-05-04T05:12:43.462" v="13719" actId="20577"/>
          <ac:spMkLst>
            <pc:docMk/>
            <pc:sldMk cId="1804175190" sldId="315"/>
            <ac:spMk id="16" creationId="{5163B280-8752-67C3-4580-103E0638DE47}"/>
          </ac:spMkLst>
        </pc:spChg>
        <pc:spChg chg="mod">
          <ac:chgData name="Thúy Mai" userId="222f1c7e07c9bd7a" providerId="LiveId" clId="{06ADFD30-169F-4340-8FB3-4E5864914BC7}" dt="2022-05-02T11:36:57.653" v="11335" actId="14100"/>
          <ac:spMkLst>
            <pc:docMk/>
            <pc:sldMk cId="1804175190" sldId="315"/>
            <ac:spMk id="17" creationId="{47F3BCAC-2ED2-9B3D-8B26-EF1A9DAD5255}"/>
          </ac:spMkLst>
        </pc:spChg>
        <pc:graphicFrameChg chg="add del mod">
          <ac:chgData name="Thúy Mai" userId="222f1c7e07c9bd7a" providerId="LiveId" clId="{06ADFD30-169F-4340-8FB3-4E5864914BC7}" dt="2022-05-02T11:38:46.554" v="11381"/>
          <ac:graphicFrameMkLst>
            <pc:docMk/>
            <pc:sldMk cId="1804175190" sldId="315"/>
            <ac:graphicFrameMk id="2" creationId="{AD0B6286-76B6-F036-9AFE-AC0719640528}"/>
          </ac:graphicFrameMkLst>
        </pc:graphicFrameChg>
        <pc:graphicFrameChg chg="add del mod">
          <ac:chgData name="Thúy Mai" userId="222f1c7e07c9bd7a" providerId="LiveId" clId="{06ADFD30-169F-4340-8FB3-4E5864914BC7}" dt="2022-05-02T11:39:16.991" v="11390"/>
          <ac:graphicFrameMkLst>
            <pc:docMk/>
            <pc:sldMk cId="1804175190" sldId="315"/>
            <ac:graphicFrameMk id="3" creationId="{EF79D13E-D487-2A1D-208B-86F1330598E4}"/>
          </ac:graphicFrameMkLst>
        </pc:graphicFrameChg>
        <pc:graphicFrameChg chg="add del mod">
          <ac:chgData name="Thúy Mai" userId="222f1c7e07c9bd7a" providerId="LiveId" clId="{06ADFD30-169F-4340-8FB3-4E5864914BC7}" dt="2022-05-02T11:39:33.886" v="11397"/>
          <ac:graphicFrameMkLst>
            <pc:docMk/>
            <pc:sldMk cId="1804175190" sldId="315"/>
            <ac:graphicFrameMk id="6" creationId="{882476AF-1D10-BD16-193E-0AACEAA51C42}"/>
          </ac:graphicFrameMkLst>
        </pc:graphicFrameChg>
        <pc:picChg chg="mod">
          <ac:chgData name="Thúy Mai" userId="222f1c7e07c9bd7a" providerId="LiveId" clId="{06ADFD30-169F-4340-8FB3-4E5864914BC7}" dt="2022-05-02T11:37:00.974" v="11336" actId="1076"/>
          <ac:picMkLst>
            <pc:docMk/>
            <pc:sldMk cId="1804175190" sldId="315"/>
            <ac:picMk id="18" creationId="{77DC6ADA-EB01-4C3D-4380-E55347BF049B}"/>
          </ac:picMkLst>
        </pc:picChg>
      </pc:sldChg>
      <pc:sldChg chg="addSp delSp modSp new mod modAnim">
        <pc:chgData name="Thúy Mai" userId="222f1c7e07c9bd7a" providerId="LiveId" clId="{06ADFD30-169F-4340-8FB3-4E5864914BC7}" dt="2022-05-04T05:18:00.597" v="13736"/>
        <pc:sldMkLst>
          <pc:docMk/>
          <pc:sldMk cId="303408693" sldId="316"/>
        </pc:sldMkLst>
        <pc:spChg chg="del">
          <ac:chgData name="Thúy Mai" userId="222f1c7e07c9bd7a" providerId="LiveId" clId="{06ADFD30-169F-4340-8FB3-4E5864914BC7}" dt="2022-05-04T04:28:57.138" v="13108" actId="478"/>
          <ac:spMkLst>
            <pc:docMk/>
            <pc:sldMk cId="303408693" sldId="316"/>
            <ac:spMk id="2" creationId="{80DEBB35-997F-B3EE-4662-580353E1D368}"/>
          </ac:spMkLst>
        </pc:spChg>
        <pc:spChg chg="del">
          <ac:chgData name="Thúy Mai" userId="222f1c7e07c9bd7a" providerId="LiveId" clId="{06ADFD30-169F-4340-8FB3-4E5864914BC7}" dt="2022-05-04T04:28:57.812" v="13109" actId="478"/>
          <ac:spMkLst>
            <pc:docMk/>
            <pc:sldMk cId="303408693" sldId="316"/>
            <ac:spMk id="3" creationId="{11D844E7-BB4C-1AA7-C48C-FA1944184400}"/>
          </ac:spMkLst>
        </pc:spChg>
        <pc:spChg chg="add del">
          <ac:chgData name="Thúy Mai" userId="222f1c7e07c9bd7a" providerId="LiveId" clId="{06ADFD30-169F-4340-8FB3-4E5864914BC7}" dt="2022-05-04T04:42:52.931" v="13327" actId="478"/>
          <ac:spMkLst>
            <pc:docMk/>
            <pc:sldMk cId="303408693" sldId="316"/>
            <ac:spMk id="5" creationId="{5193C50D-89E7-A0D1-CFA2-6F6DBA275D0A}"/>
          </ac:spMkLst>
        </pc:spChg>
        <pc:spChg chg="add mod">
          <ac:chgData name="Thúy Mai" userId="222f1c7e07c9bd7a" providerId="LiveId" clId="{06ADFD30-169F-4340-8FB3-4E5864914BC7}" dt="2022-05-04T04:47:05.134" v="13370" actId="1076"/>
          <ac:spMkLst>
            <pc:docMk/>
            <pc:sldMk cId="303408693" sldId="316"/>
            <ac:spMk id="8" creationId="{9270D8B2-9FBC-1990-D6CC-08B4E9196B2D}"/>
          </ac:spMkLst>
        </pc:spChg>
        <pc:graphicFrameChg chg="add del mod">
          <ac:chgData name="Thúy Mai" userId="222f1c7e07c9bd7a" providerId="LiveId" clId="{06ADFD30-169F-4340-8FB3-4E5864914BC7}" dt="2022-05-04T04:42:58.805" v="13330"/>
          <ac:graphicFrameMkLst>
            <pc:docMk/>
            <pc:sldMk cId="303408693" sldId="316"/>
            <ac:graphicFrameMk id="6" creationId="{69C26AAB-B79B-1E3F-CD2E-FC00617707A1}"/>
          </ac:graphicFrameMkLst>
        </pc:graphicFrameChg>
        <pc:picChg chg="add mod">
          <ac:chgData name="Thúy Mai" userId="222f1c7e07c9bd7a" providerId="LiveId" clId="{06ADFD30-169F-4340-8FB3-4E5864914BC7}" dt="2022-05-04T04:47:02.124" v="13368" actId="1076"/>
          <ac:picMkLst>
            <pc:docMk/>
            <pc:sldMk cId="303408693" sldId="316"/>
            <ac:picMk id="9" creationId="{615C1E6A-9F7D-FCFC-4952-B86BCB64E2DF}"/>
          </ac:picMkLst>
        </pc:picChg>
      </pc:sldChg>
      <pc:sldChg chg="addSp delSp modSp add mod modAnim">
        <pc:chgData name="Thúy Mai" userId="222f1c7e07c9bd7a" providerId="LiveId" clId="{06ADFD30-169F-4340-8FB3-4E5864914BC7}" dt="2022-05-04T03:41:20.098" v="13068"/>
        <pc:sldMkLst>
          <pc:docMk/>
          <pc:sldMk cId="3867238094" sldId="317"/>
        </pc:sldMkLst>
        <pc:spChg chg="mod">
          <ac:chgData name="Thúy Mai" userId="222f1c7e07c9bd7a" providerId="LiveId" clId="{06ADFD30-169F-4340-8FB3-4E5864914BC7}" dt="2022-05-02T11:44:28.215" v="11617" actId="1076"/>
          <ac:spMkLst>
            <pc:docMk/>
            <pc:sldMk cId="3867238094" sldId="317"/>
            <ac:spMk id="4" creationId="{78A11BDF-B2E7-9EEC-506B-CEDEACCA2B61}"/>
          </ac:spMkLst>
        </pc:spChg>
        <pc:spChg chg="mod">
          <ac:chgData name="Thúy Mai" userId="222f1c7e07c9bd7a" providerId="LiveId" clId="{06ADFD30-169F-4340-8FB3-4E5864914BC7}" dt="2022-05-02T11:44:29.841" v="11618" actId="1076"/>
          <ac:spMkLst>
            <pc:docMk/>
            <pc:sldMk cId="3867238094" sldId="317"/>
            <ac:spMk id="5" creationId="{1E4436A8-7008-FAC2-A94A-4EDD5FBB94EC}"/>
          </ac:spMkLst>
        </pc:spChg>
        <pc:spChg chg="mod">
          <ac:chgData name="Thúy Mai" userId="222f1c7e07c9bd7a" providerId="LiveId" clId="{06ADFD30-169F-4340-8FB3-4E5864914BC7}" dt="2022-05-02T11:44:19.853" v="11615" actId="1076"/>
          <ac:spMkLst>
            <pc:docMk/>
            <pc:sldMk cId="3867238094" sldId="317"/>
            <ac:spMk id="8" creationId="{3848CDFB-15C6-8C41-56C9-1E7460FA8970}"/>
          </ac:spMkLst>
        </pc:spChg>
        <pc:spChg chg="add del mod">
          <ac:chgData name="Thúy Mai" userId="222f1c7e07c9bd7a" providerId="LiveId" clId="{06ADFD30-169F-4340-8FB3-4E5864914BC7}" dt="2022-05-02T11:45:24.863" v="11620"/>
          <ac:spMkLst>
            <pc:docMk/>
            <pc:sldMk cId="3867238094" sldId="317"/>
            <ac:spMk id="11" creationId="{51D6C0A8-338C-5371-9ECE-C59B2623006F}"/>
          </ac:spMkLst>
        </pc:spChg>
        <pc:spChg chg="del mod">
          <ac:chgData name="Thúy Mai" userId="222f1c7e07c9bd7a" providerId="LiveId" clId="{06ADFD30-169F-4340-8FB3-4E5864914BC7}" dt="2022-05-02T11:41:29.051" v="11545" actId="478"/>
          <ac:spMkLst>
            <pc:docMk/>
            <pc:sldMk cId="3867238094" sldId="317"/>
            <ac:spMk id="12" creationId="{E9016172-BD3E-62F6-E0CB-63E695A10A4C}"/>
          </ac:spMkLst>
        </pc:spChg>
        <pc:spChg chg="add del mod">
          <ac:chgData name="Thúy Mai" userId="222f1c7e07c9bd7a" providerId="LiveId" clId="{06ADFD30-169F-4340-8FB3-4E5864914BC7}" dt="2022-05-02T11:45:24.863" v="11620"/>
          <ac:spMkLst>
            <pc:docMk/>
            <pc:sldMk cId="3867238094" sldId="317"/>
            <ac:spMk id="13" creationId="{45071894-1C38-CA32-ACB2-C1A17FEBA8B7}"/>
          </ac:spMkLst>
        </pc:spChg>
        <pc:spChg chg="mod">
          <ac:chgData name="Thúy Mai" userId="222f1c7e07c9bd7a" providerId="LiveId" clId="{06ADFD30-169F-4340-8FB3-4E5864914BC7}" dt="2022-05-02T11:44:21.265" v="11616" actId="1076"/>
          <ac:spMkLst>
            <pc:docMk/>
            <pc:sldMk cId="3867238094" sldId="317"/>
            <ac:spMk id="16" creationId="{5163B280-8752-67C3-4580-103E0638DE47}"/>
          </ac:spMkLst>
        </pc:spChg>
        <pc:spChg chg="mod">
          <ac:chgData name="Thúy Mai" userId="222f1c7e07c9bd7a" providerId="LiveId" clId="{06ADFD30-169F-4340-8FB3-4E5864914BC7}" dt="2022-05-02T11:44:13.311" v="11613" actId="14100"/>
          <ac:spMkLst>
            <pc:docMk/>
            <pc:sldMk cId="3867238094" sldId="317"/>
            <ac:spMk id="17" creationId="{47F3BCAC-2ED2-9B3D-8B26-EF1A9DAD5255}"/>
          </ac:spMkLst>
        </pc:spChg>
        <pc:graphicFrameChg chg="add del mod">
          <ac:chgData name="Thúy Mai" userId="222f1c7e07c9bd7a" providerId="LiveId" clId="{06ADFD30-169F-4340-8FB3-4E5864914BC7}" dt="2022-05-02T11:41:24.285" v="11541"/>
          <ac:graphicFrameMkLst>
            <pc:docMk/>
            <pc:sldMk cId="3867238094" sldId="317"/>
            <ac:graphicFrameMk id="2" creationId="{2F11F0C9-4DFA-4BB4-CE13-59602A74467E}"/>
          </ac:graphicFrameMkLst>
        </pc:graphicFrameChg>
        <pc:graphicFrameChg chg="add del mod">
          <ac:chgData name="Thúy Mai" userId="222f1c7e07c9bd7a" providerId="LiveId" clId="{06ADFD30-169F-4340-8FB3-4E5864914BC7}" dt="2022-05-02T11:42:13.658" v="11559"/>
          <ac:graphicFrameMkLst>
            <pc:docMk/>
            <pc:sldMk cId="3867238094" sldId="317"/>
            <ac:graphicFrameMk id="3" creationId="{EB9A6F53-D6EC-DFFD-AA83-E41A6F2E0893}"/>
          </ac:graphicFrameMkLst>
        </pc:graphicFrameChg>
        <pc:picChg chg="mod">
          <ac:chgData name="Thúy Mai" userId="222f1c7e07c9bd7a" providerId="LiveId" clId="{06ADFD30-169F-4340-8FB3-4E5864914BC7}" dt="2022-05-02T11:44:16.615" v="11614" actId="1076"/>
          <ac:picMkLst>
            <pc:docMk/>
            <pc:sldMk cId="3867238094" sldId="317"/>
            <ac:picMk id="18" creationId="{77DC6ADA-EB01-4C3D-4380-E55347BF049B}"/>
          </ac:picMkLst>
        </pc:picChg>
      </pc:sldChg>
      <pc:sldChg chg="addSp delSp modSp add mod delAnim modAnim">
        <pc:chgData name="Thúy Mai" userId="222f1c7e07c9bd7a" providerId="LiveId" clId="{06ADFD30-169F-4340-8FB3-4E5864914BC7}" dt="2022-05-04T03:42:00.491" v="13077"/>
        <pc:sldMkLst>
          <pc:docMk/>
          <pc:sldMk cId="51071123" sldId="318"/>
        </pc:sldMkLst>
        <pc:spChg chg="mod">
          <ac:chgData name="Thúy Mai" userId="222f1c7e07c9bd7a" providerId="LiveId" clId="{06ADFD30-169F-4340-8FB3-4E5864914BC7}" dt="2022-05-02T13:07:40.846" v="11720" actId="1076"/>
          <ac:spMkLst>
            <pc:docMk/>
            <pc:sldMk cId="51071123" sldId="318"/>
            <ac:spMk id="4" creationId="{A08D4735-63C1-4F13-B5A7-14243DE4D769}"/>
          </ac:spMkLst>
        </pc:spChg>
        <pc:spChg chg="mod">
          <ac:chgData name="Thúy Mai" userId="222f1c7e07c9bd7a" providerId="LiveId" clId="{06ADFD30-169F-4340-8FB3-4E5864914BC7}" dt="2022-05-03T08:06:34.848" v="11727" actId="1076"/>
          <ac:spMkLst>
            <pc:docMk/>
            <pc:sldMk cId="51071123" sldId="318"/>
            <ac:spMk id="9" creationId="{0FBA6EEB-5020-72FB-4EE9-828D49258747}"/>
          </ac:spMkLst>
        </pc:spChg>
        <pc:spChg chg="add mod">
          <ac:chgData name="Thúy Mai" userId="222f1c7e07c9bd7a" providerId="LiveId" clId="{06ADFD30-169F-4340-8FB3-4E5864914BC7}" dt="2022-05-04T01:11:54.944" v="11784" actId="1076"/>
          <ac:spMkLst>
            <pc:docMk/>
            <pc:sldMk cId="51071123" sldId="318"/>
            <ac:spMk id="10" creationId="{7F5946D7-A48B-AC4A-1D3C-E30875C803F0}"/>
          </ac:spMkLst>
        </pc:spChg>
        <pc:spChg chg="add mod">
          <ac:chgData name="Thúy Mai" userId="222f1c7e07c9bd7a" providerId="LiveId" clId="{06ADFD30-169F-4340-8FB3-4E5864914BC7}" dt="2022-05-04T01:11:49.962" v="11783" actId="1076"/>
          <ac:spMkLst>
            <pc:docMk/>
            <pc:sldMk cId="51071123" sldId="318"/>
            <ac:spMk id="11" creationId="{9C751495-63C0-E27F-1D85-A807C976AD09}"/>
          </ac:spMkLst>
        </pc:spChg>
        <pc:spChg chg="add mod">
          <ac:chgData name="Thúy Mai" userId="222f1c7e07c9bd7a" providerId="LiveId" clId="{06ADFD30-169F-4340-8FB3-4E5864914BC7}" dt="2022-05-04T03:41:29.672" v="13070" actId="571"/>
          <ac:spMkLst>
            <pc:docMk/>
            <pc:sldMk cId="51071123" sldId="318"/>
            <ac:spMk id="13" creationId="{9C31DA91-B342-11D6-6B01-624AF7B2DC37}"/>
          </ac:spMkLst>
        </pc:spChg>
        <pc:spChg chg="del">
          <ac:chgData name="Thúy Mai" userId="222f1c7e07c9bd7a" providerId="LiveId" clId="{06ADFD30-169F-4340-8FB3-4E5864914BC7}" dt="2022-05-02T13:07:27.915" v="11717" actId="478"/>
          <ac:spMkLst>
            <pc:docMk/>
            <pc:sldMk cId="51071123" sldId="318"/>
            <ac:spMk id="15" creationId="{E4E3C224-3A1E-4BFF-A3FA-67137A99220E}"/>
          </ac:spMkLst>
        </pc:spChg>
        <pc:spChg chg="del">
          <ac:chgData name="Thúy Mai" userId="222f1c7e07c9bd7a" providerId="LiveId" clId="{06ADFD30-169F-4340-8FB3-4E5864914BC7}" dt="2022-05-02T13:07:27.036" v="11716" actId="478"/>
          <ac:spMkLst>
            <pc:docMk/>
            <pc:sldMk cId="51071123" sldId="318"/>
            <ac:spMk id="17" creationId="{2F29E21E-6095-4BD3-AE29-5C1C4C9A23D4}"/>
          </ac:spMkLst>
        </pc:spChg>
        <pc:spChg chg="del">
          <ac:chgData name="Thúy Mai" userId="222f1c7e07c9bd7a" providerId="LiveId" clId="{06ADFD30-169F-4340-8FB3-4E5864914BC7}" dt="2022-05-02T13:07:29.060" v="11718" actId="478"/>
          <ac:spMkLst>
            <pc:docMk/>
            <pc:sldMk cId="51071123" sldId="318"/>
            <ac:spMk id="20" creationId="{85B2839B-990C-401F-AE36-758C3E16E26E}"/>
          </ac:spMkLst>
        </pc:spChg>
        <pc:spChg chg="del">
          <ac:chgData name="Thúy Mai" userId="222f1c7e07c9bd7a" providerId="LiveId" clId="{06ADFD30-169F-4340-8FB3-4E5864914BC7}" dt="2022-05-02T13:07:29.813" v="11719" actId="478"/>
          <ac:spMkLst>
            <pc:docMk/>
            <pc:sldMk cId="51071123" sldId="318"/>
            <ac:spMk id="22" creationId="{E6000EFD-2F57-4DF7-8CB9-1AF320790903}"/>
          </ac:spMkLst>
        </pc:spChg>
        <pc:picChg chg="del">
          <ac:chgData name="Thúy Mai" userId="222f1c7e07c9bd7a" providerId="LiveId" clId="{06ADFD30-169F-4340-8FB3-4E5864914BC7}" dt="2022-05-02T11:46:46.780" v="11644" actId="478"/>
          <ac:picMkLst>
            <pc:docMk/>
            <pc:sldMk cId="51071123" sldId="318"/>
            <ac:picMk id="3" creationId="{DE69D012-F883-01C9-12FC-4D01A6F759FA}"/>
          </ac:picMkLst>
        </pc:picChg>
        <pc:picChg chg="add mod">
          <ac:chgData name="Thúy Mai" userId="222f1c7e07c9bd7a" providerId="LiveId" clId="{06ADFD30-169F-4340-8FB3-4E5864914BC7}" dt="2022-05-04T01:11:41.214" v="11781" actId="1076"/>
          <ac:picMkLst>
            <pc:docMk/>
            <pc:sldMk cId="51071123" sldId="318"/>
            <ac:picMk id="5" creationId="{B4EB43F4-A907-DD81-6328-8897B4F0246F}"/>
          </ac:picMkLst>
        </pc:picChg>
        <pc:picChg chg="add mod">
          <ac:chgData name="Thúy Mai" userId="222f1c7e07c9bd7a" providerId="LiveId" clId="{06ADFD30-169F-4340-8FB3-4E5864914BC7}" dt="2022-05-02T13:07:54.803" v="11724" actId="1076"/>
          <ac:picMkLst>
            <pc:docMk/>
            <pc:sldMk cId="51071123" sldId="318"/>
            <ac:picMk id="6" creationId="{845D8CB5-3AD1-6C16-A673-477345781DE3}"/>
          </ac:picMkLst>
        </pc:picChg>
        <pc:picChg chg="add mod">
          <ac:chgData name="Thúy Mai" userId="222f1c7e07c9bd7a" providerId="LiveId" clId="{06ADFD30-169F-4340-8FB3-4E5864914BC7}" dt="2022-05-04T01:12:07.163" v="11788" actId="1076"/>
          <ac:picMkLst>
            <pc:docMk/>
            <pc:sldMk cId="51071123" sldId="318"/>
            <ac:picMk id="12" creationId="{538F045B-4119-98CE-7876-3B8071C4D58F}"/>
          </ac:picMkLst>
        </pc:picChg>
        <pc:picChg chg="add mod">
          <ac:chgData name="Thúy Mai" userId="222f1c7e07c9bd7a" providerId="LiveId" clId="{06ADFD30-169F-4340-8FB3-4E5864914BC7}" dt="2022-05-04T03:41:29.672" v="13070" actId="571"/>
          <ac:picMkLst>
            <pc:docMk/>
            <pc:sldMk cId="51071123" sldId="318"/>
            <ac:picMk id="14" creationId="{CC0451C3-1556-7CE4-AC55-B2E9AA78FC79}"/>
          </ac:picMkLst>
        </pc:picChg>
      </pc:sldChg>
      <pc:sldChg chg="addSp delSp modSp add mod setBg addAnim delAnim modAnim">
        <pc:chgData name="Thúy Mai" userId="222f1c7e07c9bd7a" providerId="LiveId" clId="{06ADFD30-169F-4340-8FB3-4E5864914BC7}" dt="2022-05-05T13:03:20.057" v="13870" actId="1076"/>
        <pc:sldMkLst>
          <pc:docMk/>
          <pc:sldMk cId="579291766" sldId="319"/>
        </pc:sldMkLst>
        <pc:spChg chg="del">
          <ac:chgData name="Thúy Mai" userId="222f1c7e07c9bd7a" providerId="LiveId" clId="{06ADFD30-169F-4340-8FB3-4E5864914BC7}" dt="2022-05-04T03:07:02.783" v="12777" actId="478"/>
          <ac:spMkLst>
            <pc:docMk/>
            <pc:sldMk cId="579291766" sldId="319"/>
            <ac:spMk id="10" creationId="{E7AF00DE-551B-4C69-ADB9-F7F64B0A2852}"/>
          </ac:spMkLst>
        </pc:spChg>
        <pc:picChg chg="mod ord">
          <ac:chgData name="Thúy Mai" userId="222f1c7e07c9bd7a" providerId="LiveId" clId="{06ADFD30-169F-4340-8FB3-4E5864914BC7}" dt="2022-05-04T03:15:33.958" v="12796" actId="167"/>
          <ac:picMkLst>
            <pc:docMk/>
            <pc:sldMk cId="579291766" sldId="319"/>
            <ac:picMk id="2" creationId="{00000000-0000-0000-0000-000000000000}"/>
          </ac:picMkLst>
        </pc:picChg>
        <pc:picChg chg="mod">
          <ac:chgData name="Thúy Mai" userId="222f1c7e07c9bd7a" providerId="LiveId" clId="{06ADFD30-169F-4340-8FB3-4E5864914BC7}" dt="2022-05-04T03:14:11.109" v="12790" actId="1076"/>
          <ac:picMkLst>
            <pc:docMk/>
            <pc:sldMk cId="579291766" sldId="319"/>
            <ac:picMk id="3" creationId="{8CF8B6F8-B8BC-493A-B4BD-2C95A6BD193D}"/>
          </ac:picMkLst>
        </pc:picChg>
        <pc:picChg chg="add del mod">
          <ac:chgData name="Thúy Mai" userId="222f1c7e07c9bd7a" providerId="LiveId" clId="{06ADFD30-169F-4340-8FB3-4E5864914BC7}" dt="2022-05-04T03:14:13.873" v="12791" actId="1076"/>
          <ac:picMkLst>
            <pc:docMk/>
            <pc:sldMk cId="579291766" sldId="319"/>
            <ac:picMk id="4" creationId="{9AF0BF5B-0D38-4359-BC88-6C30CF94BC22}"/>
          </ac:picMkLst>
        </pc:picChg>
        <pc:picChg chg="mod">
          <ac:chgData name="Thúy Mai" userId="222f1c7e07c9bd7a" providerId="LiveId" clId="{06ADFD30-169F-4340-8FB3-4E5864914BC7}" dt="2022-05-04T03:06:41.813" v="12776" actId="1076"/>
          <ac:picMkLst>
            <pc:docMk/>
            <pc:sldMk cId="579291766" sldId="319"/>
            <ac:picMk id="5" creationId="{68B83A18-A3EE-4D0F-84B5-D788C2B958E6}"/>
          </ac:picMkLst>
        </pc:picChg>
        <pc:picChg chg="mod">
          <ac:chgData name="Thúy Mai" userId="222f1c7e07c9bd7a" providerId="LiveId" clId="{06ADFD30-169F-4340-8FB3-4E5864914BC7}" dt="2022-05-05T13:03:20.057" v="13870" actId="1076"/>
          <ac:picMkLst>
            <pc:docMk/>
            <pc:sldMk cId="579291766" sldId="319"/>
            <ac:picMk id="9" creationId="{02321D13-8D83-4B44-89B3-D8C6EE51CF88}"/>
          </ac:picMkLst>
        </pc:picChg>
        <pc:picChg chg="add del mod">
          <ac:chgData name="Thúy Mai" userId="222f1c7e07c9bd7a" providerId="LiveId" clId="{06ADFD30-169F-4340-8FB3-4E5864914BC7}" dt="2022-05-04T03:14:15.689" v="12792" actId="478"/>
          <ac:picMkLst>
            <pc:docMk/>
            <pc:sldMk cId="579291766" sldId="319"/>
            <ac:picMk id="12" creationId="{ADBC7AC2-AB1B-C945-3223-768283C5F66F}"/>
          </ac:picMkLst>
        </pc:picChg>
      </pc:sldChg>
      <pc:sldChg chg="addSp delSp modSp add mod">
        <pc:chgData name="Thúy Mai" userId="222f1c7e07c9bd7a" providerId="LiveId" clId="{06ADFD30-169F-4340-8FB3-4E5864914BC7}" dt="2022-05-04T01:25:23.961" v="11831" actId="1076"/>
        <pc:sldMkLst>
          <pc:docMk/>
          <pc:sldMk cId="3044821250" sldId="320"/>
        </pc:sldMkLst>
        <pc:spChg chg="mod">
          <ac:chgData name="Thúy Mai" userId="222f1c7e07c9bd7a" providerId="LiveId" clId="{06ADFD30-169F-4340-8FB3-4E5864914BC7}" dt="2022-05-04T01:25:23.961" v="11831" actId="1076"/>
          <ac:spMkLst>
            <pc:docMk/>
            <pc:sldMk cId="3044821250" sldId="320"/>
            <ac:spMk id="2" creationId="{00000000-0000-0000-0000-000000000000}"/>
          </ac:spMkLst>
        </pc:spChg>
        <pc:spChg chg="mod">
          <ac:chgData name="Thúy Mai" userId="222f1c7e07c9bd7a" providerId="LiveId" clId="{06ADFD30-169F-4340-8FB3-4E5864914BC7}" dt="2022-05-04T01:24:40.407" v="11828" actId="1076"/>
          <ac:spMkLst>
            <pc:docMk/>
            <pc:sldMk cId="3044821250" sldId="320"/>
            <ac:spMk id="3" creationId="{00000000-0000-0000-0000-000000000000}"/>
          </ac:spMkLst>
        </pc:spChg>
        <pc:spChg chg="add mod">
          <ac:chgData name="Thúy Mai" userId="222f1c7e07c9bd7a" providerId="LiveId" clId="{06ADFD30-169F-4340-8FB3-4E5864914BC7}" dt="2022-05-04T01:14:56.301" v="11809" actId="14100"/>
          <ac:spMkLst>
            <pc:docMk/>
            <pc:sldMk cId="3044821250" sldId="320"/>
            <ac:spMk id="4" creationId="{A4269AAC-C5A1-D42F-869E-80754CDF2C3A}"/>
          </ac:spMkLst>
        </pc:spChg>
        <pc:picChg chg="add del mod">
          <ac:chgData name="Thúy Mai" userId="222f1c7e07c9bd7a" providerId="LiveId" clId="{06ADFD30-169F-4340-8FB3-4E5864914BC7}" dt="2022-05-04T01:24:16.313" v="11819" actId="478"/>
          <ac:picMkLst>
            <pc:docMk/>
            <pc:sldMk cId="3044821250" sldId="320"/>
            <ac:picMk id="5" creationId="{C944F177-DD40-5DFD-B7D9-13A83DA325E8}"/>
          </ac:picMkLst>
        </pc:picChg>
        <pc:picChg chg="add mod">
          <ac:chgData name="Thúy Mai" userId="222f1c7e07c9bd7a" providerId="LiveId" clId="{06ADFD30-169F-4340-8FB3-4E5864914BC7}" dt="2022-05-04T01:24:47.451" v="11830" actId="1076"/>
          <ac:picMkLst>
            <pc:docMk/>
            <pc:sldMk cId="3044821250" sldId="320"/>
            <ac:picMk id="7" creationId="{9FF4060D-F61B-E7DE-8831-D1AC7687AF63}"/>
          </ac:picMkLst>
        </pc:picChg>
      </pc:sldChg>
      <pc:sldChg chg="modSp add del mod setBg">
        <pc:chgData name="Thúy Mai" userId="222f1c7e07c9bd7a" providerId="LiveId" clId="{06ADFD30-169F-4340-8FB3-4E5864914BC7}" dt="2022-05-04T01:47:03.887" v="11941" actId="47"/>
        <pc:sldMkLst>
          <pc:docMk/>
          <pc:sldMk cId="1320952696" sldId="321"/>
        </pc:sldMkLst>
        <pc:spChg chg="mod">
          <ac:chgData name="Thúy Mai" userId="222f1c7e07c9bd7a" providerId="LiveId" clId="{06ADFD30-169F-4340-8FB3-4E5864914BC7}" dt="2022-05-03T08:04:25.730" v="11725" actId="1076"/>
          <ac:spMkLst>
            <pc:docMk/>
            <pc:sldMk cId="1320952696" sldId="321"/>
            <ac:spMk id="3" creationId="{00000000-0000-0000-0000-000000000000}"/>
          </ac:spMkLst>
        </pc:spChg>
        <pc:spChg chg="mod">
          <ac:chgData name="Thúy Mai" userId="222f1c7e07c9bd7a" providerId="LiveId" clId="{06ADFD30-169F-4340-8FB3-4E5864914BC7}" dt="2022-05-04T01:39:58.897" v="11840" actId="20577"/>
          <ac:spMkLst>
            <pc:docMk/>
            <pc:sldMk cId="1320952696" sldId="321"/>
            <ac:spMk id="36" creationId="{00000000-0000-0000-0000-000000000000}"/>
          </ac:spMkLst>
        </pc:spChg>
        <pc:picChg chg="mod">
          <ac:chgData name="Thúy Mai" userId="222f1c7e07c9bd7a" providerId="LiveId" clId="{06ADFD30-169F-4340-8FB3-4E5864914BC7}" dt="2022-05-04T01:45:15.339" v="11934" actId="1076"/>
          <ac:picMkLst>
            <pc:docMk/>
            <pc:sldMk cId="1320952696" sldId="321"/>
            <ac:picMk id="20" creationId="{00000000-0000-0000-0000-000000000000}"/>
          </ac:picMkLst>
        </pc:picChg>
      </pc:sldChg>
      <pc:sldChg chg="modSp add del mod setBg">
        <pc:chgData name="Thúy Mai" userId="222f1c7e07c9bd7a" providerId="LiveId" clId="{06ADFD30-169F-4340-8FB3-4E5864914BC7}" dt="2022-05-04T01:47:05.497" v="11942" actId="47"/>
        <pc:sldMkLst>
          <pc:docMk/>
          <pc:sldMk cId="3212162324" sldId="322"/>
        </pc:sldMkLst>
        <pc:spChg chg="mod">
          <ac:chgData name="Thúy Mai" userId="222f1c7e07c9bd7a" providerId="LiveId" clId="{06ADFD30-169F-4340-8FB3-4E5864914BC7}" dt="2022-05-04T01:45:42.094" v="11939" actId="1076"/>
          <ac:spMkLst>
            <pc:docMk/>
            <pc:sldMk cId="3212162324" sldId="322"/>
            <ac:spMk id="3" creationId="{00000000-0000-0000-0000-000000000000}"/>
          </ac:spMkLst>
        </pc:spChg>
        <pc:spChg chg="mod">
          <ac:chgData name="Thúy Mai" userId="222f1c7e07c9bd7a" providerId="LiveId" clId="{06ADFD30-169F-4340-8FB3-4E5864914BC7}" dt="2022-05-04T01:45:30.105" v="11938" actId="1076"/>
          <ac:spMkLst>
            <pc:docMk/>
            <pc:sldMk cId="3212162324" sldId="322"/>
            <ac:spMk id="9" creationId="{00000000-0000-0000-0000-000000000000}"/>
          </ac:spMkLst>
        </pc:spChg>
        <pc:spChg chg="mod">
          <ac:chgData name="Thúy Mai" userId="222f1c7e07c9bd7a" providerId="LiveId" clId="{06ADFD30-169F-4340-8FB3-4E5864914BC7}" dt="2022-05-04T01:45:14.959" v="11933" actId="20577"/>
          <ac:spMkLst>
            <pc:docMk/>
            <pc:sldMk cId="3212162324" sldId="322"/>
            <ac:spMk id="11" creationId="{00000000-0000-0000-0000-000000000000}"/>
          </ac:spMkLst>
        </pc:spChg>
      </pc:sldChg>
      <pc:sldChg chg="modSp add del mod setBg">
        <pc:chgData name="Thúy Mai" userId="222f1c7e07c9bd7a" providerId="LiveId" clId="{06ADFD30-169F-4340-8FB3-4E5864914BC7}" dt="2022-05-04T01:47:06.434" v="11943" actId="47"/>
        <pc:sldMkLst>
          <pc:docMk/>
          <pc:sldMk cId="1919680205" sldId="323"/>
        </pc:sldMkLst>
        <pc:spChg chg="mod">
          <ac:chgData name="Thúy Mai" userId="222f1c7e07c9bd7a" providerId="LiveId" clId="{06ADFD30-169F-4340-8FB3-4E5864914BC7}" dt="2022-05-04T01:45:13.657" v="11929" actId="20577"/>
          <ac:spMkLst>
            <pc:docMk/>
            <pc:sldMk cId="1919680205" sldId="323"/>
            <ac:spMk id="11" creationId="{00000000-0000-0000-0000-000000000000}"/>
          </ac:spMkLst>
        </pc:spChg>
        <pc:spChg chg="mod">
          <ac:chgData name="Thúy Mai" userId="222f1c7e07c9bd7a" providerId="LiveId" clId="{06ADFD30-169F-4340-8FB3-4E5864914BC7}" dt="2022-05-04T01:45:15.775" v="11936" actId="1076"/>
          <ac:spMkLst>
            <pc:docMk/>
            <pc:sldMk cId="1919680205" sldId="323"/>
            <ac:spMk id="36" creationId="{00000000-0000-0000-0000-000000000000}"/>
          </ac:spMkLst>
        </pc:spChg>
        <pc:picChg chg="mod">
          <ac:chgData name="Thúy Mai" userId="222f1c7e07c9bd7a" providerId="LiveId" clId="{06ADFD30-169F-4340-8FB3-4E5864914BC7}" dt="2022-05-04T01:45:15.634" v="11935" actId="1076"/>
          <ac:picMkLst>
            <pc:docMk/>
            <pc:sldMk cId="1919680205" sldId="323"/>
            <ac:picMk id="20" creationId="{00000000-0000-0000-0000-000000000000}"/>
          </ac:picMkLst>
        </pc:picChg>
      </pc:sldChg>
      <pc:sldChg chg="modSp add del setBg">
        <pc:chgData name="Thúy Mai" userId="222f1c7e07c9bd7a" providerId="LiveId" clId="{06ADFD30-169F-4340-8FB3-4E5864914BC7}" dt="2022-05-04T01:47:07.374" v="11944" actId="47"/>
        <pc:sldMkLst>
          <pc:docMk/>
          <pc:sldMk cId="790403242" sldId="324"/>
        </pc:sldMkLst>
        <pc:spChg chg="mod">
          <ac:chgData name="Thúy Mai" userId="222f1c7e07c9bd7a" providerId="LiveId" clId="{06ADFD30-169F-4340-8FB3-4E5864914BC7}" dt="2022-05-04T01:45:12.665" v="11924" actId="20577"/>
          <ac:spMkLst>
            <pc:docMk/>
            <pc:sldMk cId="790403242" sldId="324"/>
            <ac:spMk id="11" creationId="{00000000-0000-0000-0000-000000000000}"/>
          </ac:spMkLst>
        </pc:spChg>
      </pc:sldChg>
      <pc:sldChg chg="modSp add del setBg">
        <pc:chgData name="Thúy Mai" userId="222f1c7e07c9bd7a" providerId="LiveId" clId="{06ADFD30-169F-4340-8FB3-4E5864914BC7}" dt="2022-05-04T01:47:07.927" v="11945" actId="47"/>
        <pc:sldMkLst>
          <pc:docMk/>
          <pc:sldMk cId="2349029794" sldId="325"/>
        </pc:sldMkLst>
        <pc:spChg chg="mod">
          <ac:chgData name="Thúy Mai" userId="222f1c7e07c9bd7a" providerId="LiveId" clId="{06ADFD30-169F-4340-8FB3-4E5864914BC7}" dt="2022-05-04T01:45:11.563" v="11919" actId="20577"/>
          <ac:spMkLst>
            <pc:docMk/>
            <pc:sldMk cId="2349029794" sldId="325"/>
            <ac:spMk id="11" creationId="{00000000-0000-0000-0000-000000000000}"/>
          </ac:spMkLst>
        </pc:spChg>
      </pc:sldChg>
      <pc:sldChg chg="add del setBg">
        <pc:chgData name="Thúy Mai" userId="222f1c7e07c9bd7a" providerId="LiveId" clId="{06ADFD30-169F-4340-8FB3-4E5864914BC7}" dt="2022-05-04T01:47:08.297" v="11946" actId="47"/>
        <pc:sldMkLst>
          <pc:docMk/>
          <pc:sldMk cId="1339622230" sldId="326"/>
        </pc:sldMkLst>
      </pc:sldChg>
      <pc:sldChg chg="add del setBg">
        <pc:chgData name="Thúy Mai" userId="222f1c7e07c9bd7a" providerId="LiveId" clId="{06ADFD30-169F-4340-8FB3-4E5864914BC7}" dt="2022-05-04T01:47:08.567" v="11947" actId="47"/>
        <pc:sldMkLst>
          <pc:docMk/>
          <pc:sldMk cId="4079974125" sldId="327"/>
        </pc:sldMkLst>
      </pc:sldChg>
      <pc:sldChg chg="add del setBg">
        <pc:chgData name="Thúy Mai" userId="222f1c7e07c9bd7a" providerId="LiveId" clId="{06ADFD30-169F-4340-8FB3-4E5864914BC7}" dt="2022-05-04T01:47:08.724" v="11948" actId="47"/>
        <pc:sldMkLst>
          <pc:docMk/>
          <pc:sldMk cId="1955595076" sldId="328"/>
        </pc:sldMkLst>
      </pc:sldChg>
      <pc:sldChg chg="add del setBg">
        <pc:chgData name="Thúy Mai" userId="222f1c7e07c9bd7a" providerId="LiveId" clId="{06ADFD30-169F-4340-8FB3-4E5864914BC7}" dt="2022-05-04T01:47:08.995" v="11949" actId="47"/>
        <pc:sldMkLst>
          <pc:docMk/>
          <pc:sldMk cId="3414322115" sldId="329"/>
        </pc:sldMkLst>
      </pc:sldChg>
      <pc:sldChg chg="add del setBg">
        <pc:chgData name="Thúy Mai" userId="222f1c7e07c9bd7a" providerId="LiveId" clId="{06ADFD30-169F-4340-8FB3-4E5864914BC7}" dt="2022-05-04T01:47:09.216" v="11950" actId="47"/>
        <pc:sldMkLst>
          <pc:docMk/>
          <pc:sldMk cId="4250196245" sldId="330"/>
        </pc:sldMkLst>
      </pc:sldChg>
      <pc:sldChg chg="add del setBg">
        <pc:chgData name="Thúy Mai" userId="222f1c7e07c9bd7a" providerId="LiveId" clId="{06ADFD30-169F-4340-8FB3-4E5864914BC7}" dt="2022-05-04T01:47:09.341" v="11951" actId="47"/>
        <pc:sldMkLst>
          <pc:docMk/>
          <pc:sldMk cId="1206565153" sldId="331"/>
        </pc:sldMkLst>
      </pc:sldChg>
      <pc:sldChg chg="new del">
        <pc:chgData name="Thúy Mai" userId="222f1c7e07c9bd7a" providerId="LiveId" clId="{06ADFD30-169F-4340-8FB3-4E5864914BC7}" dt="2022-05-04T01:57:45.256" v="12084" actId="47"/>
        <pc:sldMkLst>
          <pc:docMk/>
          <pc:sldMk cId="3305380642" sldId="332"/>
        </pc:sldMkLst>
      </pc:sldChg>
      <pc:sldChg chg="addSp delSp modSp new del mod setBg addAnim delAnim modAnim">
        <pc:chgData name="Thúy Mai" userId="222f1c7e07c9bd7a" providerId="LiveId" clId="{06ADFD30-169F-4340-8FB3-4E5864914BC7}" dt="2022-05-04T01:52:03.487" v="12012" actId="47"/>
        <pc:sldMkLst>
          <pc:docMk/>
          <pc:sldMk cId="1288675781" sldId="333"/>
        </pc:sldMkLst>
        <pc:spChg chg="del mod">
          <ac:chgData name="Thúy Mai" userId="222f1c7e07c9bd7a" providerId="LiveId" clId="{06ADFD30-169F-4340-8FB3-4E5864914BC7}" dt="2022-05-04T01:47:35.554" v="11961" actId="478"/>
          <ac:spMkLst>
            <pc:docMk/>
            <pc:sldMk cId="1288675781" sldId="333"/>
            <ac:spMk id="2" creationId="{0282C4E4-13D8-5683-8AB9-C52D79B796B1}"/>
          </ac:spMkLst>
        </pc:spChg>
        <pc:spChg chg="del">
          <ac:chgData name="Thúy Mai" userId="222f1c7e07c9bd7a" providerId="LiveId" clId="{06ADFD30-169F-4340-8FB3-4E5864914BC7}" dt="2022-05-04T01:47:37.193" v="11962" actId="478"/>
          <ac:spMkLst>
            <pc:docMk/>
            <pc:sldMk cId="1288675781" sldId="333"/>
            <ac:spMk id="3" creationId="{C2DE87D1-0092-AADC-A7F5-7CC92019615A}"/>
          </ac:spMkLst>
        </pc:spChg>
        <pc:picChg chg="add del mod ord">
          <ac:chgData name="Thúy Mai" userId="222f1c7e07c9bd7a" providerId="LiveId" clId="{06ADFD30-169F-4340-8FB3-4E5864914BC7}" dt="2022-05-04T01:48:39.730" v="11981" actId="478"/>
          <ac:picMkLst>
            <pc:docMk/>
            <pc:sldMk cId="1288675781" sldId="333"/>
            <ac:picMk id="4" creationId="{88FC6192-D498-EC0E-71C1-43FB523D4B3C}"/>
          </ac:picMkLst>
        </pc:picChg>
        <pc:picChg chg="add del mod">
          <ac:chgData name="Thúy Mai" userId="222f1c7e07c9bd7a" providerId="LiveId" clId="{06ADFD30-169F-4340-8FB3-4E5864914BC7}" dt="2022-05-04T01:48:43.861" v="11984" actId="478"/>
          <ac:picMkLst>
            <pc:docMk/>
            <pc:sldMk cId="1288675781" sldId="333"/>
            <ac:picMk id="5" creationId="{FD6AE584-B9EC-B536-8C2D-234248E970E2}"/>
          </ac:picMkLst>
        </pc:picChg>
        <pc:picChg chg="add mod">
          <ac:chgData name="Thúy Mai" userId="222f1c7e07c9bd7a" providerId="LiveId" clId="{06ADFD30-169F-4340-8FB3-4E5864914BC7}" dt="2022-05-04T01:48:46.256" v="11985" actId="1076"/>
          <ac:picMkLst>
            <pc:docMk/>
            <pc:sldMk cId="1288675781" sldId="333"/>
            <ac:picMk id="6" creationId="{C0A11529-C3AC-3383-B3AF-351BB6C28BD8}"/>
          </ac:picMkLst>
        </pc:picChg>
        <pc:picChg chg="add del mod">
          <ac:chgData name="Thúy Mai" userId="222f1c7e07c9bd7a" providerId="LiveId" clId="{06ADFD30-169F-4340-8FB3-4E5864914BC7}" dt="2022-05-04T01:48:32.644" v="11976"/>
          <ac:picMkLst>
            <pc:docMk/>
            <pc:sldMk cId="1288675781" sldId="333"/>
            <ac:picMk id="7" creationId="{4F3128C4-FC5E-D556-85A8-598151DB062D}"/>
          </ac:picMkLst>
        </pc:picChg>
        <pc:picChg chg="add mod">
          <ac:chgData name="Thúy Mai" userId="222f1c7e07c9bd7a" providerId="LiveId" clId="{06ADFD30-169F-4340-8FB3-4E5864914BC7}" dt="2022-05-04T01:48:55.975" v="11989" actId="1076"/>
          <ac:picMkLst>
            <pc:docMk/>
            <pc:sldMk cId="1288675781" sldId="333"/>
            <ac:picMk id="8" creationId="{FA7189D7-EF8D-FF08-57B5-3132BC14509D}"/>
          </ac:picMkLst>
        </pc:picChg>
        <pc:picChg chg="add mod">
          <ac:chgData name="Thúy Mai" userId="222f1c7e07c9bd7a" providerId="LiveId" clId="{06ADFD30-169F-4340-8FB3-4E5864914BC7}" dt="2022-05-04T01:48:53.802" v="11988" actId="1076"/>
          <ac:picMkLst>
            <pc:docMk/>
            <pc:sldMk cId="1288675781" sldId="333"/>
            <ac:picMk id="9" creationId="{E612CB9D-4F94-CF35-603A-2AC4955E6A23}"/>
          </ac:picMkLst>
        </pc:picChg>
        <pc:picChg chg="add mod">
          <ac:chgData name="Thúy Mai" userId="222f1c7e07c9bd7a" providerId="LiveId" clId="{06ADFD30-169F-4340-8FB3-4E5864914BC7}" dt="2022-05-04T01:49:20.938" v="11993" actId="1076"/>
          <ac:picMkLst>
            <pc:docMk/>
            <pc:sldMk cId="1288675781" sldId="333"/>
            <ac:picMk id="10" creationId="{D680E65B-B401-6E42-31F3-987881DA9BD9}"/>
          </ac:picMkLst>
        </pc:picChg>
        <pc:picChg chg="add mod">
          <ac:chgData name="Thúy Mai" userId="222f1c7e07c9bd7a" providerId="LiveId" clId="{06ADFD30-169F-4340-8FB3-4E5864914BC7}" dt="2022-05-04T01:49:20.938" v="11993" actId="1076"/>
          <ac:picMkLst>
            <pc:docMk/>
            <pc:sldMk cId="1288675781" sldId="333"/>
            <ac:picMk id="11" creationId="{53C7ADF0-499E-9E30-4CC4-128520158316}"/>
          </ac:picMkLst>
        </pc:picChg>
        <pc:picChg chg="add mod">
          <ac:chgData name="Thúy Mai" userId="222f1c7e07c9bd7a" providerId="LiveId" clId="{06ADFD30-169F-4340-8FB3-4E5864914BC7}" dt="2022-05-04T01:49:29.208" v="11995" actId="1076"/>
          <ac:picMkLst>
            <pc:docMk/>
            <pc:sldMk cId="1288675781" sldId="333"/>
            <ac:picMk id="12" creationId="{4669C92F-6EA2-6B83-8FDB-19DEE35072F7}"/>
          </ac:picMkLst>
        </pc:picChg>
        <pc:picChg chg="add mod">
          <ac:chgData name="Thúy Mai" userId="222f1c7e07c9bd7a" providerId="LiveId" clId="{06ADFD30-169F-4340-8FB3-4E5864914BC7}" dt="2022-05-04T01:49:56.617" v="11997" actId="1076"/>
          <ac:picMkLst>
            <pc:docMk/>
            <pc:sldMk cId="1288675781" sldId="333"/>
            <ac:picMk id="13" creationId="{938F9046-C6CB-AD1F-3E63-44BF4741630C}"/>
          </ac:picMkLst>
        </pc:picChg>
      </pc:sldChg>
      <pc:sldChg chg="addSp delSp modSp add mod setBg modAnim">
        <pc:chgData name="Thúy Mai" userId="222f1c7e07c9bd7a" providerId="LiveId" clId="{06ADFD30-169F-4340-8FB3-4E5864914BC7}" dt="2022-05-04T03:50:38.414" v="13082"/>
        <pc:sldMkLst>
          <pc:docMk/>
          <pc:sldMk cId="11638362" sldId="334"/>
        </pc:sldMkLst>
        <pc:spChg chg="mod">
          <ac:chgData name="Thúy Mai" userId="222f1c7e07c9bd7a" providerId="LiveId" clId="{06ADFD30-169F-4340-8FB3-4E5864914BC7}" dt="2022-05-04T01:54:28.630" v="12036" actId="1076"/>
          <ac:spMkLst>
            <pc:docMk/>
            <pc:sldMk cId="11638362" sldId="334"/>
            <ac:spMk id="4" creationId="{00000000-0000-0000-0000-000000000000}"/>
          </ac:spMkLst>
        </pc:spChg>
        <pc:spChg chg="mod">
          <ac:chgData name="Thúy Mai" userId="222f1c7e07c9bd7a" providerId="LiveId" clId="{06ADFD30-169F-4340-8FB3-4E5864914BC7}" dt="2022-05-04T03:18:19.697" v="12803" actId="14100"/>
          <ac:spMkLst>
            <pc:docMk/>
            <pc:sldMk cId="11638362" sldId="334"/>
            <ac:spMk id="5" creationId="{00000000-0000-0000-0000-000000000000}"/>
          </ac:spMkLst>
        </pc:spChg>
        <pc:spChg chg="mod">
          <ac:chgData name="Thúy Mai" userId="222f1c7e07c9bd7a" providerId="LiveId" clId="{06ADFD30-169F-4340-8FB3-4E5864914BC7}" dt="2022-05-04T03:17:46.206" v="12801" actId="1076"/>
          <ac:spMkLst>
            <pc:docMk/>
            <pc:sldMk cId="11638362" sldId="334"/>
            <ac:spMk id="6" creationId="{00000000-0000-0000-0000-000000000000}"/>
          </ac:spMkLst>
        </pc:spChg>
        <pc:spChg chg="del mod">
          <ac:chgData name="Thúy Mai" userId="222f1c7e07c9bd7a" providerId="LiveId" clId="{06ADFD30-169F-4340-8FB3-4E5864914BC7}" dt="2022-05-04T01:56:02.025" v="12056"/>
          <ac:spMkLst>
            <pc:docMk/>
            <pc:sldMk cId="11638362" sldId="334"/>
            <ac:spMk id="7" creationId="{00000000-0000-0000-0000-000000000000}"/>
          </ac:spMkLst>
        </pc:spChg>
        <pc:spChg chg="mod">
          <ac:chgData name="Thúy Mai" userId="222f1c7e07c9bd7a" providerId="LiveId" clId="{06ADFD30-169F-4340-8FB3-4E5864914BC7}" dt="2022-05-04T01:52:07.687" v="12014" actId="20577"/>
          <ac:spMkLst>
            <pc:docMk/>
            <pc:sldMk cId="11638362" sldId="334"/>
            <ac:spMk id="11" creationId="{00000000-0000-0000-0000-000000000000}"/>
          </ac:spMkLst>
        </pc:spChg>
        <pc:spChg chg="mod">
          <ac:chgData name="Thúy Mai" userId="222f1c7e07c9bd7a" providerId="LiveId" clId="{06ADFD30-169F-4340-8FB3-4E5864914BC7}" dt="2022-05-04T03:17:48.570" v="12802" actId="1076"/>
          <ac:spMkLst>
            <pc:docMk/>
            <pc:sldMk cId="11638362" sldId="334"/>
            <ac:spMk id="18" creationId="{00000000-0000-0000-0000-000000000000}"/>
          </ac:spMkLst>
        </pc:spChg>
        <pc:spChg chg="add mod">
          <ac:chgData name="Thúy Mai" userId="222f1c7e07c9bd7a" providerId="LiveId" clId="{06ADFD30-169F-4340-8FB3-4E5864914BC7}" dt="2022-05-04T03:17:44.429" v="12800" actId="1076"/>
          <ac:spMkLst>
            <pc:docMk/>
            <pc:sldMk cId="11638362" sldId="334"/>
            <ac:spMk id="37" creationId="{280E6FF1-AE83-BE7C-B083-E64173862C12}"/>
          </ac:spMkLst>
        </pc:spChg>
        <pc:graphicFrameChg chg="add del mod">
          <ac:chgData name="Thúy Mai" userId="222f1c7e07c9bd7a" providerId="LiveId" clId="{06ADFD30-169F-4340-8FB3-4E5864914BC7}" dt="2022-05-04T01:53:46.256" v="12019"/>
          <ac:graphicFrameMkLst>
            <pc:docMk/>
            <pc:sldMk cId="11638362" sldId="334"/>
            <ac:graphicFrameMk id="2" creationId="{1626BFB5-DB71-985E-D8B3-5F6A33E1D57B}"/>
          </ac:graphicFrameMkLst>
        </pc:graphicFrameChg>
        <pc:graphicFrameChg chg="add del mod">
          <ac:chgData name="Thúy Mai" userId="222f1c7e07c9bd7a" providerId="LiveId" clId="{06ADFD30-169F-4340-8FB3-4E5864914BC7}" dt="2022-05-04T01:55:02.004" v="12039"/>
          <ac:graphicFrameMkLst>
            <pc:docMk/>
            <pc:sldMk cId="11638362" sldId="334"/>
            <ac:graphicFrameMk id="3" creationId="{986E3383-C743-E75A-A26E-29B5C951DE33}"/>
          </ac:graphicFrameMkLst>
        </pc:graphicFrameChg>
        <pc:graphicFrameChg chg="add del mod">
          <ac:chgData name="Thúy Mai" userId="222f1c7e07c9bd7a" providerId="LiveId" clId="{06ADFD30-169F-4340-8FB3-4E5864914BC7}" dt="2022-05-04T01:55:34.594" v="12048"/>
          <ac:graphicFrameMkLst>
            <pc:docMk/>
            <pc:sldMk cId="11638362" sldId="334"/>
            <ac:graphicFrameMk id="8" creationId="{B5FFE5DE-98F0-9879-CF4A-C4BF8F8ECBF2}"/>
          </ac:graphicFrameMkLst>
        </pc:graphicFrameChg>
        <pc:graphicFrameChg chg="add del mod">
          <ac:chgData name="Thúy Mai" userId="222f1c7e07c9bd7a" providerId="LiveId" clId="{06ADFD30-169F-4340-8FB3-4E5864914BC7}" dt="2022-05-04T01:56:02.987" v="12059"/>
          <ac:graphicFrameMkLst>
            <pc:docMk/>
            <pc:sldMk cId="11638362" sldId="334"/>
            <ac:graphicFrameMk id="9" creationId="{D2B46034-4D51-E5F8-82D5-DBF4E1A72C90}"/>
          </ac:graphicFrameMkLst>
        </pc:graphicFrameChg>
        <pc:graphicFrameChg chg="add del mod">
          <ac:chgData name="Thúy Mai" userId="222f1c7e07c9bd7a" providerId="LiveId" clId="{06ADFD30-169F-4340-8FB3-4E5864914BC7}" dt="2022-05-04T01:56:31.355" v="12068"/>
          <ac:graphicFrameMkLst>
            <pc:docMk/>
            <pc:sldMk cId="11638362" sldId="334"/>
            <ac:graphicFrameMk id="19" creationId="{7C04463C-D204-2FBC-6C18-609A0A6444F5}"/>
          </ac:graphicFrameMkLst>
        </pc:graphicFrameChg>
      </pc:sldChg>
      <pc:sldChg chg="modSp add del mod setBg">
        <pc:chgData name="Thúy Mai" userId="222f1c7e07c9bd7a" providerId="LiveId" clId="{06ADFD30-169F-4340-8FB3-4E5864914BC7}" dt="2022-05-04T01:51:40.052" v="12007" actId="47"/>
        <pc:sldMkLst>
          <pc:docMk/>
          <pc:sldMk cId="347231054" sldId="335"/>
        </pc:sldMkLst>
        <pc:spChg chg="mod">
          <ac:chgData name="Thúy Mai" userId="222f1c7e07c9bd7a" providerId="LiveId" clId="{06ADFD30-169F-4340-8FB3-4E5864914BC7}" dt="2022-05-04T01:51:34.637" v="12006" actId="1076"/>
          <ac:spMkLst>
            <pc:docMk/>
            <pc:sldMk cId="347231054" sldId="335"/>
            <ac:spMk id="6" creationId="{00000000-0000-0000-0000-000000000000}"/>
          </ac:spMkLst>
        </pc:spChg>
      </pc:sldChg>
      <pc:sldChg chg="addSp delSp modSp add mod setBg modAnim">
        <pc:chgData name="Thúy Mai" userId="222f1c7e07c9bd7a" providerId="LiveId" clId="{06ADFD30-169F-4340-8FB3-4E5864914BC7}" dt="2022-05-04T03:51:25.178" v="13086"/>
        <pc:sldMkLst>
          <pc:docMk/>
          <pc:sldMk cId="3025822431" sldId="335"/>
        </pc:sldMkLst>
        <pc:spChg chg="mod">
          <ac:chgData name="Thúy Mai" userId="222f1c7e07c9bd7a" providerId="LiveId" clId="{06ADFD30-169F-4340-8FB3-4E5864914BC7}" dt="2022-05-04T01:59:58.858" v="12125" actId="1076"/>
          <ac:spMkLst>
            <pc:docMk/>
            <pc:sldMk cId="3025822431" sldId="335"/>
            <ac:spMk id="4" creationId="{00000000-0000-0000-0000-000000000000}"/>
          </ac:spMkLst>
        </pc:spChg>
        <pc:spChg chg="mod">
          <ac:chgData name="Thúy Mai" userId="222f1c7e07c9bd7a" providerId="LiveId" clId="{06ADFD30-169F-4340-8FB3-4E5864914BC7}" dt="2022-05-04T03:18:45.419" v="12806" actId="1076"/>
          <ac:spMkLst>
            <pc:docMk/>
            <pc:sldMk cId="3025822431" sldId="335"/>
            <ac:spMk id="5" creationId="{00000000-0000-0000-0000-000000000000}"/>
          </ac:spMkLst>
        </pc:spChg>
        <pc:spChg chg="mod">
          <ac:chgData name="Thúy Mai" userId="222f1c7e07c9bd7a" providerId="LiveId" clId="{06ADFD30-169F-4340-8FB3-4E5864914BC7}" dt="2022-05-04T03:18:47.765" v="12807" actId="1076"/>
          <ac:spMkLst>
            <pc:docMk/>
            <pc:sldMk cId="3025822431" sldId="335"/>
            <ac:spMk id="6" creationId="{00000000-0000-0000-0000-000000000000}"/>
          </ac:spMkLst>
        </pc:spChg>
        <pc:spChg chg="mod">
          <ac:chgData name="Thúy Mai" userId="222f1c7e07c9bd7a" providerId="LiveId" clId="{06ADFD30-169F-4340-8FB3-4E5864914BC7}" dt="2022-05-04T03:18:43.071" v="12805" actId="1076"/>
          <ac:spMkLst>
            <pc:docMk/>
            <pc:sldMk cId="3025822431" sldId="335"/>
            <ac:spMk id="7" creationId="{00000000-0000-0000-0000-000000000000}"/>
          </ac:spMkLst>
        </pc:spChg>
        <pc:spChg chg="mod">
          <ac:chgData name="Thúy Mai" userId="222f1c7e07c9bd7a" providerId="LiveId" clId="{06ADFD30-169F-4340-8FB3-4E5864914BC7}" dt="2022-05-04T02:00:03.971" v="12126" actId="1076"/>
          <ac:spMkLst>
            <pc:docMk/>
            <pc:sldMk cId="3025822431" sldId="335"/>
            <ac:spMk id="11" creationId="{00000000-0000-0000-0000-000000000000}"/>
          </ac:spMkLst>
        </pc:spChg>
        <pc:spChg chg="mod">
          <ac:chgData name="Thúy Mai" userId="222f1c7e07c9bd7a" providerId="LiveId" clId="{06ADFD30-169F-4340-8FB3-4E5864914BC7}" dt="2022-05-04T03:18:52.152" v="12808" actId="1076"/>
          <ac:spMkLst>
            <pc:docMk/>
            <pc:sldMk cId="3025822431" sldId="335"/>
            <ac:spMk id="18" creationId="{00000000-0000-0000-0000-000000000000}"/>
          </ac:spMkLst>
        </pc:spChg>
        <pc:graphicFrameChg chg="add del mod">
          <ac:chgData name="Thúy Mai" userId="222f1c7e07c9bd7a" providerId="LiveId" clId="{06ADFD30-169F-4340-8FB3-4E5864914BC7}" dt="2022-05-04T01:59:38.533" v="12117"/>
          <ac:graphicFrameMkLst>
            <pc:docMk/>
            <pc:sldMk cId="3025822431" sldId="335"/>
            <ac:graphicFrameMk id="2" creationId="{C12ECA81-7209-A5AD-4E81-946D76BD7E55}"/>
          </ac:graphicFrameMkLst>
        </pc:graphicFrameChg>
        <pc:graphicFrameChg chg="add del mod">
          <ac:chgData name="Thúy Mai" userId="222f1c7e07c9bd7a" providerId="LiveId" clId="{06ADFD30-169F-4340-8FB3-4E5864914BC7}" dt="2022-05-04T02:00:48.997" v="12131"/>
          <ac:graphicFrameMkLst>
            <pc:docMk/>
            <pc:sldMk cId="3025822431" sldId="335"/>
            <ac:graphicFrameMk id="3" creationId="{B57ECA95-987A-168B-F282-14663B832603}"/>
          </ac:graphicFrameMkLst>
        </pc:graphicFrameChg>
        <pc:graphicFrameChg chg="add del mod">
          <ac:chgData name="Thúy Mai" userId="222f1c7e07c9bd7a" providerId="LiveId" clId="{06ADFD30-169F-4340-8FB3-4E5864914BC7}" dt="2022-05-04T02:01:22.649" v="12141"/>
          <ac:graphicFrameMkLst>
            <pc:docMk/>
            <pc:sldMk cId="3025822431" sldId="335"/>
            <ac:graphicFrameMk id="8" creationId="{EF7B50EB-4D6A-07B3-F57E-7E912FA3D3D8}"/>
          </ac:graphicFrameMkLst>
        </pc:graphicFrameChg>
        <pc:graphicFrameChg chg="add del mod">
          <ac:chgData name="Thúy Mai" userId="222f1c7e07c9bd7a" providerId="LiveId" clId="{06ADFD30-169F-4340-8FB3-4E5864914BC7}" dt="2022-05-04T02:02:12.004" v="12155"/>
          <ac:graphicFrameMkLst>
            <pc:docMk/>
            <pc:sldMk cId="3025822431" sldId="335"/>
            <ac:graphicFrameMk id="9" creationId="{82D8C635-9CCE-CCF3-ECF8-BB51BBBDC051}"/>
          </ac:graphicFrameMkLst>
        </pc:graphicFrameChg>
        <pc:graphicFrameChg chg="add del mod">
          <ac:chgData name="Thúy Mai" userId="222f1c7e07c9bd7a" providerId="LiveId" clId="{06ADFD30-169F-4340-8FB3-4E5864914BC7}" dt="2022-05-04T02:03:02.907" v="12166"/>
          <ac:graphicFrameMkLst>
            <pc:docMk/>
            <pc:sldMk cId="3025822431" sldId="335"/>
            <ac:graphicFrameMk id="10" creationId="{62D4911B-7EA7-4720-EBD6-B7B3B04C3FF3}"/>
          </ac:graphicFrameMkLst>
        </pc:graphicFrameChg>
      </pc:sldChg>
      <pc:sldChg chg="addSp delSp modSp add mod setBg modAnim">
        <pc:chgData name="Thúy Mai" userId="222f1c7e07c9bd7a" providerId="LiveId" clId="{06ADFD30-169F-4340-8FB3-4E5864914BC7}" dt="2022-05-04T05:13:52.272" v="13723"/>
        <pc:sldMkLst>
          <pc:docMk/>
          <pc:sldMk cId="1243825878" sldId="336"/>
        </pc:sldMkLst>
        <pc:spChg chg="mod">
          <ac:chgData name="Thúy Mai" userId="222f1c7e07c9bd7a" providerId="LiveId" clId="{06ADFD30-169F-4340-8FB3-4E5864914BC7}" dt="2022-05-04T02:04:10.856" v="12188" actId="1076"/>
          <ac:spMkLst>
            <pc:docMk/>
            <pc:sldMk cId="1243825878" sldId="336"/>
            <ac:spMk id="4" creationId="{00000000-0000-0000-0000-000000000000}"/>
          </ac:spMkLst>
        </pc:spChg>
        <pc:spChg chg="mod">
          <ac:chgData name="Thúy Mai" userId="222f1c7e07c9bd7a" providerId="LiveId" clId="{06ADFD30-169F-4340-8FB3-4E5864914BC7}" dt="2022-05-04T03:19:18.068" v="12812" actId="1076"/>
          <ac:spMkLst>
            <pc:docMk/>
            <pc:sldMk cId="1243825878" sldId="336"/>
            <ac:spMk id="5" creationId="{00000000-0000-0000-0000-000000000000}"/>
          </ac:spMkLst>
        </pc:spChg>
        <pc:spChg chg="mod">
          <ac:chgData name="Thúy Mai" userId="222f1c7e07c9bd7a" providerId="LiveId" clId="{06ADFD30-169F-4340-8FB3-4E5864914BC7}" dt="2022-05-04T03:19:25.137" v="12814" actId="1076"/>
          <ac:spMkLst>
            <pc:docMk/>
            <pc:sldMk cId="1243825878" sldId="336"/>
            <ac:spMk id="6" creationId="{00000000-0000-0000-0000-000000000000}"/>
          </ac:spMkLst>
        </pc:spChg>
        <pc:spChg chg="mod">
          <ac:chgData name="Thúy Mai" userId="222f1c7e07c9bd7a" providerId="LiveId" clId="{06ADFD30-169F-4340-8FB3-4E5864914BC7}" dt="2022-05-04T03:19:21.172" v="12813" actId="1076"/>
          <ac:spMkLst>
            <pc:docMk/>
            <pc:sldMk cId="1243825878" sldId="336"/>
            <ac:spMk id="7" creationId="{00000000-0000-0000-0000-000000000000}"/>
          </ac:spMkLst>
        </pc:spChg>
        <pc:spChg chg="mod">
          <ac:chgData name="Thúy Mai" userId="222f1c7e07c9bd7a" providerId="LiveId" clId="{06ADFD30-169F-4340-8FB3-4E5864914BC7}" dt="2022-05-04T02:03:32.480" v="12173" actId="1076"/>
          <ac:spMkLst>
            <pc:docMk/>
            <pc:sldMk cId="1243825878" sldId="336"/>
            <ac:spMk id="11" creationId="{00000000-0000-0000-0000-000000000000}"/>
          </ac:spMkLst>
        </pc:spChg>
        <pc:spChg chg="mod">
          <ac:chgData name="Thúy Mai" userId="222f1c7e07c9bd7a" providerId="LiveId" clId="{06ADFD30-169F-4340-8FB3-4E5864914BC7}" dt="2022-05-04T03:19:27.612" v="12815" actId="1076"/>
          <ac:spMkLst>
            <pc:docMk/>
            <pc:sldMk cId="1243825878" sldId="336"/>
            <ac:spMk id="18" creationId="{00000000-0000-0000-0000-000000000000}"/>
          </ac:spMkLst>
        </pc:spChg>
        <pc:graphicFrameChg chg="add del mod">
          <ac:chgData name="Thúy Mai" userId="222f1c7e07c9bd7a" providerId="LiveId" clId="{06ADFD30-169F-4340-8FB3-4E5864914BC7}" dt="2022-05-04T02:03:47.230" v="12179"/>
          <ac:graphicFrameMkLst>
            <pc:docMk/>
            <pc:sldMk cId="1243825878" sldId="336"/>
            <ac:graphicFrameMk id="2" creationId="{A10BBC5A-E102-5607-C822-1BAF2418B798}"/>
          </ac:graphicFrameMkLst>
        </pc:graphicFrameChg>
        <pc:graphicFrameChg chg="add del mod">
          <ac:chgData name="Thúy Mai" userId="222f1c7e07c9bd7a" providerId="LiveId" clId="{06ADFD30-169F-4340-8FB3-4E5864914BC7}" dt="2022-05-04T02:04:25.454" v="12191"/>
          <ac:graphicFrameMkLst>
            <pc:docMk/>
            <pc:sldMk cId="1243825878" sldId="336"/>
            <ac:graphicFrameMk id="3" creationId="{AFB626B3-E7CC-4B1C-91BF-65EA9DBB6A79}"/>
          </ac:graphicFrameMkLst>
        </pc:graphicFrameChg>
        <pc:graphicFrameChg chg="add del mod">
          <ac:chgData name="Thúy Mai" userId="222f1c7e07c9bd7a" providerId="LiveId" clId="{06ADFD30-169F-4340-8FB3-4E5864914BC7}" dt="2022-05-04T02:04:48.970" v="12199"/>
          <ac:graphicFrameMkLst>
            <pc:docMk/>
            <pc:sldMk cId="1243825878" sldId="336"/>
            <ac:graphicFrameMk id="8" creationId="{FD224415-067B-9945-717A-F70F7B6A406C}"/>
          </ac:graphicFrameMkLst>
        </pc:graphicFrameChg>
        <pc:graphicFrameChg chg="add del mod">
          <ac:chgData name="Thúy Mai" userId="222f1c7e07c9bd7a" providerId="LiveId" clId="{06ADFD30-169F-4340-8FB3-4E5864914BC7}" dt="2022-05-04T02:05:10.274" v="12206"/>
          <ac:graphicFrameMkLst>
            <pc:docMk/>
            <pc:sldMk cId="1243825878" sldId="336"/>
            <ac:graphicFrameMk id="9" creationId="{09F5D66A-2B48-3971-7AAF-7C9208C7B1BC}"/>
          </ac:graphicFrameMkLst>
        </pc:graphicFrameChg>
        <pc:graphicFrameChg chg="add del mod">
          <ac:chgData name="Thúy Mai" userId="222f1c7e07c9bd7a" providerId="LiveId" clId="{06ADFD30-169F-4340-8FB3-4E5864914BC7}" dt="2022-05-04T02:05:30.994" v="12214"/>
          <ac:graphicFrameMkLst>
            <pc:docMk/>
            <pc:sldMk cId="1243825878" sldId="336"/>
            <ac:graphicFrameMk id="10" creationId="{8E5CBBB8-DBE9-D5A5-5BE8-37799C229D22}"/>
          </ac:graphicFrameMkLst>
        </pc:graphicFrameChg>
      </pc:sldChg>
      <pc:sldChg chg="addSp delSp modSp add mod setBg modAnim">
        <pc:chgData name="Thúy Mai" userId="222f1c7e07c9bd7a" providerId="LiveId" clId="{06ADFD30-169F-4340-8FB3-4E5864914BC7}" dt="2022-05-04T03:52:40.683" v="13095"/>
        <pc:sldMkLst>
          <pc:docMk/>
          <pc:sldMk cId="3533776465" sldId="337"/>
        </pc:sldMkLst>
        <pc:spChg chg="mod">
          <ac:chgData name="Thúy Mai" userId="222f1c7e07c9bd7a" providerId="LiveId" clId="{06ADFD30-169F-4340-8FB3-4E5864914BC7}" dt="2022-05-04T02:08:54.407" v="12279" actId="14100"/>
          <ac:spMkLst>
            <pc:docMk/>
            <pc:sldMk cId="3533776465" sldId="337"/>
            <ac:spMk id="4" creationId="{00000000-0000-0000-0000-000000000000}"/>
          </ac:spMkLst>
        </pc:spChg>
        <pc:spChg chg="mod">
          <ac:chgData name="Thúy Mai" userId="222f1c7e07c9bd7a" providerId="LiveId" clId="{06ADFD30-169F-4340-8FB3-4E5864914BC7}" dt="2022-05-04T03:20:10.586" v="12824" actId="1076"/>
          <ac:spMkLst>
            <pc:docMk/>
            <pc:sldMk cId="3533776465" sldId="337"/>
            <ac:spMk id="5" creationId="{00000000-0000-0000-0000-000000000000}"/>
          </ac:spMkLst>
        </pc:spChg>
        <pc:spChg chg="mod">
          <ac:chgData name="Thúy Mai" userId="222f1c7e07c9bd7a" providerId="LiveId" clId="{06ADFD30-169F-4340-8FB3-4E5864914BC7}" dt="2022-05-04T03:20:13.900" v="12825" actId="1076"/>
          <ac:spMkLst>
            <pc:docMk/>
            <pc:sldMk cId="3533776465" sldId="337"/>
            <ac:spMk id="6" creationId="{00000000-0000-0000-0000-000000000000}"/>
          </ac:spMkLst>
        </pc:spChg>
        <pc:spChg chg="mod">
          <ac:chgData name="Thúy Mai" userId="222f1c7e07c9bd7a" providerId="LiveId" clId="{06ADFD30-169F-4340-8FB3-4E5864914BC7}" dt="2022-05-04T03:20:16.925" v="12826" actId="1076"/>
          <ac:spMkLst>
            <pc:docMk/>
            <pc:sldMk cId="3533776465" sldId="337"/>
            <ac:spMk id="7" creationId="{00000000-0000-0000-0000-000000000000}"/>
          </ac:spMkLst>
        </pc:spChg>
        <pc:spChg chg="mod">
          <ac:chgData name="Thúy Mai" userId="222f1c7e07c9bd7a" providerId="LiveId" clId="{06ADFD30-169F-4340-8FB3-4E5864914BC7}" dt="2022-05-04T02:07:29.268" v="12256" actId="20577"/>
          <ac:spMkLst>
            <pc:docMk/>
            <pc:sldMk cId="3533776465" sldId="337"/>
            <ac:spMk id="11" creationId="{00000000-0000-0000-0000-000000000000}"/>
          </ac:spMkLst>
        </pc:spChg>
        <pc:spChg chg="mod">
          <ac:chgData name="Thúy Mai" userId="222f1c7e07c9bd7a" providerId="LiveId" clId="{06ADFD30-169F-4340-8FB3-4E5864914BC7}" dt="2022-05-04T03:20:21.482" v="12827" actId="1076"/>
          <ac:spMkLst>
            <pc:docMk/>
            <pc:sldMk cId="3533776465" sldId="337"/>
            <ac:spMk id="18" creationId="{00000000-0000-0000-0000-000000000000}"/>
          </ac:spMkLst>
        </pc:spChg>
        <pc:graphicFrameChg chg="add del mod">
          <ac:chgData name="Thúy Mai" userId="222f1c7e07c9bd7a" providerId="LiveId" clId="{06ADFD30-169F-4340-8FB3-4E5864914BC7}" dt="2022-05-04T02:06:09.985" v="12227"/>
          <ac:graphicFrameMkLst>
            <pc:docMk/>
            <pc:sldMk cId="3533776465" sldId="337"/>
            <ac:graphicFrameMk id="2" creationId="{1A5B409E-C08D-D887-32B7-828C24A3E160}"/>
          </ac:graphicFrameMkLst>
        </pc:graphicFrameChg>
        <pc:graphicFrameChg chg="add del mod">
          <ac:chgData name="Thúy Mai" userId="222f1c7e07c9bd7a" providerId="LiveId" clId="{06ADFD30-169F-4340-8FB3-4E5864914BC7}" dt="2022-05-04T02:06:28.037" v="12234"/>
          <ac:graphicFrameMkLst>
            <pc:docMk/>
            <pc:sldMk cId="3533776465" sldId="337"/>
            <ac:graphicFrameMk id="3" creationId="{97EBA9A0-7E18-EAA6-546A-4D4006FDF8D8}"/>
          </ac:graphicFrameMkLst>
        </pc:graphicFrameChg>
        <pc:graphicFrameChg chg="add del mod">
          <ac:chgData name="Thúy Mai" userId="222f1c7e07c9bd7a" providerId="LiveId" clId="{06ADFD30-169F-4340-8FB3-4E5864914BC7}" dt="2022-05-04T02:06:46.191" v="12241"/>
          <ac:graphicFrameMkLst>
            <pc:docMk/>
            <pc:sldMk cId="3533776465" sldId="337"/>
            <ac:graphicFrameMk id="8" creationId="{6ECAF52C-DCA6-04DF-E0BD-77DD6F84B851}"/>
          </ac:graphicFrameMkLst>
        </pc:graphicFrameChg>
        <pc:graphicFrameChg chg="add del mod">
          <ac:chgData name="Thúy Mai" userId="222f1c7e07c9bd7a" providerId="LiveId" clId="{06ADFD30-169F-4340-8FB3-4E5864914BC7}" dt="2022-05-04T02:07:02.878" v="12248"/>
          <ac:graphicFrameMkLst>
            <pc:docMk/>
            <pc:sldMk cId="3533776465" sldId="337"/>
            <ac:graphicFrameMk id="9" creationId="{C65BBB33-0E4B-733B-F895-8FA9FBBE19B7}"/>
          </ac:graphicFrameMkLst>
        </pc:graphicFrameChg>
        <pc:graphicFrameChg chg="add del mod">
          <ac:chgData name="Thúy Mai" userId="222f1c7e07c9bd7a" providerId="LiveId" clId="{06ADFD30-169F-4340-8FB3-4E5864914BC7}" dt="2022-05-04T02:08:10.086" v="12261"/>
          <ac:graphicFrameMkLst>
            <pc:docMk/>
            <pc:sldMk cId="3533776465" sldId="337"/>
            <ac:graphicFrameMk id="10" creationId="{FACDE96C-2E27-2001-45B0-3BEEFC4834D3}"/>
          </ac:graphicFrameMkLst>
        </pc:graphicFrameChg>
        <pc:graphicFrameChg chg="add del mod">
          <ac:chgData name="Thúy Mai" userId="222f1c7e07c9bd7a" providerId="LiveId" clId="{06ADFD30-169F-4340-8FB3-4E5864914BC7}" dt="2022-05-04T02:09:11.001" v="12282"/>
          <ac:graphicFrameMkLst>
            <pc:docMk/>
            <pc:sldMk cId="3533776465" sldId="337"/>
            <ac:graphicFrameMk id="19" creationId="{2797F891-DF8F-71FD-BE2B-2DBD3BDBAC38}"/>
          </ac:graphicFrameMkLst>
        </pc:graphicFrameChg>
        <pc:graphicFrameChg chg="add del mod">
          <ac:chgData name="Thúy Mai" userId="222f1c7e07c9bd7a" providerId="LiveId" clId="{06ADFD30-169F-4340-8FB3-4E5864914BC7}" dt="2022-05-04T02:09:22.387" v="12288"/>
          <ac:graphicFrameMkLst>
            <pc:docMk/>
            <pc:sldMk cId="3533776465" sldId="337"/>
            <ac:graphicFrameMk id="37" creationId="{1A1734CB-CD58-1090-3D3D-7B02917C8EBC}"/>
          </ac:graphicFrameMkLst>
        </pc:graphicFrameChg>
        <pc:graphicFrameChg chg="add del mod">
          <ac:chgData name="Thúy Mai" userId="222f1c7e07c9bd7a" providerId="LiveId" clId="{06ADFD30-169F-4340-8FB3-4E5864914BC7}" dt="2022-05-04T02:09:28.510" v="12293"/>
          <ac:graphicFrameMkLst>
            <pc:docMk/>
            <pc:sldMk cId="3533776465" sldId="337"/>
            <ac:graphicFrameMk id="38" creationId="{A8AA7BEF-C0A2-D814-78E9-B488940E4581}"/>
          </ac:graphicFrameMkLst>
        </pc:graphicFrameChg>
        <pc:graphicFrameChg chg="add del mod">
          <ac:chgData name="Thúy Mai" userId="222f1c7e07c9bd7a" providerId="LiveId" clId="{06ADFD30-169F-4340-8FB3-4E5864914BC7}" dt="2022-05-04T02:09:34.921" v="12298"/>
          <ac:graphicFrameMkLst>
            <pc:docMk/>
            <pc:sldMk cId="3533776465" sldId="337"/>
            <ac:graphicFrameMk id="39" creationId="{0956B59D-9250-9058-D86C-F9FEBF8FE11C}"/>
          </ac:graphicFrameMkLst>
        </pc:graphicFrameChg>
      </pc:sldChg>
      <pc:sldChg chg="addSp delSp modSp add mod setBg modAnim">
        <pc:chgData name="Thúy Mai" userId="222f1c7e07c9bd7a" providerId="LiveId" clId="{06ADFD30-169F-4340-8FB3-4E5864914BC7}" dt="2022-05-04T03:52:56.571" v="13097"/>
        <pc:sldMkLst>
          <pc:docMk/>
          <pc:sldMk cId="3508286023" sldId="338"/>
        </pc:sldMkLst>
        <pc:spChg chg="mod">
          <ac:chgData name="Thúy Mai" userId="222f1c7e07c9bd7a" providerId="LiveId" clId="{06ADFD30-169F-4340-8FB3-4E5864914BC7}" dt="2022-05-04T02:11:01.579" v="12316" actId="255"/>
          <ac:spMkLst>
            <pc:docMk/>
            <pc:sldMk cId="3508286023" sldId="338"/>
            <ac:spMk id="4" creationId="{00000000-0000-0000-0000-000000000000}"/>
          </ac:spMkLst>
        </pc:spChg>
        <pc:spChg chg="mod">
          <ac:chgData name="Thúy Mai" userId="222f1c7e07c9bd7a" providerId="LiveId" clId="{06ADFD30-169F-4340-8FB3-4E5864914BC7}" dt="2022-05-04T03:20:36.756" v="12829" actId="1076"/>
          <ac:spMkLst>
            <pc:docMk/>
            <pc:sldMk cId="3508286023" sldId="338"/>
            <ac:spMk id="5" creationId="{00000000-0000-0000-0000-000000000000}"/>
          </ac:spMkLst>
        </pc:spChg>
        <pc:spChg chg="mod">
          <ac:chgData name="Thúy Mai" userId="222f1c7e07c9bd7a" providerId="LiveId" clId="{06ADFD30-169F-4340-8FB3-4E5864914BC7}" dt="2022-05-04T03:20:36.756" v="12829" actId="1076"/>
          <ac:spMkLst>
            <pc:docMk/>
            <pc:sldMk cId="3508286023" sldId="338"/>
            <ac:spMk id="6" creationId="{00000000-0000-0000-0000-000000000000}"/>
          </ac:spMkLst>
        </pc:spChg>
        <pc:spChg chg="mod">
          <ac:chgData name="Thúy Mai" userId="222f1c7e07c9bd7a" providerId="LiveId" clId="{06ADFD30-169F-4340-8FB3-4E5864914BC7}" dt="2022-05-04T03:20:36.756" v="12829" actId="1076"/>
          <ac:spMkLst>
            <pc:docMk/>
            <pc:sldMk cId="3508286023" sldId="338"/>
            <ac:spMk id="7" creationId="{00000000-0000-0000-0000-000000000000}"/>
          </ac:spMkLst>
        </pc:spChg>
        <pc:spChg chg="mod">
          <ac:chgData name="Thúy Mai" userId="222f1c7e07c9bd7a" providerId="LiveId" clId="{06ADFD30-169F-4340-8FB3-4E5864914BC7}" dt="2022-05-04T02:19:36.496" v="12428" actId="20577"/>
          <ac:spMkLst>
            <pc:docMk/>
            <pc:sldMk cId="3508286023" sldId="338"/>
            <ac:spMk id="11" creationId="{00000000-0000-0000-0000-000000000000}"/>
          </ac:spMkLst>
        </pc:spChg>
        <pc:spChg chg="mod">
          <ac:chgData name="Thúy Mai" userId="222f1c7e07c9bd7a" providerId="LiveId" clId="{06ADFD30-169F-4340-8FB3-4E5864914BC7}" dt="2022-05-04T03:20:41.455" v="12830" actId="1076"/>
          <ac:spMkLst>
            <pc:docMk/>
            <pc:sldMk cId="3508286023" sldId="338"/>
            <ac:spMk id="18" creationId="{00000000-0000-0000-0000-000000000000}"/>
          </ac:spMkLst>
        </pc:spChg>
        <pc:graphicFrameChg chg="add del mod">
          <ac:chgData name="Thúy Mai" userId="222f1c7e07c9bd7a" providerId="LiveId" clId="{06ADFD30-169F-4340-8FB3-4E5864914BC7}" dt="2022-05-04T02:10:27.977" v="12308"/>
          <ac:graphicFrameMkLst>
            <pc:docMk/>
            <pc:sldMk cId="3508286023" sldId="338"/>
            <ac:graphicFrameMk id="2" creationId="{3DF7D26D-3E5A-00C5-AFE0-80A1E09ACBDB}"/>
          </ac:graphicFrameMkLst>
        </pc:graphicFrameChg>
        <pc:graphicFrameChg chg="add del mod">
          <ac:chgData name="Thúy Mai" userId="222f1c7e07c9bd7a" providerId="LiveId" clId="{06ADFD30-169F-4340-8FB3-4E5864914BC7}" dt="2022-05-04T02:11:17.830" v="12319"/>
          <ac:graphicFrameMkLst>
            <pc:docMk/>
            <pc:sldMk cId="3508286023" sldId="338"/>
            <ac:graphicFrameMk id="3" creationId="{F3A16D93-E182-1B89-2A64-4FB90ED04C8F}"/>
          </ac:graphicFrameMkLst>
        </pc:graphicFrameChg>
        <pc:graphicFrameChg chg="add del mod">
          <ac:chgData name="Thúy Mai" userId="222f1c7e07c9bd7a" providerId="LiveId" clId="{06ADFD30-169F-4340-8FB3-4E5864914BC7}" dt="2022-05-04T02:11:24.953" v="12324"/>
          <ac:graphicFrameMkLst>
            <pc:docMk/>
            <pc:sldMk cId="3508286023" sldId="338"/>
            <ac:graphicFrameMk id="8" creationId="{C0705F95-E506-24DC-09F1-DA051924ABC7}"/>
          </ac:graphicFrameMkLst>
        </pc:graphicFrameChg>
        <pc:graphicFrameChg chg="add del mod">
          <ac:chgData name="Thúy Mai" userId="222f1c7e07c9bd7a" providerId="LiveId" clId="{06ADFD30-169F-4340-8FB3-4E5864914BC7}" dt="2022-05-04T02:11:33.113" v="12329"/>
          <ac:graphicFrameMkLst>
            <pc:docMk/>
            <pc:sldMk cId="3508286023" sldId="338"/>
            <ac:graphicFrameMk id="9" creationId="{B968CD46-50C3-F212-D2D7-DCE98DD736BF}"/>
          </ac:graphicFrameMkLst>
        </pc:graphicFrameChg>
        <pc:graphicFrameChg chg="add del mod">
          <ac:chgData name="Thúy Mai" userId="222f1c7e07c9bd7a" providerId="LiveId" clId="{06ADFD30-169F-4340-8FB3-4E5864914BC7}" dt="2022-05-04T02:11:39.792" v="12334"/>
          <ac:graphicFrameMkLst>
            <pc:docMk/>
            <pc:sldMk cId="3508286023" sldId="338"/>
            <ac:graphicFrameMk id="10" creationId="{63329550-CB7B-DF3D-A23B-1402747FDCD0}"/>
          </ac:graphicFrameMkLst>
        </pc:graphicFrameChg>
      </pc:sldChg>
      <pc:sldChg chg="addSp delSp modSp add mod setBg modAnim">
        <pc:chgData name="Thúy Mai" userId="222f1c7e07c9bd7a" providerId="LiveId" clId="{06ADFD30-169F-4340-8FB3-4E5864914BC7}" dt="2022-05-04T03:53:18.392" v="13099"/>
        <pc:sldMkLst>
          <pc:docMk/>
          <pc:sldMk cId="1221524794" sldId="339"/>
        </pc:sldMkLst>
        <pc:spChg chg="mod">
          <ac:chgData name="Thúy Mai" userId="222f1c7e07c9bd7a" providerId="LiveId" clId="{06ADFD30-169F-4340-8FB3-4E5864914BC7}" dt="2022-05-04T02:12:52.142" v="12358" actId="20577"/>
          <ac:spMkLst>
            <pc:docMk/>
            <pc:sldMk cId="1221524794" sldId="339"/>
            <ac:spMk id="4" creationId="{00000000-0000-0000-0000-000000000000}"/>
          </ac:spMkLst>
        </pc:spChg>
        <pc:spChg chg="mod">
          <ac:chgData name="Thúy Mai" userId="222f1c7e07c9bd7a" providerId="LiveId" clId="{06ADFD30-169F-4340-8FB3-4E5864914BC7}" dt="2022-05-04T02:18:25.156" v="12424" actId="1076"/>
          <ac:spMkLst>
            <pc:docMk/>
            <pc:sldMk cId="1221524794" sldId="339"/>
            <ac:spMk id="5" creationId="{00000000-0000-0000-0000-000000000000}"/>
          </ac:spMkLst>
        </pc:spChg>
        <pc:spChg chg="mod">
          <ac:chgData name="Thúy Mai" userId="222f1c7e07c9bd7a" providerId="LiveId" clId="{06ADFD30-169F-4340-8FB3-4E5864914BC7}" dt="2022-05-04T02:17:48.235" v="12420" actId="1076"/>
          <ac:spMkLst>
            <pc:docMk/>
            <pc:sldMk cId="1221524794" sldId="339"/>
            <ac:spMk id="6" creationId="{00000000-0000-0000-0000-000000000000}"/>
          </ac:spMkLst>
        </pc:spChg>
        <pc:spChg chg="mod">
          <ac:chgData name="Thúy Mai" userId="222f1c7e07c9bd7a" providerId="LiveId" clId="{06ADFD30-169F-4340-8FB3-4E5864914BC7}" dt="2022-05-04T03:00:54.228" v="12754" actId="14100"/>
          <ac:spMkLst>
            <pc:docMk/>
            <pc:sldMk cId="1221524794" sldId="339"/>
            <ac:spMk id="7" creationId="{00000000-0000-0000-0000-000000000000}"/>
          </ac:spMkLst>
        </pc:spChg>
        <pc:spChg chg="mod">
          <ac:chgData name="Thúy Mai" userId="222f1c7e07c9bd7a" providerId="LiveId" clId="{06ADFD30-169F-4340-8FB3-4E5864914BC7}" dt="2022-05-04T02:12:13.562" v="12343" actId="20577"/>
          <ac:spMkLst>
            <pc:docMk/>
            <pc:sldMk cId="1221524794" sldId="339"/>
            <ac:spMk id="11" creationId="{00000000-0000-0000-0000-000000000000}"/>
          </ac:spMkLst>
        </pc:spChg>
        <pc:spChg chg="mod">
          <ac:chgData name="Thúy Mai" userId="222f1c7e07c9bd7a" providerId="LiveId" clId="{06ADFD30-169F-4340-8FB3-4E5864914BC7}" dt="2022-05-04T02:18:03.325" v="12422" actId="1076"/>
          <ac:spMkLst>
            <pc:docMk/>
            <pc:sldMk cId="1221524794" sldId="339"/>
            <ac:spMk id="18" creationId="{00000000-0000-0000-0000-000000000000}"/>
          </ac:spMkLst>
        </pc:spChg>
        <pc:graphicFrameChg chg="add del mod">
          <ac:chgData name="Thúy Mai" userId="222f1c7e07c9bd7a" providerId="LiveId" clId="{06ADFD30-169F-4340-8FB3-4E5864914BC7}" dt="2022-05-04T02:12:23.817" v="12348"/>
          <ac:graphicFrameMkLst>
            <pc:docMk/>
            <pc:sldMk cId="1221524794" sldId="339"/>
            <ac:graphicFrameMk id="2" creationId="{B7A70578-9FD6-7CD0-062E-256E874C5926}"/>
          </ac:graphicFrameMkLst>
        </pc:graphicFrameChg>
        <pc:graphicFrameChg chg="add del mod">
          <ac:chgData name="Thúy Mai" userId="222f1c7e07c9bd7a" providerId="LiveId" clId="{06ADFD30-169F-4340-8FB3-4E5864914BC7}" dt="2022-05-04T02:13:02.513" v="12361"/>
          <ac:graphicFrameMkLst>
            <pc:docMk/>
            <pc:sldMk cId="1221524794" sldId="339"/>
            <ac:graphicFrameMk id="3" creationId="{D860AADA-B0FF-3E76-01F1-D37A019C0838}"/>
          </ac:graphicFrameMkLst>
        </pc:graphicFrameChg>
        <pc:graphicFrameChg chg="add del mod">
          <ac:chgData name="Thúy Mai" userId="222f1c7e07c9bd7a" providerId="LiveId" clId="{06ADFD30-169F-4340-8FB3-4E5864914BC7}" dt="2022-05-04T02:13:11.442" v="12366"/>
          <ac:graphicFrameMkLst>
            <pc:docMk/>
            <pc:sldMk cId="1221524794" sldId="339"/>
            <ac:graphicFrameMk id="8" creationId="{DB4158DF-A4CC-B353-9E9A-E6F333B69F7B}"/>
          </ac:graphicFrameMkLst>
        </pc:graphicFrameChg>
        <pc:graphicFrameChg chg="add del mod">
          <ac:chgData name="Thúy Mai" userId="222f1c7e07c9bd7a" providerId="LiveId" clId="{06ADFD30-169F-4340-8FB3-4E5864914BC7}" dt="2022-05-04T02:13:19.002" v="12371"/>
          <ac:graphicFrameMkLst>
            <pc:docMk/>
            <pc:sldMk cId="1221524794" sldId="339"/>
            <ac:graphicFrameMk id="9" creationId="{B2784B2D-9BB4-995A-81F8-23641D735B8C}"/>
          </ac:graphicFrameMkLst>
        </pc:graphicFrameChg>
        <pc:graphicFrameChg chg="add del mod">
          <ac:chgData name="Thúy Mai" userId="222f1c7e07c9bd7a" providerId="LiveId" clId="{06ADFD30-169F-4340-8FB3-4E5864914BC7}" dt="2022-05-04T02:13:24.973" v="12376"/>
          <ac:graphicFrameMkLst>
            <pc:docMk/>
            <pc:sldMk cId="1221524794" sldId="339"/>
            <ac:graphicFrameMk id="10" creationId="{FCCC80E2-63DE-6634-5205-DF3C83BD04E8}"/>
          </ac:graphicFrameMkLst>
        </pc:graphicFrameChg>
      </pc:sldChg>
      <pc:sldChg chg="addSp delSp modSp add mod setBg modAnim">
        <pc:chgData name="Thúy Mai" userId="222f1c7e07c9bd7a" providerId="LiveId" clId="{06ADFD30-169F-4340-8FB3-4E5864914BC7}" dt="2022-05-04T03:53:35.266" v="13101"/>
        <pc:sldMkLst>
          <pc:docMk/>
          <pc:sldMk cId="1566854843" sldId="340"/>
        </pc:sldMkLst>
        <pc:spChg chg="mod">
          <ac:chgData name="Thúy Mai" userId="222f1c7e07c9bd7a" providerId="LiveId" clId="{06ADFD30-169F-4340-8FB3-4E5864914BC7}" dt="2022-05-04T02:20:13.430" v="12442" actId="1076"/>
          <ac:spMkLst>
            <pc:docMk/>
            <pc:sldMk cId="1566854843" sldId="340"/>
            <ac:spMk id="4" creationId="{00000000-0000-0000-0000-000000000000}"/>
          </ac:spMkLst>
        </pc:spChg>
        <pc:spChg chg="mod">
          <ac:chgData name="Thúy Mai" userId="222f1c7e07c9bd7a" providerId="LiveId" clId="{06ADFD30-169F-4340-8FB3-4E5864914BC7}" dt="2022-05-04T02:22:46.328" v="12498" actId="1076"/>
          <ac:spMkLst>
            <pc:docMk/>
            <pc:sldMk cId="1566854843" sldId="340"/>
            <ac:spMk id="5" creationId="{00000000-0000-0000-0000-000000000000}"/>
          </ac:spMkLst>
        </pc:spChg>
        <pc:spChg chg="mod">
          <ac:chgData name="Thúy Mai" userId="222f1c7e07c9bd7a" providerId="LiveId" clId="{06ADFD30-169F-4340-8FB3-4E5864914BC7}" dt="2022-05-04T02:23:42.348" v="12513" actId="1076"/>
          <ac:spMkLst>
            <pc:docMk/>
            <pc:sldMk cId="1566854843" sldId="340"/>
            <ac:spMk id="6" creationId="{00000000-0000-0000-0000-000000000000}"/>
          </ac:spMkLst>
        </pc:spChg>
        <pc:spChg chg="mod">
          <ac:chgData name="Thúy Mai" userId="222f1c7e07c9bd7a" providerId="LiveId" clId="{06ADFD30-169F-4340-8FB3-4E5864914BC7}" dt="2022-05-04T02:23:34.836" v="12512" actId="1076"/>
          <ac:spMkLst>
            <pc:docMk/>
            <pc:sldMk cId="1566854843" sldId="340"/>
            <ac:spMk id="7" creationId="{00000000-0000-0000-0000-000000000000}"/>
          </ac:spMkLst>
        </pc:spChg>
        <pc:spChg chg="mod">
          <ac:chgData name="Thúy Mai" userId="222f1c7e07c9bd7a" providerId="LiveId" clId="{06ADFD30-169F-4340-8FB3-4E5864914BC7}" dt="2022-05-04T02:19:41.155" v="12430" actId="20577"/>
          <ac:spMkLst>
            <pc:docMk/>
            <pc:sldMk cId="1566854843" sldId="340"/>
            <ac:spMk id="11" creationId="{00000000-0000-0000-0000-000000000000}"/>
          </ac:spMkLst>
        </pc:spChg>
        <pc:spChg chg="mod">
          <ac:chgData name="Thúy Mai" userId="222f1c7e07c9bd7a" providerId="LiveId" clId="{06ADFD30-169F-4340-8FB3-4E5864914BC7}" dt="2022-05-04T02:24:08.334" v="12523" actId="1076"/>
          <ac:spMkLst>
            <pc:docMk/>
            <pc:sldMk cId="1566854843" sldId="340"/>
            <ac:spMk id="18" creationId="{00000000-0000-0000-0000-000000000000}"/>
          </ac:spMkLst>
        </pc:spChg>
        <pc:graphicFrameChg chg="add del mod">
          <ac:chgData name="Thúy Mai" userId="222f1c7e07c9bd7a" providerId="LiveId" clId="{06ADFD30-169F-4340-8FB3-4E5864914BC7}" dt="2022-05-04T02:19:56.054" v="12435"/>
          <ac:graphicFrameMkLst>
            <pc:docMk/>
            <pc:sldMk cId="1566854843" sldId="340"/>
            <ac:graphicFrameMk id="2" creationId="{179BD8DD-B6CE-28CE-D0F7-2A13B833FE66}"/>
          </ac:graphicFrameMkLst>
        </pc:graphicFrameChg>
        <pc:graphicFrameChg chg="add del mod">
          <ac:chgData name="Thúy Mai" userId="222f1c7e07c9bd7a" providerId="LiveId" clId="{06ADFD30-169F-4340-8FB3-4E5864914BC7}" dt="2022-05-04T02:20:25.638" v="12445"/>
          <ac:graphicFrameMkLst>
            <pc:docMk/>
            <pc:sldMk cId="1566854843" sldId="340"/>
            <ac:graphicFrameMk id="3" creationId="{DA71FAC9-786B-5501-70D4-3C88BD4E9DB7}"/>
          </ac:graphicFrameMkLst>
        </pc:graphicFrameChg>
        <pc:graphicFrameChg chg="add del mod">
          <ac:chgData name="Thúy Mai" userId="222f1c7e07c9bd7a" providerId="LiveId" clId="{06ADFD30-169F-4340-8FB3-4E5864914BC7}" dt="2022-05-04T02:20:38.988" v="12450"/>
          <ac:graphicFrameMkLst>
            <pc:docMk/>
            <pc:sldMk cId="1566854843" sldId="340"/>
            <ac:graphicFrameMk id="8" creationId="{65F11ED6-4CEE-A7CB-548C-57FEA6D6EF37}"/>
          </ac:graphicFrameMkLst>
        </pc:graphicFrameChg>
        <pc:graphicFrameChg chg="add del mod">
          <ac:chgData name="Thúy Mai" userId="222f1c7e07c9bd7a" providerId="LiveId" clId="{06ADFD30-169F-4340-8FB3-4E5864914BC7}" dt="2022-05-04T02:21:13.651" v="12467"/>
          <ac:graphicFrameMkLst>
            <pc:docMk/>
            <pc:sldMk cId="1566854843" sldId="340"/>
            <ac:graphicFrameMk id="9" creationId="{529BF393-9E3C-A8E4-C37B-67A85535473A}"/>
          </ac:graphicFrameMkLst>
        </pc:graphicFrameChg>
        <pc:graphicFrameChg chg="add del mod">
          <ac:chgData name="Thúy Mai" userId="222f1c7e07c9bd7a" providerId="LiveId" clId="{06ADFD30-169F-4340-8FB3-4E5864914BC7}" dt="2022-05-04T02:21:24.686" v="12474"/>
          <ac:graphicFrameMkLst>
            <pc:docMk/>
            <pc:sldMk cId="1566854843" sldId="340"/>
            <ac:graphicFrameMk id="10" creationId="{86CB383B-389D-13B4-DA1F-C664E9E0768E}"/>
          </ac:graphicFrameMkLst>
        </pc:graphicFrameChg>
        <pc:picChg chg="mod ord">
          <ac:chgData name="Thúy Mai" userId="222f1c7e07c9bd7a" providerId="LiveId" clId="{06ADFD30-169F-4340-8FB3-4E5864914BC7}" dt="2022-05-04T02:54:25.565" v="12722" actId="166"/>
          <ac:picMkLst>
            <pc:docMk/>
            <pc:sldMk cId="1566854843" sldId="340"/>
            <ac:picMk id="13" creationId="{41187DC0-86B3-4928-AF43-38F8C1205965}"/>
          </ac:picMkLst>
        </pc:picChg>
        <pc:picChg chg="ord">
          <ac:chgData name="Thúy Mai" userId="222f1c7e07c9bd7a" providerId="LiveId" clId="{06ADFD30-169F-4340-8FB3-4E5864914BC7}" dt="2022-05-04T02:54:17" v="12720" actId="167"/>
          <ac:picMkLst>
            <pc:docMk/>
            <pc:sldMk cId="1566854843" sldId="340"/>
            <ac:picMk id="14" creationId="{AE42EC13-2D7C-4AA0-ADFC-CCC68D10A478}"/>
          </ac:picMkLst>
        </pc:picChg>
        <pc:picChg chg="mod ord">
          <ac:chgData name="Thúy Mai" userId="222f1c7e07c9bd7a" providerId="LiveId" clId="{06ADFD30-169F-4340-8FB3-4E5864914BC7}" dt="2022-05-04T02:54:28.918" v="12723" actId="166"/>
          <ac:picMkLst>
            <pc:docMk/>
            <pc:sldMk cId="1566854843" sldId="340"/>
            <ac:picMk id="16" creationId="{9ADA4627-2E65-42C9-9488-0D93B9A3FD6E}"/>
          </ac:picMkLst>
        </pc:picChg>
      </pc:sldChg>
      <pc:sldChg chg="addSp delSp modSp add mod setBg modAnim">
        <pc:chgData name="Thúy Mai" userId="222f1c7e07c9bd7a" providerId="LiveId" clId="{06ADFD30-169F-4340-8FB3-4E5864914BC7}" dt="2022-05-04T03:53:47.237" v="13103"/>
        <pc:sldMkLst>
          <pc:docMk/>
          <pc:sldMk cId="3900842076" sldId="341"/>
        </pc:sldMkLst>
        <pc:spChg chg="mod">
          <ac:chgData name="Thúy Mai" userId="222f1c7e07c9bd7a" providerId="LiveId" clId="{06ADFD30-169F-4340-8FB3-4E5864914BC7}" dt="2022-05-04T02:24:45.540" v="12538" actId="1076"/>
          <ac:spMkLst>
            <pc:docMk/>
            <pc:sldMk cId="3900842076" sldId="341"/>
            <ac:spMk id="4" creationId="{00000000-0000-0000-0000-000000000000}"/>
          </ac:spMkLst>
        </pc:spChg>
        <pc:spChg chg="mod">
          <ac:chgData name="Thúy Mai" userId="222f1c7e07c9bd7a" providerId="LiveId" clId="{06ADFD30-169F-4340-8FB3-4E5864914BC7}" dt="2022-05-04T03:21:07.094" v="12833" actId="1076"/>
          <ac:spMkLst>
            <pc:docMk/>
            <pc:sldMk cId="3900842076" sldId="341"/>
            <ac:spMk id="5" creationId="{00000000-0000-0000-0000-000000000000}"/>
          </ac:spMkLst>
        </pc:spChg>
        <pc:spChg chg="mod">
          <ac:chgData name="Thúy Mai" userId="222f1c7e07c9bd7a" providerId="LiveId" clId="{06ADFD30-169F-4340-8FB3-4E5864914BC7}" dt="2022-05-04T03:21:16.656" v="12835" actId="1076"/>
          <ac:spMkLst>
            <pc:docMk/>
            <pc:sldMk cId="3900842076" sldId="341"/>
            <ac:spMk id="6" creationId="{00000000-0000-0000-0000-000000000000}"/>
          </ac:spMkLst>
        </pc:spChg>
        <pc:spChg chg="mod">
          <ac:chgData name="Thúy Mai" userId="222f1c7e07c9bd7a" providerId="LiveId" clId="{06ADFD30-169F-4340-8FB3-4E5864914BC7}" dt="2022-05-04T03:21:10.707" v="12834" actId="1076"/>
          <ac:spMkLst>
            <pc:docMk/>
            <pc:sldMk cId="3900842076" sldId="341"/>
            <ac:spMk id="7" creationId="{00000000-0000-0000-0000-000000000000}"/>
          </ac:spMkLst>
        </pc:spChg>
        <pc:spChg chg="mod">
          <ac:chgData name="Thúy Mai" userId="222f1c7e07c9bd7a" providerId="LiveId" clId="{06ADFD30-169F-4340-8FB3-4E5864914BC7}" dt="2022-05-04T02:24:23.895" v="12526" actId="20577"/>
          <ac:spMkLst>
            <pc:docMk/>
            <pc:sldMk cId="3900842076" sldId="341"/>
            <ac:spMk id="11" creationId="{00000000-0000-0000-0000-000000000000}"/>
          </ac:spMkLst>
        </pc:spChg>
        <pc:spChg chg="mod">
          <ac:chgData name="Thúy Mai" userId="222f1c7e07c9bd7a" providerId="LiveId" clId="{06ADFD30-169F-4340-8FB3-4E5864914BC7}" dt="2022-05-04T03:21:19.680" v="12836" actId="1076"/>
          <ac:spMkLst>
            <pc:docMk/>
            <pc:sldMk cId="3900842076" sldId="341"/>
            <ac:spMk id="18" creationId="{00000000-0000-0000-0000-000000000000}"/>
          </ac:spMkLst>
        </pc:spChg>
        <pc:graphicFrameChg chg="add del mod">
          <ac:chgData name="Thúy Mai" userId="222f1c7e07c9bd7a" providerId="LiveId" clId="{06ADFD30-169F-4340-8FB3-4E5864914BC7}" dt="2022-05-04T02:24:34.326" v="12531"/>
          <ac:graphicFrameMkLst>
            <pc:docMk/>
            <pc:sldMk cId="3900842076" sldId="341"/>
            <ac:graphicFrameMk id="2" creationId="{3932B599-BCA4-84E8-0326-1972FA1E1304}"/>
          </ac:graphicFrameMkLst>
        </pc:graphicFrameChg>
        <pc:graphicFrameChg chg="add del mod">
          <ac:chgData name="Thúy Mai" userId="222f1c7e07c9bd7a" providerId="LiveId" clId="{06ADFD30-169F-4340-8FB3-4E5864914BC7}" dt="2022-05-04T02:24:54.947" v="12541"/>
          <ac:graphicFrameMkLst>
            <pc:docMk/>
            <pc:sldMk cId="3900842076" sldId="341"/>
            <ac:graphicFrameMk id="3" creationId="{1B4659D9-6EE6-4F6A-3B90-765773492D75}"/>
          </ac:graphicFrameMkLst>
        </pc:graphicFrameChg>
        <pc:graphicFrameChg chg="add del mod">
          <ac:chgData name="Thúy Mai" userId="222f1c7e07c9bd7a" providerId="LiveId" clId="{06ADFD30-169F-4340-8FB3-4E5864914BC7}" dt="2022-05-04T02:25:02.584" v="12546"/>
          <ac:graphicFrameMkLst>
            <pc:docMk/>
            <pc:sldMk cId="3900842076" sldId="341"/>
            <ac:graphicFrameMk id="8" creationId="{4FA984A3-0EA1-CF42-B17E-E2136BDD5F9A}"/>
          </ac:graphicFrameMkLst>
        </pc:graphicFrameChg>
        <pc:graphicFrameChg chg="add del mod">
          <ac:chgData name="Thúy Mai" userId="222f1c7e07c9bd7a" providerId="LiveId" clId="{06ADFD30-169F-4340-8FB3-4E5864914BC7}" dt="2022-05-04T02:25:09.780" v="12551"/>
          <ac:graphicFrameMkLst>
            <pc:docMk/>
            <pc:sldMk cId="3900842076" sldId="341"/>
            <ac:graphicFrameMk id="9" creationId="{9B548D1A-B5A2-F995-E737-6A22FBA2D251}"/>
          </ac:graphicFrameMkLst>
        </pc:graphicFrameChg>
        <pc:graphicFrameChg chg="add del mod">
          <ac:chgData name="Thúy Mai" userId="222f1c7e07c9bd7a" providerId="LiveId" clId="{06ADFD30-169F-4340-8FB3-4E5864914BC7}" dt="2022-05-04T02:25:19.951" v="12556"/>
          <ac:graphicFrameMkLst>
            <pc:docMk/>
            <pc:sldMk cId="3900842076" sldId="341"/>
            <ac:graphicFrameMk id="10" creationId="{BB447C43-949C-128E-4B64-9EB48785C6A3}"/>
          </ac:graphicFrameMkLst>
        </pc:graphicFrameChg>
      </pc:sldChg>
      <pc:sldChg chg="addSp delSp modSp add mod setBg modAnim">
        <pc:chgData name="Thúy Mai" userId="222f1c7e07c9bd7a" providerId="LiveId" clId="{06ADFD30-169F-4340-8FB3-4E5864914BC7}" dt="2022-05-04T03:54:03.408" v="13105"/>
        <pc:sldMkLst>
          <pc:docMk/>
          <pc:sldMk cId="3378841067" sldId="342"/>
        </pc:sldMkLst>
        <pc:spChg chg="mod">
          <ac:chgData name="Thúy Mai" userId="222f1c7e07c9bd7a" providerId="LiveId" clId="{06ADFD30-169F-4340-8FB3-4E5864914BC7}" dt="2022-05-04T02:40:22.129" v="12621" actId="1076"/>
          <ac:spMkLst>
            <pc:docMk/>
            <pc:sldMk cId="3378841067" sldId="342"/>
            <ac:spMk id="4" creationId="{00000000-0000-0000-0000-000000000000}"/>
          </ac:spMkLst>
        </pc:spChg>
        <pc:spChg chg="mod">
          <ac:chgData name="Thúy Mai" userId="222f1c7e07c9bd7a" providerId="LiveId" clId="{06ADFD30-169F-4340-8FB3-4E5864914BC7}" dt="2022-05-04T02:41:26.139" v="12649" actId="120"/>
          <ac:spMkLst>
            <pc:docMk/>
            <pc:sldMk cId="3378841067" sldId="342"/>
            <ac:spMk id="5" creationId="{00000000-0000-0000-0000-000000000000}"/>
          </ac:spMkLst>
        </pc:spChg>
        <pc:spChg chg="mod">
          <ac:chgData name="Thúy Mai" userId="222f1c7e07c9bd7a" providerId="LiveId" clId="{06ADFD30-169F-4340-8FB3-4E5864914BC7}" dt="2022-05-04T02:41:46.259" v="12655" actId="1076"/>
          <ac:spMkLst>
            <pc:docMk/>
            <pc:sldMk cId="3378841067" sldId="342"/>
            <ac:spMk id="6" creationId="{00000000-0000-0000-0000-000000000000}"/>
          </ac:spMkLst>
        </pc:spChg>
        <pc:spChg chg="mod">
          <ac:chgData name="Thúy Mai" userId="222f1c7e07c9bd7a" providerId="LiveId" clId="{06ADFD30-169F-4340-8FB3-4E5864914BC7}" dt="2022-05-04T02:41:37.210" v="12652" actId="1076"/>
          <ac:spMkLst>
            <pc:docMk/>
            <pc:sldMk cId="3378841067" sldId="342"/>
            <ac:spMk id="7" creationId="{00000000-0000-0000-0000-000000000000}"/>
          </ac:spMkLst>
        </pc:spChg>
        <pc:spChg chg="mod">
          <ac:chgData name="Thúy Mai" userId="222f1c7e07c9bd7a" providerId="LiveId" clId="{06ADFD30-169F-4340-8FB3-4E5864914BC7}" dt="2022-05-04T02:28:34.115" v="12609" actId="1076"/>
          <ac:spMkLst>
            <pc:docMk/>
            <pc:sldMk cId="3378841067" sldId="342"/>
            <ac:spMk id="11" creationId="{00000000-0000-0000-0000-000000000000}"/>
          </ac:spMkLst>
        </pc:spChg>
        <pc:spChg chg="mod">
          <ac:chgData name="Thúy Mai" userId="222f1c7e07c9bd7a" providerId="LiveId" clId="{06ADFD30-169F-4340-8FB3-4E5864914BC7}" dt="2022-05-04T03:03:34.793" v="12769" actId="14100"/>
          <ac:spMkLst>
            <pc:docMk/>
            <pc:sldMk cId="3378841067" sldId="342"/>
            <ac:spMk id="18" creationId="{00000000-0000-0000-0000-000000000000}"/>
          </ac:spMkLst>
        </pc:spChg>
        <pc:spChg chg="add mod">
          <ac:chgData name="Thúy Mai" userId="222f1c7e07c9bd7a" providerId="LiveId" clId="{06ADFD30-169F-4340-8FB3-4E5864914BC7}" dt="2022-05-04T02:41:08.049" v="12644" actId="571"/>
          <ac:spMkLst>
            <pc:docMk/>
            <pc:sldMk cId="3378841067" sldId="342"/>
            <ac:spMk id="37" creationId="{ED96329A-2D76-4E7C-2504-1D9FF22EE148}"/>
          </ac:spMkLst>
        </pc:spChg>
        <pc:spChg chg="add mod">
          <ac:chgData name="Thúy Mai" userId="222f1c7e07c9bd7a" providerId="LiveId" clId="{06ADFD30-169F-4340-8FB3-4E5864914BC7}" dt="2022-05-04T02:41:08.049" v="12644" actId="571"/>
          <ac:spMkLst>
            <pc:docMk/>
            <pc:sldMk cId="3378841067" sldId="342"/>
            <ac:spMk id="38" creationId="{26C009B5-74BB-B9E5-6AED-73332C0A0604}"/>
          </ac:spMkLst>
        </pc:spChg>
        <pc:graphicFrameChg chg="add del mod">
          <ac:chgData name="Thúy Mai" userId="222f1c7e07c9bd7a" providerId="LiveId" clId="{06ADFD30-169F-4340-8FB3-4E5864914BC7}" dt="2022-05-04T02:40:07.361" v="12615"/>
          <ac:graphicFrameMkLst>
            <pc:docMk/>
            <pc:sldMk cId="3378841067" sldId="342"/>
            <ac:graphicFrameMk id="2" creationId="{30460CAA-2152-4C0A-007B-662F607B5B62}"/>
          </ac:graphicFrameMkLst>
        </pc:graphicFrameChg>
        <pc:graphicFrameChg chg="add del mod">
          <ac:chgData name="Thúy Mai" userId="222f1c7e07c9bd7a" providerId="LiveId" clId="{06ADFD30-169F-4340-8FB3-4E5864914BC7}" dt="2022-05-04T02:40:30.351" v="12624"/>
          <ac:graphicFrameMkLst>
            <pc:docMk/>
            <pc:sldMk cId="3378841067" sldId="342"/>
            <ac:graphicFrameMk id="3" creationId="{59D7C8FF-68EC-CC7C-6C8D-97D0C8DBFCC8}"/>
          </ac:graphicFrameMkLst>
        </pc:graphicFrameChg>
        <pc:graphicFrameChg chg="add del mod">
          <ac:chgData name="Thúy Mai" userId="222f1c7e07c9bd7a" providerId="LiveId" clId="{06ADFD30-169F-4340-8FB3-4E5864914BC7}" dt="2022-05-04T02:40:41.139" v="12629"/>
          <ac:graphicFrameMkLst>
            <pc:docMk/>
            <pc:sldMk cId="3378841067" sldId="342"/>
            <ac:graphicFrameMk id="8" creationId="{9E0ED0E6-B432-1865-5063-0F4E21D23636}"/>
          </ac:graphicFrameMkLst>
        </pc:graphicFrameChg>
        <pc:graphicFrameChg chg="add del mod">
          <ac:chgData name="Thúy Mai" userId="222f1c7e07c9bd7a" providerId="LiveId" clId="{06ADFD30-169F-4340-8FB3-4E5864914BC7}" dt="2022-05-04T02:40:49.708" v="12634"/>
          <ac:graphicFrameMkLst>
            <pc:docMk/>
            <pc:sldMk cId="3378841067" sldId="342"/>
            <ac:graphicFrameMk id="9" creationId="{344D3668-9F98-F00B-16DC-942A4FD2CE05}"/>
          </ac:graphicFrameMkLst>
        </pc:graphicFrameChg>
        <pc:graphicFrameChg chg="add del mod">
          <ac:chgData name="Thúy Mai" userId="222f1c7e07c9bd7a" providerId="LiveId" clId="{06ADFD30-169F-4340-8FB3-4E5864914BC7}" dt="2022-05-04T02:40:58.036" v="12639"/>
          <ac:graphicFrameMkLst>
            <pc:docMk/>
            <pc:sldMk cId="3378841067" sldId="342"/>
            <ac:graphicFrameMk id="10" creationId="{9B7EF09E-4ADC-1469-6EFA-AE5055A42C0F}"/>
          </ac:graphicFrameMkLst>
        </pc:graphicFrameChg>
      </pc:sldChg>
      <pc:sldChg chg="addSp delSp modSp add mod ord setBg modAnim">
        <pc:chgData name="Thúy Mai" userId="222f1c7e07c9bd7a" providerId="LiveId" clId="{06ADFD30-169F-4340-8FB3-4E5864914BC7}" dt="2022-05-04T05:14:16.688" v="13730"/>
        <pc:sldMkLst>
          <pc:docMk/>
          <pc:sldMk cId="4269769234" sldId="343"/>
        </pc:sldMkLst>
        <pc:spChg chg="mod">
          <ac:chgData name="Thúy Mai" userId="222f1c7e07c9bd7a" providerId="LiveId" clId="{06ADFD30-169F-4340-8FB3-4E5864914BC7}" dt="2022-05-04T02:43:13.297" v="12676" actId="207"/>
          <ac:spMkLst>
            <pc:docMk/>
            <pc:sldMk cId="4269769234" sldId="343"/>
            <ac:spMk id="4" creationId="{00000000-0000-0000-0000-000000000000}"/>
          </ac:spMkLst>
        </pc:spChg>
        <pc:spChg chg="add del mod">
          <ac:chgData name="Thúy Mai" userId="222f1c7e07c9bd7a" providerId="LiveId" clId="{06ADFD30-169F-4340-8FB3-4E5864914BC7}" dt="2022-05-04T02:45:00.271" v="12712" actId="478"/>
          <ac:spMkLst>
            <pc:docMk/>
            <pc:sldMk cId="4269769234" sldId="343"/>
            <ac:spMk id="5" creationId="{00000000-0000-0000-0000-000000000000}"/>
          </ac:spMkLst>
        </pc:spChg>
        <pc:spChg chg="mod">
          <ac:chgData name="Thúy Mai" userId="222f1c7e07c9bd7a" providerId="LiveId" clId="{06ADFD30-169F-4340-8FB3-4E5864914BC7}" dt="2022-05-04T03:19:47.159" v="12819" actId="1076"/>
          <ac:spMkLst>
            <pc:docMk/>
            <pc:sldMk cId="4269769234" sldId="343"/>
            <ac:spMk id="6" creationId="{00000000-0000-0000-0000-000000000000}"/>
          </ac:spMkLst>
        </pc:spChg>
        <pc:spChg chg="mod">
          <ac:chgData name="Thúy Mai" userId="222f1c7e07c9bd7a" providerId="LiveId" clId="{06ADFD30-169F-4340-8FB3-4E5864914BC7}" dt="2022-05-04T03:19:44.483" v="12818" actId="1076"/>
          <ac:spMkLst>
            <pc:docMk/>
            <pc:sldMk cId="4269769234" sldId="343"/>
            <ac:spMk id="7" creationId="{00000000-0000-0000-0000-000000000000}"/>
          </ac:spMkLst>
        </pc:spChg>
        <pc:spChg chg="mod">
          <ac:chgData name="Thúy Mai" userId="222f1c7e07c9bd7a" providerId="LiveId" clId="{06ADFD30-169F-4340-8FB3-4E5864914BC7}" dt="2022-05-04T02:42:21.979" v="12666" actId="20577"/>
          <ac:spMkLst>
            <pc:docMk/>
            <pc:sldMk cId="4269769234" sldId="343"/>
            <ac:spMk id="11" creationId="{00000000-0000-0000-0000-000000000000}"/>
          </ac:spMkLst>
        </pc:spChg>
        <pc:spChg chg="mod">
          <ac:chgData name="Thúy Mai" userId="222f1c7e07c9bd7a" providerId="LiveId" clId="{06ADFD30-169F-4340-8FB3-4E5864914BC7}" dt="2022-05-04T03:19:49.780" v="12820" actId="1076"/>
          <ac:spMkLst>
            <pc:docMk/>
            <pc:sldMk cId="4269769234" sldId="343"/>
            <ac:spMk id="18" creationId="{00000000-0000-0000-0000-000000000000}"/>
          </ac:spMkLst>
        </pc:spChg>
        <pc:spChg chg="add mod">
          <ac:chgData name="Thúy Mai" userId="222f1c7e07c9bd7a" providerId="LiveId" clId="{06ADFD30-169F-4340-8FB3-4E5864914BC7}" dt="2022-05-04T03:19:42.385" v="12817" actId="1076"/>
          <ac:spMkLst>
            <pc:docMk/>
            <pc:sldMk cId="4269769234" sldId="343"/>
            <ac:spMk id="37" creationId="{E319742C-7781-0367-4935-B729A9BB9C1B}"/>
          </ac:spMkLst>
        </pc:spChg>
        <pc:graphicFrameChg chg="add del mod">
          <ac:chgData name="Thúy Mai" userId="222f1c7e07c9bd7a" providerId="LiveId" clId="{06ADFD30-169F-4340-8FB3-4E5864914BC7}" dt="2022-05-04T02:43:06.930" v="12671"/>
          <ac:graphicFrameMkLst>
            <pc:docMk/>
            <pc:sldMk cId="4269769234" sldId="343"/>
            <ac:graphicFrameMk id="2" creationId="{0AB17F6B-893E-D93A-EE49-83F151D32BFD}"/>
          </ac:graphicFrameMkLst>
        </pc:graphicFrameChg>
        <pc:graphicFrameChg chg="add del mod">
          <ac:chgData name="Thúy Mai" userId="222f1c7e07c9bd7a" providerId="LiveId" clId="{06ADFD30-169F-4340-8FB3-4E5864914BC7}" dt="2022-05-04T02:43:33.467" v="12684"/>
          <ac:graphicFrameMkLst>
            <pc:docMk/>
            <pc:sldMk cId="4269769234" sldId="343"/>
            <ac:graphicFrameMk id="3" creationId="{D3B540D6-E3BC-4891-2B7D-49EE90231F36}"/>
          </ac:graphicFrameMkLst>
        </pc:graphicFrameChg>
        <pc:graphicFrameChg chg="add del mod">
          <ac:chgData name="Thúy Mai" userId="222f1c7e07c9bd7a" providerId="LiveId" clId="{06ADFD30-169F-4340-8FB3-4E5864914BC7}" dt="2022-05-04T02:43:45.233" v="12690"/>
          <ac:graphicFrameMkLst>
            <pc:docMk/>
            <pc:sldMk cId="4269769234" sldId="343"/>
            <ac:graphicFrameMk id="9" creationId="{4DD8D28F-EC52-1DC6-8DCC-14AAFBD0C48B}"/>
          </ac:graphicFrameMkLst>
        </pc:graphicFrameChg>
        <pc:graphicFrameChg chg="add del mod">
          <ac:chgData name="Thúy Mai" userId="222f1c7e07c9bd7a" providerId="LiveId" clId="{06ADFD30-169F-4340-8FB3-4E5864914BC7}" dt="2022-05-04T02:43:59.340" v="12695"/>
          <ac:graphicFrameMkLst>
            <pc:docMk/>
            <pc:sldMk cId="4269769234" sldId="343"/>
            <ac:graphicFrameMk id="10" creationId="{2E6F48A5-7AAA-F634-AD61-7687AB866B36}"/>
          </ac:graphicFrameMkLst>
        </pc:graphicFrameChg>
        <pc:graphicFrameChg chg="add del mod">
          <ac:chgData name="Thúy Mai" userId="222f1c7e07c9bd7a" providerId="LiveId" clId="{06ADFD30-169F-4340-8FB3-4E5864914BC7}" dt="2022-05-04T02:44:06.520" v="12700"/>
          <ac:graphicFrameMkLst>
            <pc:docMk/>
            <pc:sldMk cId="4269769234" sldId="343"/>
            <ac:graphicFrameMk id="19" creationId="{D6152C6B-E80E-1A69-4E88-D33F2ED8ECA8}"/>
          </ac:graphicFrameMkLst>
        </pc:graphicFrameChg>
      </pc:sldChg>
      <pc:sldChg chg="addSp delSp modSp add mod delAnim modAnim">
        <pc:chgData name="Thúy Mai" userId="222f1c7e07c9bd7a" providerId="LiveId" clId="{06ADFD30-169F-4340-8FB3-4E5864914BC7}" dt="2022-05-04T05:18:16.496" v="13738"/>
        <pc:sldMkLst>
          <pc:docMk/>
          <pc:sldMk cId="1126313707" sldId="344"/>
        </pc:sldMkLst>
        <pc:spChg chg="del">
          <ac:chgData name="Thúy Mai" userId="222f1c7e07c9bd7a" providerId="LiveId" clId="{06ADFD30-169F-4340-8FB3-4E5864914BC7}" dt="2022-05-04T04:29:15.607" v="13112" actId="478"/>
          <ac:spMkLst>
            <pc:docMk/>
            <pc:sldMk cId="1126313707" sldId="344"/>
            <ac:spMk id="10" creationId="{7F5946D7-A48B-AC4A-1D3C-E30875C803F0}"/>
          </ac:spMkLst>
        </pc:spChg>
        <pc:spChg chg="mod">
          <ac:chgData name="Thúy Mai" userId="222f1c7e07c9bd7a" providerId="LiveId" clId="{06ADFD30-169F-4340-8FB3-4E5864914BC7}" dt="2022-05-04T04:29:19.402" v="13113" actId="14100"/>
          <ac:spMkLst>
            <pc:docMk/>
            <pc:sldMk cId="1126313707" sldId="344"/>
            <ac:spMk id="11" creationId="{9C751495-63C0-E27F-1D85-A807C976AD09}"/>
          </ac:spMkLst>
        </pc:spChg>
        <pc:spChg chg="add mod">
          <ac:chgData name="Thúy Mai" userId="222f1c7e07c9bd7a" providerId="LiveId" clId="{06ADFD30-169F-4340-8FB3-4E5864914BC7}" dt="2022-05-04T04:31:33.040" v="13191" actId="207"/>
          <ac:spMkLst>
            <pc:docMk/>
            <pc:sldMk cId="1126313707" sldId="344"/>
            <ac:spMk id="13" creationId="{411D78F5-E174-230F-DAFB-32FF3B7D3DCC}"/>
          </ac:spMkLst>
        </pc:spChg>
        <pc:picChg chg="del">
          <ac:chgData name="Thúy Mai" userId="222f1c7e07c9bd7a" providerId="LiveId" clId="{06ADFD30-169F-4340-8FB3-4E5864914BC7}" dt="2022-05-04T04:29:13.772" v="13111" actId="478"/>
          <ac:picMkLst>
            <pc:docMk/>
            <pc:sldMk cId="1126313707" sldId="344"/>
            <ac:picMk id="5" creationId="{B4EB43F4-A907-DD81-6328-8897B4F0246F}"/>
          </ac:picMkLst>
        </pc:picChg>
        <pc:picChg chg="mod">
          <ac:chgData name="Thúy Mai" userId="222f1c7e07c9bd7a" providerId="LiveId" clId="{06ADFD30-169F-4340-8FB3-4E5864914BC7}" dt="2022-05-04T04:46:55.802" v="13366" actId="1076"/>
          <ac:picMkLst>
            <pc:docMk/>
            <pc:sldMk cId="1126313707" sldId="344"/>
            <ac:picMk id="12" creationId="{538F045B-4119-98CE-7876-3B8071C4D58F}"/>
          </ac:picMkLst>
        </pc:picChg>
      </pc:sldChg>
      <pc:sldChg chg="add del">
        <pc:chgData name="Thúy Mai" userId="222f1c7e07c9bd7a" providerId="LiveId" clId="{06ADFD30-169F-4340-8FB3-4E5864914BC7}" dt="2022-05-04T01:59:22.132" v="12112" actId="47"/>
        <pc:sldMkLst>
          <pc:docMk/>
          <pc:sldMk cId="1639449266" sldId="344"/>
        </pc:sldMkLst>
      </pc:sldChg>
      <pc:sldChg chg="add del">
        <pc:chgData name="Thúy Mai" userId="222f1c7e07c9bd7a" providerId="LiveId" clId="{06ADFD30-169F-4340-8FB3-4E5864914BC7}" dt="2022-05-04T03:32:19.288" v="12948"/>
        <pc:sldMkLst>
          <pc:docMk/>
          <pc:sldMk cId="3557176742" sldId="344"/>
        </pc:sldMkLst>
      </pc:sldChg>
      <pc:sldChg chg="add del setBg">
        <pc:chgData name="Thúy Mai" userId="222f1c7e07c9bd7a" providerId="LiveId" clId="{06ADFD30-169F-4340-8FB3-4E5864914BC7}" dt="2022-05-04T02:00:35.080" v="12128" actId="47"/>
        <pc:sldMkLst>
          <pc:docMk/>
          <pc:sldMk cId="3909517685" sldId="344"/>
        </pc:sldMkLst>
      </pc:sldChg>
      <pc:sldChg chg="addSp delSp modSp new mod">
        <pc:chgData name="Thúy Mai" userId="222f1c7e07c9bd7a" providerId="LiveId" clId="{06ADFD30-169F-4340-8FB3-4E5864914BC7}" dt="2022-05-04T05:17:36.533" v="13735"/>
        <pc:sldMkLst>
          <pc:docMk/>
          <pc:sldMk cId="1302171740" sldId="345"/>
        </pc:sldMkLst>
        <pc:spChg chg="del mod">
          <ac:chgData name="Thúy Mai" userId="222f1c7e07c9bd7a" providerId="LiveId" clId="{06ADFD30-169F-4340-8FB3-4E5864914BC7}" dt="2022-05-04T04:33:43.355" v="13218" actId="478"/>
          <ac:spMkLst>
            <pc:docMk/>
            <pc:sldMk cId="1302171740" sldId="345"/>
            <ac:spMk id="2" creationId="{F3028EDC-E39E-E2B1-22BD-BC0B3C73C9DA}"/>
          </ac:spMkLst>
        </pc:spChg>
        <pc:spChg chg="del">
          <ac:chgData name="Thúy Mai" userId="222f1c7e07c9bd7a" providerId="LiveId" clId="{06ADFD30-169F-4340-8FB3-4E5864914BC7}" dt="2022-05-04T04:32:41.368" v="13199"/>
          <ac:spMkLst>
            <pc:docMk/>
            <pc:sldMk cId="1302171740" sldId="345"/>
            <ac:spMk id="3" creationId="{49011CDC-BCE1-40D5-EB02-0BE58824D565}"/>
          </ac:spMkLst>
        </pc:spChg>
        <pc:spChg chg="add del mod">
          <ac:chgData name="Thúy Mai" userId="222f1c7e07c9bd7a" providerId="LiveId" clId="{06ADFD30-169F-4340-8FB3-4E5864914BC7}" dt="2022-05-04T04:32:51.524" v="13201" actId="478"/>
          <ac:spMkLst>
            <pc:docMk/>
            <pc:sldMk cId="1302171740" sldId="345"/>
            <ac:spMk id="5" creationId="{D2FB0801-2C5F-8FA5-D63F-7DEB8AF872EA}"/>
          </ac:spMkLst>
        </pc:spChg>
        <pc:graphicFrameChg chg="add mod modGraphic">
          <ac:chgData name="Thúy Mai" userId="222f1c7e07c9bd7a" providerId="LiveId" clId="{06ADFD30-169F-4340-8FB3-4E5864914BC7}" dt="2022-05-04T05:17:36.533" v="13735"/>
          <ac:graphicFrameMkLst>
            <pc:docMk/>
            <pc:sldMk cId="1302171740" sldId="345"/>
            <ac:graphicFrameMk id="6" creationId="{B94935E7-42B3-5688-EDEA-FCB88D50D460}"/>
          </ac:graphicFrameMkLst>
        </pc:graphicFrameChg>
      </pc:sldChg>
      <pc:sldChg chg="add del">
        <pc:chgData name="Thúy Mai" userId="222f1c7e07c9bd7a" providerId="LiveId" clId="{06ADFD30-169F-4340-8FB3-4E5864914BC7}" dt="2022-05-04T01:59:23.018" v="12113" actId="47"/>
        <pc:sldMkLst>
          <pc:docMk/>
          <pc:sldMk cId="3327841029" sldId="345"/>
        </pc:sldMkLst>
      </pc:sldChg>
      <pc:sldChg chg="addSp delSp modSp add mod modAnim">
        <pc:chgData name="Thúy Mai" userId="222f1c7e07c9bd7a" providerId="LiveId" clId="{06ADFD30-169F-4340-8FB3-4E5864914BC7}" dt="2022-05-04T05:18:18.837" v="13739"/>
        <pc:sldMkLst>
          <pc:docMk/>
          <pc:sldMk cId="2053856272" sldId="346"/>
        </pc:sldMkLst>
        <pc:spChg chg="mod">
          <ac:chgData name="Thúy Mai" userId="222f1c7e07c9bd7a" providerId="LiveId" clId="{06ADFD30-169F-4340-8FB3-4E5864914BC7}" dt="2022-05-04T04:32:02.017" v="13198" actId="255"/>
          <ac:spMkLst>
            <pc:docMk/>
            <pc:sldMk cId="2053856272" sldId="346"/>
            <ac:spMk id="13" creationId="{411D78F5-E174-230F-DAFB-32FF3B7D3DCC}"/>
          </ac:spMkLst>
        </pc:spChg>
        <pc:graphicFrameChg chg="add del mod">
          <ac:chgData name="Thúy Mai" userId="222f1c7e07c9bd7a" providerId="LiveId" clId="{06ADFD30-169F-4340-8FB3-4E5864914BC7}" dt="2022-05-04T04:30:23.666" v="13124"/>
          <ac:graphicFrameMkLst>
            <pc:docMk/>
            <pc:sldMk cId="2053856272" sldId="346"/>
            <ac:graphicFrameMk id="3" creationId="{8AD25CFD-5658-EF45-134A-4498EBE11467}"/>
          </ac:graphicFrameMkLst>
        </pc:graphicFrameChg>
        <pc:picChg chg="mod">
          <ac:chgData name="Thúy Mai" userId="222f1c7e07c9bd7a" providerId="LiveId" clId="{06ADFD30-169F-4340-8FB3-4E5864914BC7}" dt="2022-05-04T04:31:56.154" v="13196" actId="1076"/>
          <ac:picMkLst>
            <pc:docMk/>
            <pc:sldMk cId="2053856272" sldId="346"/>
            <ac:picMk id="12" creationId="{538F045B-4119-98CE-7876-3B8071C4D58F}"/>
          </ac:picMkLst>
        </pc:picChg>
      </pc:sldChg>
      <pc:sldChg chg="addSp delSp modSp add mod modAnim">
        <pc:chgData name="Thúy Mai" userId="222f1c7e07c9bd7a" providerId="LiveId" clId="{06ADFD30-169F-4340-8FB3-4E5864914BC7}" dt="2022-05-04T05:18:25.185" v="13740"/>
        <pc:sldMkLst>
          <pc:docMk/>
          <pc:sldMk cId="4030344725" sldId="347"/>
        </pc:sldMkLst>
        <pc:spChg chg="mod">
          <ac:chgData name="Thúy Mai" userId="222f1c7e07c9bd7a" providerId="LiveId" clId="{06ADFD30-169F-4340-8FB3-4E5864914BC7}" dt="2022-05-04T04:49:00.606" v="13409" actId="20577"/>
          <ac:spMkLst>
            <pc:docMk/>
            <pc:sldMk cId="4030344725" sldId="347"/>
            <ac:spMk id="4" creationId="{A08D4735-63C1-4F13-B5A7-14243DE4D769}"/>
          </ac:spMkLst>
        </pc:spChg>
        <pc:spChg chg="mod">
          <ac:chgData name="Thúy Mai" userId="222f1c7e07c9bd7a" providerId="LiveId" clId="{06ADFD30-169F-4340-8FB3-4E5864914BC7}" dt="2022-05-04T04:50:46.608" v="13419" actId="20577"/>
          <ac:spMkLst>
            <pc:docMk/>
            <pc:sldMk cId="4030344725" sldId="347"/>
            <ac:spMk id="13" creationId="{411D78F5-E174-230F-DAFB-32FF3B7D3DCC}"/>
          </ac:spMkLst>
        </pc:spChg>
        <pc:picChg chg="add mod">
          <ac:chgData name="Thúy Mai" userId="222f1c7e07c9bd7a" providerId="LiveId" clId="{06ADFD30-169F-4340-8FB3-4E5864914BC7}" dt="2022-05-04T04:49:30.688" v="13417" actId="1076"/>
          <ac:picMkLst>
            <pc:docMk/>
            <pc:sldMk cId="4030344725" sldId="347"/>
            <ac:picMk id="5" creationId="{1FD908D9-BC58-B69D-F5A7-A89BF41D8D01}"/>
          </ac:picMkLst>
        </pc:picChg>
        <pc:picChg chg="del">
          <ac:chgData name="Thúy Mai" userId="222f1c7e07c9bd7a" providerId="LiveId" clId="{06ADFD30-169F-4340-8FB3-4E5864914BC7}" dt="2022-05-04T04:49:03.509" v="13410" actId="478"/>
          <ac:picMkLst>
            <pc:docMk/>
            <pc:sldMk cId="4030344725" sldId="347"/>
            <ac:picMk id="6" creationId="{845D8CB5-3AD1-6C16-A673-477345781DE3}"/>
          </ac:picMkLst>
        </pc:picChg>
      </pc:sldChg>
      <pc:sldChg chg="addSp delSp modSp new del mod">
        <pc:chgData name="Thúy Mai" userId="222f1c7e07c9bd7a" providerId="LiveId" clId="{06ADFD30-169F-4340-8FB3-4E5864914BC7}" dt="2022-05-04T05:03:22.391" v="13682" actId="47"/>
        <pc:sldMkLst>
          <pc:docMk/>
          <pc:sldMk cId="1305844891" sldId="348"/>
        </pc:sldMkLst>
        <pc:spChg chg="del">
          <ac:chgData name="Thúy Mai" userId="222f1c7e07c9bd7a" providerId="LiveId" clId="{06ADFD30-169F-4340-8FB3-4E5864914BC7}" dt="2022-05-04T04:50:50.589" v="13421" actId="478"/>
          <ac:spMkLst>
            <pc:docMk/>
            <pc:sldMk cId="1305844891" sldId="348"/>
            <ac:spMk id="2" creationId="{623B3541-A70B-65F7-5E31-7B332820BAAB}"/>
          </ac:spMkLst>
        </pc:spChg>
        <pc:spChg chg="del">
          <ac:chgData name="Thúy Mai" userId="222f1c7e07c9bd7a" providerId="LiveId" clId="{06ADFD30-169F-4340-8FB3-4E5864914BC7}" dt="2022-05-04T04:50:52.804" v="13422" actId="478"/>
          <ac:spMkLst>
            <pc:docMk/>
            <pc:sldMk cId="1305844891" sldId="348"/>
            <ac:spMk id="3" creationId="{988A2E90-6C6B-6C19-BE6E-BF1EFCC14BB5}"/>
          </ac:spMkLst>
        </pc:spChg>
        <pc:spChg chg="add mod">
          <ac:chgData name="Thúy Mai" userId="222f1c7e07c9bd7a" providerId="LiveId" clId="{06ADFD30-169F-4340-8FB3-4E5864914BC7}" dt="2022-05-04T04:59:36.953" v="13596" actId="1076"/>
          <ac:spMkLst>
            <pc:docMk/>
            <pc:sldMk cId="1305844891" sldId="348"/>
            <ac:spMk id="5" creationId="{31C1BFD6-0CE1-72D6-E9CA-4EF3952E4CCE}"/>
          </ac:spMkLst>
        </pc:spChg>
        <pc:graphicFrameChg chg="add mod">
          <ac:chgData name="Thúy Mai" userId="222f1c7e07c9bd7a" providerId="LiveId" clId="{06ADFD30-169F-4340-8FB3-4E5864914BC7}" dt="2022-05-04T04:59:33.548" v="13595" actId="1076"/>
          <ac:graphicFrameMkLst>
            <pc:docMk/>
            <pc:sldMk cId="1305844891" sldId="348"/>
            <ac:graphicFrameMk id="4" creationId="{724ABBE5-2DB5-8D88-AB09-B5667AEA9825}"/>
          </ac:graphicFrameMkLst>
        </pc:graphicFrameChg>
      </pc:sldChg>
      <pc:sldChg chg="addSp delSp modSp add mod delAnim modAnim">
        <pc:chgData name="Thúy Mai" userId="222f1c7e07c9bd7a" providerId="LiveId" clId="{06ADFD30-169F-4340-8FB3-4E5864914BC7}" dt="2022-05-04T05:18:55.846" v="13744"/>
        <pc:sldMkLst>
          <pc:docMk/>
          <pc:sldMk cId="2348389387" sldId="349"/>
        </pc:sldMkLst>
        <pc:spChg chg="mod">
          <ac:chgData name="Thúy Mai" userId="222f1c7e07c9bd7a" providerId="LiveId" clId="{06ADFD30-169F-4340-8FB3-4E5864914BC7}" dt="2022-05-04T04:55:17.444" v="13571" actId="1076"/>
          <ac:spMkLst>
            <pc:docMk/>
            <pc:sldMk cId="2348389387" sldId="349"/>
            <ac:spMk id="7" creationId="{E887C3D6-C37D-7639-128B-98F5A3C676F5}"/>
          </ac:spMkLst>
        </pc:spChg>
        <pc:spChg chg="mod">
          <ac:chgData name="Thúy Mai" userId="222f1c7e07c9bd7a" providerId="LiveId" clId="{06ADFD30-169F-4340-8FB3-4E5864914BC7}" dt="2022-05-04T04:55:33.284" v="13575" actId="207"/>
          <ac:spMkLst>
            <pc:docMk/>
            <pc:sldMk cId="2348389387" sldId="349"/>
            <ac:spMk id="9" creationId="{9B4DFBFD-3BBF-4F21-2D45-7DD5DDB9F81E}"/>
          </ac:spMkLst>
        </pc:spChg>
        <pc:graphicFrameChg chg="add del mod">
          <ac:chgData name="Thúy Mai" userId="222f1c7e07c9bd7a" providerId="LiveId" clId="{06ADFD30-169F-4340-8FB3-4E5864914BC7}" dt="2022-05-04T04:51:30.977" v="13440"/>
          <ac:graphicFrameMkLst>
            <pc:docMk/>
            <pc:sldMk cId="2348389387" sldId="349"/>
            <ac:graphicFrameMk id="2" creationId="{417268CC-EA2C-869E-2C78-5CEE7EEAD470}"/>
          </ac:graphicFrameMkLst>
        </pc:graphicFrameChg>
        <pc:graphicFrameChg chg="add del mod">
          <ac:chgData name="Thúy Mai" userId="222f1c7e07c9bd7a" providerId="LiveId" clId="{06ADFD30-169F-4340-8FB3-4E5864914BC7}" dt="2022-05-04T04:52:27.763" v="13529"/>
          <ac:graphicFrameMkLst>
            <pc:docMk/>
            <pc:sldMk cId="2348389387" sldId="349"/>
            <ac:graphicFrameMk id="3" creationId="{AB8F400E-8B42-1025-3B68-2ED1FAA1CD0D}"/>
          </ac:graphicFrameMkLst>
        </pc:graphicFrameChg>
        <pc:graphicFrameChg chg="add mod modGraphic">
          <ac:chgData name="Thúy Mai" userId="222f1c7e07c9bd7a" providerId="LiveId" clId="{06ADFD30-169F-4340-8FB3-4E5864914BC7}" dt="2022-05-04T05:18:42.580" v="13741"/>
          <ac:graphicFrameMkLst>
            <pc:docMk/>
            <pc:sldMk cId="2348389387" sldId="349"/>
            <ac:graphicFrameMk id="4" creationId="{8241AA14-84D0-F88C-EA8F-0FEBF2519F7F}"/>
          </ac:graphicFrameMkLst>
        </pc:graphicFrameChg>
        <pc:graphicFrameChg chg="del">
          <ac:chgData name="Thúy Mai" userId="222f1c7e07c9bd7a" providerId="LiveId" clId="{06ADFD30-169F-4340-8FB3-4E5864914BC7}" dt="2022-05-04T04:52:15.823" v="13524" actId="478"/>
          <ac:graphicFrameMkLst>
            <pc:docMk/>
            <pc:sldMk cId="2348389387" sldId="349"/>
            <ac:graphicFrameMk id="11" creationId="{1C5DF145-AEBF-18F8-FE9C-64BCF107D5D1}"/>
          </ac:graphicFrameMkLst>
        </pc:graphicFrameChg>
      </pc:sldChg>
      <pc:sldChg chg="addSp delSp modSp add mod modAnim">
        <pc:chgData name="Thúy Mai" userId="222f1c7e07c9bd7a" providerId="LiveId" clId="{06ADFD30-169F-4340-8FB3-4E5864914BC7}" dt="2022-05-04T05:19:01.761" v="13745"/>
        <pc:sldMkLst>
          <pc:docMk/>
          <pc:sldMk cId="2351606811" sldId="350"/>
        </pc:sldMkLst>
        <pc:spChg chg="add mod">
          <ac:chgData name="Thúy Mai" userId="222f1c7e07c9bd7a" providerId="LiveId" clId="{06ADFD30-169F-4340-8FB3-4E5864914BC7}" dt="2022-05-04T05:02:05.625" v="13664" actId="14100"/>
          <ac:spMkLst>
            <pc:docMk/>
            <pc:sldMk cId="2351606811" sldId="350"/>
            <ac:spMk id="6" creationId="{5A45F8DD-A2BE-37A0-5AE2-502C91220AF1}"/>
          </ac:spMkLst>
        </pc:spChg>
        <pc:spChg chg="mod">
          <ac:chgData name="Thúy Mai" userId="222f1c7e07c9bd7a" providerId="LiveId" clId="{06ADFD30-169F-4340-8FB3-4E5864914BC7}" dt="2022-05-04T05:02:13.354" v="13667" actId="1076"/>
          <ac:spMkLst>
            <pc:docMk/>
            <pc:sldMk cId="2351606811" sldId="350"/>
            <ac:spMk id="7" creationId="{E887C3D6-C37D-7639-128B-98F5A3C676F5}"/>
          </ac:spMkLst>
        </pc:spChg>
        <pc:spChg chg="del">
          <ac:chgData name="Thúy Mai" userId="222f1c7e07c9bd7a" providerId="LiveId" clId="{06ADFD30-169F-4340-8FB3-4E5864914BC7}" dt="2022-05-04T05:00:02.749" v="13630" actId="478"/>
          <ac:spMkLst>
            <pc:docMk/>
            <pc:sldMk cId="2351606811" sldId="350"/>
            <ac:spMk id="9" creationId="{9B4DFBFD-3BBF-4F21-2D45-7DD5DDB9F81E}"/>
          </ac:spMkLst>
        </pc:spChg>
        <pc:spChg chg="add mod">
          <ac:chgData name="Thúy Mai" userId="222f1c7e07c9bd7a" providerId="LiveId" clId="{06ADFD30-169F-4340-8FB3-4E5864914BC7}" dt="2022-05-04T05:02:27.451" v="13672" actId="120"/>
          <ac:spMkLst>
            <pc:docMk/>
            <pc:sldMk cId="2351606811" sldId="350"/>
            <ac:spMk id="10" creationId="{C378BC3D-BCF3-1BC3-592B-9935467A3815}"/>
          </ac:spMkLst>
        </pc:spChg>
        <pc:graphicFrameChg chg="add del mod">
          <ac:chgData name="Thúy Mai" userId="222f1c7e07c9bd7a" providerId="LiveId" clId="{06ADFD30-169F-4340-8FB3-4E5864914BC7}" dt="2022-05-04T05:01:30.879" v="13650"/>
          <ac:graphicFrameMkLst>
            <pc:docMk/>
            <pc:sldMk cId="2351606811" sldId="350"/>
            <ac:graphicFrameMk id="2" creationId="{117DA398-9E63-2B09-2DAA-6FC9E4637ABA}"/>
          </ac:graphicFrameMkLst>
        </pc:graphicFrameChg>
        <pc:graphicFrameChg chg="add mod modGraphic">
          <ac:chgData name="Thúy Mai" userId="222f1c7e07c9bd7a" providerId="LiveId" clId="{06ADFD30-169F-4340-8FB3-4E5864914BC7}" dt="2022-05-04T05:03:16.199" v="13681" actId="1076"/>
          <ac:graphicFrameMkLst>
            <pc:docMk/>
            <pc:sldMk cId="2351606811" sldId="350"/>
            <ac:graphicFrameMk id="3" creationId="{C967DAE1-64A2-4E57-2544-958DFC44CD14}"/>
          </ac:graphicFrameMkLst>
        </pc:graphicFrameChg>
        <pc:graphicFrameChg chg="del">
          <ac:chgData name="Thúy Mai" userId="222f1c7e07c9bd7a" providerId="LiveId" clId="{06ADFD30-169F-4340-8FB3-4E5864914BC7}" dt="2022-05-04T05:00:04.712" v="13631" actId="478"/>
          <ac:graphicFrameMkLst>
            <pc:docMk/>
            <pc:sldMk cId="2351606811" sldId="350"/>
            <ac:graphicFrameMk id="4" creationId="{8241AA14-84D0-F88C-EA8F-0FEBF2519F7F}"/>
          </ac:graphicFrameMkLst>
        </pc:graphicFrameChg>
        <pc:picChg chg="add mod">
          <ac:chgData name="Thúy Mai" userId="222f1c7e07c9bd7a" providerId="LiveId" clId="{06ADFD30-169F-4340-8FB3-4E5864914BC7}" dt="2022-05-04T05:00:25.051" v="13636" actId="1076"/>
          <ac:picMkLst>
            <pc:docMk/>
            <pc:sldMk cId="2351606811" sldId="350"/>
            <ac:picMk id="5" creationId="{DCEC79C4-5C9D-C099-61F1-E9B6E8D51914}"/>
          </ac:picMkLst>
        </pc:picChg>
        <pc:picChg chg="add mod">
          <ac:chgData name="Thúy Mai" userId="222f1c7e07c9bd7a" providerId="LiveId" clId="{06ADFD30-169F-4340-8FB3-4E5864914BC7}" dt="2022-05-04T05:02:17.960" v="13668" actId="1076"/>
          <ac:picMkLst>
            <pc:docMk/>
            <pc:sldMk cId="2351606811" sldId="350"/>
            <ac:picMk id="8" creationId="{E04C04EF-816E-7B7E-9FBA-2688AA357C6F}"/>
          </ac:picMkLst>
        </pc:picChg>
      </pc:sldChg>
      <pc:sldChg chg="addSp delSp modSp new del mod delAnim modAnim">
        <pc:chgData name="Thúy Mai" userId="222f1c7e07c9bd7a" providerId="LiveId" clId="{06ADFD30-169F-4340-8FB3-4E5864914BC7}" dt="2022-05-04T13:11:25.036" v="13843" actId="47"/>
        <pc:sldMkLst>
          <pc:docMk/>
          <pc:sldMk cId="1691728060" sldId="351"/>
        </pc:sldMkLst>
        <pc:spChg chg="del">
          <ac:chgData name="Thúy Mai" userId="222f1c7e07c9bd7a" providerId="LiveId" clId="{06ADFD30-169F-4340-8FB3-4E5864914BC7}" dt="2022-05-04T13:00:04.319" v="13833"/>
          <ac:spMkLst>
            <pc:docMk/>
            <pc:sldMk cId="1691728060" sldId="351"/>
            <ac:spMk id="3" creationId="{7C1855A6-712D-9FDD-33CF-171022F14E3B}"/>
          </ac:spMkLst>
        </pc:spChg>
        <pc:spChg chg="add del mod">
          <ac:chgData name="Thúy Mai" userId="222f1c7e07c9bd7a" providerId="LiveId" clId="{06ADFD30-169F-4340-8FB3-4E5864914BC7}" dt="2022-05-04T13:07:19.075" v="13835"/>
          <ac:spMkLst>
            <pc:docMk/>
            <pc:sldMk cId="1691728060" sldId="351"/>
            <ac:spMk id="6" creationId="{4B772A41-212D-99D4-034F-0E7BD626E52C}"/>
          </ac:spMkLst>
        </pc:spChg>
        <pc:picChg chg="add del mod">
          <ac:chgData name="Thúy Mai" userId="222f1c7e07c9bd7a" providerId="LiveId" clId="{06ADFD30-169F-4340-8FB3-4E5864914BC7}" dt="2022-05-04T13:00:58.150" v="13834" actId="478"/>
          <ac:picMkLst>
            <pc:docMk/>
            <pc:sldMk cId="1691728060" sldId="351"/>
            <ac:picMk id="4" creationId="{C8FE19F9-D746-E6C4-54B6-D68FB833DDD1}"/>
          </ac:picMkLst>
        </pc:picChg>
        <pc:picChg chg="add mod">
          <ac:chgData name="Thúy Mai" userId="222f1c7e07c9bd7a" providerId="LiveId" clId="{06ADFD30-169F-4340-8FB3-4E5864914BC7}" dt="2022-05-04T13:08:34.293" v="13841" actId="14100"/>
          <ac:picMkLst>
            <pc:docMk/>
            <pc:sldMk cId="1691728060" sldId="351"/>
            <ac:picMk id="7" creationId="{8F497A1A-9BC9-2FD1-73C7-67BADCCD9FDE}"/>
          </ac:picMkLst>
        </pc:picChg>
      </pc:sldChg>
      <pc:sldMasterChg chg="setBg modSldLayout">
        <pc:chgData name="Thúy Mai" userId="222f1c7e07c9bd7a" providerId="LiveId" clId="{06ADFD30-169F-4340-8FB3-4E5864914BC7}" dt="2022-04-28T17:20:10.622" v="7246"/>
        <pc:sldMasterMkLst>
          <pc:docMk/>
          <pc:sldMasterMk cId="3434187790" sldId="2147483678"/>
        </pc:sldMasterMkLst>
        <pc:sldLayoutChg chg="setBg">
          <pc:chgData name="Thúy Mai" userId="222f1c7e07c9bd7a" providerId="LiveId" clId="{06ADFD30-169F-4340-8FB3-4E5864914BC7}" dt="2022-04-28T17:20:10.622" v="7246"/>
          <pc:sldLayoutMkLst>
            <pc:docMk/>
            <pc:sldMasterMk cId="3434187790" sldId="2147483678"/>
            <pc:sldLayoutMk cId="732316940" sldId="2147483679"/>
          </pc:sldLayoutMkLst>
        </pc:sldLayoutChg>
        <pc:sldLayoutChg chg="setBg">
          <pc:chgData name="Thúy Mai" userId="222f1c7e07c9bd7a" providerId="LiveId" clId="{06ADFD30-169F-4340-8FB3-4E5864914BC7}" dt="2022-04-28T17:20:10.622" v="7246"/>
          <pc:sldLayoutMkLst>
            <pc:docMk/>
            <pc:sldMasterMk cId="3434187790" sldId="2147483678"/>
            <pc:sldLayoutMk cId="2341926793" sldId="2147483680"/>
          </pc:sldLayoutMkLst>
        </pc:sldLayoutChg>
        <pc:sldLayoutChg chg="setBg">
          <pc:chgData name="Thúy Mai" userId="222f1c7e07c9bd7a" providerId="LiveId" clId="{06ADFD30-169F-4340-8FB3-4E5864914BC7}" dt="2022-04-28T17:20:10.622" v="7246"/>
          <pc:sldLayoutMkLst>
            <pc:docMk/>
            <pc:sldMasterMk cId="3434187790" sldId="2147483678"/>
            <pc:sldLayoutMk cId="3179622608" sldId="2147483681"/>
          </pc:sldLayoutMkLst>
        </pc:sldLayoutChg>
        <pc:sldLayoutChg chg="setBg">
          <pc:chgData name="Thúy Mai" userId="222f1c7e07c9bd7a" providerId="LiveId" clId="{06ADFD30-169F-4340-8FB3-4E5864914BC7}" dt="2022-04-28T17:20:10.622" v="7246"/>
          <pc:sldLayoutMkLst>
            <pc:docMk/>
            <pc:sldMasterMk cId="3434187790" sldId="2147483678"/>
            <pc:sldLayoutMk cId="1409878045" sldId="2147483682"/>
          </pc:sldLayoutMkLst>
        </pc:sldLayoutChg>
        <pc:sldLayoutChg chg="setBg">
          <pc:chgData name="Thúy Mai" userId="222f1c7e07c9bd7a" providerId="LiveId" clId="{06ADFD30-169F-4340-8FB3-4E5864914BC7}" dt="2022-04-28T17:20:10.622" v="7246"/>
          <pc:sldLayoutMkLst>
            <pc:docMk/>
            <pc:sldMasterMk cId="3434187790" sldId="2147483678"/>
            <pc:sldLayoutMk cId="1647653830" sldId="2147483683"/>
          </pc:sldLayoutMkLst>
        </pc:sldLayoutChg>
        <pc:sldLayoutChg chg="setBg">
          <pc:chgData name="Thúy Mai" userId="222f1c7e07c9bd7a" providerId="LiveId" clId="{06ADFD30-169F-4340-8FB3-4E5864914BC7}" dt="2022-04-28T17:20:10.622" v="7246"/>
          <pc:sldLayoutMkLst>
            <pc:docMk/>
            <pc:sldMasterMk cId="3434187790" sldId="2147483678"/>
            <pc:sldLayoutMk cId="2694289762" sldId="2147483684"/>
          </pc:sldLayoutMkLst>
        </pc:sldLayoutChg>
        <pc:sldLayoutChg chg="setBg">
          <pc:chgData name="Thúy Mai" userId="222f1c7e07c9bd7a" providerId="LiveId" clId="{06ADFD30-169F-4340-8FB3-4E5864914BC7}" dt="2022-04-28T17:20:10.622" v="7246"/>
          <pc:sldLayoutMkLst>
            <pc:docMk/>
            <pc:sldMasterMk cId="3434187790" sldId="2147483678"/>
            <pc:sldLayoutMk cId="3226047031" sldId="2147483685"/>
          </pc:sldLayoutMkLst>
        </pc:sldLayoutChg>
        <pc:sldLayoutChg chg="setBg">
          <pc:chgData name="Thúy Mai" userId="222f1c7e07c9bd7a" providerId="LiveId" clId="{06ADFD30-169F-4340-8FB3-4E5864914BC7}" dt="2022-04-28T17:20:10.622" v="7246"/>
          <pc:sldLayoutMkLst>
            <pc:docMk/>
            <pc:sldMasterMk cId="3434187790" sldId="2147483678"/>
            <pc:sldLayoutMk cId="2414913190" sldId="2147483686"/>
          </pc:sldLayoutMkLst>
        </pc:sldLayoutChg>
        <pc:sldLayoutChg chg="setBg">
          <pc:chgData name="Thúy Mai" userId="222f1c7e07c9bd7a" providerId="LiveId" clId="{06ADFD30-169F-4340-8FB3-4E5864914BC7}" dt="2022-04-28T17:20:10.622" v="7246"/>
          <pc:sldLayoutMkLst>
            <pc:docMk/>
            <pc:sldMasterMk cId="3434187790" sldId="2147483678"/>
            <pc:sldLayoutMk cId="2790306741" sldId="2147483687"/>
          </pc:sldLayoutMkLst>
        </pc:sldLayoutChg>
        <pc:sldLayoutChg chg="setBg">
          <pc:chgData name="Thúy Mai" userId="222f1c7e07c9bd7a" providerId="LiveId" clId="{06ADFD30-169F-4340-8FB3-4E5864914BC7}" dt="2022-04-28T17:20:10.622" v="7246"/>
          <pc:sldLayoutMkLst>
            <pc:docMk/>
            <pc:sldMasterMk cId="3434187790" sldId="2147483678"/>
            <pc:sldLayoutMk cId="1920959608" sldId="2147483688"/>
          </pc:sldLayoutMkLst>
        </pc:sldLayoutChg>
        <pc:sldLayoutChg chg="setBg">
          <pc:chgData name="Thúy Mai" userId="222f1c7e07c9bd7a" providerId="LiveId" clId="{06ADFD30-169F-4340-8FB3-4E5864914BC7}" dt="2022-04-28T17:20:10.622" v="7246"/>
          <pc:sldLayoutMkLst>
            <pc:docMk/>
            <pc:sldMasterMk cId="3434187790" sldId="2147483678"/>
            <pc:sldLayoutMk cId="4018454756" sldId="2147483689"/>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75D0A0-C6F2-4A6E-B2A7-972381679F87}" type="datetimeFigureOut">
              <a:rPr lang="en-US" smtClean="0"/>
              <a:t>7/21/2022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A06448-ABA7-44F7-89EE-2D090D765D12}" type="slidenum">
              <a:rPr lang="en-US" smtClean="0"/>
              <a:t>‹#›</a:t>
            </a:fld>
            <a:endParaRPr lang="en-US"/>
          </a:p>
        </p:txBody>
      </p:sp>
    </p:spTree>
    <p:extLst>
      <p:ext uri="{BB962C8B-B14F-4D97-AF65-F5344CB8AC3E}">
        <p14:creationId xmlns:p14="http://schemas.microsoft.com/office/powerpoint/2010/main" val="1991689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A06448-ABA7-44F7-89EE-2D090D765D12}" type="slidenum">
              <a:rPr lang="en-US" smtClean="0"/>
              <a:t>13</a:t>
            </a:fld>
            <a:endParaRPr lang="en-US"/>
          </a:p>
        </p:txBody>
      </p:sp>
    </p:spTree>
    <p:extLst>
      <p:ext uri="{BB962C8B-B14F-4D97-AF65-F5344CB8AC3E}">
        <p14:creationId xmlns:p14="http://schemas.microsoft.com/office/powerpoint/2010/main" val="35225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54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84C78-E6C9-42C1-9FB2-DCF877BB2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E47D12-C83A-4182-B52C-72E7FDA9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B1061A8-2484-4CE4-AB90-15631B0F9125}"/>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5" name="Footer Placeholder 4">
            <a:extLst>
              <a:ext uri="{FF2B5EF4-FFF2-40B4-BE49-F238E27FC236}">
                <a16:creationId xmlns:a16="http://schemas.microsoft.com/office/drawing/2014/main" xmlns="" id="{521BC2EF-CE53-4D41-830B-6E89EAB88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D28589-131E-4FA3-B66F-75E91AF7CC8E}"/>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732316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6D1617-BEF1-4EED-A61C-F681159AA9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161BDC4-BA01-420A-ABDB-ABF3FE3587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3CD8C0-1DA9-4457-8AEF-81EF087038C2}"/>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5" name="Footer Placeholder 4">
            <a:extLst>
              <a:ext uri="{FF2B5EF4-FFF2-40B4-BE49-F238E27FC236}">
                <a16:creationId xmlns:a16="http://schemas.microsoft.com/office/drawing/2014/main" xmlns="" id="{991BFF77-E1E0-47F1-B360-63B1C131A8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ECFE027-510C-4087-89A2-DA446C750305}"/>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9209596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33253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10580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81724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326667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60840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03920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103020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611627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812677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4483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B4E6380-E0A9-4598-B3A4-DCF4F20EA5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3AC7353-6EE2-4CA2-B7FD-4DEC2073A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FDDF153-717A-4BDE-9242-566B5761C4EF}"/>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5" name="Footer Placeholder 4">
            <a:extLst>
              <a:ext uri="{FF2B5EF4-FFF2-40B4-BE49-F238E27FC236}">
                <a16:creationId xmlns:a16="http://schemas.microsoft.com/office/drawing/2014/main" xmlns="" id="{E3723BA6-A18E-47CA-9E1C-0DA490D8D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2B1460-1098-483A-9BD5-BD797F2009B4}"/>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401845475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8921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03933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397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60588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63026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214540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368421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361855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2333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75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03066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4852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8198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87990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87511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1097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35752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62362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325197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417432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1593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92734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09273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15335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81172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66996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12646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0905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30365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13416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0716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998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18326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181597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69952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89662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1756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83114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890983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988884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34005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836856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40533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04176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87804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996410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7237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728808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14089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166832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41948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6745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832229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09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55562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206824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497454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22736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41538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68117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9953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735035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8952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4693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76339-53CD-4D9E-80EA-7F07746C0B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577E25-2F06-4831-93BE-D0BC84BAFD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2FBE17-F86A-4A36-AA77-F189713AAC09}"/>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5" name="Footer Placeholder 4">
            <a:extLst>
              <a:ext uri="{FF2B5EF4-FFF2-40B4-BE49-F238E27FC236}">
                <a16:creationId xmlns:a16="http://schemas.microsoft.com/office/drawing/2014/main" xmlns="" id="{40F2851A-0B9D-40F0-B6FF-90773F5DB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893FE9B-1525-44F7-BF86-D6E4B39547A7}"/>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34192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2772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074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73496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6646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13128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45945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19305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7675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0492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1270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6A080-2AB6-44E2-AD54-B89B4059D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80D2C25-4123-47E7-8351-86AC0A8480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40875B6-C2DD-43BF-8195-151C92CFF520}"/>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5" name="Footer Placeholder 4">
            <a:extLst>
              <a:ext uri="{FF2B5EF4-FFF2-40B4-BE49-F238E27FC236}">
                <a16:creationId xmlns:a16="http://schemas.microsoft.com/office/drawing/2014/main" xmlns="" id="{7A6B788B-0ABF-4644-B52A-677427147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E55252-51CE-4966-A6DB-435BB5AA7693}"/>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3179622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5209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54268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55633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7801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482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443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2257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3758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91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578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C94B83-AEC0-4E62-B5AF-ED1438DC8D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EC9CD1-5D99-4CA8-B5CE-B14CAB5504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D89E4EA-7039-42DF-9CE2-63EF623A24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517AE39-EAC1-42A9-849D-07FC07CF6291}"/>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6" name="Footer Placeholder 5">
            <a:extLst>
              <a:ext uri="{FF2B5EF4-FFF2-40B4-BE49-F238E27FC236}">
                <a16:creationId xmlns:a16="http://schemas.microsoft.com/office/drawing/2014/main" xmlns="" id="{48EBFCE8-FBAF-4266-A343-4743DE6FD1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82AD037-472C-407D-88D0-305A1DA3F625}"/>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4098780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05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8683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07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697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7240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6874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31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0570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1465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67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35786F-36DB-482B-8756-59A26026C8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1562FA2-450F-4153-9892-992C75C4A9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50141E6-FAEF-40EE-B33E-8AFDF918D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9DB74C1-1FA3-4CE4-8EF7-72ABCA67F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DD0C6BC-8ADD-4F54-B80B-C1C2E75577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24773D-98F5-4C8A-819F-55E367AF90DE}"/>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8" name="Footer Placeholder 7">
            <a:extLst>
              <a:ext uri="{FF2B5EF4-FFF2-40B4-BE49-F238E27FC236}">
                <a16:creationId xmlns:a16="http://schemas.microsoft.com/office/drawing/2014/main" xmlns="" id="{F6D7E8F8-0887-4725-B7CB-31A1775E2A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DB64CF7-97BE-43FB-A204-2C55F7C7A47A}"/>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164765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897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9927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9777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749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945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6086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111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8806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81694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4075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95AD32-2B5A-4736-BB93-424F448BFA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A560BEA-A407-48CF-863D-5B5EEC956BBF}"/>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4" name="Footer Placeholder 3">
            <a:extLst>
              <a:ext uri="{FF2B5EF4-FFF2-40B4-BE49-F238E27FC236}">
                <a16:creationId xmlns:a16="http://schemas.microsoft.com/office/drawing/2014/main" xmlns="" id="{040E3C7F-44C8-49D0-95D2-A8775AECED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4FA1405-3881-414E-B860-4BB7C0016C8D}"/>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6942897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114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40569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9694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67218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8303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1458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0227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8462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2810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8180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9D701AE-79CE-4704-9CCB-21BDC97AA932}"/>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3" name="Footer Placeholder 2">
            <a:extLst>
              <a:ext uri="{FF2B5EF4-FFF2-40B4-BE49-F238E27FC236}">
                <a16:creationId xmlns:a16="http://schemas.microsoft.com/office/drawing/2014/main" xmlns="" id="{4D974AC9-28A3-482A-A10A-45DB720234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72B5523-BBAF-47C7-BD5E-057DA26C9540}"/>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32260470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045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7626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674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9371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8972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851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0441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83508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661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9745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7DB7A1-5F47-4474-A766-0B6443B3D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B1EEA5A-ACF5-43DC-85C3-693C0883D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B073DE9-7DAA-4905-81D9-B94FF87DB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175BD49-6431-4970-970E-8E2ECA668EEA}"/>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6" name="Footer Placeholder 5">
            <a:extLst>
              <a:ext uri="{FF2B5EF4-FFF2-40B4-BE49-F238E27FC236}">
                <a16:creationId xmlns:a16="http://schemas.microsoft.com/office/drawing/2014/main" xmlns="" id="{CA34236E-19B8-4AAD-A2C3-6EA3DF7BC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D13C72-B055-487C-8F93-BBFB970F5F22}"/>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4149131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77260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8031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98461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7572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90004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45710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447350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7478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456630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56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AA4EFF-3698-47DD-8B79-0FE7E7B2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F8C8316-2155-4F96-927B-54C5A450D3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92E167E-5F8A-405D-A3BE-276BF981C7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BEAA1F-439F-4B7A-B482-485B5728046F}"/>
              </a:ext>
            </a:extLst>
          </p:cNvPr>
          <p:cNvSpPr>
            <a:spLocks noGrp="1"/>
          </p:cNvSpPr>
          <p:nvPr>
            <p:ph type="dt" sz="half" idx="10"/>
          </p:nvPr>
        </p:nvSpPr>
        <p:spPr/>
        <p:txBody>
          <a:bodyPr/>
          <a:lstStyle/>
          <a:p>
            <a:fld id="{865BF017-E878-4FC3-B86C-81DADCFD17EC}" type="datetimeFigureOut">
              <a:rPr lang="en-US" smtClean="0"/>
              <a:t>7/21/2022</a:t>
            </a:fld>
            <a:endParaRPr lang="en-US"/>
          </a:p>
        </p:txBody>
      </p:sp>
      <p:sp>
        <p:nvSpPr>
          <p:cNvPr id="6" name="Footer Placeholder 5">
            <a:extLst>
              <a:ext uri="{FF2B5EF4-FFF2-40B4-BE49-F238E27FC236}">
                <a16:creationId xmlns:a16="http://schemas.microsoft.com/office/drawing/2014/main" xmlns="" id="{3799AD34-B287-46B7-8CFC-02E66C9F8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A2E9822-A3C2-4143-B259-35EF4C8DC649}"/>
              </a:ext>
            </a:extLst>
          </p:cNvPr>
          <p:cNvSpPr>
            <a:spLocks noGrp="1"/>
          </p:cNvSpPr>
          <p:nvPr>
            <p:ph type="sldNum" sz="quarter" idx="12"/>
          </p:nvPr>
        </p:nvSpPr>
        <p:spPr/>
        <p:txBody>
          <a:bodyPr/>
          <a:lstStyle/>
          <a:p>
            <a:fld id="{6310C447-E418-4D5F-A29E-0044ECF154E1}" type="slidenum">
              <a:rPr lang="en-US" smtClean="0"/>
              <a:t>‹#›</a:t>
            </a:fld>
            <a:endParaRPr lang="en-US"/>
          </a:p>
        </p:txBody>
      </p:sp>
    </p:spTree>
    <p:extLst>
      <p:ext uri="{BB962C8B-B14F-4D97-AF65-F5344CB8AC3E}">
        <p14:creationId xmlns:p14="http://schemas.microsoft.com/office/powerpoint/2010/main" val="27903067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546924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66612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83100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679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78054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463158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54273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82685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9452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6443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B60399E-619D-4220-AB1B-096D2CA86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E53F2C4-D3ED-4342-8816-BABC4E3E3C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E75DC5-E510-41B8-A99F-B8D044907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BF017-E878-4FC3-B86C-81DADCFD17EC}" type="datetimeFigureOut">
              <a:rPr lang="en-US" smtClean="0"/>
              <a:t>7/21/2022</a:t>
            </a:fld>
            <a:endParaRPr lang="en-US"/>
          </a:p>
        </p:txBody>
      </p:sp>
      <p:sp>
        <p:nvSpPr>
          <p:cNvPr id="5" name="Footer Placeholder 4">
            <a:extLst>
              <a:ext uri="{FF2B5EF4-FFF2-40B4-BE49-F238E27FC236}">
                <a16:creationId xmlns:a16="http://schemas.microsoft.com/office/drawing/2014/main" xmlns="" id="{ED5A7753-27DA-4EE2-97B5-90CCBBD8A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1A92C8C-209A-432A-AC15-0F55BF3F9C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10C447-E418-4D5F-A29E-0044ECF154E1}" type="slidenum">
              <a:rPr lang="en-US" smtClean="0"/>
              <a:t>‹#›</a:t>
            </a:fld>
            <a:endParaRPr lang="en-US"/>
          </a:p>
        </p:txBody>
      </p:sp>
    </p:spTree>
    <p:extLst>
      <p:ext uri="{BB962C8B-B14F-4D97-AF65-F5344CB8AC3E}">
        <p14:creationId xmlns:p14="http://schemas.microsoft.com/office/powerpoint/2010/main" val="34341877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3754488"/>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449196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722259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28271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8982814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267515"/>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36295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0086784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2379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0731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97082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F3CF2-0891-401B-84C5-1A2FFE78C774}" type="datetimeFigureOut">
              <a:rPr lang="en-US" smtClean="0">
                <a:solidFill>
                  <a:prstClr val="black">
                    <a:tint val="75000"/>
                  </a:prstClr>
                </a:solidFill>
              </a: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1034C-E09F-44E6-ACB1-E197A95B45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23553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192247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0FA4386-A195-4990-B60D-8F0D8BCB2A7B}" type="datetimeFigureOut">
              <a:rPr lang="en-US" smtClean="0">
                <a:solidFill>
                  <a:prstClr val="black">
                    <a:tint val="75000"/>
                  </a:prstClr>
                </a:solidFill>
              </a:rPr>
              <a:pPr>
                <a:defRPr/>
              </a:pPr>
              <a:t>7/21/2022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A56E271-1971-40C7-958D-5038ED03456D}"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2285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79.xml"/><Relationship Id="rId5" Type="http://schemas.openxmlformats.org/officeDocument/2006/relationships/image" Target="../media/image34.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90.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01.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12.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23.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34.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45.xml"/><Relationship Id="rId5" Type="http://schemas.openxmlformats.org/officeDocument/2006/relationships/image" Target="../media/image36.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56.xml"/><Relationship Id="rId5" Type="http://schemas.openxmlformats.org/officeDocument/2006/relationships/image" Target="../media/image38.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9.wmf"/></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wmf"/></Relationships>
</file>

<file path=ppt/slides/_rels/slide57.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media" Target="../media/media4.mp4"/><Relationship Id="rId7" Type="http://schemas.openxmlformats.org/officeDocument/2006/relationships/image" Target="../media/image4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slideLayout" Target="../slideLayouts/slideLayout7.xml"/><Relationship Id="rId10" Type="http://schemas.openxmlformats.org/officeDocument/2006/relationships/image" Target="../media/image46.png"/><Relationship Id="rId4" Type="http://schemas.openxmlformats.org/officeDocument/2006/relationships/video" Target="../media/media4.mp4"/><Relationship Id="rId9"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6.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45.png"/></Relationships>
</file>

<file path=ppt/slides/_rels/slide6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audio" Target="../media/audio2.wav"/><Relationship Id="rId9" Type="http://schemas.openxmlformats.org/officeDocument/2006/relationships/image" Target="../media/image52.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4.png"/><Relationship Id="rId5" Type="http://schemas.openxmlformats.org/officeDocument/2006/relationships/image" Target="../media/image40.png"/><Relationship Id="rId4" Type="http://schemas.openxmlformats.org/officeDocument/2006/relationships/image" Target="../media/image10.w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3.png"/><Relationship Id="rId5" Type="http://schemas.openxmlformats.org/officeDocument/2006/relationships/image" Target="../media/image14.png"/><Relationship Id="rId4" Type="http://schemas.openxmlformats.org/officeDocument/2006/relationships/image" Target="../media/image10.w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xmlns="" id="{EEBA7355-6A6C-0369-A6CC-DD3593802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16" y="59024"/>
            <a:ext cx="3702284" cy="6526315"/>
          </a:xfrm>
          <a:prstGeom prst="rect">
            <a:avLst/>
          </a:prstGeom>
        </p:spPr>
      </p:pic>
      <p:sp>
        <p:nvSpPr>
          <p:cNvPr id="9" name="Flowchart: Connector 8">
            <a:extLst>
              <a:ext uri="{FF2B5EF4-FFF2-40B4-BE49-F238E27FC236}">
                <a16:creationId xmlns:a16="http://schemas.microsoft.com/office/drawing/2014/main" xmlns="" id="{F8AC4D4F-89DB-4163-A36E-554019BB9CBF}"/>
              </a:ext>
            </a:extLst>
          </p:cNvPr>
          <p:cNvSpPr/>
          <p:nvPr/>
        </p:nvSpPr>
        <p:spPr>
          <a:xfrm>
            <a:off x="4194629" y="203200"/>
            <a:ext cx="7532913" cy="521047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latin typeface="Times New Roman" panose="02020603050405020304" pitchFamily="18" charset="0"/>
                <a:cs typeface="Times New Roman" panose="02020603050405020304" pitchFamily="18" charset="0"/>
              </a:rPr>
              <a:t>NGƯỜI </a:t>
            </a:r>
            <a:r>
              <a:rPr lang="de-DE" sz="4000" b="1" dirty="0" smtClean="0">
                <a:solidFill>
                  <a:schemeClr val="bg1"/>
                </a:solidFill>
                <a:latin typeface="Times New Roman" panose="02020603050405020304" pitchFamily="18" charset="0"/>
                <a:cs typeface="Times New Roman" panose="02020603050405020304" pitchFamily="18" charset="0"/>
              </a:rPr>
              <a:t>ĐÀN </a:t>
            </a:r>
            <a:r>
              <a:rPr lang="de-DE" sz="4000" b="1" dirty="0">
                <a:solidFill>
                  <a:schemeClr val="bg1"/>
                </a:solidFill>
                <a:latin typeface="Times New Roman" panose="02020603050405020304" pitchFamily="18" charset="0"/>
                <a:cs typeface="Times New Roman" panose="02020603050405020304" pitchFamily="18" charset="0"/>
              </a:rPr>
              <a:t>ÔNG CÔ ĐỘC GIỮA RỪNG</a:t>
            </a:r>
            <a:r>
              <a:rPr lang="en-US" sz="4000" dirty="0">
                <a:solidFill>
                  <a:schemeClr val="bg1"/>
                </a:solidFill>
                <a:latin typeface="Times New Roman" panose="02020603050405020304" pitchFamily="18" charset="0"/>
                <a:cs typeface="Times New Roman" panose="02020603050405020304" pitchFamily="18" charset="0"/>
              </a:rPr>
              <a:t/>
            </a:r>
            <a:br>
              <a:rPr lang="en-US" sz="4000" dirty="0">
                <a:solidFill>
                  <a:schemeClr val="bg1"/>
                </a:solidFill>
                <a:latin typeface="Times New Roman" panose="02020603050405020304" pitchFamily="18" charset="0"/>
                <a:cs typeface="Times New Roman" panose="02020603050405020304" pitchFamily="18" charset="0"/>
              </a:rPr>
            </a:br>
            <a:r>
              <a:rPr lang="de-DE" sz="3200" b="1" dirty="0">
                <a:solidFill>
                  <a:schemeClr val="bg1"/>
                </a:solidFill>
                <a:latin typeface="Times New Roman" panose="02020603050405020304" pitchFamily="18" charset="0"/>
                <a:cs typeface="Times New Roman" panose="02020603050405020304" pitchFamily="18" charset="0"/>
              </a:rPr>
              <a:t> (Trích tiểu thuyết </a:t>
            </a:r>
            <a:r>
              <a:rPr lang="de-DE" sz="3200" b="1" i="1" dirty="0">
                <a:solidFill>
                  <a:schemeClr val="bg1"/>
                </a:solidFill>
                <a:latin typeface="Times New Roman" panose="02020603050405020304" pitchFamily="18" charset="0"/>
                <a:cs typeface="Times New Roman" panose="02020603050405020304" pitchFamily="18" charset="0"/>
              </a:rPr>
              <a:t>Đất rừng </a:t>
            </a:r>
            <a:r>
              <a:rPr lang="de-DE" sz="3200" b="1" i="1" dirty="0" smtClean="0">
                <a:solidFill>
                  <a:schemeClr val="bg1"/>
                </a:solidFill>
                <a:latin typeface="Times New Roman" panose="02020603050405020304" pitchFamily="18" charset="0"/>
                <a:cs typeface="Times New Roman" panose="02020603050405020304" pitchFamily="18" charset="0"/>
              </a:rPr>
              <a:t>phương </a:t>
            </a:r>
            <a:r>
              <a:rPr lang="de-DE" sz="3200" b="1" i="1" dirty="0">
                <a:solidFill>
                  <a:schemeClr val="bg1"/>
                </a:solidFill>
                <a:latin typeface="Times New Roman" panose="02020603050405020304" pitchFamily="18" charset="0"/>
                <a:cs typeface="Times New Roman" panose="02020603050405020304" pitchFamily="18" charset="0"/>
              </a:rPr>
              <a:t>N</a:t>
            </a:r>
            <a:r>
              <a:rPr lang="de-DE" sz="3200" b="1" i="1" dirty="0" smtClean="0">
                <a:solidFill>
                  <a:schemeClr val="bg1"/>
                </a:solidFill>
                <a:latin typeface="Times New Roman" panose="02020603050405020304" pitchFamily="18" charset="0"/>
                <a:cs typeface="Times New Roman" panose="02020603050405020304" pitchFamily="18" charset="0"/>
              </a:rPr>
              <a:t>am</a:t>
            </a:r>
            <a:r>
              <a:rPr lang="de-DE" sz="3200" b="1" dirty="0">
                <a:solidFill>
                  <a:schemeClr val="bg1"/>
                </a:solidFill>
                <a:latin typeface="Times New Roman" panose="02020603050405020304" pitchFamily="18" charset="0"/>
                <a:cs typeface="Times New Roman" panose="02020603050405020304" pitchFamily="18" charset="0"/>
              </a:rPr>
              <a:t>)</a:t>
            </a:r>
            <a:r>
              <a:rPr lang="en-US" sz="1800" dirty="0">
                <a:solidFill>
                  <a:schemeClr val="bg1"/>
                </a:solidFill>
                <a:latin typeface="Times New Roman" panose="02020603050405020304" pitchFamily="18" charset="0"/>
                <a:cs typeface="Times New Roman" panose="02020603050405020304" pitchFamily="18" charset="0"/>
              </a:rPr>
              <a:t/>
            </a:r>
            <a:br>
              <a:rPr lang="en-US" sz="1800"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endParaRPr>
          </a:p>
        </p:txBody>
      </p:sp>
      <p:sp>
        <p:nvSpPr>
          <p:cNvPr id="14" name="Hình tự do: Hình 13">
            <a:extLst>
              <a:ext uri="{FF2B5EF4-FFF2-40B4-BE49-F238E27FC236}">
                <a16:creationId xmlns:a16="http://schemas.microsoft.com/office/drawing/2014/main" xmlns="" id="{588843E7-EF3F-6B49-BA3F-B9280E92C165}"/>
              </a:ext>
            </a:extLst>
          </p:cNvPr>
          <p:cNvSpPr/>
          <p:nvPr/>
        </p:nvSpPr>
        <p:spPr>
          <a:xfrm>
            <a:off x="9522883" y="4808051"/>
            <a:ext cx="2352591" cy="1474237"/>
          </a:xfrm>
          <a:custGeom>
            <a:avLst/>
            <a:gdLst>
              <a:gd name="connsiteX0" fmla="*/ 49193 w 2352591"/>
              <a:gd name="connsiteY0" fmla="*/ 0 h 1474237"/>
              <a:gd name="connsiteX1" fmla="*/ 2106880 w 2352591"/>
              <a:gd name="connsiteY1" fmla="*/ 0 h 1474237"/>
              <a:gd name="connsiteX2" fmla="*/ 2352591 w 2352591"/>
              <a:gd name="connsiteY2" fmla="*/ 245711 h 1474237"/>
              <a:gd name="connsiteX3" fmla="*/ 2352591 w 2352591"/>
              <a:gd name="connsiteY3" fmla="*/ 1228526 h 1474237"/>
              <a:gd name="connsiteX4" fmla="*/ 2106880 w 2352591"/>
              <a:gd name="connsiteY4" fmla="*/ 1474237 h 1474237"/>
              <a:gd name="connsiteX5" fmla="*/ 0 w 2352591"/>
              <a:gd name="connsiteY5" fmla="*/ 1474237 h 1474237"/>
              <a:gd name="connsiteX6" fmla="*/ 62052 w 2352591"/>
              <a:gd name="connsiteY6" fmla="*/ 1309463 h 1474237"/>
              <a:gd name="connsiteX7" fmla="*/ 161244 w 2352591"/>
              <a:gd name="connsiteY7" fmla="*/ 671804 h 1474237"/>
              <a:gd name="connsiteX8" fmla="*/ 62052 w 2352591"/>
              <a:gd name="connsiteY8" fmla="*/ 34145 h 147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2591" h="1474237">
                <a:moveTo>
                  <a:pt x="49193" y="0"/>
                </a:moveTo>
                <a:lnTo>
                  <a:pt x="2106880" y="0"/>
                </a:lnTo>
                <a:cubicBezTo>
                  <a:pt x="2242582" y="0"/>
                  <a:pt x="2352591" y="110009"/>
                  <a:pt x="2352591" y="245711"/>
                </a:cubicBezTo>
                <a:lnTo>
                  <a:pt x="2352591" y="1228526"/>
                </a:lnTo>
                <a:cubicBezTo>
                  <a:pt x="2352591" y="1364228"/>
                  <a:pt x="2242582" y="1474237"/>
                  <a:pt x="2106880" y="1474237"/>
                </a:cubicBezTo>
                <a:lnTo>
                  <a:pt x="0" y="1474237"/>
                </a:lnTo>
                <a:lnTo>
                  <a:pt x="62052" y="1309463"/>
                </a:lnTo>
                <a:cubicBezTo>
                  <a:pt x="126516" y="1108027"/>
                  <a:pt x="161244" y="893857"/>
                  <a:pt x="161244" y="671804"/>
                </a:cubicBezTo>
                <a:cubicBezTo>
                  <a:pt x="161244" y="449751"/>
                  <a:pt x="126516" y="235582"/>
                  <a:pt x="62052" y="34145"/>
                </a:cubicBez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de-DE" sz="3200" b="1" dirty="0">
                <a:solidFill>
                  <a:schemeClr val="tx1"/>
                </a:solidFill>
                <a:latin typeface="Times New Roman" panose="02020603050405020304" pitchFamily="18" charset="0"/>
                <a:cs typeface="Times New Roman" panose="02020603050405020304" pitchFamily="18" charset="0"/>
              </a:rPr>
              <a:t>Đoàn Giỏi</a:t>
            </a:r>
            <a:endParaRPr lang="en-US" sz="3200" dirty="0">
              <a:solidFill>
                <a:schemeClr val="tx1"/>
              </a:solidFill>
            </a:endParaRPr>
          </a:p>
        </p:txBody>
      </p:sp>
    </p:spTree>
    <p:extLst>
      <p:ext uri="{BB962C8B-B14F-4D97-AF65-F5344CB8AC3E}">
        <p14:creationId xmlns:p14="http://schemas.microsoft.com/office/powerpoint/2010/main" val="130426810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ppt_w</p:attrName>
                                        </p:attrNameLst>
                                      </p:cBhvr>
                                      <p:tavLst>
                                        <p:tav tm="0" fmla="#ppt_w*sin(2.5*pi*$)">
                                          <p:val>
                                            <p:fltVal val="0"/>
                                          </p:val>
                                        </p:tav>
                                        <p:tav tm="100000">
                                          <p:val>
                                            <p:fltVal val="1"/>
                                          </p:val>
                                        </p:tav>
                                      </p:tavLst>
                                    </p:anim>
                                    <p:anim calcmode="lin" valueType="num">
                                      <p:cBhvr>
                                        <p:cTn id="14" dur="2000" fill="hold"/>
                                        <p:tgtEl>
                                          <p:spTgt spid="9"/>
                                        </p:tgtEl>
                                        <p:attrNameLst>
                                          <p:attrName>ppt_h</p:attrName>
                                        </p:attrNameLst>
                                      </p:cBhvr>
                                      <p:tavLst>
                                        <p:tav tm="0">
                                          <p:val>
                                            <p:strVal val="#ppt_h"/>
                                          </p:val>
                                        </p:tav>
                                        <p:tav tm="100000">
                                          <p:val>
                                            <p:strVal val="#ppt_h"/>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CD41CF9-724A-48F0-AF2B-67105A9A13AD}"/>
              </a:ext>
            </a:extLst>
          </p:cNvPr>
          <p:cNvSpPr txBox="1"/>
          <p:nvPr/>
        </p:nvSpPr>
        <p:spPr>
          <a:xfrm>
            <a:off x="1304925" y="1080465"/>
            <a:ext cx="6097554"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2</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Tính cách nhân vật và bối cảnh</a:t>
            </a:r>
            <a:endParaRPr lang="en-US" sz="3200" dirty="0">
              <a:solidFill>
                <a:schemeClr val="tx1">
                  <a:lumMod val="95000"/>
                  <a:lumOff val="5000"/>
                </a:schemeClr>
              </a:solidFill>
            </a:endParaRPr>
          </a:p>
        </p:txBody>
      </p:sp>
      <p:sp>
        <p:nvSpPr>
          <p:cNvPr id="5" name="Title 1">
            <a:extLst>
              <a:ext uri="{FF2B5EF4-FFF2-40B4-BE49-F238E27FC236}">
                <a16:creationId xmlns:a16="http://schemas.microsoft.com/office/drawing/2014/main" xmlns="" id="{5E3258DF-75D5-4CBA-BF1B-9A2B40BB9A7E}"/>
              </a:ext>
            </a:extLst>
          </p:cNvPr>
          <p:cNvSpPr txBox="1">
            <a:spLocks/>
          </p:cNvSpPr>
          <p:nvPr/>
        </p:nvSpPr>
        <p:spPr>
          <a:xfrm>
            <a:off x="1304926" y="345784"/>
            <a:ext cx="9429750" cy="64599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200" b="1" dirty="0">
                <a:solidFill>
                  <a:schemeClr val="tx1">
                    <a:lumMod val="95000"/>
                    <a:lumOff val="5000"/>
                  </a:schemeClr>
                </a:solidFill>
                <a:latin typeface="Times New Roman" panose="02020603050405020304" pitchFamily="18" charset="0"/>
                <a:ea typeface="Times New Roman" panose="02020603050405020304" pitchFamily="18" charset="0"/>
              </a:rPr>
              <a:t>I. TÌM  HIỂU  KIẾN THỨC NGỮ VĂN</a:t>
            </a:r>
            <a:endParaRPr lang="en-US" sz="4200" dirty="0">
              <a:solidFill>
                <a:schemeClr val="tx1">
                  <a:lumMod val="95000"/>
                  <a:lumOff val="5000"/>
                </a:schemeClr>
              </a:solidFill>
            </a:endParaRPr>
          </a:p>
        </p:txBody>
      </p:sp>
      <p:sp>
        <p:nvSpPr>
          <p:cNvPr id="9" name="Rectangle: Rounded Corners 8">
            <a:extLst>
              <a:ext uri="{FF2B5EF4-FFF2-40B4-BE49-F238E27FC236}">
                <a16:creationId xmlns:a16="http://schemas.microsoft.com/office/drawing/2014/main" xmlns="" id="{116A81B9-6F47-4302-B7F9-04FB08F68804}"/>
              </a:ext>
            </a:extLst>
          </p:cNvPr>
          <p:cNvSpPr/>
          <p:nvPr/>
        </p:nvSpPr>
        <p:spPr>
          <a:xfrm>
            <a:off x="4152240" y="1716928"/>
            <a:ext cx="4097267" cy="696293"/>
          </a:xfrm>
          <a:prstGeom prst="roundRect">
            <a:avLst/>
          </a:prstGeom>
          <a:solidFill>
            <a:srgbClr val="008000"/>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ctr">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imes New Roman" panose="02020603050405020304" pitchFamily="18" charset="0"/>
              </a:rPr>
              <a:t> Tính cách nhân vật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xmlns="" id="{09DD09DD-BA5D-4C7C-9E79-0C4C9BC005D7}"/>
              </a:ext>
            </a:extLst>
          </p:cNvPr>
          <p:cNvSpPr/>
          <p:nvPr/>
        </p:nvSpPr>
        <p:spPr>
          <a:xfrm>
            <a:off x="608082" y="3890062"/>
            <a:ext cx="5364093" cy="1465477"/>
          </a:xfrm>
          <a:prstGeom prst="flowChartTerminator">
            <a:avLst/>
          </a:prstGeom>
          <a:solidFill>
            <a:srgbClr val="55AA25"/>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H</a:t>
            </a:r>
            <a:r>
              <a:rPr lang="de-DE" sz="2800" dirty="0">
                <a:solidFill>
                  <a:schemeClr val="bg1"/>
                </a:solidFill>
                <a:effectLst/>
                <a:latin typeface="Times New Roman" panose="02020603050405020304" pitchFamily="18" charset="0"/>
                <a:ea typeface="Times New Roman" panose="02020603050405020304" pitchFamily="18" charset="0"/>
              </a:rPr>
              <a:t>ình dáng, cử chỉ, hành </a:t>
            </a:r>
            <a:r>
              <a:rPr lang="de-DE" sz="2800" dirty="0" smtClean="0">
                <a:solidFill>
                  <a:schemeClr val="bg1"/>
                </a:solidFill>
                <a:effectLst/>
                <a:latin typeface="Times New Roman" panose="02020603050405020304" pitchFamily="18" charset="0"/>
                <a:ea typeface="Times New Roman" panose="02020603050405020304" pitchFamily="18" charset="0"/>
              </a:rPr>
              <a:t>động, ngôn ngữ, </a:t>
            </a:r>
            <a:r>
              <a:rPr lang="de-DE" sz="2800" dirty="0">
                <a:solidFill>
                  <a:schemeClr val="bg1"/>
                </a:solidFill>
                <a:effectLst/>
                <a:latin typeface="Times New Roman" panose="02020603050405020304" pitchFamily="18" charset="0"/>
                <a:ea typeface="Times New Roman" panose="02020603050405020304" pitchFamily="18" charset="0"/>
              </a:rPr>
              <a:t>suy nghĩ. </a:t>
            </a:r>
            <a:endParaRPr lang="en-US" sz="2800" dirty="0">
              <a:solidFill>
                <a:schemeClr val="bg1"/>
              </a:solidFill>
            </a:endParaRPr>
          </a:p>
        </p:txBody>
      </p:sp>
      <p:sp>
        <p:nvSpPr>
          <p:cNvPr id="26" name="Flowchart: Terminator 25">
            <a:extLst>
              <a:ext uri="{FF2B5EF4-FFF2-40B4-BE49-F238E27FC236}">
                <a16:creationId xmlns:a16="http://schemas.microsoft.com/office/drawing/2014/main" xmlns="" id="{F52A35FB-F93A-40D8-AAB6-A8C75DCD8159}"/>
              </a:ext>
            </a:extLst>
          </p:cNvPr>
          <p:cNvSpPr/>
          <p:nvPr/>
        </p:nvSpPr>
        <p:spPr>
          <a:xfrm>
            <a:off x="6434236" y="3890062"/>
            <a:ext cx="5402094" cy="1465477"/>
          </a:xfrm>
          <a:prstGeom prst="flowChartTerminator">
            <a:avLst/>
          </a:prstGeom>
          <a:solidFill>
            <a:srgbClr val="55AA2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Nh</a:t>
            </a:r>
            <a:r>
              <a:rPr lang="de-DE" sz="2800" dirty="0">
                <a:solidFill>
                  <a:schemeClr val="bg1"/>
                </a:solidFill>
                <a:effectLst/>
                <a:latin typeface="Times New Roman" panose="02020603050405020304" pitchFamily="18" charset="0"/>
                <a:ea typeface="Times New Roman" panose="02020603050405020304" pitchFamily="18" charset="0"/>
              </a:rPr>
              <a:t>ận xét của người kể chuyện và các nhân vật </a:t>
            </a:r>
            <a:r>
              <a:rPr lang="de-DE" sz="2800" dirty="0" smtClean="0">
                <a:solidFill>
                  <a:schemeClr val="bg1"/>
                </a:solidFill>
                <a:effectLst/>
                <a:latin typeface="Times New Roman" panose="02020603050405020304" pitchFamily="18" charset="0"/>
                <a:ea typeface="Times New Roman" panose="02020603050405020304" pitchFamily="18" charset="0"/>
              </a:rPr>
              <a:t>khác.</a:t>
            </a:r>
            <a:endParaRPr lang="en-US" sz="2800" dirty="0">
              <a:solidFill>
                <a:schemeClr val="bg1"/>
              </a:solidFill>
            </a:endParaRPr>
          </a:p>
        </p:txBody>
      </p:sp>
      <p:sp>
        <p:nvSpPr>
          <p:cNvPr id="27" name="Arrow: Curved Left 26">
            <a:extLst>
              <a:ext uri="{FF2B5EF4-FFF2-40B4-BE49-F238E27FC236}">
                <a16:creationId xmlns:a16="http://schemas.microsoft.com/office/drawing/2014/main" xmlns="" id="{67630AC1-8E02-43D0-BB00-845F58FD2D9F}"/>
              </a:ext>
            </a:extLst>
          </p:cNvPr>
          <p:cNvSpPr/>
          <p:nvPr/>
        </p:nvSpPr>
        <p:spPr>
          <a:xfrm>
            <a:off x="8391723" y="2111420"/>
            <a:ext cx="1155827" cy="1819140"/>
          </a:xfrm>
          <a:prstGeom prst="curvedLeftArrow">
            <a:avLst>
              <a:gd name="adj1" fmla="val 25000"/>
              <a:gd name="adj2" fmla="val 50000"/>
              <a:gd name="adj3" fmla="val 27385"/>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Arrow: Curved Left 27">
            <a:extLst>
              <a:ext uri="{FF2B5EF4-FFF2-40B4-BE49-F238E27FC236}">
                <a16:creationId xmlns:a16="http://schemas.microsoft.com/office/drawing/2014/main" xmlns="" id="{91E6E866-C0E6-422B-B40F-8C24ADF8E699}"/>
              </a:ext>
            </a:extLst>
          </p:cNvPr>
          <p:cNvSpPr/>
          <p:nvPr/>
        </p:nvSpPr>
        <p:spPr>
          <a:xfrm flipH="1">
            <a:off x="2854197" y="2111420"/>
            <a:ext cx="1155827" cy="1908130"/>
          </a:xfrm>
          <a:prstGeom prst="curvedLeftArrow">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Hình ảnh 11">
            <a:extLst>
              <a:ext uri="{FF2B5EF4-FFF2-40B4-BE49-F238E27FC236}">
                <a16:creationId xmlns:a16="http://schemas.microsoft.com/office/drawing/2014/main" xmlns="" id="{048A348E-F428-1957-79E6-E5646886CE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Tree>
    <p:extLst>
      <p:ext uri="{BB962C8B-B14F-4D97-AF65-F5344CB8AC3E}">
        <p14:creationId xmlns:p14="http://schemas.microsoft.com/office/powerpoint/2010/main" val="324199306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FCF28AD-FEDA-491E-A1FB-292E882E1134}"/>
              </a:ext>
            </a:extLst>
          </p:cNvPr>
          <p:cNvSpPr txBox="1"/>
          <p:nvPr/>
        </p:nvSpPr>
        <p:spPr>
          <a:xfrm>
            <a:off x="1081331" y="980305"/>
            <a:ext cx="6097554"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2</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Tính cách nhân vật và bối cảnh</a:t>
            </a:r>
            <a:endParaRPr lang="en-US" sz="3200" dirty="0">
              <a:solidFill>
                <a:schemeClr val="tx1">
                  <a:lumMod val="95000"/>
                  <a:lumOff val="5000"/>
                </a:schemeClr>
              </a:solidFill>
            </a:endParaRPr>
          </a:p>
        </p:txBody>
      </p:sp>
      <p:sp>
        <p:nvSpPr>
          <p:cNvPr id="5" name="Title 1">
            <a:extLst>
              <a:ext uri="{FF2B5EF4-FFF2-40B4-BE49-F238E27FC236}">
                <a16:creationId xmlns:a16="http://schemas.microsoft.com/office/drawing/2014/main" xmlns="" id="{AAF90870-2E1C-42FA-89E1-8AC45703961A}"/>
              </a:ext>
            </a:extLst>
          </p:cNvPr>
          <p:cNvSpPr txBox="1">
            <a:spLocks/>
          </p:cNvSpPr>
          <p:nvPr/>
        </p:nvSpPr>
        <p:spPr>
          <a:xfrm>
            <a:off x="1081331" y="257675"/>
            <a:ext cx="9008789" cy="68861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6" name="Rectangle: Rounded Corners 5">
            <a:extLst>
              <a:ext uri="{FF2B5EF4-FFF2-40B4-BE49-F238E27FC236}">
                <a16:creationId xmlns:a16="http://schemas.microsoft.com/office/drawing/2014/main" xmlns="" id="{B42ABDDE-FB53-457A-984E-D5DC1EE5AD9F}"/>
              </a:ext>
            </a:extLst>
          </p:cNvPr>
          <p:cNvSpPr/>
          <p:nvPr/>
        </p:nvSpPr>
        <p:spPr>
          <a:xfrm>
            <a:off x="5515582" y="1622065"/>
            <a:ext cx="1909691" cy="914400"/>
          </a:xfrm>
          <a:prstGeom prst="roundRect">
            <a:avLst/>
          </a:prstGeom>
          <a:solidFill>
            <a:srgbClr val="008000"/>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tabLst>
                <a:tab pos="1386840" algn="l"/>
              </a:tabLst>
            </a:pPr>
            <a:r>
              <a:rPr lang="de-DE" sz="3200" b="1" dirty="0">
                <a:solidFill>
                  <a:schemeClr val="bg1"/>
                </a:solidFill>
                <a:effectLst/>
                <a:latin typeface="Times New Roman" panose="02020603050405020304" pitchFamily="18" charset="0"/>
                <a:ea typeface="Times New Roman" panose="02020603050405020304" pitchFamily="18" charset="0"/>
              </a:rPr>
              <a:t>Bối cảnh </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1" name="Flowchart: Terminator 10">
            <a:extLst>
              <a:ext uri="{FF2B5EF4-FFF2-40B4-BE49-F238E27FC236}">
                <a16:creationId xmlns:a16="http://schemas.microsoft.com/office/drawing/2014/main" xmlns="" id="{4C4F78C4-8221-4CB1-B7A9-FC9A369ADD6C}"/>
              </a:ext>
            </a:extLst>
          </p:cNvPr>
          <p:cNvSpPr/>
          <p:nvPr/>
        </p:nvSpPr>
        <p:spPr>
          <a:xfrm>
            <a:off x="741921" y="3888012"/>
            <a:ext cx="5049279" cy="1470076"/>
          </a:xfrm>
          <a:prstGeom prst="flowChartTerminator">
            <a:avLst/>
          </a:prstGeom>
          <a:solidFill>
            <a:srgbClr val="55AA25"/>
          </a:solidFill>
        </p:spPr>
        <p:style>
          <a:lnRef idx="0">
            <a:schemeClr val="accent5"/>
          </a:lnRef>
          <a:fillRef idx="3">
            <a:schemeClr val="accent5"/>
          </a:fillRef>
          <a:effectRef idx="3">
            <a:schemeClr val="accent5"/>
          </a:effectRef>
          <a:fontRef idx="minor">
            <a:schemeClr val="lt1"/>
          </a:fontRef>
        </p:style>
        <p:txBody>
          <a:bodyPr rtlCol="0" anchor="ctr"/>
          <a:lstStyle/>
          <a:p>
            <a:pPr marL="0" marR="0" algn="ctr">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Bối cảnh lịch sử: </a:t>
            </a:r>
            <a:r>
              <a:rPr lang="de-DE" sz="2800" dirty="0" smtClean="0">
                <a:solidFill>
                  <a:schemeClr val="tx1"/>
                </a:solidFill>
                <a:effectLst/>
                <a:latin typeface="Times New Roman" panose="02020603050405020304" pitchFamily="18" charset="0"/>
                <a:ea typeface="Times New Roman" panose="02020603050405020304" pitchFamily="18" charset="0"/>
              </a:rPr>
              <a:t>Hoàn cảnh </a:t>
            </a:r>
            <a:r>
              <a:rPr lang="de-DE" sz="2800" dirty="0" smtClean="0">
                <a:solidFill>
                  <a:srgbClr val="000000"/>
                </a:solidFill>
                <a:effectLst/>
                <a:latin typeface="Times New Roman" panose="02020603050405020304" pitchFamily="18" charset="0"/>
                <a:ea typeface="Times New Roman" panose="02020603050405020304" pitchFamily="18" charset="0"/>
              </a:rPr>
              <a:t>xã </a:t>
            </a:r>
            <a:r>
              <a:rPr lang="de-DE" sz="2800" dirty="0">
                <a:solidFill>
                  <a:srgbClr val="000000"/>
                </a:solidFill>
                <a:effectLst/>
                <a:latin typeface="Times New Roman" panose="02020603050405020304" pitchFamily="18" charset="0"/>
                <a:ea typeface="Times New Roman" panose="02020603050405020304" pitchFamily="18" charset="0"/>
              </a:rPr>
              <a:t>hội của một thời kì lịch </a:t>
            </a:r>
            <a:r>
              <a:rPr lang="de-DE" sz="2800" dirty="0" smtClean="0">
                <a:solidFill>
                  <a:srgbClr val="000000"/>
                </a:solidFill>
                <a:effectLst/>
                <a:latin typeface="Times New Roman" panose="02020603050405020304" pitchFamily="18" charset="0"/>
                <a:ea typeface="Times New Roman" panose="02020603050405020304" pitchFamily="18" charset="0"/>
              </a:rPr>
              <a:t>sử. </a:t>
            </a:r>
            <a:endParaRPr lang="en-US" sz="2800" dirty="0">
              <a:effectLst/>
              <a:latin typeface="Times New Roman" panose="02020603050405020304" pitchFamily="18" charset="0"/>
              <a:ea typeface="Times New Roman" panose="02020603050405020304" pitchFamily="18" charset="0"/>
            </a:endParaRPr>
          </a:p>
        </p:txBody>
      </p:sp>
      <p:sp>
        <p:nvSpPr>
          <p:cNvPr id="12" name="Flowchart: Terminator 11">
            <a:extLst>
              <a:ext uri="{FF2B5EF4-FFF2-40B4-BE49-F238E27FC236}">
                <a16:creationId xmlns:a16="http://schemas.microsoft.com/office/drawing/2014/main" xmlns="" id="{052D1042-26C5-49C4-BD20-F4A3E881D849}"/>
              </a:ext>
            </a:extLst>
          </p:cNvPr>
          <p:cNvSpPr/>
          <p:nvPr/>
        </p:nvSpPr>
        <p:spPr>
          <a:xfrm>
            <a:off x="6400802" y="3888012"/>
            <a:ext cx="5258796" cy="1470076"/>
          </a:xfrm>
          <a:prstGeom prst="flowChartTerminator">
            <a:avLst/>
          </a:prstGeom>
          <a:solidFill>
            <a:srgbClr val="55AA25"/>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algn="ctr">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Bối cảnh riêng:</a:t>
            </a:r>
            <a:r>
              <a:rPr lang="de-DE" sz="2800" b="1" dirty="0">
                <a:solidFill>
                  <a:schemeClr val="bg1"/>
                </a:solidFill>
                <a:effectLst/>
                <a:latin typeface="Times New Roman" panose="02020603050405020304" pitchFamily="18" charset="0"/>
                <a:ea typeface="Times New Roman" panose="02020603050405020304" pitchFamily="18" charset="0"/>
              </a:rPr>
              <a:t> </a:t>
            </a:r>
            <a:r>
              <a:rPr lang="de-DE" sz="2800" dirty="0">
                <a:solidFill>
                  <a:schemeClr val="tx1"/>
                </a:solidFill>
                <a:effectLst/>
                <a:latin typeface="Times New Roman" panose="02020603050405020304" pitchFamily="18" charset="0"/>
                <a:ea typeface="Times New Roman" panose="02020603050405020304" pitchFamily="18" charset="0"/>
              </a:rPr>
              <a:t>T</a:t>
            </a:r>
            <a:r>
              <a:rPr lang="de-DE" sz="2800" dirty="0">
                <a:solidFill>
                  <a:srgbClr val="000000"/>
                </a:solidFill>
                <a:effectLst/>
                <a:latin typeface="Times New Roman" panose="02020603050405020304" pitchFamily="18" charset="0"/>
                <a:ea typeface="Times New Roman" panose="02020603050405020304" pitchFamily="18" charset="0"/>
              </a:rPr>
              <a:t>hời gian và địa điểm, quang cảnh cụ thể xảy ra câu chuyện.</a:t>
            </a:r>
            <a:endParaRPr lang="en-US" sz="2800" dirty="0">
              <a:effectLst/>
              <a:latin typeface="Times New Roman" panose="02020603050405020304" pitchFamily="18" charset="0"/>
              <a:ea typeface="Times New Roman" panose="02020603050405020304" pitchFamily="18" charset="0"/>
            </a:endParaRPr>
          </a:p>
        </p:txBody>
      </p:sp>
      <p:sp>
        <p:nvSpPr>
          <p:cNvPr id="13" name="Arrow: Curved Left 12">
            <a:extLst>
              <a:ext uri="{FF2B5EF4-FFF2-40B4-BE49-F238E27FC236}">
                <a16:creationId xmlns:a16="http://schemas.microsoft.com/office/drawing/2014/main" xmlns="" id="{A2227AAD-1564-446C-A1A1-9A17AE39E384}"/>
              </a:ext>
            </a:extLst>
          </p:cNvPr>
          <p:cNvSpPr/>
          <p:nvPr/>
        </p:nvSpPr>
        <p:spPr>
          <a:xfrm rot="2598836" flipH="1">
            <a:off x="3712913" y="1473037"/>
            <a:ext cx="1195319" cy="2255142"/>
          </a:xfrm>
          <a:prstGeom prst="curvedLeftArrow">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Left 15">
            <a:extLst>
              <a:ext uri="{FF2B5EF4-FFF2-40B4-BE49-F238E27FC236}">
                <a16:creationId xmlns:a16="http://schemas.microsoft.com/office/drawing/2014/main" xmlns="" id="{FF42A1A7-CC61-44AC-800C-E9F42F448E8B}"/>
              </a:ext>
            </a:extLst>
          </p:cNvPr>
          <p:cNvSpPr/>
          <p:nvPr/>
        </p:nvSpPr>
        <p:spPr>
          <a:xfrm rot="20261483">
            <a:off x="7926283" y="1655735"/>
            <a:ext cx="1117124" cy="2039593"/>
          </a:xfrm>
          <a:prstGeom prst="curvedLeftArrow">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Hình ảnh 14">
            <a:extLst>
              <a:ext uri="{FF2B5EF4-FFF2-40B4-BE49-F238E27FC236}">
                <a16:creationId xmlns:a16="http://schemas.microsoft.com/office/drawing/2014/main" xmlns="" id="{C857D3A7-F5D0-E663-2D72-567DD0157B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Tree>
    <p:extLst>
      <p:ext uri="{BB962C8B-B14F-4D97-AF65-F5344CB8AC3E}">
        <p14:creationId xmlns:p14="http://schemas.microsoft.com/office/powerpoint/2010/main" val="826613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0379395-110A-49DD-BDCF-CD76B21BF464}"/>
              </a:ext>
            </a:extLst>
          </p:cNvPr>
          <p:cNvSpPr txBox="1"/>
          <p:nvPr/>
        </p:nvSpPr>
        <p:spPr>
          <a:xfrm>
            <a:off x="1258889" y="1116161"/>
            <a:ext cx="7165264"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3.</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Tác dụng của việc thay đổi ngôi kể</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7" name="Title 1">
            <a:extLst>
              <a:ext uri="{FF2B5EF4-FFF2-40B4-BE49-F238E27FC236}">
                <a16:creationId xmlns:a16="http://schemas.microsoft.com/office/drawing/2014/main" xmlns="" id="{6033DDBC-D9DB-489E-87E5-306BE2FFF517}"/>
              </a:ext>
            </a:extLst>
          </p:cNvPr>
          <p:cNvSpPr txBox="1">
            <a:spLocks/>
          </p:cNvSpPr>
          <p:nvPr/>
        </p:nvSpPr>
        <p:spPr>
          <a:xfrm>
            <a:off x="1136002" y="227018"/>
            <a:ext cx="9388929" cy="692047"/>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15" name="TextBox 14">
            <a:extLst>
              <a:ext uri="{FF2B5EF4-FFF2-40B4-BE49-F238E27FC236}">
                <a16:creationId xmlns:a16="http://schemas.microsoft.com/office/drawing/2014/main" xmlns="" id="{E2C0FC44-C68A-4806-82D5-A7D5161DFEF3}"/>
              </a:ext>
            </a:extLst>
          </p:cNvPr>
          <p:cNvSpPr txBox="1"/>
          <p:nvPr/>
        </p:nvSpPr>
        <p:spPr>
          <a:xfrm>
            <a:off x="1092012" y="1967702"/>
            <a:ext cx="2931588" cy="954107"/>
          </a:xfrm>
          <a:prstGeom prst="rect">
            <a:avLst/>
          </a:prstGeom>
          <a:solidFill>
            <a:srgbClr val="55AA25"/>
          </a:solidFill>
        </p:spPr>
        <p:txBody>
          <a:bodyPr wrap="square">
            <a:spAutoFit/>
          </a:bodyPr>
          <a:lstStyle/>
          <a:p>
            <a:pPr marL="0" marR="0" algn="ctr">
              <a:spcBef>
                <a:spcPts val="0"/>
              </a:spcBef>
              <a:spcAft>
                <a:spcPts val="0"/>
              </a:spcAft>
              <a:tabLst>
                <a:tab pos="1386840" algn="l"/>
              </a:tabLst>
            </a:pPr>
            <a:r>
              <a:rPr lang="de-DE" sz="2800" b="1" dirty="0">
                <a:solidFill>
                  <a:schemeClr val="bg1"/>
                </a:solidFill>
                <a:effectLst/>
                <a:latin typeface="Times New Roman" panose="02020603050405020304" pitchFamily="18" charset="0"/>
                <a:ea typeface="Times New Roman" panose="02020603050405020304" pitchFamily="18" charset="0"/>
              </a:rPr>
              <a:t>Ngôi 3</a:t>
            </a:r>
          </a:p>
          <a:p>
            <a:pPr marL="0" marR="0" algn="just">
              <a:spcBef>
                <a:spcPts val="0"/>
              </a:spcBef>
              <a:spcAft>
                <a:spcPts val="0"/>
              </a:spcAft>
              <a:tabLst>
                <a:tab pos="1386840" algn="l"/>
              </a:tabLst>
            </a:pPr>
            <a:r>
              <a:rPr lang="de-DE" sz="2800" dirty="0">
                <a:effectLst/>
                <a:latin typeface="Times New Roman" panose="02020603050405020304" pitchFamily="18" charset="0"/>
                <a:ea typeface="Times New Roman" panose="02020603050405020304" pitchFamily="18" charset="0"/>
              </a:rPr>
              <a:t>Người kể giấu mặt </a:t>
            </a:r>
            <a:endParaRPr lang="en-US" sz="28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xmlns="" id="{52BD11AB-D89C-4BC5-A497-1E7AE1BA3D70}"/>
              </a:ext>
            </a:extLst>
          </p:cNvPr>
          <p:cNvSpPr txBox="1"/>
          <p:nvPr/>
        </p:nvSpPr>
        <p:spPr>
          <a:xfrm>
            <a:off x="8050847" y="1949835"/>
            <a:ext cx="3049141" cy="954107"/>
          </a:xfrm>
          <a:prstGeom prst="rect">
            <a:avLst/>
          </a:prstGeom>
          <a:solidFill>
            <a:srgbClr val="55AA25"/>
          </a:solidFill>
        </p:spPr>
        <p:txBody>
          <a:bodyPr wrap="square">
            <a:spAutoFit/>
          </a:bodyPr>
          <a:lstStyle/>
          <a:p>
            <a:pPr marL="0" marR="0" algn="ctr">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 </a:t>
            </a:r>
            <a:r>
              <a:rPr lang="de-DE" sz="2800" b="1" dirty="0">
                <a:solidFill>
                  <a:schemeClr val="bg1"/>
                </a:solidFill>
                <a:effectLst/>
                <a:latin typeface="Times New Roman" panose="02020603050405020304" pitchFamily="18" charset="0"/>
                <a:ea typeface="Times New Roman" panose="02020603050405020304" pitchFamily="18" charset="0"/>
              </a:rPr>
              <a:t>Ngôi thứ nhất</a:t>
            </a:r>
          </a:p>
          <a:p>
            <a:pPr marL="0" marR="0" algn="ctr">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Xưng </a:t>
            </a:r>
            <a:r>
              <a:rPr lang="de-DE" sz="2800" i="1" dirty="0">
                <a:solidFill>
                  <a:srgbClr val="000000"/>
                </a:solidFill>
                <a:effectLst/>
                <a:latin typeface="Times New Roman" panose="02020603050405020304" pitchFamily="18" charset="0"/>
                <a:ea typeface="Times New Roman" panose="02020603050405020304" pitchFamily="18" charset="0"/>
              </a:rPr>
              <a:t>tôi</a:t>
            </a:r>
            <a:endParaRPr lang="en-US" sz="2800" i="1"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xmlns="" id="{6592DE57-2F6C-40B9-B199-1C0D43A67516}"/>
              </a:ext>
            </a:extLst>
          </p:cNvPr>
          <p:cNvSpPr txBox="1"/>
          <p:nvPr/>
        </p:nvSpPr>
        <p:spPr>
          <a:xfrm>
            <a:off x="2538059" y="6109981"/>
            <a:ext cx="7037358" cy="584775"/>
          </a:xfrm>
          <a:prstGeom prst="rect">
            <a:avLst/>
          </a:prstGeom>
          <a:solidFill>
            <a:srgbClr val="55AA25"/>
          </a:solidFill>
        </p:spPr>
        <p:txBody>
          <a:bodyPr wrap="square">
            <a:spAutoFit/>
          </a:bodyPr>
          <a:lstStyle/>
          <a:p>
            <a:pPr marL="0" marR="0" algn="just">
              <a:spcBef>
                <a:spcPts val="0"/>
              </a:spcBef>
              <a:spcAft>
                <a:spcPts val="0"/>
              </a:spcAft>
              <a:tabLst>
                <a:tab pos="1386840" algn="l"/>
              </a:tabLst>
            </a:pPr>
            <a:r>
              <a:rPr lang="de-DE" sz="3200" dirty="0">
                <a:solidFill>
                  <a:srgbClr val="000000"/>
                </a:solidFill>
                <a:latin typeface="Times New Roman" panose="02020603050405020304" pitchFamily="18" charset="0"/>
                <a:ea typeface="Times New Roman" panose="02020603050405020304" pitchFamily="18" charset="0"/>
              </a:rPr>
              <a:t>N</a:t>
            </a:r>
            <a:r>
              <a:rPr lang="de-DE" sz="3200" dirty="0">
                <a:solidFill>
                  <a:srgbClr val="000000"/>
                </a:solidFill>
                <a:effectLst/>
                <a:latin typeface="Times New Roman" panose="02020603050405020304" pitchFamily="18" charset="0"/>
                <a:ea typeface="Times New Roman" panose="02020603050405020304" pitchFamily="18" charset="0"/>
              </a:rPr>
              <a:t>ội dung kể phong phú, cách kể linh hoạt</a:t>
            </a:r>
            <a:endParaRPr lang="en-US" sz="3200" dirty="0">
              <a:effectLst/>
              <a:latin typeface="Times New Roman" panose="02020603050405020304" pitchFamily="18" charset="0"/>
              <a:ea typeface="Times New Roman" panose="02020603050405020304" pitchFamily="18" charset="0"/>
            </a:endParaRPr>
          </a:p>
        </p:txBody>
      </p:sp>
      <p:pic>
        <p:nvPicPr>
          <p:cNvPr id="13" name="Hình ảnh 12">
            <a:extLst>
              <a:ext uri="{FF2B5EF4-FFF2-40B4-BE49-F238E27FC236}">
                <a16:creationId xmlns:a16="http://schemas.microsoft.com/office/drawing/2014/main" xmlns="" id="{7A85E2A8-7A0F-0269-36BF-D7448A476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111390"/>
            <a:ext cx="2101880" cy="1932438"/>
          </a:xfrm>
          <a:prstGeom prst="rect">
            <a:avLst/>
          </a:prstGeom>
        </p:spPr>
      </p:pic>
      <p:sp>
        <p:nvSpPr>
          <p:cNvPr id="4" name="Lưu đồ: Đường kết nối 3">
            <a:extLst>
              <a:ext uri="{FF2B5EF4-FFF2-40B4-BE49-F238E27FC236}">
                <a16:creationId xmlns:a16="http://schemas.microsoft.com/office/drawing/2014/main" xmlns="" id="{E6DE58F4-1F6A-4A7E-2906-CACC9D545DED}"/>
              </a:ext>
            </a:extLst>
          </p:cNvPr>
          <p:cNvSpPr/>
          <p:nvPr/>
        </p:nvSpPr>
        <p:spPr>
          <a:xfrm>
            <a:off x="5295928" y="1898032"/>
            <a:ext cx="1538662" cy="1342685"/>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de-DE" sz="32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Ngôi kể</a:t>
            </a:r>
            <a:endParaRPr lang="en-US" sz="3200" dirty="0">
              <a:solidFill>
                <a:schemeClr val="bg1"/>
              </a:solidFill>
            </a:endParaRPr>
          </a:p>
        </p:txBody>
      </p:sp>
      <p:sp>
        <p:nvSpPr>
          <p:cNvPr id="17" name="Lưu đồ: Đường kết nối 16">
            <a:extLst>
              <a:ext uri="{FF2B5EF4-FFF2-40B4-BE49-F238E27FC236}">
                <a16:creationId xmlns:a16="http://schemas.microsoft.com/office/drawing/2014/main" xmlns="" id="{AF245975-5533-66B1-2D0F-F5EF7754DCFE}"/>
              </a:ext>
            </a:extLst>
          </p:cNvPr>
          <p:cNvSpPr/>
          <p:nvPr/>
        </p:nvSpPr>
        <p:spPr>
          <a:xfrm>
            <a:off x="5045060" y="3447188"/>
            <a:ext cx="2101879" cy="1932438"/>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Thay đổi ngôi kể</a:t>
            </a:r>
            <a:endParaRPr lang="en-US" sz="3200" dirty="0">
              <a:solidFill>
                <a:schemeClr val="bg1"/>
              </a:solidFill>
            </a:endParaRPr>
          </a:p>
        </p:txBody>
      </p:sp>
      <p:sp>
        <p:nvSpPr>
          <p:cNvPr id="8" name="Mũi tên: Hình V 7">
            <a:extLst>
              <a:ext uri="{FF2B5EF4-FFF2-40B4-BE49-F238E27FC236}">
                <a16:creationId xmlns:a16="http://schemas.microsoft.com/office/drawing/2014/main" xmlns="" id="{2B4DB557-1C43-ABB9-458C-50F8A9CC72CE}"/>
              </a:ext>
            </a:extLst>
          </p:cNvPr>
          <p:cNvSpPr/>
          <p:nvPr/>
        </p:nvSpPr>
        <p:spPr>
          <a:xfrm>
            <a:off x="7125478" y="2320139"/>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Mũi tên: Hình V 19">
            <a:extLst>
              <a:ext uri="{FF2B5EF4-FFF2-40B4-BE49-F238E27FC236}">
                <a16:creationId xmlns:a16="http://schemas.microsoft.com/office/drawing/2014/main" xmlns="" id="{8C72728F-EB4A-2C79-31E5-1518AE2D7B21}"/>
              </a:ext>
            </a:extLst>
          </p:cNvPr>
          <p:cNvSpPr/>
          <p:nvPr/>
        </p:nvSpPr>
        <p:spPr>
          <a:xfrm rot="10800000">
            <a:off x="4370559" y="2299039"/>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Mũi tên: Hình V 20">
            <a:extLst>
              <a:ext uri="{FF2B5EF4-FFF2-40B4-BE49-F238E27FC236}">
                <a16:creationId xmlns:a16="http://schemas.microsoft.com/office/drawing/2014/main" xmlns="" id="{D611F4CF-FD47-3263-9BEA-E8124C4D5A17}"/>
              </a:ext>
            </a:extLst>
          </p:cNvPr>
          <p:cNvSpPr/>
          <p:nvPr/>
        </p:nvSpPr>
        <p:spPr>
          <a:xfrm rot="5400000">
            <a:off x="5740659" y="5617221"/>
            <a:ext cx="634481" cy="249235"/>
          </a:xfrm>
          <a:prstGeom prst="chevron">
            <a:avLst/>
          </a:prstGeom>
          <a:solidFill>
            <a:srgbClr val="05D80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99049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2" grpId="0" animBg="1"/>
      <p:bldP spid="4" grpId="0" animBg="1"/>
      <p:bldP spid="17" grpId="0" animBg="1"/>
      <p:bldP spid="8" grpId="0" animBg="1"/>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ộn: Dọc 3">
            <a:extLst>
              <a:ext uri="{FF2B5EF4-FFF2-40B4-BE49-F238E27FC236}">
                <a16:creationId xmlns:a16="http://schemas.microsoft.com/office/drawing/2014/main" xmlns="" id="{A8DAB805-5339-C4E5-11B7-FA0D4A931B8C}"/>
              </a:ext>
            </a:extLst>
          </p:cNvPr>
          <p:cNvSpPr/>
          <p:nvPr/>
        </p:nvSpPr>
        <p:spPr>
          <a:xfrm>
            <a:off x="328908" y="185996"/>
            <a:ext cx="5140388" cy="6237514"/>
          </a:xfrm>
          <a:prstGeom prst="verticalScroll">
            <a:avLst/>
          </a:prstGeom>
          <a:noFill/>
          <a:ln w="76200">
            <a:solidFill>
              <a:srgbClr val="55AA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êu đề 1">
            <a:extLst>
              <a:ext uri="{FF2B5EF4-FFF2-40B4-BE49-F238E27FC236}">
                <a16:creationId xmlns:a16="http://schemas.microsoft.com/office/drawing/2014/main" xmlns="" id="{D4E8CBEB-99F8-6F67-2112-03635AA34E0E}"/>
              </a:ext>
            </a:extLst>
          </p:cNvPr>
          <p:cNvSpPr>
            <a:spLocks noGrp="1"/>
          </p:cNvSpPr>
          <p:nvPr>
            <p:ph type="title"/>
          </p:nvPr>
        </p:nvSpPr>
        <p:spPr>
          <a:xfrm>
            <a:off x="1165940" y="1143615"/>
            <a:ext cx="3463212" cy="5270564"/>
          </a:xfrm>
        </p:spPr>
        <p:txBody>
          <a:bodyPr>
            <a:noAutofit/>
          </a:bodyPr>
          <a:lstStyle/>
          <a:p>
            <a:pPr algn="ctr"/>
            <a:r>
              <a:rPr lang="en-US" sz="6500" b="1" dirty="0" err="1">
                <a:solidFill>
                  <a:srgbClr val="05D805"/>
                </a:solidFill>
                <a:latin typeface="Jokerman" panose="04090605060D06020702" pitchFamily="82" charset="0"/>
              </a:rPr>
              <a:t>Trò</a:t>
            </a:r>
            <a:r>
              <a:rPr lang="en-US" sz="6500" b="1" dirty="0">
                <a:solidFill>
                  <a:srgbClr val="05D805"/>
                </a:solidFill>
                <a:latin typeface="Jokerman" panose="04090605060D06020702" pitchFamily="82" charset="0"/>
              </a:rPr>
              <a:t> </a:t>
            </a:r>
            <a:r>
              <a:rPr lang="en-US" sz="6500" b="1" dirty="0" err="1">
                <a:solidFill>
                  <a:srgbClr val="05D805"/>
                </a:solidFill>
                <a:latin typeface="Jokerman" panose="04090605060D06020702" pitchFamily="82" charset="0"/>
              </a:rPr>
              <a:t>chơi</a:t>
            </a:r>
            <a:r>
              <a:rPr lang="en-US" sz="6500" b="1" dirty="0">
                <a:solidFill>
                  <a:srgbClr val="05D805"/>
                </a:solidFill>
                <a:latin typeface="Jokerman" panose="04090605060D06020702" pitchFamily="82" charset="0"/>
              </a:rPr>
              <a:t> “NHÌN HÌNH ĐOÁN CHỮ”</a:t>
            </a:r>
          </a:p>
        </p:txBody>
      </p:sp>
      <p:sp>
        <p:nvSpPr>
          <p:cNvPr id="8" name="Bong bóng Lời nói: Hình chữ nhật với Góc Tròn 7">
            <a:extLst>
              <a:ext uri="{FF2B5EF4-FFF2-40B4-BE49-F238E27FC236}">
                <a16:creationId xmlns:a16="http://schemas.microsoft.com/office/drawing/2014/main" xmlns="" id="{02DF4DDE-B7E8-0C48-FA36-C94DCD9E1747}"/>
              </a:ext>
            </a:extLst>
          </p:cNvPr>
          <p:cNvSpPr/>
          <p:nvPr/>
        </p:nvSpPr>
        <p:spPr>
          <a:xfrm>
            <a:off x="5484577" y="152097"/>
            <a:ext cx="6396908" cy="4357397"/>
          </a:xfrm>
          <a:prstGeom prst="wedgeRoundRectCallout">
            <a:avLst>
              <a:gd name="adj1" fmla="val -41163"/>
              <a:gd name="adj2" fmla="val 62283"/>
              <a:gd name="adj3" fmla="val 16667"/>
            </a:avLst>
          </a:prstGeom>
          <a:solidFill>
            <a:srgbClr val="92D050"/>
          </a:solidFill>
          <a:ln w="1270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dirty="0">
              <a:latin typeface="Times New Roman" panose="02020603050405020304" pitchFamily="18" charset="0"/>
              <a:cs typeface="Times New Roman" panose="02020603050405020304" pitchFamily="18" charset="0"/>
            </a:endParaRPr>
          </a:p>
        </p:txBody>
      </p:sp>
      <p:sp>
        <p:nvSpPr>
          <p:cNvPr id="10" name="Chỗ dành sẵn cho Nội dung 2">
            <a:extLst>
              <a:ext uri="{FF2B5EF4-FFF2-40B4-BE49-F238E27FC236}">
                <a16:creationId xmlns:a16="http://schemas.microsoft.com/office/drawing/2014/main" xmlns="" id="{EEA2A6A3-746C-0E34-9271-37819E6379EF}"/>
              </a:ext>
            </a:extLst>
          </p:cNvPr>
          <p:cNvSpPr>
            <a:spLocks noGrp="1"/>
          </p:cNvSpPr>
          <p:nvPr>
            <p:ph idx="1"/>
          </p:nvPr>
        </p:nvSpPr>
        <p:spPr>
          <a:xfrm>
            <a:off x="6800461" y="388711"/>
            <a:ext cx="2604796" cy="591004"/>
          </a:xfrm>
        </p:spPr>
        <p:txBody>
          <a:bodyPr>
            <a:noAutofit/>
          </a:bodyPr>
          <a:lstStyle/>
          <a:p>
            <a:pPr marL="0" indent="0">
              <a:buNone/>
            </a:pPr>
            <a:r>
              <a:rPr lang="en-US" sz="4200" b="1" dirty="0" err="1">
                <a:solidFill>
                  <a:schemeClr val="bg1"/>
                </a:solidFill>
                <a:latin typeface="Times New Roman" panose="02020603050405020304" pitchFamily="18" charset="0"/>
                <a:cs typeface="Times New Roman" panose="02020603050405020304" pitchFamily="18" charset="0"/>
              </a:rPr>
              <a:t>Luật</a:t>
            </a:r>
            <a:r>
              <a:rPr lang="en-US" sz="4200" b="1" dirty="0">
                <a:solidFill>
                  <a:schemeClr val="bg1"/>
                </a:solidFill>
                <a:latin typeface="Times New Roman" panose="02020603050405020304" pitchFamily="18" charset="0"/>
                <a:cs typeface="Times New Roman" panose="02020603050405020304" pitchFamily="18" charset="0"/>
              </a:rPr>
              <a:t> </a:t>
            </a:r>
            <a:r>
              <a:rPr lang="en-US" sz="4200" b="1" dirty="0" err="1">
                <a:solidFill>
                  <a:schemeClr val="bg1"/>
                </a:solidFill>
                <a:latin typeface="Times New Roman" panose="02020603050405020304" pitchFamily="18" charset="0"/>
                <a:cs typeface="Times New Roman" panose="02020603050405020304" pitchFamily="18" charset="0"/>
              </a:rPr>
              <a:t>chơi</a:t>
            </a:r>
            <a:r>
              <a:rPr lang="en-US" sz="4200" b="1" dirty="0">
                <a:solidFill>
                  <a:schemeClr val="bg1"/>
                </a:solidFill>
                <a:latin typeface="Times New Roman" panose="02020603050405020304" pitchFamily="18" charset="0"/>
                <a:cs typeface="Times New Roman" panose="02020603050405020304" pitchFamily="18" charset="0"/>
              </a:rPr>
              <a:t>:</a:t>
            </a:r>
          </a:p>
        </p:txBody>
      </p:sp>
      <p:sp>
        <p:nvSpPr>
          <p:cNvPr id="11" name="Chỗ dành sẵn cho Nội dung 2">
            <a:extLst>
              <a:ext uri="{FF2B5EF4-FFF2-40B4-BE49-F238E27FC236}">
                <a16:creationId xmlns:a16="http://schemas.microsoft.com/office/drawing/2014/main" xmlns="" id="{B7B84681-B169-984F-6947-D6B56B0B68BF}"/>
              </a:ext>
            </a:extLst>
          </p:cNvPr>
          <p:cNvSpPr txBox="1">
            <a:spLocks/>
          </p:cNvSpPr>
          <p:nvPr/>
        </p:nvSpPr>
        <p:spPr>
          <a:xfrm>
            <a:off x="6379809" y="1153822"/>
            <a:ext cx="5087513" cy="26250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12" name="Chỗ dành sẵn cho Nội dung 2">
            <a:extLst>
              <a:ext uri="{FF2B5EF4-FFF2-40B4-BE49-F238E27FC236}">
                <a16:creationId xmlns:a16="http://schemas.microsoft.com/office/drawing/2014/main" xmlns="" id="{E79326A9-349E-7E84-D9AE-BEB988B747F7}"/>
              </a:ext>
            </a:extLst>
          </p:cNvPr>
          <p:cNvSpPr txBox="1">
            <a:spLocks/>
          </p:cNvSpPr>
          <p:nvPr/>
        </p:nvSpPr>
        <p:spPr>
          <a:xfrm>
            <a:off x="5615472" y="1168529"/>
            <a:ext cx="6104556" cy="119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1) Quan </a:t>
            </a:r>
            <a:r>
              <a:rPr lang="en-US" dirty="0" err="1">
                <a:latin typeface="Times New Roman" panose="02020603050405020304" pitchFamily="18" charset="0"/>
                <a:cs typeface="Times New Roman" panose="02020603050405020304" pitchFamily="18" charset="0"/>
              </a:rPr>
              <a:t>sát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vừa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Bắc</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 Nam.</a:t>
            </a:r>
          </a:p>
        </p:txBody>
      </p:sp>
      <p:sp>
        <p:nvSpPr>
          <p:cNvPr id="13" name="Chỗ dành sẵn cho Nội dung 2">
            <a:extLst>
              <a:ext uri="{FF2B5EF4-FFF2-40B4-BE49-F238E27FC236}">
                <a16:creationId xmlns:a16="http://schemas.microsoft.com/office/drawing/2014/main" xmlns="" id="{84899270-415A-6F3A-BB4E-48ED2FA56408}"/>
              </a:ext>
            </a:extLst>
          </p:cNvPr>
          <p:cNvSpPr txBox="1">
            <a:spLocks/>
          </p:cNvSpPr>
          <p:nvPr/>
        </p:nvSpPr>
        <p:spPr>
          <a:xfrm>
            <a:off x="5615472" y="2598014"/>
            <a:ext cx="6104556" cy="11913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xét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vùng</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miền</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Khi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có </a:t>
            </a:r>
            <a:r>
              <a:rPr lang="en-US" dirty="0" err="1">
                <a:latin typeface="Times New Roman" panose="02020603050405020304" pitchFamily="18" charset="0"/>
                <a:cs typeface="Times New Roman" panose="02020603050405020304" pitchFamily="18" charset="0"/>
              </a:rPr>
              <a:t>thuận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a:t>
            </a:r>
          </a:p>
        </p:txBody>
      </p:sp>
      <p:pic>
        <p:nvPicPr>
          <p:cNvPr id="16" name="Hình ảnh 15">
            <a:extLst>
              <a:ext uri="{FF2B5EF4-FFF2-40B4-BE49-F238E27FC236}">
                <a16:creationId xmlns:a16="http://schemas.microsoft.com/office/drawing/2014/main" xmlns="" id="{91804A84-1C90-60AF-6D57-0873D85BF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8508" y="55252"/>
            <a:ext cx="2455093" cy="2344590"/>
          </a:xfrm>
          <a:prstGeom prst="rect">
            <a:avLst/>
          </a:prstGeom>
        </p:spPr>
      </p:pic>
      <p:pic>
        <p:nvPicPr>
          <p:cNvPr id="18" name="Hình ảnh 17">
            <a:extLst>
              <a:ext uri="{FF2B5EF4-FFF2-40B4-BE49-F238E27FC236}">
                <a16:creationId xmlns:a16="http://schemas.microsoft.com/office/drawing/2014/main" xmlns="" id="{2E627BF9-C56E-53D1-9BBB-D3ACD7408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9048" y="4575746"/>
            <a:ext cx="3712417" cy="2227450"/>
          </a:xfrm>
          <a:prstGeom prst="rect">
            <a:avLst/>
          </a:prstGeom>
        </p:spPr>
      </p:pic>
    </p:spTree>
    <p:extLst>
      <p:ext uri="{BB962C8B-B14F-4D97-AF65-F5344CB8AC3E}">
        <p14:creationId xmlns:p14="http://schemas.microsoft.com/office/powerpoint/2010/main" val="25609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build="p"/>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01118662-8EA5-9049-B7D9-159ADB3BE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134" y="214327"/>
            <a:ext cx="11548073" cy="6214465"/>
          </a:xfrm>
          <a:prstGeom prst="rect">
            <a:avLst/>
          </a:prstGeom>
        </p:spPr>
      </p:pic>
    </p:spTree>
    <p:extLst>
      <p:ext uri="{BB962C8B-B14F-4D97-AF65-F5344CB8AC3E}">
        <p14:creationId xmlns:p14="http://schemas.microsoft.com/office/powerpoint/2010/main" val="615625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497BBA67-18AD-2DCF-AF33-E528DAB5E7D4}"/>
              </a:ext>
            </a:extLst>
          </p:cNvPr>
          <p:cNvPicPr>
            <a:picLocks noChangeAspect="1"/>
          </p:cNvPicPr>
          <p:nvPr/>
        </p:nvPicPr>
        <p:blipFill>
          <a:blip r:embed="rId2"/>
          <a:stretch>
            <a:fillRect/>
          </a:stretch>
        </p:blipFill>
        <p:spPr>
          <a:xfrm>
            <a:off x="299004" y="279918"/>
            <a:ext cx="11466898" cy="6307493"/>
          </a:xfrm>
          <a:prstGeom prst="rect">
            <a:avLst/>
          </a:prstGeom>
        </p:spPr>
      </p:pic>
    </p:spTree>
    <p:extLst>
      <p:ext uri="{BB962C8B-B14F-4D97-AF65-F5344CB8AC3E}">
        <p14:creationId xmlns:p14="http://schemas.microsoft.com/office/powerpoint/2010/main" val="29183211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660400" y="1517488"/>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384500" y="1106419"/>
            <a:ext cx="4921540" cy="584775"/>
          </a:xfrm>
          <a:prstGeom prst="rect">
            <a:avLst/>
          </a:prstGeom>
        </p:spPr>
        <p:txBody>
          <a:bodyPr wrap="none">
            <a:spAutoFit/>
          </a:bodyPr>
          <a:lstStyle/>
          <a:p>
            <a:pPr algn="just">
              <a:tabLst>
                <a:tab pos="1386840" algn="l"/>
              </a:tabLst>
              <a:defRPr/>
            </a:pPr>
            <a:r>
              <a:rPr lang="de-DE" sz="3200" b="1" dirty="0">
                <a:solidFill>
                  <a:srgbClr val="0070C0"/>
                </a:solidFill>
                <a:latin typeface="Times New Roman" panose="02020603050405020304" pitchFamily="18" charset="0"/>
                <a:ea typeface="Times New Roman" panose="02020603050405020304" pitchFamily="18" charset="0"/>
              </a:rPr>
              <a:t>4. Ngôn ngữ các vùng miền</a:t>
            </a:r>
            <a:endParaRPr lang="en-US" sz="3200" dirty="0">
              <a:solidFill>
                <a:srgbClr val="0070C0"/>
              </a:solidFill>
              <a:latin typeface="Times New Roman" panose="02020603050405020304" pitchFamily="18" charset="0"/>
              <a:ea typeface="Times New Roman" panose="02020603050405020304" pitchFamily="18" charset="0"/>
            </a:endParaRPr>
          </a:p>
        </p:txBody>
      </p:sp>
      <p:grpSp>
        <p:nvGrpSpPr>
          <p:cNvPr id="6" name="Group 5"/>
          <p:cNvGrpSpPr/>
          <p:nvPr/>
        </p:nvGrpSpPr>
        <p:grpSpPr>
          <a:xfrm>
            <a:off x="694496" y="1954800"/>
            <a:ext cx="5683483" cy="4314776"/>
            <a:chOff x="904557" y="1957167"/>
            <a:chExt cx="5683483" cy="4314776"/>
          </a:xfrm>
        </p:grpSpPr>
        <p:sp>
          <p:nvSpPr>
            <p:cNvPr id="11" name="Freeform 10"/>
            <p:cNvSpPr/>
            <p:nvPr/>
          </p:nvSpPr>
          <p:spPr>
            <a:xfrm>
              <a:off x="4382267" y="4891215"/>
              <a:ext cx="2131499"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1807066"/>
                <a:satOff val="66667"/>
                <a:lumOff val="-980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750" tIns="516482" rIns="171300" bIns="171300" numCol="1" spcCol="1270" anchor="t" anchorCtr="0">
              <a:noAutofit/>
            </a:bodyPr>
            <a:lstStyle/>
            <a:p>
              <a:pPr marL="0" lvl="1" defTabSz="1289050">
                <a:lnSpc>
                  <a:spcPct val="90000"/>
                </a:lnSpc>
                <a:spcBef>
                  <a:spcPct val="0"/>
                </a:spcBef>
                <a:spcAft>
                  <a:spcPct val="15000"/>
                </a:spcAft>
              </a:pP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gọi</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904557" y="4891215"/>
              <a:ext cx="2131499"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300" tIns="516482" rIns="810750" bIns="171300" numCol="1" spcCol="1270" anchor="t" anchorCtr="0">
              <a:noAutofit/>
            </a:bodyPr>
            <a:lstStyle/>
            <a:p>
              <a:pPr marL="0" lvl="1" defTabSz="1289050">
                <a:lnSpc>
                  <a:spcPct val="90000"/>
                </a:lnSpc>
                <a:spcBef>
                  <a:spcPct val="0"/>
                </a:spcBef>
                <a:spcAft>
                  <a:spcPct val="15000"/>
                </a:spcAft>
              </a:pP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bạn</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382267" y="1957167"/>
              <a:ext cx="2205773"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903533"/>
                <a:satOff val="33333"/>
                <a:lumOff val="-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10750" tIns="171300" rIns="171300" bIns="516482" numCol="1" spcCol="1270" anchor="t" anchorCtr="0">
              <a:noAutofit/>
            </a:bodyPr>
            <a:lstStyle/>
            <a:p>
              <a:pPr marL="0" lvl="1" defTabSz="1289050">
                <a:lnSpc>
                  <a:spcPct val="90000"/>
                </a:lnSpc>
                <a:spcBef>
                  <a:spcPct val="0"/>
                </a:spcBef>
                <a:spcAft>
                  <a:spcPct val="15000"/>
                </a:spcAft>
              </a:pP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nhiều</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7" name="Freeform 16"/>
            <p:cNvSpPr/>
            <p:nvPr/>
          </p:nvSpPr>
          <p:spPr>
            <a:xfrm>
              <a:off x="904557" y="1957167"/>
              <a:ext cx="2131499" cy="1380728"/>
            </a:xfrm>
            <a:custGeom>
              <a:avLst/>
              <a:gdLst>
                <a:gd name="connsiteX0" fmla="*/ 0 w 2131499"/>
                <a:gd name="connsiteY0" fmla="*/ 138073 h 1380728"/>
                <a:gd name="connsiteX1" fmla="*/ 138073 w 2131499"/>
                <a:gd name="connsiteY1" fmla="*/ 0 h 1380728"/>
                <a:gd name="connsiteX2" fmla="*/ 1993426 w 2131499"/>
                <a:gd name="connsiteY2" fmla="*/ 0 h 1380728"/>
                <a:gd name="connsiteX3" fmla="*/ 2131499 w 2131499"/>
                <a:gd name="connsiteY3" fmla="*/ 138073 h 1380728"/>
                <a:gd name="connsiteX4" fmla="*/ 2131499 w 2131499"/>
                <a:gd name="connsiteY4" fmla="*/ 1242655 h 1380728"/>
                <a:gd name="connsiteX5" fmla="*/ 1993426 w 2131499"/>
                <a:gd name="connsiteY5" fmla="*/ 1380728 h 1380728"/>
                <a:gd name="connsiteX6" fmla="*/ 138073 w 2131499"/>
                <a:gd name="connsiteY6" fmla="*/ 1380728 h 1380728"/>
                <a:gd name="connsiteX7" fmla="*/ 0 w 2131499"/>
                <a:gd name="connsiteY7" fmla="*/ 1242655 h 1380728"/>
                <a:gd name="connsiteX8" fmla="*/ 0 w 2131499"/>
                <a:gd name="connsiteY8" fmla="*/ 138073 h 138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1499" h="1380728">
                  <a:moveTo>
                    <a:pt x="0" y="138073"/>
                  </a:moveTo>
                  <a:cubicBezTo>
                    <a:pt x="0" y="61817"/>
                    <a:pt x="61817" y="0"/>
                    <a:pt x="138073" y="0"/>
                  </a:cubicBezTo>
                  <a:lnTo>
                    <a:pt x="1993426" y="0"/>
                  </a:lnTo>
                  <a:cubicBezTo>
                    <a:pt x="2069682" y="0"/>
                    <a:pt x="2131499" y="61817"/>
                    <a:pt x="2131499" y="138073"/>
                  </a:cubicBezTo>
                  <a:lnTo>
                    <a:pt x="2131499" y="1242655"/>
                  </a:lnTo>
                  <a:cubicBezTo>
                    <a:pt x="2131499" y="1318911"/>
                    <a:pt x="2069682" y="1380728"/>
                    <a:pt x="1993426" y="1380728"/>
                  </a:cubicBezTo>
                  <a:lnTo>
                    <a:pt x="138073" y="1380728"/>
                  </a:lnTo>
                  <a:cubicBezTo>
                    <a:pt x="61817" y="1380728"/>
                    <a:pt x="0" y="1318911"/>
                    <a:pt x="0" y="1242655"/>
                  </a:cubicBezTo>
                  <a:lnTo>
                    <a:pt x="0" y="138073"/>
                  </a:lnTo>
                  <a:close/>
                </a:path>
              </a:pathLst>
            </a:cu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1300" tIns="171300" rIns="810750" bIns="516482" numCol="1" spcCol="1270" anchor="t" anchorCtr="0">
              <a:noAutofit/>
            </a:bodyPr>
            <a:lstStyle/>
            <a:p>
              <a:pPr marL="0" lvl="1" defTabSz="1289050">
                <a:lnSpc>
                  <a:spcPct val="90000"/>
                </a:lnSpc>
                <a:spcBef>
                  <a:spcPct val="0"/>
                </a:spcBef>
                <a:spcAft>
                  <a:spcPct val="15000"/>
                </a:spcAft>
              </a:pP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nhìn</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0" name="Freeform 19"/>
            <p:cNvSpPr/>
            <p:nvPr/>
          </p:nvSpPr>
          <p:spPr>
            <a:xfrm>
              <a:off x="1797716" y="2203109"/>
              <a:ext cx="1868298" cy="1868298"/>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0" y="1868298"/>
                  </a:moveTo>
                  <a:cubicBezTo>
                    <a:pt x="0" y="836466"/>
                    <a:pt x="836466" y="0"/>
                    <a:pt x="1868298" y="0"/>
                  </a:cubicBezTo>
                  <a:lnTo>
                    <a:pt x="1868298" y="1868298"/>
                  </a:lnTo>
                  <a:lnTo>
                    <a:pt x="0" y="1868298"/>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46348" tIns="746348" rIns="199136" bIns="199136" numCol="1" spcCol="1270" anchor="ctr" anchorCtr="0">
              <a:noAutofit/>
            </a:bodyPr>
            <a:lstStyle/>
            <a:p>
              <a:pPr algn="ctr" defTabSz="1244600">
                <a:lnSpc>
                  <a:spcPct val="90000"/>
                </a:lnSpc>
                <a:spcBef>
                  <a:spcPct val="0"/>
                </a:spcBef>
                <a:spcAft>
                  <a:spcPct val="35000"/>
                </a:spcAft>
              </a:pPr>
              <a:r>
                <a:rPr lang="en-US" sz="3200" dirty="0" err="1" smtClean="0">
                  <a:solidFill>
                    <a:prstClr val="white"/>
                  </a:solidFill>
                  <a:latin typeface="Times New Roman" panose="02020603050405020304" pitchFamily="18" charset="0"/>
                  <a:cs typeface="Times New Roman" panose="02020603050405020304" pitchFamily="18" charset="0"/>
                </a:rPr>
                <a:t>ngó</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1" name="Freeform 20"/>
            <p:cNvSpPr/>
            <p:nvPr/>
          </p:nvSpPr>
          <p:spPr>
            <a:xfrm>
              <a:off x="3752310" y="2203109"/>
              <a:ext cx="1868298" cy="1868298"/>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0" y="0"/>
                  </a:moveTo>
                  <a:cubicBezTo>
                    <a:pt x="1031832" y="0"/>
                    <a:pt x="1868298" y="836466"/>
                    <a:pt x="1868298" y="1868298"/>
                  </a:cubicBezTo>
                  <a:lnTo>
                    <a:pt x="0" y="1868298"/>
                  </a:lnTo>
                  <a:lnTo>
                    <a:pt x="0" y="0"/>
                  </a:lnTo>
                  <a:close/>
                </a:path>
              </a:pathLst>
            </a:custGeom>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99136" tIns="746348" rIns="746348" bIns="199136" numCol="1" spcCol="1270" anchor="ctr" anchorCtr="0">
              <a:noAutofit/>
            </a:bodyPr>
            <a:lstStyle/>
            <a:p>
              <a:pPr algn="ctr" defTabSz="1244600">
                <a:lnSpc>
                  <a:spcPct val="90000"/>
                </a:lnSpc>
                <a:spcBef>
                  <a:spcPct val="0"/>
                </a:spcBef>
                <a:spcAft>
                  <a:spcPct val="35000"/>
                </a:spcAft>
              </a:pPr>
              <a:r>
                <a:rPr lang="en-US" sz="2800" dirty="0" err="1" smtClean="0">
                  <a:solidFill>
                    <a:prstClr val="white"/>
                  </a:solidFill>
                  <a:latin typeface="Times New Roman" panose="02020603050405020304" pitchFamily="18" charset="0"/>
                  <a:cs typeface="Times New Roman" panose="02020603050405020304" pitchFamily="18" charset="0"/>
                </a:rPr>
                <a:t>quá</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chừng</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23" name="Freeform 22"/>
            <p:cNvSpPr/>
            <p:nvPr/>
          </p:nvSpPr>
          <p:spPr>
            <a:xfrm rot="21600000">
              <a:off x="3752310" y="4157702"/>
              <a:ext cx="1868298" cy="1868299"/>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1868298" y="0"/>
                  </a:moveTo>
                  <a:cubicBezTo>
                    <a:pt x="1868298" y="1031832"/>
                    <a:pt x="1031832" y="1868298"/>
                    <a:pt x="0" y="1868298"/>
                  </a:cubicBezTo>
                  <a:lnTo>
                    <a:pt x="0" y="0"/>
                  </a:lnTo>
                  <a:lnTo>
                    <a:pt x="1868298" y="0"/>
                  </a:lnTo>
                  <a:close/>
                </a:path>
              </a:pathLst>
            </a:custGeom>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99136" tIns="199137" rIns="746348" bIns="746348" numCol="1" spcCol="1270" anchor="ctr" anchorCtr="0">
              <a:noAutofit/>
            </a:bodyPr>
            <a:lstStyle/>
            <a:p>
              <a:pPr algn="ctr" defTabSz="1244600">
                <a:lnSpc>
                  <a:spcPct val="90000"/>
                </a:lnSpc>
                <a:spcBef>
                  <a:spcPct val="0"/>
                </a:spcBef>
                <a:spcAft>
                  <a:spcPct val="35000"/>
                </a:spcAft>
              </a:pPr>
              <a:r>
                <a:rPr lang="en-US" sz="3200" dirty="0" err="1" smtClean="0">
                  <a:solidFill>
                    <a:prstClr val="white"/>
                  </a:solidFill>
                  <a:latin typeface="Times New Roman" panose="02020603050405020304" pitchFamily="18" charset="0"/>
                  <a:cs typeface="Times New Roman" panose="02020603050405020304" pitchFamily="18" charset="0"/>
                </a:rPr>
                <a:t>kêu</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4" name="Freeform 23"/>
            <p:cNvSpPr/>
            <p:nvPr/>
          </p:nvSpPr>
          <p:spPr>
            <a:xfrm rot="21600000">
              <a:off x="1797716" y="4157703"/>
              <a:ext cx="1868298" cy="1868298"/>
            </a:xfrm>
            <a:custGeom>
              <a:avLst/>
              <a:gdLst>
                <a:gd name="connsiteX0" fmla="*/ 0 w 1868298"/>
                <a:gd name="connsiteY0" fmla="*/ 1868298 h 1868298"/>
                <a:gd name="connsiteX1" fmla="*/ 1868298 w 1868298"/>
                <a:gd name="connsiteY1" fmla="*/ 0 h 1868298"/>
                <a:gd name="connsiteX2" fmla="*/ 1868298 w 1868298"/>
                <a:gd name="connsiteY2" fmla="*/ 1868298 h 1868298"/>
                <a:gd name="connsiteX3" fmla="*/ 0 w 1868298"/>
                <a:gd name="connsiteY3" fmla="*/ 1868298 h 1868298"/>
              </a:gdLst>
              <a:ahLst/>
              <a:cxnLst>
                <a:cxn ang="0">
                  <a:pos x="connsiteX0" y="connsiteY0"/>
                </a:cxn>
                <a:cxn ang="0">
                  <a:pos x="connsiteX1" y="connsiteY1"/>
                </a:cxn>
                <a:cxn ang="0">
                  <a:pos x="connsiteX2" y="connsiteY2"/>
                </a:cxn>
                <a:cxn ang="0">
                  <a:pos x="connsiteX3" y="connsiteY3"/>
                </a:cxn>
              </a:cxnLst>
              <a:rect l="l" t="t" r="r" b="b"/>
              <a:pathLst>
                <a:path w="1868298" h="1868298">
                  <a:moveTo>
                    <a:pt x="1868298" y="1868298"/>
                  </a:moveTo>
                  <a:cubicBezTo>
                    <a:pt x="836466" y="1868298"/>
                    <a:pt x="0" y="1031832"/>
                    <a:pt x="0" y="0"/>
                  </a:cubicBezTo>
                  <a:lnTo>
                    <a:pt x="1868298" y="0"/>
                  </a:lnTo>
                  <a:lnTo>
                    <a:pt x="1868298" y="1868298"/>
                  </a:lnTo>
                  <a:close/>
                </a:path>
              </a:pathLst>
            </a:cu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746348" tIns="199136" rIns="199136" bIns="746347" numCol="1" spcCol="1270" anchor="ctr" anchorCtr="0">
              <a:noAutofit/>
            </a:bodyPr>
            <a:lstStyle/>
            <a:p>
              <a:pPr algn="ctr" defTabSz="1244600">
                <a:lnSpc>
                  <a:spcPct val="90000"/>
                </a:lnSpc>
                <a:spcBef>
                  <a:spcPct val="0"/>
                </a:spcBef>
                <a:spcAft>
                  <a:spcPct val="35000"/>
                </a:spcAft>
              </a:pPr>
              <a:r>
                <a:rPr lang="en-US" sz="3200" dirty="0" err="1" smtClean="0">
                  <a:solidFill>
                    <a:prstClr val="white"/>
                  </a:solidFill>
                  <a:latin typeface="Times New Roman" panose="02020603050405020304" pitchFamily="18" charset="0"/>
                  <a:cs typeface="Times New Roman" panose="02020603050405020304" pitchFamily="18" charset="0"/>
                </a:rPr>
                <a:t>bậu</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5" name="Circular Arrow 24"/>
            <p:cNvSpPr/>
            <p:nvPr/>
          </p:nvSpPr>
          <p:spPr>
            <a:xfrm>
              <a:off x="3386632" y="3726225"/>
              <a:ext cx="645059" cy="560921"/>
            </a:xfrm>
            <a:prstGeom prst="circularArrow">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6" name="Circular Arrow 25"/>
            <p:cNvSpPr/>
            <p:nvPr/>
          </p:nvSpPr>
          <p:spPr>
            <a:xfrm rot="10800000">
              <a:off x="3386632" y="3941964"/>
              <a:ext cx="645059" cy="560921"/>
            </a:xfrm>
            <a:prstGeom prst="circularArrow">
              <a:avLst/>
            </a:prstGeom>
          </p:spPr>
          <p:style>
            <a:lnRef idx="2">
              <a:schemeClr val="lt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grpSp>
        <p:nvGrpSpPr>
          <p:cNvPr id="28" name="Group 27"/>
          <p:cNvGrpSpPr/>
          <p:nvPr/>
        </p:nvGrpSpPr>
        <p:grpSpPr>
          <a:xfrm>
            <a:off x="7206711" y="1058423"/>
            <a:ext cx="3958397" cy="3228724"/>
            <a:chOff x="7057988" y="1614243"/>
            <a:chExt cx="3958397" cy="4925830"/>
          </a:xfrm>
        </p:grpSpPr>
        <p:sp>
          <p:nvSpPr>
            <p:cNvPr id="31" name="Freeform 30"/>
            <p:cNvSpPr/>
            <p:nvPr/>
          </p:nvSpPr>
          <p:spPr>
            <a:xfrm rot="21600000">
              <a:off x="7057988" y="2493996"/>
              <a:ext cx="1935261" cy="3166816"/>
            </a:xfrm>
            <a:custGeom>
              <a:avLst/>
              <a:gdLst>
                <a:gd name="connsiteX0" fmla="*/ 322608 w 3166816"/>
                <a:gd name="connsiteY0" fmla="*/ 0 h 1935260"/>
                <a:gd name="connsiteX1" fmla="*/ 2844208 w 3166816"/>
                <a:gd name="connsiteY1" fmla="*/ 0 h 1935260"/>
                <a:gd name="connsiteX2" fmla="*/ 3166816 w 3166816"/>
                <a:gd name="connsiteY2" fmla="*/ 322608 h 1935260"/>
                <a:gd name="connsiteX3" fmla="*/ 3166816 w 3166816"/>
                <a:gd name="connsiteY3" fmla="*/ 1935260 h 1935260"/>
                <a:gd name="connsiteX4" fmla="*/ 3166816 w 3166816"/>
                <a:gd name="connsiteY4" fmla="*/ 1935260 h 1935260"/>
                <a:gd name="connsiteX5" fmla="*/ 0 w 3166816"/>
                <a:gd name="connsiteY5" fmla="*/ 1935260 h 1935260"/>
                <a:gd name="connsiteX6" fmla="*/ 0 w 3166816"/>
                <a:gd name="connsiteY6" fmla="*/ 1935260 h 1935260"/>
                <a:gd name="connsiteX7" fmla="*/ 0 w 3166816"/>
                <a:gd name="connsiteY7" fmla="*/ 322608 h 1935260"/>
                <a:gd name="connsiteX8" fmla="*/ 322608 w 3166816"/>
                <a:gd name="connsiteY8" fmla="*/ 0 h 19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816" h="1935260">
                  <a:moveTo>
                    <a:pt x="1" y="1738112"/>
                  </a:moveTo>
                  <a:lnTo>
                    <a:pt x="1" y="197148"/>
                  </a:lnTo>
                  <a:cubicBezTo>
                    <a:pt x="1" y="88266"/>
                    <a:pt x="236354" y="0"/>
                    <a:pt x="527909" y="0"/>
                  </a:cubicBezTo>
                  <a:lnTo>
                    <a:pt x="3166815" y="0"/>
                  </a:lnTo>
                  <a:lnTo>
                    <a:pt x="3166815" y="0"/>
                  </a:lnTo>
                  <a:lnTo>
                    <a:pt x="3166815" y="1935260"/>
                  </a:lnTo>
                  <a:lnTo>
                    <a:pt x="3166815" y="1935260"/>
                  </a:lnTo>
                  <a:lnTo>
                    <a:pt x="527909" y="1935260"/>
                  </a:lnTo>
                  <a:cubicBezTo>
                    <a:pt x="236354" y="1935260"/>
                    <a:pt x="1" y="1846994"/>
                    <a:pt x="1" y="1738112"/>
                  </a:cubicBezTo>
                  <a:close/>
                </a:path>
              </a:pathLst>
            </a:cu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spcFirstLastPara="0" vert="horz" wrap="square" lIns="216409" tIns="297690" rIns="182881" bIns="297688" numCol="1" spcCol="1270" anchor="t" anchorCtr="0">
              <a:noAutofit/>
            </a:bodyPr>
            <a:lstStyle/>
            <a:p>
              <a:pPr algn="ctr" defTabSz="1422400">
                <a:lnSpc>
                  <a:spcPct val="90000"/>
                </a:lnSpc>
                <a:spcBef>
                  <a:spcPct val="0"/>
                </a:spcBef>
                <a:spcAft>
                  <a:spcPct val="35000"/>
                </a:spcAft>
              </a:pPr>
              <a:r>
                <a:rPr lang="de-DE" sz="3200" dirty="0" smtClean="0">
                  <a:solidFill>
                    <a:prstClr val="black">
                      <a:lumMod val="95000"/>
                      <a:lumOff val="5000"/>
                    </a:prstClr>
                  </a:solidFill>
                  <a:latin typeface="Times New Roman" panose="02020603050405020304" pitchFamily="18" charset="0"/>
                  <a:cs typeface="Times New Roman" panose="02020603050405020304" pitchFamily="18" charset="0"/>
                </a:rPr>
                <a:t>trống hổng trống hoảng</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2" name="Freeform 31"/>
            <p:cNvSpPr/>
            <p:nvPr/>
          </p:nvSpPr>
          <p:spPr>
            <a:xfrm>
              <a:off x="9081125" y="2493996"/>
              <a:ext cx="1935260" cy="3166816"/>
            </a:xfrm>
            <a:custGeom>
              <a:avLst/>
              <a:gdLst>
                <a:gd name="connsiteX0" fmla="*/ 322608 w 3166816"/>
                <a:gd name="connsiteY0" fmla="*/ 0 h 1935260"/>
                <a:gd name="connsiteX1" fmla="*/ 2844208 w 3166816"/>
                <a:gd name="connsiteY1" fmla="*/ 0 h 1935260"/>
                <a:gd name="connsiteX2" fmla="*/ 3166816 w 3166816"/>
                <a:gd name="connsiteY2" fmla="*/ 322608 h 1935260"/>
                <a:gd name="connsiteX3" fmla="*/ 3166816 w 3166816"/>
                <a:gd name="connsiteY3" fmla="*/ 1935260 h 1935260"/>
                <a:gd name="connsiteX4" fmla="*/ 3166816 w 3166816"/>
                <a:gd name="connsiteY4" fmla="*/ 1935260 h 1935260"/>
                <a:gd name="connsiteX5" fmla="*/ 0 w 3166816"/>
                <a:gd name="connsiteY5" fmla="*/ 1935260 h 1935260"/>
                <a:gd name="connsiteX6" fmla="*/ 0 w 3166816"/>
                <a:gd name="connsiteY6" fmla="*/ 1935260 h 1935260"/>
                <a:gd name="connsiteX7" fmla="*/ 0 w 3166816"/>
                <a:gd name="connsiteY7" fmla="*/ 322608 h 1935260"/>
                <a:gd name="connsiteX8" fmla="*/ 322608 w 3166816"/>
                <a:gd name="connsiteY8" fmla="*/ 0 h 193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6816" h="1935260">
                  <a:moveTo>
                    <a:pt x="3166816" y="197148"/>
                  </a:moveTo>
                  <a:lnTo>
                    <a:pt x="3166816" y="1738112"/>
                  </a:lnTo>
                  <a:cubicBezTo>
                    <a:pt x="3166816" y="1846994"/>
                    <a:pt x="2930463" y="1935260"/>
                    <a:pt x="2638908" y="1935260"/>
                  </a:cubicBezTo>
                  <a:lnTo>
                    <a:pt x="0" y="1935260"/>
                  </a:lnTo>
                  <a:lnTo>
                    <a:pt x="0" y="1935260"/>
                  </a:lnTo>
                  <a:lnTo>
                    <a:pt x="0" y="0"/>
                  </a:lnTo>
                  <a:lnTo>
                    <a:pt x="0" y="0"/>
                  </a:lnTo>
                  <a:lnTo>
                    <a:pt x="2638908" y="0"/>
                  </a:lnTo>
                  <a:cubicBezTo>
                    <a:pt x="2930463" y="0"/>
                    <a:pt x="3166816" y="88266"/>
                    <a:pt x="3166816" y="197148"/>
                  </a:cubicBezTo>
                  <a:close/>
                </a:path>
              </a:pathLst>
            </a:custGeom>
          </p:spPr>
          <p:style>
            <a:lnRef idx="2">
              <a:schemeClr val="lt1">
                <a:hueOff val="0"/>
                <a:satOff val="0"/>
                <a:lumOff val="0"/>
                <a:alphaOff val="0"/>
              </a:schemeClr>
            </a:lnRef>
            <a:fillRef idx="1">
              <a:schemeClr val="accent3">
                <a:tint val="50000"/>
                <a:hueOff val="1955669"/>
                <a:satOff val="100000"/>
                <a:lumOff val="10532"/>
                <a:alphaOff val="0"/>
              </a:schemeClr>
            </a:fillRef>
            <a:effectRef idx="0">
              <a:schemeClr val="accent3">
                <a:tint val="50000"/>
                <a:hueOff val="1955669"/>
                <a:satOff val="100000"/>
                <a:lumOff val="10532"/>
                <a:alphaOff val="0"/>
              </a:schemeClr>
            </a:effectRef>
            <a:fontRef idx="minor">
              <a:schemeClr val="lt1">
                <a:hueOff val="0"/>
                <a:satOff val="0"/>
                <a:lumOff val="0"/>
                <a:alphaOff val="0"/>
              </a:schemeClr>
            </a:fontRef>
          </p:style>
          <p:txBody>
            <a:bodyPr spcFirstLastPara="0" vert="horz" wrap="square" lIns="182880" tIns="297690" rIns="216409" bIns="297688" numCol="1" spcCol="1270" anchor="t" anchorCtr="0">
              <a:noAutofit/>
            </a:bodyPr>
            <a:lstStyle/>
            <a:p>
              <a:pPr algn="ctr" defTabSz="1422400">
                <a:lnSpc>
                  <a:spcPct val="90000"/>
                </a:lnSpc>
                <a:spcBef>
                  <a:spcPct val="0"/>
                </a:spcBef>
                <a:spcAft>
                  <a:spcPct val="35000"/>
                </a:spcAft>
              </a:pPr>
              <a:r>
                <a:rPr lang="de-DE" sz="3200" i="1" dirty="0" smtClean="0">
                  <a:solidFill>
                    <a:prstClr val="black">
                      <a:lumMod val="95000"/>
                      <a:lumOff val="5000"/>
                    </a:prstClr>
                  </a:solidFill>
                  <a:latin typeface="Times New Roman" panose="02020603050405020304" pitchFamily="18" charset="0"/>
                  <a:cs typeface="Times New Roman" panose="02020603050405020304" pitchFamily="18" charset="0"/>
                </a:rPr>
                <a:t>trống, không có gì che chắn</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3" name="Circular Arrow 32"/>
            <p:cNvSpPr/>
            <p:nvPr/>
          </p:nvSpPr>
          <p:spPr>
            <a:xfrm>
              <a:off x="8025420" y="1614243"/>
              <a:ext cx="2023137" cy="2023038"/>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4" name="Circular Arrow 33"/>
            <p:cNvSpPr/>
            <p:nvPr/>
          </p:nvSpPr>
          <p:spPr>
            <a:xfrm rot="10800000">
              <a:off x="8025420" y="4517035"/>
              <a:ext cx="2023137" cy="2023038"/>
            </a:xfrm>
            <a:prstGeom prst="circularArrow">
              <a:avLst>
                <a:gd name="adj1" fmla="val 12500"/>
                <a:gd name="adj2" fmla="val 1142322"/>
                <a:gd name="adj3" fmla="val 20457678"/>
                <a:gd name="adj4" fmla="val 10800000"/>
                <a:gd name="adj5" fmla="val 12500"/>
              </a:avLst>
            </a:prstGeom>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sp>
      </p:grpSp>
      <p:grpSp>
        <p:nvGrpSpPr>
          <p:cNvPr id="36" name="Group 35"/>
          <p:cNvGrpSpPr/>
          <p:nvPr/>
        </p:nvGrpSpPr>
        <p:grpSpPr>
          <a:xfrm>
            <a:off x="6768508" y="4152900"/>
            <a:ext cx="4721515" cy="1044524"/>
            <a:chOff x="2033587" y="2413396"/>
            <a:chExt cx="8124824" cy="2031206"/>
          </a:xfrm>
        </p:grpSpPr>
        <p:sp>
          <p:nvSpPr>
            <p:cNvPr id="37" name="Freeform 36"/>
            <p:cNvSpPr/>
            <p:nvPr/>
          </p:nvSpPr>
          <p:spPr>
            <a:xfrm>
              <a:off x="2033587"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err="1" smtClean="0">
                  <a:solidFill>
                    <a:prstClr val="white"/>
                  </a:solidFill>
                  <a:latin typeface="Times New Roman" panose="02020603050405020304" pitchFamily="18" charset="0"/>
                  <a:cs typeface="Times New Roman" panose="02020603050405020304" pitchFamily="18" charset="0"/>
                </a:rPr>
                <a:t>trái</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38" name="Freeform 37"/>
            <p:cNvSpPr/>
            <p:nvPr/>
          </p:nvSpPr>
          <p:spPr>
            <a:xfrm>
              <a:off x="5757465" y="3009216"/>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algn="ctr" defTabSz="1600200">
                <a:lnSpc>
                  <a:spcPct val="90000"/>
                </a:lnSpc>
                <a:spcBef>
                  <a:spcPct val="0"/>
                </a:spcBef>
                <a:spcAft>
                  <a:spcPct val="35000"/>
                </a:spcAft>
              </a:pPr>
              <a:endParaRPr lang="en-US" sz="3600">
                <a:solidFill>
                  <a:prstClr val="white"/>
                </a:solidFill>
              </a:endParaRPr>
            </a:p>
          </p:txBody>
        </p:sp>
        <p:sp>
          <p:nvSpPr>
            <p:cNvPr id="39" name="Freeform 38"/>
            <p:cNvSpPr/>
            <p:nvPr/>
          </p:nvSpPr>
          <p:spPr>
            <a:xfrm>
              <a:off x="6773068"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err="1" smtClean="0">
                  <a:solidFill>
                    <a:prstClr val="white"/>
                  </a:solidFill>
                  <a:latin typeface="Times New Roman" panose="02020603050405020304" pitchFamily="18" charset="0"/>
                  <a:cs typeface="Times New Roman" panose="02020603050405020304" pitchFamily="18" charset="0"/>
                </a:rPr>
                <a:t>quả</a:t>
              </a:r>
              <a:endParaRPr lang="en-US" sz="3200" dirty="0">
                <a:solidFill>
                  <a:prstClr val="white"/>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6768508" y="5341936"/>
            <a:ext cx="4721515" cy="1044524"/>
            <a:chOff x="2033587" y="2413396"/>
            <a:chExt cx="8124824" cy="2031206"/>
          </a:xfrm>
        </p:grpSpPr>
        <p:sp>
          <p:nvSpPr>
            <p:cNvPr id="41" name="Freeform 40"/>
            <p:cNvSpPr/>
            <p:nvPr/>
          </p:nvSpPr>
          <p:spPr>
            <a:xfrm>
              <a:off x="2033587"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smtClean="0">
                  <a:solidFill>
                    <a:prstClr val="white"/>
                  </a:solidFill>
                  <a:latin typeface="Times New Roman" panose="02020603050405020304" pitchFamily="18" charset="0"/>
                  <a:cs typeface="Times New Roman" panose="02020603050405020304" pitchFamily="18" charset="0"/>
                </a:rPr>
                <a:t>chi</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42" name="Freeform 41"/>
            <p:cNvSpPr/>
            <p:nvPr/>
          </p:nvSpPr>
          <p:spPr>
            <a:xfrm>
              <a:off x="5757465" y="3009216"/>
              <a:ext cx="717692" cy="839565"/>
            </a:xfrm>
            <a:custGeom>
              <a:avLst/>
              <a:gdLst>
                <a:gd name="connsiteX0" fmla="*/ 0 w 717692"/>
                <a:gd name="connsiteY0" fmla="*/ 167913 h 839565"/>
                <a:gd name="connsiteX1" fmla="*/ 358846 w 717692"/>
                <a:gd name="connsiteY1" fmla="*/ 167913 h 839565"/>
                <a:gd name="connsiteX2" fmla="*/ 358846 w 717692"/>
                <a:gd name="connsiteY2" fmla="*/ 0 h 839565"/>
                <a:gd name="connsiteX3" fmla="*/ 717692 w 717692"/>
                <a:gd name="connsiteY3" fmla="*/ 419783 h 839565"/>
                <a:gd name="connsiteX4" fmla="*/ 358846 w 717692"/>
                <a:gd name="connsiteY4" fmla="*/ 839565 h 839565"/>
                <a:gd name="connsiteX5" fmla="*/ 358846 w 717692"/>
                <a:gd name="connsiteY5" fmla="*/ 671652 h 839565"/>
                <a:gd name="connsiteX6" fmla="*/ 0 w 717692"/>
                <a:gd name="connsiteY6" fmla="*/ 671652 h 839565"/>
                <a:gd name="connsiteX7" fmla="*/ 0 w 717692"/>
                <a:gd name="connsiteY7" fmla="*/ 167913 h 83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7692" h="839565">
                  <a:moveTo>
                    <a:pt x="0" y="167913"/>
                  </a:moveTo>
                  <a:lnTo>
                    <a:pt x="358846" y="167913"/>
                  </a:lnTo>
                  <a:lnTo>
                    <a:pt x="358846" y="0"/>
                  </a:lnTo>
                  <a:lnTo>
                    <a:pt x="717692" y="419783"/>
                  </a:lnTo>
                  <a:lnTo>
                    <a:pt x="358846" y="839565"/>
                  </a:lnTo>
                  <a:lnTo>
                    <a:pt x="358846" y="671652"/>
                  </a:lnTo>
                  <a:lnTo>
                    <a:pt x="0" y="671652"/>
                  </a:lnTo>
                  <a:lnTo>
                    <a:pt x="0" y="167913"/>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167913" rIns="215308" bIns="167913" numCol="1" spcCol="1270" anchor="ctr" anchorCtr="0">
              <a:noAutofit/>
            </a:bodyPr>
            <a:lstStyle/>
            <a:p>
              <a:pPr algn="ctr" defTabSz="1600200">
                <a:lnSpc>
                  <a:spcPct val="90000"/>
                </a:lnSpc>
                <a:spcBef>
                  <a:spcPct val="0"/>
                </a:spcBef>
                <a:spcAft>
                  <a:spcPct val="35000"/>
                </a:spcAft>
              </a:pPr>
              <a:endParaRPr lang="en-US" sz="3600">
                <a:solidFill>
                  <a:prstClr val="white"/>
                </a:solidFill>
              </a:endParaRPr>
            </a:p>
          </p:txBody>
        </p:sp>
        <p:sp>
          <p:nvSpPr>
            <p:cNvPr id="43" name="Freeform 42"/>
            <p:cNvSpPr/>
            <p:nvPr/>
          </p:nvSpPr>
          <p:spPr>
            <a:xfrm>
              <a:off x="6773068" y="2413396"/>
              <a:ext cx="3385343" cy="2031206"/>
            </a:xfrm>
            <a:custGeom>
              <a:avLst/>
              <a:gdLst>
                <a:gd name="connsiteX0" fmla="*/ 0 w 3385343"/>
                <a:gd name="connsiteY0" fmla="*/ 203121 h 2031206"/>
                <a:gd name="connsiteX1" fmla="*/ 203121 w 3385343"/>
                <a:gd name="connsiteY1" fmla="*/ 0 h 2031206"/>
                <a:gd name="connsiteX2" fmla="*/ 3182222 w 3385343"/>
                <a:gd name="connsiteY2" fmla="*/ 0 h 2031206"/>
                <a:gd name="connsiteX3" fmla="*/ 3385343 w 3385343"/>
                <a:gd name="connsiteY3" fmla="*/ 203121 h 2031206"/>
                <a:gd name="connsiteX4" fmla="*/ 3385343 w 3385343"/>
                <a:gd name="connsiteY4" fmla="*/ 1828085 h 2031206"/>
                <a:gd name="connsiteX5" fmla="*/ 3182222 w 3385343"/>
                <a:gd name="connsiteY5" fmla="*/ 2031206 h 2031206"/>
                <a:gd name="connsiteX6" fmla="*/ 203121 w 3385343"/>
                <a:gd name="connsiteY6" fmla="*/ 2031206 h 2031206"/>
                <a:gd name="connsiteX7" fmla="*/ 0 w 3385343"/>
                <a:gd name="connsiteY7" fmla="*/ 1828085 h 2031206"/>
                <a:gd name="connsiteX8" fmla="*/ 0 w 3385343"/>
                <a:gd name="connsiteY8" fmla="*/ 203121 h 203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5343" h="2031206">
                  <a:moveTo>
                    <a:pt x="0" y="203121"/>
                  </a:moveTo>
                  <a:cubicBezTo>
                    <a:pt x="0" y="90940"/>
                    <a:pt x="90940" y="0"/>
                    <a:pt x="203121" y="0"/>
                  </a:cubicBezTo>
                  <a:lnTo>
                    <a:pt x="3182222" y="0"/>
                  </a:lnTo>
                  <a:cubicBezTo>
                    <a:pt x="3294403" y="0"/>
                    <a:pt x="3385343" y="90940"/>
                    <a:pt x="3385343" y="203121"/>
                  </a:cubicBezTo>
                  <a:lnTo>
                    <a:pt x="3385343" y="1828085"/>
                  </a:lnTo>
                  <a:cubicBezTo>
                    <a:pt x="3385343" y="1940266"/>
                    <a:pt x="3294403" y="2031206"/>
                    <a:pt x="3182222" y="2031206"/>
                  </a:cubicBezTo>
                  <a:lnTo>
                    <a:pt x="203121" y="2031206"/>
                  </a:lnTo>
                  <a:cubicBezTo>
                    <a:pt x="90940" y="2031206"/>
                    <a:pt x="0" y="1940266"/>
                    <a:pt x="0" y="1828085"/>
                  </a:cubicBezTo>
                  <a:lnTo>
                    <a:pt x="0" y="203121"/>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81412" tIns="181412" rIns="181412" bIns="181412" numCol="1" spcCol="1270" anchor="ctr" anchorCtr="0">
              <a:noAutofit/>
            </a:bodyPr>
            <a:lstStyle/>
            <a:p>
              <a:pPr algn="ctr" defTabSz="1422400">
                <a:lnSpc>
                  <a:spcPct val="90000"/>
                </a:lnSpc>
                <a:spcBef>
                  <a:spcPct val="0"/>
                </a:spcBef>
                <a:spcAft>
                  <a:spcPct val="35000"/>
                </a:spcAft>
              </a:pPr>
              <a:r>
                <a:rPr lang="en-US" sz="3200" dirty="0" err="1" smtClean="0">
                  <a:solidFill>
                    <a:prstClr val="white"/>
                  </a:solidFill>
                  <a:latin typeface="Times New Roman" panose="02020603050405020304" pitchFamily="18" charset="0"/>
                  <a:cs typeface="Times New Roman" panose="02020603050405020304" pitchFamily="18" charset="0"/>
                </a:rPr>
                <a:t>gì</a:t>
              </a:r>
              <a:endParaRPr lang="en-US" sz="3200"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812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ircle(in)">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7E5DA98B-D3CD-4661-BF78-DA1C8457D2EE}"/>
              </a:ext>
            </a:extLst>
          </p:cNvPr>
          <p:cNvSpPr txBox="1"/>
          <p:nvPr/>
        </p:nvSpPr>
        <p:spPr>
          <a:xfrm>
            <a:off x="1273534" y="784364"/>
            <a:ext cx="8289566" cy="584775"/>
          </a:xfrm>
          <a:prstGeom prst="rect">
            <a:avLst/>
          </a:prstGeom>
          <a:noFill/>
        </p:spPr>
        <p:txBody>
          <a:bodyPr wrap="square">
            <a:spAutoFit/>
          </a:bodyPr>
          <a:lstStyle/>
          <a:p>
            <a:r>
              <a:rPr lang="de-DE" sz="3200" b="1" dirty="0">
                <a:solidFill>
                  <a:schemeClr val="tx1">
                    <a:lumMod val="95000"/>
                    <a:lumOff val="5000"/>
                  </a:schemeClr>
                </a:solidFill>
                <a:latin typeface="Times New Roman" panose="02020603050405020304" pitchFamily="18" charset="0"/>
                <a:ea typeface="Times New Roman" panose="02020603050405020304" pitchFamily="18" charset="0"/>
              </a:rPr>
              <a:t>4</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 Ngôn ngữ các vùng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miền: Đa dạng</a:t>
            </a:r>
            <a:endParaRPr lang="en-US" sz="3200" dirty="0">
              <a:solidFill>
                <a:schemeClr val="tx1">
                  <a:lumMod val="95000"/>
                  <a:lumOff val="5000"/>
                </a:schemeClr>
              </a:solidFill>
            </a:endParaRPr>
          </a:p>
        </p:txBody>
      </p:sp>
      <p:sp>
        <p:nvSpPr>
          <p:cNvPr id="7" name="Title 1">
            <a:extLst>
              <a:ext uri="{FF2B5EF4-FFF2-40B4-BE49-F238E27FC236}">
                <a16:creationId xmlns:a16="http://schemas.microsoft.com/office/drawing/2014/main" xmlns="" id="{DA91C0F7-EE14-45FA-9822-E0637FC2A8A4}"/>
              </a:ext>
            </a:extLst>
          </p:cNvPr>
          <p:cNvSpPr txBox="1">
            <a:spLocks/>
          </p:cNvSpPr>
          <p:nvPr/>
        </p:nvSpPr>
        <p:spPr>
          <a:xfrm>
            <a:off x="1231252" y="271306"/>
            <a:ext cx="7717971" cy="502622"/>
          </a:xfrm>
          <a:prstGeom prst="rect">
            <a:avLst/>
          </a:prstGeom>
          <a:solidFill>
            <a:srgbClr val="05D80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200" b="1" dirty="0">
                <a:solidFill>
                  <a:schemeClr val="bg1"/>
                </a:solidFill>
                <a:latin typeface="Times New Roman" panose="02020603050405020304" pitchFamily="18" charset="0"/>
                <a:ea typeface="Times New Roman" panose="02020603050405020304" pitchFamily="18" charset="0"/>
              </a:rPr>
              <a:t>I. TÌM  HIỂU  KIẾN THỨC NGỮ VĂN</a:t>
            </a:r>
            <a:endParaRPr lang="en-US" sz="3200" dirty="0">
              <a:solidFill>
                <a:schemeClr val="bg1"/>
              </a:solidFill>
            </a:endParaRPr>
          </a:p>
        </p:txBody>
      </p:sp>
      <p:sp>
        <p:nvSpPr>
          <p:cNvPr id="9" name="TextBox 8">
            <a:extLst>
              <a:ext uri="{FF2B5EF4-FFF2-40B4-BE49-F238E27FC236}">
                <a16:creationId xmlns:a16="http://schemas.microsoft.com/office/drawing/2014/main" xmlns="" id="{E3CE7183-79AE-43D1-997F-6788AC3CCEC7}"/>
              </a:ext>
            </a:extLst>
          </p:cNvPr>
          <p:cNvSpPr txBox="1"/>
          <p:nvPr/>
        </p:nvSpPr>
        <p:spPr>
          <a:xfrm>
            <a:off x="2564105" y="5958432"/>
            <a:ext cx="8347199" cy="954107"/>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Lạm dụng gây khó khăn cho người đọc và hạn chế sự phổ </a:t>
            </a:r>
            <a:r>
              <a:rPr lang="de-DE" sz="2800" dirty="0" smtClean="0">
                <a:solidFill>
                  <a:schemeClr val="bg1"/>
                </a:solidFill>
                <a:effectLst/>
                <a:latin typeface="Times New Roman" panose="02020603050405020304" pitchFamily="18" charset="0"/>
                <a:ea typeface="Times New Roman" panose="02020603050405020304" pitchFamily="18" charset="0"/>
              </a:rPr>
              <a:t>biến</a:t>
            </a:r>
            <a:r>
              <a:rPr lang="vi-VN" sz="2800" dirty="0">
                <a:solidFill>
                  <a:schemeClr val="bg1"/>
                </a:solidFill>
                <a:latin typeface="Times New Roman" panose="02020603050405020304" pitchFamily="18" charset="0"/>
                <a:ea typeface="Times New Roman" panose="02020603050405020304" pitchFamily="18" charset="0"/>
              </a:rPr>
              <a:t> </a:t>
            </a:r>
            <a:r>
              <a:rPr lang="vi-VN" sz="2800" dirty="0" smtClean="0">
                <a:solidFill>
                  <a:schemeClr val="bg1"/>
                </a:solidFill>
                <a:latin typeface="Times New Roman" panose="02020603050405020304" pitchFamily="18" charset="0"/>
                <a:ea typeface="Times New Roman" panose="02020603050405020304" pitchFamily="18" charset="0"/>
              </a:rPr>
              <a:t>của tác phẩm.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55106A8B-54F8-44CE-B0DB-5123F42515D0}"/>
              </a:ext>
            </a:extLst>
          </p:cNvPr>
          <p:cNvSpPr txBox="1"/>
          <p:nvPr/>
        </p:nvSpPr>
        <p:spPr>
          <a:xfrm>
            <a:off x="2745963" y="1789969"/>
            <a:ext cx="8236565" cy="954107"/>
          </a:xfrm>
          <a:prstGeom prst="rect">
            <a:avLst/>
          </a:prstGeom>
          <a:solidFill>
            <a:srgbClr val="55AA25"/>
          </a:solidFill>
          <a:ln w="38100">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 Một từ phát âm giống nhau ở các vùng  miền khác </a:t>
            </a:r>
            <a:r>
              <a:rPr lang="de-DE" sz="2800" dirty="0" smtClean="0">
                <a:solidFill>
                  <a:schemeClr val="bg1"/>
                </a:solidFill>
                <a:effectLst/>
                <a:latin typeface="Times New Roman" panose="02020603050405020304" pitchFamily="18" charset="0"/>
                <a:ea typeface="Times New Roman" panose="02020603050405020304" pitchFamily="18" charset="0"/>
              </a:rPr>
              <a:t>nhau.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xmlns="" id="{815B1B67-D3F4-4CA7-A693-9C9F9EE9DEF7}"/>
              </a:ext>
            </a:extLst>
          </p:cNvPr>
          <p:cNvSpPr txBox="1"/>
          <p:nvPr/>
        </p:nvSpPr>
        <p:spPr>
          <a:xfrm>
            <a:off x="2674740" y="3065785"/>
            <a:ext cx="8236564" cy="954107"/>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latin typeface="Times New Roman" panose="02020603050405020304" pitchFamily="18" charset="0"/>
                <a:ea typeface="Times New Roman" panose="02020603050405020304" pitchFamily="18" charset="0"/>
              </a:rPr>
              <a:t>V</a:t>
            </a:r>
            <a:r>
              <a:rPr lang="de-DE" sz="2800" dirty="0">
                <a:solidFill>
                  <a:schemeClr val="bg1"/>
                </a:solidFill>
                <a:effectLst/>
                <a:latin typeface="Times New Roman" panose="02020603050405020304" pitchFamily="18" charset="0"/>
                <a:ea typeface="Times New Roman" panose="02020603050405020304" pitchFamily="18" charset="0"/>
              </a:rPr>
              <a:t>ùng miền khác </a:t>
            </a:r>
            <a:r>
              <a:rPr lang="de-DE" sz="2800" dirty="0" smtClean="0">
                <a:solidFill>
                  <a:schemeClr val="bg1"/>
                </a:solidFill>
                <a:effectLst/>
                <a:latin typeface="Times New Roman" panose="02020603050405020304" pitchFamily="18" charset="0"/>
                <a:ea typeface="Times New Roman" panose="02020603050405020304" pitchFamily="18" charset="0"/>
              </a:rPr>
              <a:t>nhau </a:t>
            </a:r>
            <a:r>
              <a:rPr lang="de-DE" sz="2800" dirty="0" smtClean="0">
                <a:solidFill>
                  <a:schemeClr val="bg1"/>
                </a:solidFill>
                <a:latin typeface="Times New Roman" panose="02020603050405020304" pitchFamily="18" charset="0"/>
                <a:ea typeface="Times New Roman" panose="02020603050405020304" pitchFamily="18" charset="0"/>
              </a:rPr>
              <a:t>đều </a:t>
            </a:r>
            <a:r>
              <a:rPr lang="de-DE" sz="2800" dirty="0" smtClean="0">
                <a:solidFill>
                  <a:schemeClr val="bg1"/>
                </a:solidFill>
                <a:effectLst/>
                <a:latin typeface="Times New Roman" panose="02020603050405020304" pitchFamily="18" charset="0"/>
                <a:ea typeface="Times New Roman" panose="02020603050405020304" pitchFamily="18" charset="0"/>
              </a:rPr>
              <a:t>có </a:t>
            </a:r>
            <a:r>
              <a:rPr lang="de-DE" sz="2800" dirty="0">
                <a:solidFill>
                  <a:schemeClr val="bg1"/>
                </a:solidFill>
                <a:effectLst/>
                <a:latin typeface="Times New Roman" panose="02020603050405020304" pitchFamily="18" charset="0"/>
                <a:ea typeface="Times New Roman" panose="02020603050405020304" pitchFamily="18" charset="0"/>
              </a:rPr>
              <a:t>từ ngữ mang tính địa </a:t>
            </a:r>
            <a:r>
              <a:rPr lang="de-DE" sz="2800" dirty="0" smtClean="0">
                <a:solidFill>
                  <a:schemeClr val="bg1"/>
                </a:solidFill>
                <a:effectLst/>
                <a:latin typeface="Times New Roman" panose="02020603050405020304" pitchFamily="18" charset="0"/>
                <a:ea typeface="Times New Roman" panose="02020603050405020304" pitchFamily="18" charset="0"/>
              </a:rPr>
              <a:t>phương.</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xmlns="" id="{7BEDB7FE-5860-4353-9BD4-906243FD6554}"/>
              </a:ext>
            </a:extLst>
          </p:cNvPr>
          <p:cNvSpPr txBox="1"/>
          <p:nvPr/>
        </p:nvSpPr>
        <p:spPr>
          <a:xfrm>
            <a:off x="2619503" y="4043902"/>
            <a:ext cx="8291801" cy="954107"/>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latin typeface="Times New Roman" panose="02020603050405020304" pitchFamily="18" charset="0"/>
                <a:ea typeface="Times New Roman" panose="02020603050405020304" pitchFamily="18" charset="0"/>
              </a:rPr>
              <a:t> </a:t>
            </a:r>
            <a:r>
              <a:rPr lang="de-DE" sz="2800" dirty="0" smtClean="0">
                <a:solidFill>
                  <a:schemeClr val="bg1"/>
                </a:solidFill>
                <a:latin typeface="Times New Roman" panose="02020603050405020304" pitchFamily="18" charset="0"/>
                <a:ea typeface="Times New Roman" panose="02020603050405020304" pitchFamily="18" charset="0"/>
              </a:rPr>
              <a:t>Phản </a:t>
            </a:r>
            <a:r>
              <a:rPr lang="de-DE" sz="2800" dirty="0" smtClean="0">
                <a:solidFill>
                  <a:schemeClr val="bg1"/>
                </a:solidFill>
                <a:effectLst/>
                <a:latin typeface="Times New Roman" panose="02020603050405020304" pitchFamily="18" charset="0"/>
                <a:ea typeface="Times New Roman" panose="02020603050405020304" pitchFamily="18" charset="0"/>
              </a:rPr>
              <a:t>ánh </a:t>
            </a:r>
            <a:r>
              <a:rPr lang="de-DE" sz="2800" dirty="0">
                <a:solidFill>
                  <a:schemeClr val="bg1"/>
                </a:solidFill>
                <a:effectLst/>
                <a:latin typeface="Times New Roman" panose="02020603050405020304" pitchFamily="18" charset="0"/>
                <a:ea typeface="Times New Roman" panose="02020603050405020304" pitchFamily="18" charset="0"/>
              </a:rPr>
              <a:t>cách nói của nhân vật, của người địa </a:t>
            </a:r>
            <a:r>
              <a:rPr lang="de-DE" sz="2800" dirty="0" smtClean="0">
                <a:solidFill>
                  <a:schemeClr val="bg1"/>
                </a:solidFill>
                <a:effectLst/>
                <a:latin typeface="Times New Roman" panose="02020603050405020304" pitchFamily="18" charset="0"/>
                <a:ea typeface="Times New Roman" panose="02020603050405020304" pitchFamily="18" charset="0"/>
              </a:rPr>
              <a:t>phương nhất định.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xmlns="" id="{EBB06E4F-5980-42AF-8C1C-B4B77A3A149A}"/>
              </a:ext>
            </a:extLst>
          </p:cNvPr>
          <p:cNvSpPr txBox="1"/>
          <p:nvPr/>
        </p:nvSpPr>
        <p:spPr>
          <a:xfrm>
            <a:off x="2619503" y="5040631"/>
            <a:ext cx="8291801" cy="523220"/>
          </a:xfrm>
          <a:prstGeom prst="rect">
            <a:avLst/>
          </a:prstGeom>
          <a:solidFill>
            <a:srgbClr val="55AA25"/>
          </a:solidFill>
          <a:ln w="28575">
            <a:noFill/>
          </a:ln>
        </p:spPr>
        <p:txBody>
          <a:bodyPr wrap="square">
            <a:spAutoFit/>
          </a:bodyP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Tạo thân mật, gần gũi, phù hợp với bối cảnh tác phẩm.</a:t>
            </a:r>
            <a:endParaRPr lang="en-US" sz="2800" dirty="0">
              <a:solidFill>
                <a:schemeClr val="bg1"/>
              </a:solidFill>
              <a:effectLst/>
              <a:latin typeface="Times New Roman" panose="02020603050405020304" pitchFamily="18" charset="0"/>
              <a:ea typeface="Times New Roman" panose="02020603050405020304" pitchFamily="18" charset="0"/>
            </a:endParaRPr>
          </a:p>
        </p:txBody>
      </p:sp>
      <p:cxnSp>
        <p:nvCxnSpPr>
          <p:cNvPr id="24" name="Straight Arrow Connector 23">
            <a:extLst>
              <a:ext uri="{FF2B5EF4-FFF2-40B4-BE49-F238E27FC236}">
                <a16:creationId xmlns:a16="http://schemas.microsoft.com/office/drawing/2014/main" xmlns="" id="{EEDB87D0-1458-4350-B3C0-982F263798EB}"/>
              </a:ext>
            </a:extLst>
          </p:cNvPr>
          <p:cNvCxnSpPr>
            <a:cxnSpLocks/>
            <a:stCxn id="19" idx="1"/>
            <a:endCxn id="14" idx="1"/>
          </p:cNvCxnSpPr>
          <p:nvPr/>
        </p:nvCxnSpPr>
        <p:spPr>
          <a:xfrm flipV="1">
            <a:off x="1991742" y="3542839"/>
            <a:ext cx="682998" cy="1490468"/>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D7D0C0E7-2E1E-44C1-A68C-1F2C926989D3}"/>
              </a:ext>
            </a:extLst>
          </p:cNvPr>
          <p:cNvCxnSpPr>
            <a:cxnSpLocks/>
            <a:stCxn id="19" idx="1"/>
            <a:endCxn id="16" idx="1"/>
          </p:cNvCxnSpPr>
          <p:nvPr/>
        </p:nvCxnSpPr>
        <p:spPr>
          <a:xfrm flipV="1">
            <a:off x="1991742" y="4520956"/>
            <a:ext cx="627761" cy="512351"/>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6A61F30C-D13C-4600-A546-6CB1D611761C}"/>
              </a:ext>
            </a:extLst>
          </p:cNvPr>
          <p:cNvCxnSpPr>
            <a:cxnSpLocks/>
            <a:stCxn id="19" idx="1"/>
            <a:endCxn id="18" idx="1"/>
          </p:cNvCxnSpPr>
          <p:nvPr/>
        </p:nvCxnSpPr>
        <p:spPr>
          <a:xfrm>
            <a:off x="1991742" y="5033307"/>
            <a:ext cx="627761" cy="26893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DACAF8C-15F6-4DAE-9C5B-7F36905BE1B5}"/>
              </a:ext>
            </a:extLst>
          </p:cNvPr>
          <p:cNvCxnSpPr>
            <a:cxnSpLocks/>
            <a:stCxn id="19" idx="1"/>
            <a:endCxn id="9" idx="1"/>
          </p:cNvCxnSpPr>
          <p:nvPr/>
        </p:nvCxnSpPr>
        <p:spPr>
          <a:xfrm>
            <a:off x="1991742" y="5033307"/>
            <a:ext cx="572363" cy="1402179"/>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7" name="Hình ảnh 16">
            <a:extLst>
              <a:ext uri="{FF2B5EF4-FFF2-40B4-BE49-F238E27FC236}">
                <a16:creationId xmlns:a16="http://schemas.microsoft.com/office/drawing/2014/main" xmlns="" id="{756A82C7-FE77-7C60-7410-227CA33C6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2750" y="-13725"/>
            <a:ext cx="1624869" cy="1493881"/>
          </a:xfrm>
          <a:prstGeom prst="rect">
            <a:avLst/>
          </a:prstGeom>
        </p:spPr>
      </p:pic>
      <p:sp>
        <p:nvSpPr>
          <p:cNvPr id="3" name="Sao: 7 Cánh 2">
            <a:extLst>
              <a:ext uri="{FF2B5EF4-FFF2-40B4-BE49-F238E27FC236}">
                <a16:creationId xmlns:a16="http://schemas.microsoft.com/office/drawing/2014/main" xmlns="" id="{2314384D-C485-7FF0-C567-D42F4B63AEA4}"/>
              </a:ext>
            </a:extLst>
          </p:cNvPr>
          <p:cNvSpPr/>
          <p:nvPr/>
        </p:nvSpPr>
        <p:spPr>
          <a:xfrm>
            <a:off x="357683" y="1240113"/>
            <a:ext cx="1920240" cy="1751176"/>
          </a:xfrm>
          <a:prstGeom prst="star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latin typeface="Times New Roman" panose="02020603050405020304" pitchFamily="18" charset="0"/>
                <a:ea typeface="Times New Roman" panose="02020603050405020304" pitchFamily="18" charset="0"/>
              </a:rPr>
              <a:t>N</a:t>
            </a:r>
            <a:r>
              <a:rPr lang="de-DE" sz="3200" b="1" dirty="0">
                <a:solidFill>
                  <a:schemeClr val="bg1"/>
                </a:solidFill>
                <a:effectLst/>
                <a:latin typeface="Times New Roman" panose="02020603050405020304" pitchFamily="18" charset="0"/>
                <a:ea typeface="Times New Roman" panose="02020603050405020304" pitchFamily="18" charset="0"/>
              </a:rPr>
              <a:t>gữ âm</a:t>
            </a:r>
            <a:endParaRPr lang="en-US" sz="3200" dirty="0">
              <a:solidFill>
                <a:schemeClr val="bg1"/>
              </a:solidFill>
            </a:endParaRPr>
          </a:p>
        </p:txBody>
      </p:sp>
      <p:sp>
        <p:nvSpPr>
          <p:cNvPr id="19" name="Sao: 7 Cánh 18">
            <a:extLst>
              <a:ext uri="{FF2B5EF4-FFF2-40B4-BE49-F238E27FC236}">
                <a16:creationId xmlns:a16="http://schemas.microsoft.com/office/drawing/2014/main" xmlns="" id="{00BC0AB7-1BF5-D0D4-E62B-382C7BE8B908}"/>
              </a:ext>
            </a:extLst>
          </p:cNvPr>
          <p:cNvSpPr/>
          <p:nvPr/>
        </p:nvSpPr>
        <p:spPr>
          <a:xfrm>
            <a:off x="71497" y="3907114"/>
            <a:ext cx="1920240" cy="1751176"/>
          </a:xfrm>
          <a:prstGeom prst="star7">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latin typeface="Times New Roman" panose="02020603050405020304" pitchFamily="18" charset="0"/>
                <a:ea typeface="Times New Roman" panose="02020603050405020304" pitchFamily="18" charset="0"/>
              </a:rPr>
              <a:t>T</a:t>
            </a:r>
            <a:r>
              <a:rPr lang="de-DE" sz="3200" b="1" dirty="0">
                <a:solidFill>
                  <a:schemeClr val="bg1"/>
                </a:solidFill>
                <a:effectLst/>
                <a:latin typeface="Times New Roman" panose="02020603050405020304" pitchFamily="18" charset="0"/>
                <a:ea typeface="Times New Roman" panose="02020603050405020304" pitchFamily="18" charset="0"/>
              </a:rPr>
              <a:t>ừ vựng</a:t>
            </a:r>
            <a:endParaRPr lang="en-US" sz="3200" dirty="0">
              <a:solidFill>
                <a:schemeClr val="bg1"/>
              </a:solidFill>
            </a:endParaRPr>
          </a:p>
        </p:txBody>
      </p:sp>
      <p:cxnSp>
        <p:nvCxnSpPr>
          <p:cNvPr id="23" name="Straight Arrow Connector 23">
            <a:extLst>
              <a:ext uri="{FF2B5EF4-FFF2-40B4-BE49-F238E27FC236}">
                <a16:creationId xmlns:a16="http://schemas.microsoft.com/office/drawing/2014/main" xmlns="" id="{67EE4FAE-4325-B0EE-7FE4-8FB4596DA9DB}"/>
              </a:ext>
            </a:extLst>
          </p:cNvPr>
          <p:cNvCxnSpPr>
            <a:cxnSpLocks/>
            <a:endCxn id="11" idx="1"/>
          </p:cNvCxnSpPr>
          <p:nvPr/>
        </p:nvCxnSpPr>
        <p:spPr>
          <a:xfrm>
            <a:off x="1991737" y="2051579"/>
            <a:ext cx="754226" cy="21544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01267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par>
                                <p:cTn id="42" presetID="16" presetClass="entr" presetSubtype="21"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P spid="16" grpId="0" animBg="1"/>
      <p:bldP spid="18" grpId="0" animBg="1"/>
      <p:bldP spid="3"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4AF0E4C-D9F3-4A68-9D56-D6ED8B2ABF5E}"/>
              </a:ext>
            </a:extLst>
          </p:cNvPr>
          <p:cNvSpPr txBox="1"/>
          <p:nvPr/>
        </p:nvSpPr>
        <p:spPr>
          <a:xfrm>
            <a:off x="3425450" y="1235550"/>
            <a:ext cx="3867151" cy="2062103"/>
          </a:xfrm>
          <a:prstGeom prst="rect">
            <a:avLst/>
          </a:prstGeom>
          <a:noFill/>
        </p:spPr>
        <p:txBody>
          <a:bodyPr wrap="square">
            <a:spAutoFit/>
          </a:bodyPr>
          <a:lstStyle/>
          <a:p>
            <a:pPr algn="ct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Em hãy nêu hiểu biết về tác giả  tiểu thuyết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Đất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rừng phương </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Nam</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 </a:t>
            </a:r>
            <a:r>
              <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p>
        </p:txBody>
      </p:sp>
      <p:sp>
        <p:nvSpPr>
          <p:cNvPr id="10" name="Teardrop 9">
            <a:extLst>
              <a:ext uri="{FF2B5EF4-FFF2-40B4-BE49-F238E27FC236}">
                <a16:creationId xmlns:a16="http://schemas.microsoft.com/office/drawing/2014/main" xmlns="" id="{936B9364-65A1-4F2D-9F6E-AC415000A49A}"/>
              </a:ext>
            </a:extLst>
          </p:cNvPr>
          <p:cNvSpPr/>
          <p:nvPr/>
        </p:nvSpPr>
        <p:spPr>
          <a:xfrm rot="19879013">
            <a:off x="8690485" y="1575679"/>
            <a:ext cx="2895840" cy="2076450"/>
          </a:xfrm>
          <a:prstGeom prst="teardrop">
            <a:avLst>
              <a:gd name="adj" fmla="val 127077"/>
            </a:avLst>
          </a:prstGeom>
          <a:solidFill>
            <a:srgbClr val="55AA25"/>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Thân thế, cuộc đời</a:t>
            </a:r>
            <a:endParaRPr lang="en-US" sz="3200" dirty="0">
              <a:solidFill>
                <a:schemeClr val="bg1"/>
              </a:solidFill>
            </a:endParaRPr>
          </a:p>
        </p:txBody>
      </p:sp>
      <p:sp>
        <p:nvSpPr>
          <p:cNvPr id="11" name="Teardrop 10">
            <a:extLst>
              <a:ext uri="{FF2B5EF4-FFF2-40B4-BE49-F238E27FC236}">
                <a16:creationId xmlns:a16="http://schemas.microsoft.com/office/drawing/2014/main" xmlns="" id="{FB8A27F4-1C44-4692-AEA8-132FC0548D25}"/>
              </a:ext>
            </a:extLst>
          </p:cNvPr>
          <p:cNvSpPr/>
          <p:nvPr/>
        </p:nvSpPr>
        <p:spPr>
          <a:xfrm rot="1251167">
            <a:off x="5145511" y="3866426"/>
            <a:ext cx="2839753" cy="2076450"/>
          </a:xfrm>
          <a:prstGeom prst="teardrop">
            <a:avLst>
              <a:gd name="adj" fmla="val 166415"/>
            </a:avLst>
          </a:prstGeom>
          <a:solidFill>
            <a:srgbClr val="55AA25"/>
          </a:solidFill>
        </p:spPr>
        <p:style>
          <a:lnRef idx="1">
            <a:schemeClr val="accent5"/>
          </a:lnRef>
          <a:fillRef idx="2">
            <a:schemeClr val="accent5"/>
          </a:fillRef>
          <a:effectRef idx="1">
            <a:schemeClr val="accent5"/>
          </a:effectRef>
          <a:fontRef idx="minor">
            <a:schemeClr val="dk1"/>
          </a:fontRef>
        </p:style>
        <p:txBody>
          <a:bodyPr rtlCol="0" anchor="ctr"/>
          <a:lstStyle/>
          <a:p>
            <a:pPr marL="0" marR="0" algn="just">
              <a:spcBef>
                <a:spcPts val="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Sự nghiệp sáng tác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8" name="Thought Bubble: Cloud 7">
            <a:extLst>
              <a:ext uri="{FF2B5EF4-FFF2-40B4-BE49-F238E27FC236}">
                <a16:creationId xmlns:a16="http://schemas.microsoft.com/office/drawing/2014/main" xmlns="" id="{71A96793-A95F-4845-AF61-695EDB7A0704}"/>
              </a:ext>
            </a:extLst>
          </p:cNvPr>
          <p:cNvSpPr/>
          <p:nvPr/>
        </p:nvSpPr>
        <p:spPr>
          <a:xfrm>
            <a:off x="1680233" y="988218"/>
            <a:ext cx="7015689" cy="2556768"/>
          </a:xfrm>
          <a:prstGeom prst="cloudCallout">
            <a:avLst/>
          </a:prstGeom>
          <a:noFill/>
          <a:ln w="57150">
            <a:solidFill>
              <a:srgbClr val="00A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ình ảnh 2">
            <a:extLst>
              <a:ext uri="{FF2B5EF4-FFF2-40B4-BE49-F238E27FC236}">
                <a16:creationId xmlns:a16="http://schemas.microsoft.com/office/drawing/2014/main" xmlns="" id="{44510AD4-7510-7DAE-8CF4-790BE6E8F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095500"/>
            <a:ext cx="5136113" cy="4762500"/>
          </a:xfrm>
          <a:prstGeom prst="rect">
            <a:avLst/>
          </a:prstGeom>
        </p:spPr>
      </p:pic>
      <p:pic>
        <p:nvPicPr>
          <p:cNvPr id="2" name="Picture 1"/>
          <p:cNvPicPr>
            <a:picLocks noChangeAspect="1"/>
          </p:cNvPicPr>
          <p:nvPr/>
        </p:nvPicPr>
        <p:blipFill>
          <a:blip r:embed="rId3"/>
          <a:stretch>
            <a:fillRect/>
          </a:stretch>
        </p:blipFill>
        <p:spPr>
          <a:xfrm>
            <a:off x="624095" y="24364"/>
            <a:ext cx="5602710" cy="963853"/>
          </a:xfrm>
          <a:prstGeom prst="rect">
            <a:avLst/>
          </a:prstGeom>
        </p:spPr>
      </p:pic>
    </p:spTree>
    <p:extLst>
      <p:ext uri="{BB962C8B-B14F-4D97-AF65-F5344CB8AC3E}">
        <p14:creationId xmlns:p14="http://schemas.microsoft.com/office/powerpoint/2010/main" val="368357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E7E1EEC-7FDE-4299-8838-42C0891B7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65" y="171450"/>
            <a:ext cx="5276135" cy="6515099"/>
          </a:xfrm>
          <a:prstGeom prst="rect">
            <a:avLst/>
          </a:prstGeom>
        </p:spPr>
      </p:pic>
      <p:pic>
        <p:nvPicPr>
          <p:cNvPr id="10" name="Picture 9">
            <a:extLst>
              <a:ext uri="{FF2B5EF4-FFF2-40B4-BE49-F238E27FC236}">
                <a16:creationId xmlns:a16="http://schemas.microsoft.com/office/drawing/2014/main" xmlns="" id="{FD1FC654-40CF-4477-B9F5-71C78D0DF2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
            <a:ext cx="6248400" cy="6857999"/>
          </a:xfrm>
          <a:prstGeom prst="rect">
            <a:avLst/>
          </a:prstGeom>
        </p:spPr>
      </p:pic>
    </p:spTree>
    <p:extLst>
      <p:ext uri="{BB962C8B-B14F-4D97-AF65-F5344CB8AC3E}">
        <p14:creationId xmlns:p14="http://schemas.microsoft.com/office/powerpoint/2010/main" val="16243588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F4CCC6B5-22DC-49A5-A102-9A3BC3B039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69" y="382555"/>
            <a:ext cx="3709437" cy="6099663"/>
          </a:xfrm>
          <a:prstGeom prst="rect">
            <a:avLst/>
          </a:prstGeom>
        </p:spPr>
      </p:pic>
      <p:pic>
        <p:nvPicPr>
          <p:cNvPr id="11" name="Picture 10">
            <a:extLst>
              <a:ext uri="{FF2B5EF4-FFF2-40B4-BE49-F238E27FC236}">
                <a16:creationId xmlns:a16="http://schemas.microsoft.com/office/drawing/2014/main" xmlns="" id="{2199A3E8-D3A2-4034-B3FA-64DCA85EC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986" y="382555"/>
            <a:ext cx="3564086" cy="6099663"/>
          </a:xfrm>
          <a:prstGeom prst="rect">
            <a:avLst/>
          </a:prstGeom>
        </p:spPr>
      </p:pic>
      <p:pic>
        <p:nvPicPr>
          <p:cNvPr id="3" name="Hình ảnh 2">
            <a:extLst>
              <a:ext uri="{FF2B5EF4-FFF2-40B4-BE49-F238E27FC236}">
                <a16:creationId xmlns:a16="http://schemas.microsoft.com/office/drawing/2014/main" xmlns="" id="{C86B1B86-21A6-8525-3977-AAC8FE4602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772" y="186613"/>
            <a:ext cx="4862197" cy="6473186"/>
          </a:xfrm>
          <a:prstGeom prst="rect">
            <a:avLst/>
          </a:prstGeom>
        </p:spPr>
      </p:pic>
    </p:spTree>
    <p:extLst>
      <p:ext uri="{BB962C8B-B14F-4D97-AF65-F5344CB8AC3E}">
        <p14:creationId xmlns:p14="http://schemas.microsoft.com/office/powerpoint/2010/main" val="136273841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xmlns="" id="{7B543157-AE8C-16D3-5C12-294A096068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
        <p:nvSpPr>
          <p:cNvPr id="6" name="TextBox 5">
            <a:extLst>
              <a:ext uri="{FF2B5EF4-FFF2-40B4-BE49-F238E27FC236}">
                <a16:creationId xmlns:a16="http://schemas.microsoft.com/office/drawing/2014/main" xmlns="" id="{7AE508C3-92F0-430D-9AD2-4776EB63418D}"/>
              </a:ext>
            </a:extLst>
          </p:cNvPr>
          <p:cNvSpPr txBox="1"/>
          <p:nvPr/>
        </p:nvSpPr>
        <p:spPr>
          <a:xfrm>
            <a:off x="3660163" y="912396"/>
            <a:ext cx="2198391"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1. Tác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giả:</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2B29FCE2-B5E7-43DA-95B9-882C89517F56}"/>
              </a:ext>
            </a:extLst>
          </p:cNvPr>
          <p:cNvSpPr txBox="1"/>
          <p:nvPr/>
        </p:nvSpPr>
        <p:spPr>
          <a:xfrm>
            <a:off x="845119" y="143031"/>
            <a:ext cx="538744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smtClean="0">
                <a:solidFill>
                  <a:schemeClr val="bg1"/>
                </a:solidFill>
                <a:effectLst/>
                <a:latin typeface="Times New Roman" panose="02020603050405020304" pitchFamily="18" charset="0"/>
                <a:ea typeface="Times New Roman" panose="02020603050405020304" pitchFamily="18" charset="0"/>
              </a:rPr>
              <a:t>II.</a:t>
            </a:r>
            <a:r>
              <a:rPr lang="de-DE" sz="4000" b="1" dirty="0" smtClean="0">
                <a:solidFill>
                  <a:schemeClr val="bg1"/>
                </a:solidFill>
                <a:latin typeface="Times New Roman" panose="02020603050405020304" pitchFamily="18" charset="0"/>
                <a:ea typeface="Times New Roman" panose="02020603050405020304" pitchFamily="18" charset="0"/>
              </a:rPr>
              <a:t>Đọc-t</a:t>
            </a:r>
            <a:r>
              <a:rPr lang="de-DE" sz="4000" b="1" dirty="0" smtClean="0">
                <a:solidFill>
                  <a:schemeClr val="bg1"/>
                </a:solidFill>
                <a:effectLst/>
                <a:latin typeface="Times New Roman" panose="02020603050405020304" pitchFamily="18" charset="0"/>
                <a:ea typeface="Times New Roman" panose="02020603050405020304" pitchFamily="18" charset="0"/>
              </a:rPr>
              <a: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9" name="Ribbon: Tilted Up 18">
            <a:extLst>
              <a:ext uri="{FF2B5EF4-FFF2-40B4-BE49-F238E27FC236}">
                <a16:creationId xmlns:a16="http://schemas.microsoft.com/office/drawing/2014/main" xmlns="" id="{0DB2DE20-B8F9-4590-9D56-853E6AC7DAB8}"/>
              </a:ext>
            </a:extLst>
          </p:cNvPr>
          <p:cNvSpPr/>
          <p:nvPr/>
        </p:nvSpPr>
        <p:spPr>
          <a:xfrm>
            <a:off x="5636251" y="1683899"/>
            <a:ext cx="4704080" cy="1175435"/>
          </a:xfrm>
          <a:prstGeom prst="ribbon2">
            <a:avLst/>
          </a:pr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Thân thế, cuộc đời</a:t>
            </a:r>
            <a:endParaRPr lang="en-US" sz="3200" dirty="0">
              <a:solidFill>
                <a:schemeClr val="bg1"/>
              </a:solidFill>
            </a:endParaRPr>
          </a:p>
        </p:txBody>
      </p:sp>
      <p:sp>
        <p:nvSpPr>
          <p:cNvPr id="21" name="TextBox 20">
            <a:extLst>
              <a:ext uri="{FF2B5EF4-FFF2-40B4-BE49-F238E27FC236}">
                <a16:creationId xmlns:a16="http://schemas.microsoft.com/office/drawing/2014/main" xmlns="" id="{2525D504-EC71-4B4C-89C9-1F9D2FDD5722}"/>
              </a:ext>
            </a:extLst>
          </p:cNvPr>
          <p:cNvSpPr txBox="1"/>
          <p:nvPr/>
        </p:nvSpPr>
        <p:spPr>
          <a:xfrm>
            <a:off x="6232562" y="756340"/>
            <a:ext cx="3511457" cy="861774"/>
          </a:xfrm>
          <a:prstGeom prst="rect">
            <a:avLst/>
          </a:prstGeom>
          <a:noFill/>
          <a:ln w="38100">
            <a:noFill/>
          </a:ln>
        </p:spPr>
        <p:txBody>
          <a:bodyPr wrap="square">
            <a:spAutoFit/>
          </a:bodyPr>
          <a:lstStyle/>
          <a:p>
            <a:r>
              <a:rPr lang="de-DE" sz="5000" b="1" dirty="0">
                <a:solidFill>
                  <a:schemeClr val="tx1">
                    <a:lumMod val="95000"/>
                    <a:lumOff val="5000"/>
                  </a:schemeClr>
                </a:solidFill>
                <a:effectLst/>
                <a:latin typeface="Times New Roman" panose="02020603050405020304" pitchFamily="18" charset="0"/>
                <a:ea typeface="Times New Roman" panose="02020603050405020304" pitchFamily="18" charset="0"/>
              </a:rPr>
              <a:t>Đoàn Giỏi</a:t>
            </a:r>
            <a:endParaRPr lang="en-US" sz="5000" b="1" dirty="0">
              <a:solidFill>
                <a:schemeClr val="tx1">
                  <a:lumMod val="95000"/>
                  <a:lumOff val="5000"/>
                </a:schemeClr>
              </a:solidFill>
            </a:endParaRPr>
          </a:p>
        </p:txBody>
      </p:sp>
      <p:sp>
        <p:nvSpPr>
          <p:cNvPr id="23" name="Flowchart: Terminator 22">
            <a:extLst>
              <a:ext uri="{FF2B5EF4-FFF2-40B4-BE49-F238E27FC236}">
                <a16:creationId xmlns:a16="http://schemas.microsoft.com/office/drawing/2014/main" xmlns="" id="{1C289154-5D47-4EA9-915E-15E56B3A5E20}"/>
              </a:ext>
            </a:extLst>
          </p:cNvPr>
          <p:cNvSpPr/>
          <p:nvPr/>
        </p:nvSpPr>
        <p:spPr>
          <a:xfrm>
            <a:off x="6911330" y="2986030"/>
            <a:ext cx="2153920" cy="731998"/>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1925-1989</a:t>
            </a:r>
            <a:endParaRPr lang="en-US" sz="2800" dirty="0">
              <a:solidFill>
                <a:schemeClr val="bg1"/>
              </a:solidFill>
            </a:endParaRPr>
          </a:p>
        </p:txBody>
      </p:sp>
      <p:sp>
        <p:nvSpPr>
          <p:cNvPr id="24" name="Flowchart: Terminator 23">
            <a:extLst>
              <a:ext uri="{FF2B5EF4-FFF2-40B4-BE49-F238E27FC236}">
                <a16:creationId xmlns:a16="http://schemas.microsoft.com/office/drawing/2014/main" xmlns="" id="{2345BAF2-96F5-4721-BFE6-B7B0788DB1BD}"/>
              </a:ext>
            </a:extLst>
          </p:cNvPr>
          <p:cNvSpPr/>
          <p:nvPr/>
        </p:nvSpPr>
        <p:spPr>
          <a:xfrm>
            <a:off x="4095074" y="3844724"/>
            <a:ext cx="3017520" cy="731998"/>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Q</a:t>
            </a:r>
            <a:r>
              <a:rPr lang="de-DE" sz="2800" dirty="0">
                <a:solidFill>
                  <a:schemeClr val="bg1"/>
                </a:solidFill>
                <a:effectLst/>
                <a:latin typeface="Times New Roman" panose="02020603050405020304" pitchFamily="18" charset="0"/>
                <a:ea typeface="Times New Roman" panose="02020603050405020304" pitchFamily="18" charset="0"/>
              </a:rPr>
              <a:t>uê Tiền  Giang</a:t>
            </a:r>
            <a:endParaRPr lang="en-US" sz="2800" dirty="0">
              <a:solidFill>
                <a:schemeClr val="bg1"/>
              </a:solidFill>
            </a:endParaRPr>
          </a:p>
        </p:txBody>
      </p:sp>
      <p:sp>
        <p:nvSpPr>
          <p:cNvPr id="25" name="Flowchart: Terminator 24">
            <a:extLst>
              <a:ext uri="{FF2B5EF4-FFF2-40B4-BE49-F238E27FC236}">
                <a16:creationId xmlns:a16="http://schemas.microsoft.com/office/drawing/2014/main" xmlns="" id="{70F02B22-DA7A-41ED-AED8-0196DD131F29}"/>
              </a:ext>
            </a:extLst>
          </p:cNvPr>
          <p:cNvSpPr/>
          <p:nvPr/>
        </p:nvSpPr>
        <p:spPr>
          <a:xfrm>
            <a:off x="8523586" y="3826972"/>
            <a:ext cx="3434080" cy="74601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S</a:t>
            </a:r>
            <a:r>
              <a:rPr lang="de-DE" sz="2800" dirty="0">
                <a:solidFill>
                  <a:schemeClr val="bg1"/>
                </a:solidFill>
                <a:effectLst/>
                <a:latin typeface="Times New Roman" panose="02020603050405020304" pitchFamily="18" charset="0"/>
                <a:ea typeface="Times New Roman" panose="02020603050405020304" pitchFamily="18" charset="0"/>
              </a:rPr>
              <a:t>ống Hồ Chí Minh</a:t>
            </a:r>
            <a:endParaRPr lang="en-US" sz="2800" dirty="0">
              <a:solidFill>
                <a:schemeClr val="bg1"/>
              </a:solidFill>
            </a:endParaRPr>
          </a:p>
        </p:txBody>
      </p:sp>
      <p:sp>
        <p:nvSpPr>
          <p:cNvPr id="26" name="Flowchart: Terminator 25">
            <a:extLst>
              <a:ext uri="{FF2B5EF4-FFF2-40B4-BE49-F238E27FC236}">
                <a16:creationId xmlns:a16="http://schemas.microsoft.com/office/drawing/2014/main" xmlns="" id="{4D996E2B-7032-4608-817B-C17F4B708284}"/>
              </a:ext>
            </a:extLst>
          </p:cNvPr>
          <p:cNvSpPr/>
          <p:nvPr/>
        </p:nvSpPr>
        <p:spPr>
          <a:xfrm>
            <a:off x="6795252" y="5284455"/>
            <a:ext cx="2386076" cy="760034"/>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Nguyễn Hoài</a:t>
            </a:r>
            <a:endParaRPr lang="en-US" sz="2800" dirty="0">
              <a:solidFill>
                <a:schemeClr val="bg1"/>
              </a:solidFill>
            </a:endParaRPr>
          </a:p>
        </p:txBody>
      </p:sp>
      <p:sp>
        <p:nvSpPr>
          <p:cNvPr id="27" name="Flowchart: Terminator 26">
            <a:extLst>
              <a:ext uri="{FF2B5EF4-FFF2-40B4-BE49-F238E27FC236}">
                <a16:creationId xmlns:a16="http://schemas.microsoft.com/office/drawing/2014/main" xmlns="" id="{E6DD2DDB-2F30-4B09-B29D-572A1033B1CC}"/>
              </a:ext>
            </a:extLst>
          </p:cNvPr>
          <p:cNvSpPr/>
          <p:nvPr/>
        </p:nvSpPr>
        <p:spPr>
          <a:xfrm>
            <a:off x="3660163" y="5260823"/>
            <a:ext cx="2863596" cy="783666"/>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effectLst/>
                <a:latin typeface="Times New Roman" panose="02020603050405020304" pitchFamily="18" charset="0"/>
                <a:ea typeface="Times New Roman" panose="02020603050405020304" pitchFamily="18" charset="0"/>
              </a:rPr>
              <a:t>Nguyễn Phú Lễ</a:t>
            </a:r>
            <a:endParaRPr lang="en-US" sz="2800" dirty="0">
              <a:solidFill>
                <a:schemeClr val="bg1"/>
              </a:solidFill>
            </a:endParaRPr>
          </a:p>
        </p:txBody>
      </p:sp>
      <p:sp>
        <p:nvSpPr>
          <p:cNvPr id="30" name="Flowchart: Terminator 29">
            <a:extLst>
              <a:ext uri="{FF2B5EF4-FFF2-40B4-BE49-F238E27FC236}">
                <a16:creationId xmlns:a16="http://schemas.microsoft.com/office/drawing/2014/main" xmlns="" id="{BE755CF9-A0D0-4162-9DF3-7415F3BAAFF4}"/>
              </a:ext>
            </a:extLst>
          </p:cNvPr>
          <p:cNvSpPr/>
          <p:nvPr/>
        </p:nvSpPr>
        <p:spPr>
          <a:xfrm>
            <a:off x="9657545" y="5284456"/>
            <a:ext cx="1867916" cy="7600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solidFill>
                  <a:schemeClr val="bg1"/>
                </a:solidFill>
                <a:effectLst/>
                <a:latin typeface="Times New Roman" panose="02020603050405020304" pitchFamily="18" charset="0"/>
                <a:ea typeface="Times New Roman" panose="02020603050405020304" pitchFamily="18" charset="0"/>
              </a:rPr>
              <a:t>Huyền Tư</a:t>
            </a:r>
            <a:endParaRPr lang="en-US" sz="2800" dirty="0">
              <a:solidFill>
                <a:schemeClr val="bg1"/>
              </a:solidFill>
            </a:endParaRPr>
          </a:p>
        </p:txBody>
      </p:sp>
      <p:pic>
        <p:nvPicPr>
          <p:cNvPr id="3" name="Hình ảnh 2">
            <a:extLst>
              <a:ext uri="{FF2B5EF4-FFF2-40B4-BE49-F238E27FC236}">
                <a16:creationId xmlns:a16="http://schemas.microsoft.com/office/drawing/2014/main" xmlns="" id="{F07FED4E-0570-900F-5E8C-16912572E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38" y="1006729"/>
            <a:ext cx="4194208" cy="6099894"/>
          </a:xfrm>
          <a:prstGeom prst="rect">
            <a:avLst/>
          </a:prstGeom>
        </p:spPr>
      </p:pic>
    </p:spTree>
    <p:extLst>
      <p:ext uri="{BB962C8B-B14F-4D97-AF65-F5344CB8AC3E}">
        <p14:creationId xmlns:p14="http://schemas.microsoft.com/office/powerpoint/2010/main" val="8019874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25" grpId="0" animBg="1"/>
      <p:bldP spid="26" grpId="0" animBg="1"/>
      <p:bldP spid="27"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26C64E6-CDAA-4FD0-98A3-7D71097E0F0A}"/>
              </a:ext>
            </a:extLst>
          </p:cNvPr>
          <p:cNvSpPr txBox="1"/>
          <p:nvPr/>
        </p:nvSpPr>
        <p:spPr>
          <a:xfrm>
            <a:off x="703202" y="835433"/>
            <a:ext cx="8188960" cy="584775"/>
          </a:xfrm>
          <a:prstGeom prst="rect">
            <a:avLst/>
          </a:prstGeom>
          <a:noFill/>
        </p:spPr>
        <p:txBody>
          <a:bodyPr wrap="square">
            <a:spAutoFit/>
          </a:bodyPr>
          <a:lstStyle/>
          <a:p>
            <a:pPr marL="0" marR="0"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1. Tác giả</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xmlns="" id="{96140BC9-5BB3-4FC7-A931-3D9DAB3DEB27}"/>
              </a:ext>
            </a:extLst>
          </p:cNvPr>
          <p:cNvSpPr txBox="1"/>
          <p:nvPr/>
        </p:nvSpPr>
        <p:spPr>
          <a:xfrm>
            <a:off x="779402" y="156541"/>
            <a:ext cx="6207186"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smtClean="0">
                <a:solidFill>
                  <a:schemeClr val="bg1"/>
                </a:solidFill>
                <a:latin typeface="Times New Roman" panose="02020603050405020304" pitchFamily="18" charset="0"/>
                <a:ea typeface="Times New Roman" panose="02020603050405020304" pitchFamily="18" charset="0"/>
              </a:rPr>
              <a:t>Đọc - T</a:t>
            </a:r>
            <a:r>
              <a:rPr lang="de-DE" sz="4000" b="1" dirty="0" smtClean="0">
                <a:solidFill>
                  <a:schemeClr val="bg1"/>
                </a:solidFill>
                <a:effectLst/>
                <a:latin typeface="Times New Roman" panose="02020603050405020304" pitchFamily="18" charset="0"/>
                <a:ea typeface="Times New Roman" panose="02020603050405020304" pitchFamily="18" charset="0"/>
              </a:rPr>
              <a: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6" name="Ribbon: Tilted Up 15">
            <a:extLst>
              <a:ext uri="{FF2B5EF4-FFF2-40B4-BE49-F238E27FC236}">
                <a16:creationId xmlns:a16="http://schemas.microsoft.com/office/drawing/2014/main" xmlns="" id="{80A8A08E-B638-4EF4-9407-BAE0E8678443}"/>
              </a:ext>
            </a:extLst>
          </p:cNvPr>
          <p:cNvSpPr/>
          <p:nvPr/>
        </p:nvSpPr>
        <p:spPr>
          <a:xfrm>
            <a:off x="4076700" y="1034638"/>
            <a:ext cx="4704080" cy="1175435"/>
          </a:xfrm>
          <a:prstGeom prst="ribbon2">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Sự nghiệp sáng tác</a:t>
            </a:r>
            <a:endParaRPr lang="en-US" sz="3200" dirty="0">
              <a:solidFill>
                <a:schemeClr val="bg1"/>
              </a:solidFill>
            </a:endParaRPr>
          </a:p>
        </p:txBody>
      </p:sp>
      <p:sp>
        <p:nvSpPr>
          <p:cNvPr id="17" name="Flowchart: Terminator 16">
            <a:extLst>
              <a:ext uri="{FF2B5EF4-FFF2-40B4-BE49-F238E27FC236}">
                <a16:creationId xmlns:a16="http://schemas.microsoft.com/office/drawing/2014/main" xmlns="" id="{D5143FDB-E2F5-4809-AF5C-21CE27F3BFDF}"/>
              </a:ext>
            </a:extLst>
          </p:cNvPr>
          <p:cNvSpPr/>
          <p:nvPr/>
        </p:nvSpPr>
        <p:spPr>
          <a:xfrm>
            <a:off x="1540428" y="2734227"/>
            <a:ext cx="8958744" cy="741681"/>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imes New Roman" panose="02020603050405020304" pitchFamily="18" charset="0"/>
                <a:ea typeface="Times New Roman" panose="02020603050405020304" pitchFamily="18" charset="0"/>
              </a:rPr>
              <a:t>Nội dung: </a:t>
            </a:r>
            <a:r>
              <a:rPr lang="de-DE" sz="2800" dirty="0">
                <a:solidFill>
                  <a:srgbClr val="000000"/>
                </a:solidFill>
                <a:latin typeface="Times New Roman" panose="02020603050405020304" pitchFamily="18" charset="0"/>
                <a:ea typeface="Times New Roman" panose="02020603050405020304" pitchFamily="18" charset="0"/>
              </a:rPr>
              <a:t>M</a:t>
            </a:r>
            <a:r>
              <a:rPr lang="de-DE" sz="2800" dirty="0">
                <a:solidFill>
                  <a:srgbClr val="000000"/>
                </a:solidFill>
                <a:effectLst/>
                <a:latin typeface="Times New Roman" panose="02020603050405020304" pitchFamily="18" charset="0"/>
                <a:ea typeface="Times New Roman" panose="02020603050405020304" pitchFamily="18" charset="0"/>
              </a:rPr>
              <a:t>ảnh đất và con người Nam Bộ.</a:t>
            </a:r>
            <a:endParaRPr lang="en-US" sz="2800" dirty="0"/>
          </a:p>
        </p:txBody>
      </p:sp>
      <p:sp>
        <p:nvSpPr>
          <p:cNvPr id="19" name="Flowchart: Terminator 18">
            <a:extLst>
              <a:ext uri="{FF2B5EF4-FFF2-40B4-BE49-F238E27FC236}">
                <a16:creationId xmlns:a16="http://schemas.microsoft.com/office/drawing/2014/main" xmlns="" id="{6B59FF09-3E9E-46B8-ACED-975490EF70B5}"/>
              </a:ext>
            </a:extLst>
          </p:cNvPr>
          <p:cNvSpPr/>
          <p:nvPr/>
        </p:nvSpPr>
        <p:spPr>
          <a:xfrm>
            <a:off x="2212081"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latin typeface="Times New Roman" panose="02020603050405020304" pitchFamily="18" charset="0"/>
                <a:ea typeface="Times New Roman" panose="02020603050405020304" pitchFamily="18" charset="0"/>
              </a:rPr>
              <a:t>T</a:t>
            </a:r>
            <a:r>
              <a:rPr lang="de-DE" sz="2800" b="1" dirty="0">
                <a:solidFill>
                  <a:schemeClr val="bg1"/>
                </a:solidFill>
                <a:effectLst/>
                <a:latin typeface="Times New Roman" panose="02020603050405020304" pitchFamily="18" charset="0"/>
                <a:ea typeface="Times New Roman" panose="02020603050405020304" pitchFamily="18" charset="0"/>
              </a:rPr>
              <a:t>ruyện ngắn</a:t>
            </a:r>
            <a:endParaRPr lang="de-DE" sz="2800" b="1" i="1" dirty="0">
              <a:solidFill>
                <a:schemeClr val="bg1"/>
              </a:solidFill>
              <a:effectLst/>
              <a:latin typeface="Times New Roman" panose="02020603050405020304" pitchFamily="18" charset="0"/>
              <a:ea typeface="Times New Roman" panose="02020603050405020304" pitchFamily="18" charset="0"/>
            </a:endParaRPr>
          </a:p>
        </p:txBody>
      </p:sp>
      <p:sp>
        <p:nvSpPr>
          <p:cNvPr id="22" name="Flowchart: Terminator 21">
            <a:extLst>
              <a:ext uri="{FF2B5EF4-FFF2-40B4-BE49-F238E27FC236}">
                <a16:creationId xmlns:a16="http://schemas.microsoft.com/office/drawing/2014/main" xmlns="" id="{53CE89AD-2416-4CF6-82BD-EA9AFC2AE894}"/>
              </a:ext>
            </a:extLst>
          </p:cNvPr>
          <p:cNvSpPr/>
          <p:nvPr/>
        </p:nvSpPr>
        <p:spPr>
          <a:xfrm>
            <a:off x="226990" y="4581792"/>
            <a:ext cx="1686683" cy="1210974"/>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Tiểu thuyết</a:t>
            </a:r>
            <a:endParaRPr lang="en-US" sz="2800" dirty="0">
              <a:effectLst/>
              <a:latin typeface="Times New Roman" panose="02020603050405020304" pitchFamily="18" charset="0"/>
              <a:ea typeface="Times New Roman" panose="02020603050405020304" pitchFamily="18" charset="0"/>
            </a:endParaRPr>
          </a:p>
        </p:txBody>
      </p:sp>
      <p:sp>
        <p:nvSpPr>
          <p:cNvPr id="23" name="Flowchart: Terminator 22">
            <a:extLst>
              <a:ext uri="{FF2B5EF4-FFF2-40B4-BE49-F238E27FC236}">
                <a16:creationId xmlns:a16="http://schemas.microsoft.com/office/drawing/2014/main" xmlns="" id="{BBB1370C-B9B0-476A-8D12-E5250A1464A9}"/>
              </a:ext>
            </a:extLst>
          </p:cNvPr>
          <p:cNvSpPr/>
          <p:nvPr/>
        </p:nvSpPr>
        <p:spPr>
          <a:xfrm>
            <a:off x="6104751"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effectLst/>
                <a:latin typeface="Times New Roman" panose="02020603050405020304" pitchFamily="18" charset="0"/>
                <a:ea typeface="Times New Roman" panose="02020603050405020304" pitchFamily="18" charset="0"/>
              </a:rPr>
              <a:t>Kịch thơ</a:t>
            </a:r>
            <a:endParaRPr lang="en-US" sz="2800" dirty="0">
              <a:effectLst/>
              <a:latin typeface="Times New Roman" panose="02020603050405020304" pitchFamily="18" charset="0"/>
              <a:ea typeface="Times New Roman" panose="02020603050405020304" pitchFamily="18" charset="0"/>
            </a:endParaRPr>
          </a:p>
        </p:txBody>
      </p:sp>
      <p:sp>
        <p:nvSpPr>
          <p:cNvPr id="24" name="Flowchart: Terminator 23">
            <a:extLst>
              <a:ext uri="{FF2B5EF4-FFF2-40B4-BE49-F238E27FC236}">
                <a16:creationId xmlns:a16="http://schemas.microsoft.com/office/drawing/2014/main" xmlns="" id="{7D98A5AF-CCFA-497D-9FD3-C13716DA346B}"/>
              </a:ext>
            </a:extLst>
          </p:cNvPr>
          <p:cNvSpPr/>
          <p:nvPr/>
        </p:nvSpPr>
        <p:spPr>
          <a:xfrm>
            <a:off x="4129874"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Truyện ký</a:t>
            </a:r>
            <a:endParaRPr lang="de-DE" sz="2800" b="1" i="1" dirty="0">
              <a:solidFill>
                <a:schemeClr val="bg1"/>
              </a:solidFill>
              <a:effectLst/>
              <a:latin typeface="Times New Roman" panose="02020603050405020304" pitchFamily="18" charset="0"/>
              <a:ea typeface="Times New Roman" panose="02020603050405020304" pitchFamily="18" charset="0"/>
            </a:endParaRPr>
          </a:p>
        </p:txBody>
      </p:sp>
      <p:sp>
        <p:nvSpPr>
          <p:cNvPr id="25" name="Flowchart: Terminator 24">
            <a:extLst>
              <a:ext uri="{FF2B5EF4-FFF2-40B4-BE49-F238E27FC236}">
                <a16:creationId xmlns:a16="http://schemas.microsoft.com/office/drawing/2014/main" xmlns="" id="{3A522010-639B-40B1-832B-E63ABEB091D1}"/>
              </a:ext>
            </a:extLst>
          </p:cNvPr>
          <p:cNvSpPr/>
          <p:nvPr/>
        </p:nvSpPr>
        <p:spPr>
          <a:xfrm>
            <a:off x="8012330" y="4617363"/>
            <a:ext cx="1686683" cy="117540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Thơ</a:t>
            </a:r>
          </a:p>
        </p:txBody>
      </p:sp>
      <p:sp>
        <p:nvSpPr>
          <p:cNvPr id="26" name="Flowchart: Terminator 25">
            <a:extLst>
              <a:ext uri="{FF2B5EF4-FFF2-40B4-BE49-F238E27FC236}">
                <a16:creationId xmlns:a16="http://schemas.microsoft.com/office/drawing/2014/main" xmlns="" id="{71973930-F4EB-4945-A7EF-C9C69DBF6FEB}"/>
              </a:ext>
            </a:extLst>
          </p:cNvPr>
          <p:cNvSpPr/>
          <p:nvPr/>
        </p:nvSpPr>
        <p:spPr>
          <a:xfrm>
            <a:off x="9979919" y="4617363"/>
            <a:ext cx="1686682" cy="118532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Biên khảo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390314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2" grpId="0" animBg="1"/>
      <p:bldP spid="23" grpId="0" animBg="1"/>
      <p:bldP spid="24"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Tai-ban-sach-cua-nha-van-Doan-Gioi">
            <a:extLst>
              <a:ext uri="{FF2B5EF4-FFF2-40B4-BE49-F238E27FC236}">
                <a16:creationId xmlns:a16="http://schemas.microsoft.com/office/drawing/2014/main" xmlns="" id="{7698DEAE-EF68-4E19-A208-4DD05D58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25355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C247383-6B52-48D7-B727-A458292A11FB}"/>
              </a:ext>
            </a:extLst>
          </p:cNvPr>
          <p:cNvSpPr txBox="1"/>
          <p:nvPr/>
        </p:nvSpPr>
        <p:spPr>
          <a:xfrm>
            <a:off x="1554480" y="1034157"/>
            <a:ext cx="6096000" cy="2062103"/>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3200" dirty="0">
                <a:solidFill>
                  <a:srgbClr val="000000"/>
                </a:solidFill>
                <a:effectLst/>
                <a:latin typeface="Times New Roman" panose="02020603050405020304" pitchFamily="18" charset="0"/>
                <a:ea typeface="Times New Roman" panose="02020603050405020304" pitchFamily="18" charset="0"/>
              </a:rPr>
              <a:t>Tiểu thuyết </a:t>
            </a:r>
            <a:r>
              <a:rPr lang="de-DE" sz="3200" dirty="0" smtClean="0">
                <a:solidFill>
                  <a:srgbClr val="000000"/>
                </a:solidFill>
                <a:effectLst/>
                <a:latin typeface="Times New Roman" panose="02020603050405020304" pitchFamily="18" charset="0"/>
                <a:ea typeface="Times New Roman" panose="02020603050405020304" pitchFamily="18" charset="0"/>
              </a:rPr>
              <a:t>"</a:t>
            </a:r>
            <a:r>
              <a:rPr lang="de-DE" sz="3200" b="1" i="1" dirty="0" smtClean="0">
                <a:solidFill>
                  <a:srgbClr val="008000"/>
                </a:solidFill>
                <a:effectLst/>
                <a:latin typeface="Times New Roman" panose="02020603050405020304" pitchFamily="18" charset="0"/>
                <a:ea typeface="Times New Roman" panose="02020603050405020304" pitchFamily="18" charset="0"/>
              </a:rPr>
              <a:t>Đất </a:t>
            </a:r>
            <a:r>
              <a:rPr lang="de-DE" sz="3200" b="1" i="1" dirty="0">
                <a:solidFill>
                  <a:srgbClr val="008000"/>
                </a:solidFill>
                <a:effectLst/>
                <a:latin typeface="Times New Roman" panose="02020603050405020304" pitchFamily="18" charset="0"/>
                <a:ea typeface="Times New Roman" panose="02020603050405020304" pitchFamily="18" charset="0"/>
              </a:rPr>
              <a:t>rừng phương </a:t>
            </a:r>
            <a:r>
              <a:rPr lang="de-DE" sz="3200" b="1" i="1" dirty="0" smtClean="0">
                <a:solidFill>
                  <a:srgbClr val="008000"/>
                </a:solidFill>
                <a:effectLst/>
                <a:latin typeface="Times New Roman" panose="02020603050405020304" pitchFamily="18" charset="0"/>
                <a:ea typeface="Times New Roman" panose="02020603050405020304" pitchFamily="18" charset="0"/>
              </a:rPr>
              <a:t>Nam</a:t>
            </a:r>
            <a:r>
              <a:rPr lang="de-DE" sz="3200" dirty="0">
                <a:solidFill>
                  <a:srgbClr val="000000"/>
                </a:solidFill>
                <a:effectLst/>
                <a:latin typeface="Times New Roman" panose="02020603050405020304" pitchFamily="18" charset="0"/>
                <a:ea typeface="Times New Roman" panose="02020603050405020304" pitchFamily="18" charset="0"/>
              </a:rPr>
              <a:t>" được tác giả sáng tác trong thời gian nào? Nêu hiểu biết </a:t>
            </a:r>
            <a:r>
              <a:rPr lang="de-DE" sz="3200" dirty="0" smtClean="0">
                <a:solidFill>
                  <a:srgbClr val="000000"/>
                </a:solidFill>
                <a:effectLst/>
                <a:latin typeface="Times New Roman" panose="02020603050405020304" pitchFamily="18" charset="0"/>
                <a:ea typeface="Times New Roman" panose="02020603050405020304" pitchFamily="18" charset="0"/>
              </a:rPr>
              <a:t>của </a:t>
            </a:r>
            <a:r>
              <a:rPr lang="de-DE" sz="3200" dirty="0">
                <a:solidFill>
                  <a:srgbClr val="000000"/>
                </a:solidFill>
                <a:effectLst/>
                <a:latin typeface="Times New Roman" panose="02020603050405020304" pitchFamily="18" charset="0"/>
                <a:ea typeface="Times New Roman" panose="02020603050405020304" pitchFamily="18" charset="0"/>
              </a:rPr>
              <a:t>em về tác </a:t>
            </a:r>
            <a:r>
              <a:rPr lang="de-DE" sz="3200" dirty="0" smtClean="0">
                <a:solidFill>
                  <a:srgbClr val="000000"/>
                </a:solidFill>
                <a:effectLst/>
                <a:latin typeface="Times New Roman" panose="02020603050405020304" pitchFamily="18" charset="0"/>
                <a:ea typeface="Times New Roman" panose="02020603050405020304" pitchFamily="18" charset="0"/>
              </a:rPr>
              <a:t>phẩm</a:t>
            </a:r>
            <a:r>
              <a:rPr lang="de-DE"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7" name="Thought Bubble: Cloud 6">
            <a:extLst>
              <a:ext uri="{FF2B5EF4-FFF2-40B4-BE49-F238E27FC236}">
                <a16:creationId xmlns:a16="http://schemas.microsoft.com/office/drawing/2014/main" xmlns="" id="{1C209F19-F2DF-42C2-B402-08661D7D2367}"/>
              </a:ext>
            </a:extLst>
          </p:cNvPr>
          <p:cNvSpPr/>
          <p:nvPr/>
        </p:nvSpPr>
        <p:spPr>
          <a:xfrm>
            <a:off x="777240" y="15030"/>
            <a:ext cx="7467600" cy="3794760"/>
          </a:xfrm>
          <a:prstGeom prst="cloudCallout">
            <a:avLst/>
          </a:prstGeom>
          <a:noFill/>
          <a:ln w="57150">
            <a:solidFill>
              <a:srgbClr val="05D8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F492363-1F7E-4E41-8A9B-0B62A7A0D5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6599" y="701040"/>
            <a:ext cx="3598111" cy="5697010"/>
          </a:xfrm>
          <a:prstGeom prst="rect">
            <a:avLst/>
          </a:prstGeom>
        </p:spPr>
      </p:pic>
      <p:pic>
        <p:nvPicPr>
          <p:cNvPr id="13" name="Hình ảnh 12">
            <a:extLst>
              <a:ext uri="{FF2B5EF4-FFF2-40B4-BE49-F238E27FC236}">
                <a16:creationId xmlns:a16="http://schemas.microsoft.com/office/drawing/2014/main" xmlns="" id="{5282E770-87FF-4099-F927-DFD9DAB28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64808" y="2703856"/>
            <a:ext cx="4859827" cy="4506312"/>
          </a:xfrm>
          <a:prstGeom prst="rect">
            <a:avLst/>
          </a:prstGeom>
        </p:spPr>
      </p:pic>
    </p:spTree>
    <p:extLst>
      <p:ext uri="{BB962C8B-B14F-4D97-AF65-F5344CB8AC3E}">
        <p14:creationId xmlns:p14="http://schemas.microsoft.com/office/powerpoint/2010/main" val="11931838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FDA6388-D446-498A-89B2-A326867AE5FE}"/>
              </a:ext>
            </a:extLst>
          </p:cNvPr>
          <p:cNvSpPr txBox="1"/>
          <p:nvPr/>
        </p:nvSpPr>
        <p:spPr>
          <a:xfrm>
            <a:off x="4297264" y="848122"/>
            <a:ext cx="5761135" cy="1077218"/>
          </a:xfrm>
          <a:prstGeom prst="rect">
            <a:avLst/>
          </a:prstGeom>
          <a:noFill/>
        </p:spPr>
        <p:txBody>
          <a:bodyPr wrap="square">
            <a:spAutoFit/>
          </a:bodyPr>
          <a:lstStyle/>
          <a:p>
            <a:pPr marL="0" marR="0">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2. Tác phẩm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 tiểu </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thuyết </a:t>
            </a:r>
          </a:p>
          <a:p>
            <a:pPr marL="0" marR="0">
              <a:spcBef>
                <a:spcPts val="0"/>
              </a:spcBef>
              <a:spcAft>
                <a:spcPts val="0"/>
              </a:spcAft>
            </a:pP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Đất rừng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phương Nam</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xmlns="" id="{0C1FA9FD-8D57-4F54-9A30-B7D7B2E07A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950" y="228599"/>
            <a:ext cx="3657601" cy="6400801"/>
          </a:xfrm>
          <a:prstGeom prst="rect">
            <a:avLst/>
          </a:prstGeom>
        </p:spPr>
      </p:pic>
      <p:sp>
        <p:nvSpPr>
          <p:cNvPr id="19" name="Flowchart: Alternate Process 18">
            <a:extLst>
              <a:ext uri="{FF2B5EF4-FFF2-40B4-BE49-F238E27FC236}">
                <a16:creationId xmlns:a16="http://schemas.microsoft.com/office/drawing/2014/main" xmlns="" id="{57965E3E-A9F9-4D55-ADAF-40E2F3299C11}"/>
              </a:ext>
            </a:extLst>
          </p:cNvPr>
          <p:cNvSpPr/>
          <p:nvPr/>
        </p:nvSpPr>
        <p:spPr>
          <a:xfrm>
            <a:off x="6118860" y="2030235"/>
            <a:ext cx="2555240" cy="620253"/>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tx1"/>
                </a:solidFill>
                <a:effectLst/>
                <a:latin typeface="Times New Roman" panose="02020603050405020304" pitchFamily="18" charset="0"/>
                <a:ea typeface="Times New Roman" panose="02020603050405020304" pitchFamily="18" charset="0"/>
              </a:rPr>
              <a:t>Sáng tác: </a:t>
            </a:r>
            <a:r>
              <a:rPr lang="de-DE" sz="2800" dirty="0">
                <a:solidFill>
                  <a:schemeClr val="bg1"/>
                </a:solidFill>
                <a:effectLst/>
                <a:latin typeface="Times New Roman" panose="02020603050405020304" pitchFamily="18" charset="0"/>
                <a:ea typeface="Times New Roman" panose="02020603050405020304" pitchFamily="18" charset="0"/>
              </a:rPr>
              <a:t>1957</a:t>
            </a:r>
            <a:endParaRPr lang="en-US" sz="2800" dirty="0">
              <a:solidFill>
                <a:schemeClr val="bg1"/>
              </a:solidFill>
            </a:endParaRPr>
          </a:p>
        </p:txBody>
      </p:sp>
      <p:sp>
        <p:nvSpPr>
          <p:cNvPr id="20" name="Flowchart: Alternate Process 19">
            <a:extLst>
              <a:ext uri="{FF2B5EF4-FFF2-40B4-BE49-F238E27FC236}">
                <a16:creationId xmlns:a16="http://schemas.microsoft.com/office/drawing/2014/main" xmlns="" id="{3EF35BDE-22C2-4567-86D2-AB16550D8394}"/>
              </a:ext>
            </a:extLst>
          </p:cNvPr>
          <p:cNvSpPr/>
          <p:nvPr/>
        </p:nvSpPr>
        <p:spPr>
          <a:xfrm>
            <a:off x="3859557" y="2961036"/>
            <a:ext cx="8188960" cy="1246477"/>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solidFill>
                  <a:schemeClr val="bg1"/>
                </a:solidFill>
                <a:latin typeface="Times New Roman" panose="02020603050405020304" pitchFamily="18" charset="0"/>
                <a:ea typeface="Times New Roman" panose="02020603050405020304" pitchFamily="18" charset="0"/>
              </a:rPr>
              <a:t>D</a:t>
            </a:r>
            <a:r>
              <a:rPr lang="de-DE" sz="2800" dirty="0">
                <a:solidFill>
                  <a:schemeClr val="bg1"/>
                </a:solidFill>
                <a:effectLst/>
                <a:latin typeface="Times New Roman" panose="02020603050405020304" pitchFamily="18" charset="0"/>
                <a:ea typeface="Times New Roman" panose="02020603050405020304" pitchFamily="18" charset="0"/>
              </a:rPr>
              <a:t>ịch ra nhiều tiếng, tái bản nhiều lần, dựng thành phim và in trong </a:t>
            </a:r>
            <a:r>
              <a:rPr lang="de-DE" sz="2800" i="1" dirty="0">
                <a:solidFill>
                  <a:schemeClr val="bg1"/>
                </a:solidFill>
                <a:effectLst/>
                <a:latin typeface="Times New Roman" panose="02020603050405020304" pitchFamily="18" charset="0"/>
                <a:ea typeface="Times New Roman" panose="02020603050405020304" pitchFamily="18" charset="0"/>
              </a:rPr>
              <a:t>Tủ </a:t>
            </a:r>
            <a:r>
              <a:rPr lang="de-DE" sz="2800" i="1" dirty="0" smtClean="0">
                <a:solidFill>
                  <a:schemeClr val="bg1"/>
                </a:solidFill>
                <a:effectLst/>
                <a:latin typeface="Times New Roman" panose="02020603050405020304" pitchFamily="18" charset="0"/>
                <a:ea typeface="Times New Roman" panose="02020603050405020304" pitchFamily="18" charset="0"/>
              </a:rPr>
              <a:t>sách </a:t>
            </a:r>
            <a:r>
              <a:rPr lang="de-DE" sz="2800" i="1" dirty="0">
                <a:solidFill>
                  <a:schemeClr val="bg1"/>
                </a:solidFill>
                <a:effectLst/>
                <a:latin typeface="Times New Roman" panose="02020603050405020304" pitchFamily="18" charset="0"/>
                <a:ea typeface="Times New Roman" panose="02020603050405020304" pitchFamily="18" charset="0"/>
              </a:rPr>
              <a:t>Vàng </a:t>
            </a:r>
            <a:r>
              <a:rPr lang="de-DE" sz="2800" dirty="0">
                <a:solidFill>
                  <a:schemeClr val="bg1"/>
                </a:solidFill>
                <a:effectLst/>
                <a:latin typeface="Times New Roman" panose="02020603050405020304" pitchFamily="18" charset="0"/>
                <a:ea typeface="Times New Roman" panose="02020603050405020304" pitchFamily="18" charset="0"/>
              </a:rPr>
              <a:t>của nhà xuất bản Kim Đồng.</a:t>
            </a:r>
            <a:endParaRPr lang="en-US" sz="2800" dirty="0">
              <a:solidFill>
                <a:schemeClr val="bg1"/>
              </a:solidFill>
            </a:endParaRPr>
          </a:p>
        </p:txBody>
      </p:sp>
      <p:sp>
        <p:nvSpPr>
          <p:cNvPr id="21" name="Flowchart: Alternate Process 20">
            <a:extLst>
              <a:ext uri="{FF2B5EF4-FFF2-40B4-BE49-F238E27FC236}">
                <a16:creationId xmlns:a16="http://schemas.microsoft.com/office/drawing/2014/main" xmlns="" id="{AAB4C14F-2BE3-4869-AA6A-CE67900F22B4}"/>
              </a:ext>
            </a:extLst>
          </p:cNvPr>
          <p:cNvSpPr/>
          <p:nvPr/>
        </p:nvSpPr>
        <p:spPr>
          <a:xfrm>
            <a:off x="3859557" y="4628118"/>
            <a:ext cx="8188960" cy="1381760"/>
          </a:xfrm>
          <a:prstGeom prst="flowChartAlternateProcess">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solidFill>
                  <a:schemeClr val="tx1"/>
                </a:solidFill>
                <a:effectLst/>
                <a:latin typeface="Times New Roman" panose="02020603050405020304" pitchFamily="18" charset="0"/>
                <a:ea typeface="Times New Roman" panose="02020603050405020304" pitchFamily="18" charset="0"/>
              </a:rPr>
              <a:t>+) Nội dung: </a:t>
            </a:r>
            <a:r>
              <a:rPr lang="de-DE" sz="2800" dirty="0">
                <a:solidFill>
                  <a:schemeClr val="bg1"/>
                </a:solidFill>
                <a:effectLst/>
                <a:latin typeface="Times New Roman" panose="02020603050405020304" pitchFamily="18" charset="0"/>
                <a:ea typeface="Times New Roman" panose="02020603050405020304" pitchFamily="18" charset="0"/>
              </a:rPr>
              <a:t>Cuộc đời phiêu bạt của cậu bé tên An.</a:t>
            </a:r>
          </a:p>
          <a:p>
            <a:r>
              <a:rPr lang="de-DE" sz="2800" dirty="0">
                <a:solidFill>
                  <a:schemeClr val="tx1"/>
                </a:solidFill>
                <a:effectLst/>
                <a:latin typeface="Times New Roman" panose="02020603050405020304" pitchFamily="18" charset="0"/>
                <a:ea typeface="Times New Roman" panose="02020603050405020304" pitchFamily="18" charset="0"/>
              </a:rPr>
              <a:t>+) Bối cảnh: </a:t>
            </a:r>
            <a:r>
              <a:rPr lang="de-DE" sz="2800" dirty="0">
                <a:solidFill>
                  <a:schemeClr val="bg1"/>
                </a:solidFill>
                <a:effectLst/>
                <a:latin typeface="Times New Roman" panose="02020603050405020304" pitchFamily="18" charset="0"/>
                <a:ea typeface="Times New Roman" panose="02020603050405020304" pitchFamily="18" charset="0"/>
              </a:rPr>
              <a:t>miền Tây Nam Bộ; năm 1945, </a:t>
            </a:r>
          </a:p>
          <a:p>
            <a:r>
              <a:rPr lang="de-DE" sz="2800" dirty="0">
                <a:solidFill>
                  <a:schemeClr val="bg1"/>
                </a:solidFill>
                <a:effectLst/>
                <a:latin typeface="Times New Roman" panose="02020603050405020304" pitchFamily="18" charset="0"/>
                <a:ea typeface="Times New Roman" panose="02020603050405020304" pitchFamily="18" charset="0"/>
              </a:rPr>
              <a:t>sau khi Pháp xâm chiếm Nam Bộ.</a:t>
            </a:r>
            <a:endParaRPr lang="en-US" sz="2800" dirty="0">
              <a:solidFill>
                <a:schemeClr val="bg1"/>
              </a:solidFill>
            </a:endParaRPr>
          </a:p>
        </p:txBody>
      </p:sp>
      <p:sp>
        <p:nvSpPr>
          <p:cNvPr id="22" name="TextBox 21">
            <a:extLst>
              <a:ext uri="{FF2B5EF4-FFF2-40B4-BE49-F238E27FC236}">
                <a16:creationId xmlns:a16="http://schemas.microsoft.com/office/drawing/2014/main" xmlns="" id="{BAF0D184-E41F-4DE4-87DC-DA8FC052FBE8}"/>
              </a:ext>
            </a:extLst>
          </p:cNvPr>
          <p:cNvSpPr txBox="1"/>
          <p:nvPr/>
        </p:nvSpPr>
        <p:spPr>
          <a:xfrm>
            <a:off x="4254370" y="121470"/>
            <a:ext cx="5518280"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smtClean="0">
                <a:solidFill>
                  <a:schemeClr val="bg1"/>
                </a:solidFill>
                <a:latin typeface="Times New Roman" panose="02020603050405020304" pitchFamily="18" charset="0"/>
                <a:ea typeface="Times New Roman" panose="02020603050405020304" pitchFamily="18" charset="0"/>
              </a:rPr>
              <a:t>Đọc -</a:t>
            </a:r>
            <a:r>
              <a:rPr lang="de-DE" sz="4000" b="1" dirty="0" smtClean="0">
                <a:solidFill>
                  <a:schemeClr val="bg1"/>
                </a:solidFill>
                <a:effectLst/>
                <a:latin typeface="Times New Roman" panose="02020603050405020304" pitchFamily="18" charset="0"/>
                <a:ea typeface="Times New Roman" panose="02020603050405020304" pitchFamily="18" charset="0"/>
              </a:rPr>
              <a:t>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8668823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4C25224-D81C-4F1E-B5F9-F939D1A77C24}"/>
              </a:ext>
            </a:extLst>
          </p:cNvPr>
          <p:cNvSpPr txBox="1"/>
          <p:nvPr/>
        </p:nvSpPr>
        <p:spPr>
          <a:xfrm>
            <a:off x="807512" y="780410"/>
            <a:ext cx="8636000" cy="1015663"/>
          </a:xfrm>
          <a:prstGeom prst="rect">
            <a:avLst/>
          </a:prstGeom>
          <a:noFill/>
        </p:spPr>
        <p:txBody>
          <a:bodyPr wrap="square">
            <a:spAutoFit/>
          </a:bodyPr>
          <a:lstStyle/>
          <a:p>
            <a:pPr marL="0" marR="0" algn="just">
              <a:spcBef>
                <a:spcPts val="0"/>
              </a:spcBef>
              <a:spcAft>
                <a:spcPts val="0"/>
              </a:spcAft>
            </a:pP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Người đàn ông cô độc giữa rừng</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smtClean="0">
              <a:solidFill>
                <a:schemeClr val="tx1">
                  <a:lumMod val="95000"/>
                  <a:lumOff val="5000"/>
                </a:schemeClr>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b="1" dirty="0" smtClean="0">
                <a:solidFill>
                  <a:srgbClr val="008000"/>
                </a:solidFill>
                <a:effectLst/>
                <a:latin typeface="Times New Roman" panose="02020603050405020304" pitchFamily="18" charset="0"/>
                <a:ea typeface="Times New Roman" panose="02020603050405020304" pitchFamily="18" charset="0"/>
              </a:rPr>
              <a:t>a. Đọc, tìm hiểu từ khó</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xmlns="" id="{4F6858F1-B8D6-4DEF-80E3-E8A61F11DD79}"/>
              </a:ext>
            </a:extLst>
          </p:cNvPr>
          <p:cNvSpPr txBox="1"/>
          <p:nvPr/>
        </p:nvSpPr>
        <p:spPr>
          <a:xfrm>
            <a:off x="3616960" y="3880603"/>
            <a:ext cx="1910080" cy="584775"/>
          </a:xfrm>
          <a:prstGeom prst="rect">
            <a:avLst/>
          </a:prstGeom>
          <a:noFill/>
          <a:ln w="38100">
            <a:solidFill>
              <a:srgbClr val="008000"/>
            </a:solidFill>
          </a:ln>
        </p:spPr>
        <p:txBody>
          <a:bodyPr wrap="square">
            <a:spAutoFit/>
          </a:bodyPr>
          <a:lstStyle/>
          <a:p>
            <a:pPr marL="0" marR="0" algn="just">
              <a:spcBef>
                <a:spcPts val="0"/>
              </a:spcBef>
              <a:spcAft>
                <a:spcPts val="0"/>
              </a:spcAft>
            </a:pPr>
            <a:r>
              <a:rPr lang="de-DE" sz="3200" b="1" dirty="0">
                <a:solidFill>
                  <a:srgbClr val="3DAF4F"/>
                </a:solidFill>
                <a:effectLst/>
                <a:latin typeface="Times New Roman" panose="02020603050405020304" pitchFamily="18" charset="0"/>
                <a:ea typeface="Times New Roman" panose="02020603050405020304" pitchFamily="18" charset="0"/>
              </a:rPr>
              <a:t>Bả:</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i="1" dirty="0">
                <a:solidFill>
                  <a:srgbClr val="0D0D0D"/>
                </a:solidFill>
                <a:effectLst/>
                <a:latin typeface="Times New Roman" panose="02020603050405020304" pitchFamily="18" charset="0"/>
                <a:ea typeface="MS Mincho" panose="02020609040205080304" pitchFamily="49" charset="-128"/>
              </a:rPr>
              <a:t>Bà ấy</a:t>
            </a:r>
            <a:endParaRPr lang="en-US" sz="3200" i="1"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xmlns="" id="{098C7166-5494-4711-9989-03C90A30A976}"/>
              </a:ext>
            </a:extLst>
          </p:cNvPr>
          <p:cNvSpPr txBox="1"/>
          <p:nvPr/>
        </p:nvSpPr>
        <p:spPr>
          <a:xfrm>
            <a:off x="3616960" y="5640329"/>
            <a:ext cx="5156926" cy="584775"/>
          </a:xfrm>
          <a:prstGeom prst="rect">
            <a:avLst/>
          </a:prstGeom>
          <a:noFill/>
          <a:ln w="28575">
            <a:solidFill>
              <a:srgbClr val="008000"/>
            </a:solidFill>
          </a:ln>
        </p:spPr>
        <p:txBody>
          <a:bodyPr wrap="square">
            <a:spAutoFit/>
          </a:bodyPr>
          <a:lstStyle/>
          <a:p>
            <a:pPr marL="0" marR="0" algn="just">
              <a:spcBef>
                <a:spcPts val="0"/>
              </a:spcBef>
              <a:spcAft>
                <a:spcPts val="0"/>
              </a:spcAft>
            </a:pPr>
            <a:r>
              <a:rPr lang="de-DE" sz="3200" b="1" dirty="0">
                <a:solidFill>
                  <a:srgbClr val="3DAF4F"/>
                </a:solidFill>
                <a:effectLst/>
                <a:latin typeface="Times New Roman" panose="02020603050405020304" pitchFamily="18" charset="0"/>
                <a:ea typeface="MS Mincho" panose="02020609040205080304" pitchFamily="49" charset="-128"/>
              </a:rPr>
              <a:t>Mút: </a:t>
            </a:r>
            <a:r>
              <a:rPr lang="de-DE" sz="3200" i="1" dirty="0">
                <a:solidFill>
                  <a:srgbClr val="0D0D0D"/>
                </a:solidFill>
                <a:effectLst/>
                <a:latin typeface="Times New Roman" panose="02020603050405020304" pitchFamily="18" charset="0"/>
                <a:ea typeface="MS Mincho" panose="02020609040205080304" pitchFamily="49" charset="-128"/>
              </a:rPr>
              <a:t>Súng trường  nhẹ, ngắn</a:t>
            </a:r>
            <a:r>
              <a:rPr lang="de-DE" sz="3200" dirty="0">
                <a:solidFill>
                  <a:srgbClr val="0D0D0D"/>
                </a:solidFill>
                <a:effectLst/>
                <a:latin typeface="Times New Roman" panose="02020603050405020304" pitchFamily="18" charset="0"/>
                <a:ea typeface="MS Mincho" panose="02020609040205080304" pitchFamily="49" charset="-128"/>
              </a:rPr>
              <a:t>.</a:t>
            </a:r>
            <a:endParaRPr lang="en-US" sz="32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xmlns="" id="{1EB07900-E858-420B-8A5C-E6C96AD80DE4}"/>
              </a:ext>
            </a:extLst>
          </p:cNvPr>
          <p:cNvSpPr txBox="1"/>
          <p:nvPr/>
        </p:nvSpPr>
        <p:spPr>
          <a:xfrm>
            <a:off x="807511" y="117078"/>
            <a:ext cx="603620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smtClean="0">
                <a:solidFill>
                  <a:schemeClr val="bg1"/>
                </a:solidFill>
                <a:latin typeface="Times New Roman" panose="02020603050405020304" pitchFamily="18" charset="0"/>
                <a:ea typeface="Times New Roman" panose="02020603050405020304" pitchFamily="18" charset="0"/>
              </a:rPr>
              <a:t>Đọc - </a:t>
            </a:r>
            <a:r>
              <a:rPr lang="de-DE" sz="4000" b="1" dirty="0" smtClean="0">
                <a:solidFill>
                  <a:schemeClr val="bg1"/>
                </a:solidFill>
                <a:effectLst/>
                <a:latin typeface="Times New Roman" panose="02020603050405020304" pitchFamily="18" charset="0"/>
                <a:ea typeface="Times New Roman" panose="02020603050405020304" pitchFamily="18" charset="0"/>
              </a:rPr>
              <a:t>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5" name="Pentagon 14">
            <a:extLst>
              <a:ext uri="{FF2B5EF4-FFF2-40B4-BE49-F238E27FC236}">
                <a16:creationId xmlns:a16="http://schemas.microsoft.com/office/drawing/2014/main" xmlns="" id="{0B2EF199-D64D-4BD9-8648-17582CF88B7E}"/>
              </a:ext>
            </a:extLst>
          </p:cNvPr>
          <p:cNvSpPr/>
          <p:nvPr/>
        </p:nvSpPr>
        <p:spPr>
          <a:xfrm>
            <a:off x="554031" y="2096823"/>
            <a:ext cx="2286000" cy="1550074"/>
          </a:xfrm>
          <a:prstGeom prst="pentagon">
            <a:avLst/>
          </a:prstGeom>
          <a:solidFill>
            <a:srgbClr val="3DAF4F"/>
          </a:solidFill>
          <a:ln w="38100">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Từ địa phương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Pentagon 15">
            <a:extLst>
              <a:ext uri="{FF2B5EF4-FFF2-40B4-BE49-F238E27FC236}">
                <a16:creationId xmlns:a16="http://schemas.microsoft.com/office/drawing/2014/main" xmlns="" id="{2E8B62C3-9E60-4170-878B-74FB98F947F3}"/>
              </a:ext>
            </a:extLst>
          </p:cNvPr>
          <p:cNvSpPr/>
          <p:nvPr/>
        </p:nvSpPr>
        <p:spPr>
          <a:xfrm>
            <a:off x="386080" y="4691479"/>
            <a:ext cx="2286000" cy="1550074"/>
          </a:xfrm>
          <a:prstGeom prst="pentagon">
            <a:avLst/>
          </a:prstGeom>
          <a:solidFill>
            <a:srgbClr val="3DAF4F"/>
          </a:solidFill>
          <a:ln w="38100">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algn="ctr">
              <a:spcBef>
                <a:spcPts val="0"/>
              </a:spcBef>
              <a:spcAft>
                <a:spcPts val="0"/>
              </a:spcAft>
            </a:pPr>
            <a:r>
              <a:rPr lang="de-DE" sz="2800" b="1" dirty="0">
                <a:solidFill>
                  <a:schemeClr val="bg1"/>
                </a:solidFill>
                <a:effectLst/>
                <a:latin typeface="Times New Roman" panose="02020603050405020304" pitchFamily="18" charset="0"/>
                <a:ea typeface="Times New Roman" panose="02020603050405020304" pitchFamily="18" charset="0"/>
              </a:rPr>
              <a:t>Từ mượn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xmlns="" id="{2FCAC4E8-E7E4-4875-BD15-4D01268134CB}"/>
              </a:ext>
            </a:extLst>
          </p:cNvPr>
          <p:cNvSpPr txBox="1"/>
          <p:nvPr/>
        </p:nvSpPr>
        <p:spPr>
          <a:xfrm>
            <a:off x="3616959" y="1940160"/>
            <a:ext cx="6002053" cy="584775"/>
          </a:xfrm>
          <a:prstGeom prst="rect">
            <a:avLst/>
          </a:prstGeom>
          <a:noFill/>
          <a:ln w="28575">
            <a:solidFill>
              <a:srgbClr val="00B050"/>
            </a:solidFill>
          </a:ln>
        </p:spPr>
        <p:txBody>
          <a:bodyPr wrap="square">
            <a:spAutoFit/>
          </a:bodyPr>
          <a:lstStyle/>
          <a:p>
            <a:r>
              <a:rPr lang="de-DE" sz="3200" b="1" dirty="0">
                <a:solidFill>
                  <a:srgbClr val="3DAF4F"/>
                </a:solidFill>
                <a:effectLst/>
                <a:latin typeface="Times New Roman" panose="02020603050405020304" pitchFamily="18" charset="0"/>
                <a:ea typeface="Times New Roman" panose="02020603050405020304" pitchFamily="18" charset="0"/>
              </a:rPr>
              <a:t>Khám: </a:t>
            </a:r>
            <a:r>
              <a:rPr lang="de-DE" sz="3200" i="1" dirty="0">
                <a:solidFill>
                  <a:srgbClr val="000000"/>
                </a:solidFill>
                <a:effectLst/>
                <a:latin typeface="Times New Roman" panose="02020603050405020304" pitchFamily="18" charset="0"/>
                <a:ea typeface="Times New Roman" panose="02020603050405020304" pitchFamily="18" charset="0"/>
              </a:rPr>
              <a:t>nhà giam, nhà tù</a:t>
            </a:r>
            <a:endParaRPr lang="en-US" sz="3200" i="1" dirty="0"/>
          </a:p>
        </p:txBody>
      </p:sp>
      <p:sp>
        <p:nvSpPr>
          <p:cNvPr id="20" name="TextBox 19">
            <a:extLst>
              <a:ext uri="{FF2B5EF4-FFF2-40B4-BE49-F238E27FC236}">
                <a16:creationId xmlns:a16="http://schemas.microsoft.com/office/drawing/2014/main" xmlns="" id="{39113DFC-3390-4A9B-AE84-8D43311F6746}"/>
              </a:ext>
            </a:extLst>
          </p:cNvPr>
          <p:cNvSpPr txBox="1"/>
          <p:nvPr/>
        </p:nvSpPr>
        <p:spPr>
          <a:xfrm>
            <a:off x="3616960" y="2664160"/>
            <a:ext cx="8176260" cy="1077218"/>
          </a:xfrm>
          <a:prstGeom prst="rect">
            <a:avLst/>
          </a:prstGeom>
          <a:noFill/>
          <a:ln w="38100">
            <a:solidFill>
              <a:srgbClr val="008000"/>
            </a:solidFill>
          </a:ln>
        </p:spPr>
        <p:txBody>
          <a:bodyPr wrap="square">
            <a:spAutoFit/>
          </a:bodyPr>
          <a:lstStyle/>
          <a:p>
            <a:r>
              <a:rPr lang="de-DE" sz="3200" b="1" dirty="0">
                <a:solidFill>
                  <a:srgbClr val="3DAF4F"/>
                </a:solidFill>
                <a:effectLst/>
                <a:latin typeface="Times New Roman" panose="02020603050405020304" pitchFamily="18" charset="0"/>
                <a:ea typeface="Times New Roman" panose="02020603050405020304" pitchFamily="18" charset="0"/>
              </a:rPr>
              <a:t>Qua:</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i="1" dirty="0">
                <a:solidFill>
                  <a:srgbClr val="0D0D0D"/>
                </a:solidFill>
                <a:effectLst/>
                <a:latin typeface="Times New Roman" panose="02020603050405020304" pitchFamily="18" charset="0"/>
                <a:ea typeface="MS Mincho" panose="02020609040205080304" pitchFamily="49" charset="-128"/>
              </a:rPr>
              <a:t>Từ mà người đàn ông lớn tuổi tự xưng một cách thân mật khi nới với người nhỏ tuổi hơn.</a:t>
            </a:r>
            <a:endParaRPr lang="en-US" sz="3200" i="1" dirty="0"/>
          </a:p>
        </p:txBody>
      </p:sp>
      <p:sp>
        <p:nvSpPr>
          <p:cNvPr id="22" name="TextBox 21">
            <a:extLst>
              <a:ext uri="{FF2B5EF4-FFF2-40B4-BE49-F238E27FC236}">
                <a16:creationId xmlns:a16="http://schemas.microsoft.com/office/drawing/2014/main" xmlns="" id="{35F7AEFA-1BFC-4150-9E55-2B02D9344036}"/>
              </a:ext>
            </a:extLst>
          </p:cNvPr>
          <p:cNvSpPr txBox="1"/>
          <p:nvPr/>
        </p:nvSpPr>
        <p:spPr>
          <a:xfrm>
            <a:off x="3616960" y="4873258"/>
            <a:ext cx="7638869" cy="584775"/>
          </a:xfrm>
          <a:prstGeom prst="rect">
            <a:avLst/>
          </a:prstGeom>
          <a:noFill/>
          <a:ln w="28575">
            <a:solidFill>
              <a:srgbClr val="008000"/>
            </a:solidFill>
          </a:ln>
        </p:spPr>
        <p:txBody>
          <a:bodyPr wrap="square">
            <a:spAutoFit/>
          </a:bodyPr>
          <a:lstStyle/>
          <a:p>
            <a:pPr marL="0" marR="0" algn="just">
              <a:spcBef>
                <a:spcPts val="0"/>
              </a:spcBef>
              <a:spcAft>
                <a:spcPts val="0"/>
              </a:spcAft>
              <a:tabLst>
                <a:tab pos="1386840" algn="l"/>
              </a:tabLst>
            </a:pPr>
            <a:r>
              <a:rPr lang="de-DE" sz="3200" b="1" dirty="0" smtClean="0">
                <a:solidFill>
                  <a:srgbClr val="3DAF4F"/>
                </a:solidFill>
                <a:effectLst/>
                <a:latin typeface="Times New Roman" panose="02020603050405020304" pitchFamily="18" charset="0"/>
                <a:ea typeface="MS Mincho" panose="02020609040205080304" pitchFamily="49" charset="-128"/>
              </a:rPr>
              <a:t>Rơ-đanh-gốt</a:t>
            </a:r>
            <a:r>
              <a:rPr lang="de-DE" sz="3200" b="1" dirty="0">
                <a:solidFill>
                  <a:srgbClr val="3DAF4F"/>
                </a:solidFill>
                <a:effectLst/>
                <a:latin typeface="Times New Roman" panose="02020603050405020304" pitchFamily="18" charset="0"/>
                <a:ea typeface="MS Mincho" panose="02020609040205080304" pitchFamily="49" charset="-128"/>
              </a:rPr>
              <a:t>:  </a:t>
            </a:r>
            <a:r>
              <a:rPr lang="de-DE" sz="3200" i="1" dirty="0">
                <a:solidFill>
                  <a:srgbClr val="0D0D0D"/>
                </a:solidFill>
                <a:effectLst/>
                <a:latin typeface="Times New Roman" panose="02020603050405020304" pitchFamily="18" charset="0"/>
                <a:ea typeface="MS Mincho" panose="02020609040205080304" pitchFamily="49" charset="-128"/>
              </a:rPr>
              <a:t>một kiểu áo lễ phục cài </a:t>
            </a:r>
            <a:r>
              <a:rPr lang="de-DE" sz="3200" i="1" dirty="0" smtClean="0">
                <a:solidFill>
                  <a:srgbClr val="0D0D0D"/>
                </a:solidFill>
                <a:effectLst/>
                <a:latin typeface="Times New Roman" panose="02020603050405020304" pitchFamily="18" charset="0"/>
                <a:ea typeface="MS Mincho" panose="02020609040205080304" pitchFamily="49" charset="-128"/>
              </a:rPr>
              <a:t>chéo.</a:t>
            </a:r>
            <a:endParaRPr lang="en-US" sz="3200" i="1" dirty="0">
              <a:effectLst/>
              <a:latin typeface="Times New Roman" panose="02020603050405020304" pitchFamily="18" charset="0"/>
              <a:ea typeface="Times New Roman" panose="02020603050405020304" pitchFamily="18" charset="0"/>
            </a:endParaRPr>
          </a:p>
        </p:txBody>
      </p:sp>
      <p:cxnSp>
        <p:nvCxnSpPr>
          <p:cNvPr id="3" name="Đường kết nối Mũi tên Thẳng 2">
            <a:extLst>
              <a:ext uri="{FF2B5EF4-FFF2-40B4-BE49-F238E27FC236}">
                <a16:creationId xmlns:a16="http://schemas.microsoft.com/office/drawing/2014/main" xmlns="" id="{DE9A0954-0A21-015D-297B-B677743BD728}"/>
              </a:ext>
            </a:extLst>
          </p:cNvPr>
          <p:cNvCxnSpPr>
            <a:stCxn id="15" idx="5"/>
            <a:endCxn id="18" idx="1"/>
          </p:cNvCxnSpPr>
          <p:nvPr/>
        </p:nvCxnSpPr>
        <p:spPr>
          <a:xfrm flipV="1">
            <a:off x="2840029" y="2232548"/>
            <a:ext cx="776930" cy="456349"/>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xmlns="" id="{65A156A3-531A-4BB2-15BE-4ACF98F4ED4D}"/>
              </a:ext>
            </a:extLst>
          </p:cNvPr>
          <p:cNvCxnSpPr>
            <a:cxnSpLocks/>
            <a:stCxn id="15" idx="5"/>
            <a:endCxn id="20" idx="1"/>
          </p:cNvCxnSpPr>
          <p:nvPr/>
        </p:nvCxnSpPr>
        <p:spPr>
          <a:xfrm>
            <a:off x="2840029" y="2688897"/>
            <a:ext cx="776931" cy="513872"/>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3" name="Đường kết nối Mũi tên Thẳng 22">
            <a:extLst>
              <a:ext uri="{FF2B5EF4-FFF2-40B4-BE49-F238E27FC236}">
                <a16:creationId xmlns:a16="http://schemas.microsoft.com/office/drawing/2014/main" xmlns="" id="{855E899D-6717-64D4-E298-B9F75E497119}"/>
              </a:ext>
            </a:extLst>
          </p:cNvPr>
          <p:cNvCxnSpPr>
            <a:cxnSpLocks/>
            <a:stCxn id="15" idx="5"/>
            <a:endCxn id="9" idx="1"/>
          </p:cNvCxnSpPr>
          <p:nvPr/>
        </p:nvCxnSpPr>
        <p:spPr>
          <a:xfrm>
            <a:off x="2840029" y="2688897"/>
            <a:ext cx="776931" cy="148409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Đường kết nối Mũi tên Thẳng 25">
            <a:extLst>
              <a:ext uri="{FF2B5EF4-FFF2-40B4-BE49-F238E27FC236}">
                <a16:creationId xmlns:a16="http://schemas.microsoft.com/office/drawing/2014/main" xmlns="" id="{62F9CC65-3AAF-826C-6A5F-B94FD48A756F}"/>
              </a:ext>
            </a:extLst>
          </p:cNvPr>
          <p:cNvCxnSpPr>
            <a:cxnSpLocks/>
            <a:stCxn id="16" idx="5"/>
            <a:endCxn id="13" idx="1"/>
          </p:cNvCxnSpPr>
          <p:nvPr/>
        </p:nvCxnSpPr>
        <p:spPr>
          <a:xfrm>
            <a:off x="2672078" y="5283553"/>
            <a:ext cx="944882" cy="649164"/>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9" name="Đường kết nối Mũi tên Thẳng 28">
            <a:extLst>
              <a:ext uri="{FF2B5EF4-FFF2-40B4-BE49-F238E27FC236}">
                <a16:creationId xmlns:a16="http://schemas.microsoft.com/office/drawing/2014/main" xmlns="" id="{6ACD1B6A-C4D5-3980-4BBB-7D6824EC6570}"/>
              </a:ext>
            </a:extLst>
          </p:cNvPr>
          <p:cNvCxnSpPr>
            <a:cxnSpLocks/>
            <a:stCxn id="16" idx="5"/>
            <a:endCxn id="22" idx="1"/>
          </p:cNvCxnSpPr>
          <p:nvPr/>
        </p:nvCxnSpPr>
        <p:spPr>
          <a:xfrm flipV="1">
            <a:off x="2672078" y="5165646"/>
            <a:ext cx="944882" cy="11790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7" name="Hình ảnh 16">
            <a:extLst>
              <a:ext uri="{FF2B5EF4-FFF2-40B4-BE49-F238E27FC236}">
                <a16:creationId xmlns:a16="http://schemas.microsoft.com/office/drawing/2014/main" xmlns="" id="{A32B3AF0-539E-A8E8-EEBD-C7829A1704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0114" y="4966497"/>
            <a:ext cx="2101880" cy="1932438"/>
          </a:xfrm>
          <a:prstGeom prst="rect">
            <a:avLst/>
          </a:prstGeom>
        </p:spPr>
      </p:pic>
    </p:spTree>
    <p:extLst>
      <p:ext uri="{BB962C8B-B14F-4D97-AF65-F5344CB8AC3E}">
        <p14:creationId xmlns:p14="http://schemas.microsoft.com/office/powerpoint/2010/main" val="15999148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par>
                                <p:cTn id="42" presetID="22" presetClass="entr" presetSubtype="4"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dow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22" presetClass="entr" presetSubtype="4"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animBg="1"/>
      <p:bldP spid="16" grpId="0" animBg="1"/>
      <p:bldP spid="18" grpId="0" animBg="1"/>
      <p:bldP spid="20"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7B0B62EC-D7F0-4A42-B9AB-434BBA5407C6}"/>
              </a:ext>
            </a:extLst>
          </p:cNvPr>
          <p:cNvGraphicFramePr>
            <a:graphicFrameLocks noGrp="1"/>
          </p:cNvGraphicFramePr>
          <p:nvPr>
            <p:extLst>
              <p:ext uri="{D42A27DB-BD31-4B8C-83A1-F6EECF244321}">
                <p14:modId xmlns:p14="http://schemas.microsoft.com/office/powerpoint/2010/main" val="27025786"/>
              </p:ext>
            </p:extLst>
          </p:nvPr>
        </p:nvGraphicFramePr>
        <p:xfrm>
          <a:off x="157480" y="1085850"/>
          <a:ext cx="11877040" cy="5478907"/>
        </p:xfrm>
        <a:graphic>
          <a:graphicData uri="http://schemas.openxmlformats.org/drawingml/2006/table">
            <a:tbl>
              <a:tblPr firstRow="1" firstCol="1" lastRow="1" lastCol="1" bandRow="1" bandCol="1">
                <a:tableStyleId>{5C22544A-7EE6-4342-B048-85BDC9FD1C3A}</a:tableStyleId>
              </a:tblPr>
              <a:tblGrid>
                <a:gridCol w="9739381">
                  <a:extLst>
                    <a:ext uri="{9D8B030D-6E8A-4147-A177-3AD203B41FA5}">
                      <a16:colId xmlns:a16="http://schemas.microsoft.com/office/drawing/2014/main" xmlns="" val="320698287"/>
                    </a:ext>
                  </a:extLst>
                </a:gridCol>
                <a:gridCol w="2137659">
                  <a:extLst>
                    <a:ext uri="{9D8B030D-6E8A-4147-A177-3AD203B41FA5}">
                      <a16:colId xmlns:a16="http://schemas.microsoft.com/office/drawing/2014/main" xmlns="" val="1490967641"/>
                    </a:ext>
                  </a:extLst>
                </a:gridCol>
              </a:tblGrid>
              <a:tr h="554631">
                <a:tc>
                  <a:txBody>
                    <a:bodyPr/>
                    <a:lstStyle/>
                    <a:p>
                      <a:pPr marL="0" marR="0" algn="ctr">
                        <a:spcBef>
                          <a:spcPts val="600"/>
                        </a:spcBef>
                        <a:spcAft>
                          <a:spcPts val="0"/>
                        </a:spcAft>
                      </a:pP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Câu</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hỏi</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tìm</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hiểu</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văn</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bản</a:t>
                      </a:r>
                      <a:endPar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Trả</a:t>
                      </a:r>
                      <a:r>
                        <a:rPr lang="en-US" sz="28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effectLst/>
                          <a:latin typeface="Times New Roman" panose="02020603050405020304" pitchFamily="18" charset="0"/>
                          <a:cs typeface="Times New Roman" panose="02020603050405020304" pitchFamily="18" charset="0"/>
                        </a:rPr>
                        <a:t>lời</a:t>
                      </a:r>
                      <a:endParaRPr lang="en-US" sz="28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xmlns="" val="2493343311"/>
                  </a:ext>
                </a:extLst>
              </a:tr>
              <a:tr h="61443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Nêu vị trí của đoạn trích trong tác </a:t>
                      </a:r>
                      <a:r>
                        <a:rPr lang="de-DE" sz="2800" dirty="0" smtClean="0">
                          <a:solidFill>
                            <a:schemeClr val="tx1"/>
                          </a:solidFill>
                          <a:effectLst/>
                          <a:latin typeface="Times New Roman" panose="02020603050405020304" pitchFamily="18" charset="0"/>
                          <a:cs typeface="Times New Roman" panose="02020603050405020304" pitchFamily="18" charset="0"/>
                        </a:rPr>
                        <a:t>phẩm.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24129571"/>
                  </a:ext>
                </a:extLst>
              </a:tr>
              <a:tr h="61443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Nêu cách hiểu về nhan đề văn </a:t>
                      </a:r>
                      <a:r>
                        <a:rPr lang="de-DE" sz="2800" dirty="0" smtClean="0">
                          <a:solidFill>
                            <a:schemeClr val="tx1"/>
                          </a:solidFill>
                          <a:effectLst/>
                          <a:latin typeface="Times New Roman" panose="02020603050405020304" pitchFamily="18" charset="0"/>
                          <a:cs typeface="Times New Roman" panose="02020603050405020304" pitchFamily="18" charset="0"/>
                        </a:rPr>
                        <a:t>bản.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15470775"/>
                  </a:ext>
                </a:extLst>
              </a:tr>
              <a:tr h="70544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Đoạn trích có những nhân vật nào? Ai là nhân vật chính?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69311363"/>
                  </a:ext>
                </a:extLst>
              </a:tr>
              <a:tr h="1113941">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Ai là người kể chuyện? Người kể ở ngôi kể nào? Nêu tác dụng của việc lựa chọn ngôi kể đó.</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48319410"/>
                  </a:ext>
                </a:extLst>
              </a:tr>
              <a:tr h="61443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 Xác định sự kiện, bối cảnh của văn bản?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50103761"/>
                  </a:ext>
                </a:extLst>
              </a:tr>
              <a:tr h="1261577">
                <a:tc>
                  <a:txBody>
                    <a:bodyPr/>
                    <a:lstStyle/>
                    <a:p>
                      <a:pPr marL="0" marR="0" algn="just">
                        <a:spcBef>
                          <a:spcPts val="0"/>
                        </a:spcBef>
                        <a:spcAft>
                          <a:spcPts val="0"/>
                        </a:spcAft>
                        <a:tabLst>
                          <a:tab pos="1386840" algn="l"/>
                        </a:tabLst>
                      </a:pPr>
                      <a:r>
                        <a:rPr lang="de-DE" sz="2800" dirty="0">
                          <a:solidFill>
                            <a:schemeClr val="tx1"/>
                          </a:solidFill>
                          <a:effectLst/>
                          <a:latin typeface="Times New Roman" panose="02020603050405020304" pitchFamily="18" charset="0"/>
                          <a:cs typeface="Times New Roman" panose="02020603050405020304" pitchFamily="18" charset="0"/>
                        </a:rPr>
                        <a:t>Văn bản </a:t>
                      </a:r>
                      <a:r>
                        <a:rPr lang="de-DE" sz="2800" dirty="0" smtClean="0">
                          <a:solidFill>
                            <a:schemeClr val="tx1"/>
                          </a:solidFill>
                          <a:effectLst/>
                          <a:latin typeface="Times New Roman" panose="02020603050405020304" pitchFamily="18" charset="0"/>
                          <a:cs typeface="Times New Roman" panose="02020603050405020304" pitchFamily="18" charset="0"/>
                        </a:rPr>
                        <a:t>được</a:t>
                      </a:r>
                      <a:r>
                        <a:rPr lang="de-DE" sz="2800" baseline="0" dirty="0" smtClean="0">
                          <a:solidFill>
                            <a:schemeClr val="tx1"/>
                          </a:solidFill>
                          <a:effectLst/>
                          <a:latin typeface="Times New Roman" panose="02020603050405020304" pitchFamily="18" charset="0"/>
                          <a:cs typeface="Times New Roman" panose="02020603050405020304" pitchFamily="18" charset="0"/>
                        </a:rPr>
                        <a:t> </a:t>
                      </a:r>
                      <a:r>
                        <a:rPr lang="de-DE" sz="2800" dirty="0" smtClean="0">
                          <a:solidFill>
                            <a:schemeClr val="tx1"/>
                          </a:solidFill>
                          <a:effectLst/>
                          <a:latin typeface="Times New Roman" panose="02020603050405020304" pitchFamily="18" charset="0"/>
                          <a:cs typeface="Times New Roman" panose="02020603050405020304" pitchFamily="18" charset="0"/>
                        </a:rPr>
                        <a:t>chia </a:t>
                      </a:r>
                      <a:r>
                        <a:rPr lang="de-DE" sz="2800" dirty="0">
                          <a:solidFill>
                            <a:schemeClr val="tx1"/>
                          </a:solidFill>
                          <a:effectLst/>
                          <a:latin typeface="Times New Roman" panose="02020603050405020304" pitchFamily="18" charset="0"/>
                          <a:cs typeface="Times New Roman" panose="02020603050405020304" pitchFamily="18" charset="0"/>
                        </a:rPr>
                        <a:t>thành mấy phần? Nêu nội dung chính tương ứng với mỗi </a:t>
                      </a:r>
                      <a:r>
                        <a:rPr lang="de-DE" sz="2800" dirty="0" smtClean="0">
                          <a:solidFill>
                            <a:schemeClr val="tx1"/>
                          </a:solidFill>
                          <a:effectLst/>
                          <a:latin typeface="Times New Roman" panose="02020603050405020304" pitchFamily="18" charset="0"/>
                          <a:cs typeface="Times New Roman" panose="02020603050405020304" pitchFamily="18" charset="0"/>
                        </a:rPr>
                        <a:t>phần.</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35400059"/>
                  </a:ext>
                </a:extLst>
              </a:tr>
            </a:tbl>
          </a:graphicData>
        </a:graphic>
      </p:graphicFrame>
      <p:sp>
        <p:nvSpPr>
          <p:cNvPr id="12" name="TextBox 11">
            <a:extLst>
              <a:ext uri="{FF2B5EF4-FFF2-40B4-BE49-F238E27FC236}">
                <a16:creationId xmlns:a16="http://schemas.microsoft.com/office/drawing/2014/main" xmlns="" id="{B189ADE5-F92E-429F-9015-80100E996FEE}"/>
              </a:ext>
            </a:extLst>
          </p:cNvPr>
          <p:cNvSpPr txBox="1"/>
          <p:nvPr/>
        </p:nvSpPr>
        <p:spPr>
          <a:xfrm>
            <a:off x="3996326" y="136112"/>
            <a:ext cx="3807460" cy="584775"/>
          </a:xfrm>
          <a:prstGeom prst="rect">
            <a:avLst/>
          </a:prstGeom>
          <a:solidFill>
            <a:srgbClr val="05D805"/>
          </a:solidFill>
        </p:spPr>
        <p:txBody>
          <a:bodyPr wrap="square">
            <a:spAutoFit/>
          </a:bodyPr>
          <a:lstStyle/>
          <a:p>
            <a:r>
              <a:rPr lang="de-DE" sz="3200" b="1" dirty="0">
                <a:solidFill>
                  <a:schemeClr val="bg1"/>
                </a:solidFill>
                <a:effectLst/>
                <a:latin typeface="Times New Roman" panose="02020603050405020304" pitchFamily="18" charset="0"/>
                <a:ea typeface="MS Mincho" panose="02020609040205080304" pitchFamily="49" charset="-128"/>
              </a:rPr>
              <a:t>PHIẾU HỌC TẬP 2</a:t>
            </a:r>
            <a:endParaRPr lang="en-US" sz="3200" dirty="0">
              <a:solidFill>
                <a:schemeClr val="bg1"/>
              </a:solidFill>
            </a:endParaRPr>
          </a:p>
        </p:txBody>
      </p:sp>
      <p:pic>
        <p:nvPicPr>
          <p:cNvPr id="3" name="Hình ảnh 2">
            <a:extLst>
              <a:ext uri="{FF2B5EF4-FFF2-40B4-BE49-F238E27FC236}">
                <a16:creationId xmlns:a16="http://schemas.microsoft.com/office/drawing/2014/main" xmlns="" id="{3C59A030-CCBF-F649-BCB9-8DA5E3210B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8617" y="0"/>
            <a:ext cx="1255903" cy="1255903"/>
          </a:xfrm>
          <a:prstGeom prst="rect">
            <a:avLst/>
          </a:prstGeom>
        </p:spPr>
      </p:pic>
    </p:spTree>
    <p:extLst>
      <p:ext uri="{BB962C8B-B14F-4D97-AF65-F5344CB8AC3E}">
        <p14:creationId xmlns:p14="http://schemas.microsoft.com/office/powerpoint/2010/main" val="18108710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092F397-4371-49FA-B85D-4B0816DAD82F}"/>
              </a:ext>
            </a:extLst>
          </p:cNvPr>
          <p:cNvSpPr txBox="1"/>
          <p:nvPr/>
        </p:nvSpPr>
        <p:spPr>
          <a:xfrm>
            <a:off x="751529" y="1424972"/>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3434510D-6337-4ACF-AA93-BC50CB8ECD75}"/>
              </a:ext>
            </a:extLst>
          </p:cNvPr>
          <p:cNvSpPr txBox="1"/>
          <p:nvPr/>
        </p:nvSpPr>
        <p:spPr>
          <a:xfrm>
            <a:off x="726440" y="891576"/>
            <a:ext cx="8605520" cy="584775"/>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Người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CA2BC0A3-92BF-4DF6-82C9-0251C0C21787}"/>
              </a:ext>
            </a:extLst>
          </p:cNvPr>
          <p:cNvSpPr txBox="1"/>
          <p:nvPr/>
        </p:nvSpPr>
        <p:spPr>
          <a:xfrm>
            <a:off x="2575560" y="2553795"/>
            <a:ext cx="8331926" cy="954107"/>
          </a:xfrm>
          <a:prstGeom prst="rect">
            <a:avLst/>
          </a:prstGeom>
          <a:noFill/>
          <a:ln w="76200">
            <a:solidFill>
              <a:schemeClr val="accent6">
                <a:lumMod val="75000"/>
              </a:schemeClr>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Trích chương 10 tiểu thuyết </a:t>
            </a:r>
            <a:r>
              <a:rPr lang="de-DE" sz="2800" dirty="0" smtClean="0">
                <a:effectLst/>
                <a:latin typeface="Times New Roman" panose="02020603050405020304" pitchFamily="18" charset="0"/>
                <a:ea typeface="Times New Roman" panose="02020603050405020304" pitchFamily="18" charset="0"/>
              </a:rPr>
              <a:t>"</a:t>
            </a:r>
            <a:r>
              <a:rPr lang="de-DE" sz="2800" i="1" dirty="0" smtClean="0">
                <a:effectLst/>
                <a:latin typeface="Times New Roman" panose="02020603050405020304" pitchFamily="18" charset="0"/>
                <a:ea typeface="Times New Roman" panose="02020603050405020304" pitchFamily="18" charset="0"/>
              </a:rPr>
              <a:t>Đất </a:t>
            </a:r>
            <a:r>
              <a:rPr lang="de-DE" sz="2800" i="1" dirty="0">
                <a:effectLst/>
                <a:latin typeface="Times New Roman" panose="02020603050405020304" pitchFamily="18" charset="0"/>
                <a:ea typeface="Times New Roman" panose="02020603050405020304" pitchFamily="18" charset="0"/>
              </a:rPr>
              <a:t>rừng Phương </a:t>
            </a:r>
            <a:r>
              <a:rPr lang="de-DE" sz="2800" i="1" dirty="0" smtClean="0">
                <a:effectLst/>
                <a:latin typeface="Times New Roman" panose="02020603050405020304" pitchFamily="18" charset="0"/>
                <a:ea typeface="Times New Roman" panose="02020603050405020304" pitchFamily="18" charset="0"/>
              </a:rPr>
              <a:t>Nam</a:t>
            </a:r>
            <a:r>
              <a:rPr lang="de-DE" sz="2800" dirty="0">
                <a:effectLst/>
                <a:latin typeface="Times New Roman" panose="02020603050405020304" pitchFamily="18" charset="0"/>
                <a:ea typeface="Times New Roman" panose="02020603050405020304" pitchFamily="18" charset="0"/>
              </a:rPr>
              <a:t>", NXB  Văn học Hà Nội, 2010.</a:t>
            </a:r>
            <a:endParaRPr lang="en-US" sz="28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xmlns="" id="{E6D1B1A1-6B4D-43B4-8022-FCFBF65915EB}"/>
              </a:ext>
            </a:extLst>
          </p:cNvPr>
          <p:cNvSpPr txBox="1"/>
          <p:nvPr/>
        </p:nvSpPr>
        <p:spPr>
          <a:xfrm>
            <a:off x="2575560" y="4236616"/>
            <a:ext cx="8331926" cy="1538883"/>
          </a:xfrm>
          <a:prstGeom prst="rect">
            <a:avLst/>
          </a:prstGeom>
          <a:noFill/>
          <a:ln w="5715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Nhân vật: Chú Võ Tòng, bé An, tía </a:t>
            </a:r>
            <a:r>
              <a:rPr lang="de-DE" sz="2800" dirty="0" smtClean="0">
                <a:effectLst/>
                <a:latin typeface="Times New Roman" panose="02020603050405020304" pitchFamily="18" charset="0"/>
                <a:ea typeface="Times New Roman" panose="02020603050405020304" pitchFamily="18" charset="0"/>
              </a:rPr>
              <a:t>nuôi.</a:t>
            </a:r>
            <a:endParaRPr lang="en-US" sz="2800" dirty="0">
              <a:effectLst/>
              <a:latin typeface="Times New Roman" panose="02020603050405020304" pitchFamily="18" charset="0"/>
              <a:ea typeface="Times New Roman" panose="02020603050405020304" pitchFamily="18" charset="0"/>
            </a:endParaRPr>
          </a:p>
          <a:p>
            <a:pPr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Nhân vật chính: Chú Võ </a:t>
            </a:r>
            <a:r>
              <a:rPr lang="de-DE" sz="2800" dirty="0" smtClean="0">
                <a:effectLst/>
                <a:latin typeface="Times New Roman" panose="02020603050405020304" pitchFamily="18" charset="0"/>
                <a:ea typeface="Times New Roman" panose="02020603050405020304" pitchFamily="18" charset="0"/>
              </a:rPr>
              <a:t>Tòng. </a:t>
            </a:r>
            <a:endParaRPr lang="de-DE" sz="2800" dirty="0">
              <a:effectLst/>
              <a:latin typeface="Times New Roman" panose="02020603050405020304" pitchFamily="18" charset="0"/>
              <a:ea typeface="Times New Roman" panose="02020603050405020304" pitchFamily="18" charset="0"/>
            </a:endParaRPr>
          </a:p>
          <a:p>
            <a:pPr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a:t>
            </a:r>
            <a:r>
              <a:rPr lang="de-DE" sz="2800" i="1" dirty="0">
                <a:effectLst/>
                <a:latin typeface="Times New Roman" panose="02020603050405020304" pitchFamily="18" charset="0"/>
                <a:ea typeface="Times New Roman" panose="02020603050405020304" pitchFamily="18" charset="0"/>
              </a:rPr>
              <a:t>Hình dáng cử chỉ, ngôn ngữ, hành động, suy nghĩ</a:t>
            </a:r>
            <a:r>
              <a:rPr lang="de-DE"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xmlns="" id="{0181D5DB-9A6F-4403-A014-F3995698C616}"/>
              </a:ext>
            </a:extLst>
          </p:cNvPr>
          <p:cNvSpPr txBox="1"/>
          <p:nvPr/>
        </p:nvSpPr>
        <p:spPr>
          <a:xfrm>
            <a:off x="751529" y="161339"/>
            <a:ext cx="582072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smtClean="0">
                <a:solidFill>
                  <a:schemeClr val="bg1"/>
                </a:solidFill>
                <a:latin typeface="Times New Roman" panose="02020603050405020304" pitchFamily="18" charset="0"/>
                <a:ea typeface="Times New Roman" panose="02020603050405020304" pitchFamily="18" charset="0"/>
              </a:rPr>
              <a:t>Đọc - </a:t>
            </a:r>
            <a:r>
              <a:rPr lang="de-DE" sz="4000" b="1" dirty="0" smtClean="0">
                <a:solidFill>
                  <a:schemeClr val="bg1"/>
                </a:solidFill>
                <a:effectLst/>
                <a:latin typeface="Times New Roman" panose="02020603050405020304" pitchFamily="18" charset="0"/>
                <a:ea typeface="Times New Roman" panose="02020603050405020304" pitchFamily="18" charset="0"/>
              </a:rPr>
              <a:t>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18" name="Octagon 17">
            <a:extLst>
              <a:ext uri="{FF2B5EF4-FFF2-40B4-BE49-F238E27FC236}">
                <a16:creationId xmlns:a16="http://schemas.microsoft.com/office/drawing/2014/main" xmlns="" id="{CD251F5E-EE77-49E4-866C-7C2301D836AF}"/>
              </a:ext>
            </a:extLst>
          </p:cNvPr>
          <p:cNvSpPr/>
          <p:nvPr/>
        </p:nvSpPr>
        <p:spPr>
          <a:xfrm>
            <a:off x="345440" y="2328272"/>
            <a:ext cx="157480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Xuất xứ</a:t>
            </a:r>
            <a:endParaRPr lang="en-US" sz="3200" dirty="0">
              <a:solidFill>
                <a:schemeClr val="bg1"/>
              </a:solidFill>
            </a:endParaRPr>
          </a:p>
        </p:txBody>
      </p:sp>
      <p:sp>
        <p:nvSpPr>
          <p:cNvPr id="19" name="Octagon 18">
            <a:extLst>
              <a:ext uri="{FF2B5EF4-FFF2-40B4-BE49-F238E27FC236}">
                <a16:creationId xmlns:a16="http://schemas.microsoft.com/office/drawing/2014/main" xmlns="" id="{F9ACC668-F995-4324-9824-423F8498CEF6}"/>
              </a:ext>
            </a:extLst>
          </p:cNvPr>
          <p:cNvSpPr/>
          <p:nvPr/>
        </p:nvSpPr>
        <p:spPr>
          <a:xfrm>
            <a:off x="345440" y="4236616"/>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Nhân vật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xmlns="" id="{DAF7B557-4132-5ED1-E27C-7DC183C330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68349" y="5082061"/>
            <a:ext cx="2101880" cy="1932438"/>
          </a:xfrm>
          <a:prstGeom prst="rect">
            <a:avLst/>
          </a:prstGeom>
        </p:spPr>
      </p:pic>
    </p:spTree>
    <p:extLst>
      <p:ext uri="{BB962C8B-B14F-4D97-AF65-F5344CB8AC3E}">
        <p14:creationId xmlns:p14="http://schemas.microsoft.com/office/powerpoint/2010/main" val="265082228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DA712C3-8891-49BB-99E3-1AAA7087F585}"/>
              </a:ext>
            </a:extLst>
          </p:cNvPr>
          <p:cNvSpPr txBox="1"/>
          <p:nvPr/>
        </p:nvSpPr>
        <p:spPr>
          <a:xfrm>
            <a:off x="2255520" y="2228074"/>
            <a:ext cx="9603688"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Tía nuôi dắt An đi thăm chú </a:t>
            </a:r>
            <a:r>
              <a:rPr lang="de-DE" sz="2800" dirty="0" smtClean="0">
                <a:effectLst/>
                <a:latin typeface="Times New Roman" panose="02020603050405020304" pitchFamily="18" charset="0"/>
                <a:ea typeface="Times New Roman" panose="02020603050405020304" pitchFamily="18" charset="0"/>
              </a:rPr>
              <a:t>Võ Tòng.</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xmlns="" id="{CA025A6D-CB0E-478E-A8B3-53DA0493B010}"/>
              </a:ext>
            </a:extLst>
          </p:cNvPr>
          <p:cNvSpPr txBox="1"/>
          <p:nvPr/>
        </p:nvSpPr>
        <p:spPr>
          <a:xfrm>
            <a:off x="2255520" y="4022774"/>
            <a:ext cx="9603688" cy="1384995"/>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Bối cảnh riêng: </a:t>
            </a:r>
            <a:r>
              <a:rPr lang="de-DE" sz="2800" dirty="0">
                <a:effectLst/>
                <a:latin typeface="Times New Roman" panose="02020603050405020304" pitchFamily="18" charset="0"/>
                <a:ea typeface="Times New Roman" panose="02020603050405020304" pitchFamily="18" charset="0"/>
              </a:rPr>
              <a:t>Ban đêm ở lều của chú Võ Tòng trong rừng U </a:t>
            </a:r>
            <a:r>
              <a:rPr lang="de-DE" sz="2800" dirty="0" smtClean="0">
                <a:effectLst/>
                <a:latin typeface="Times New Roman" panose="02020603050405020304" pitchFamily="18" charset="0"/>
                <a:ea typeface="Times New Roman" panose="02020603050405020304" pitchFamily="18" charset="0"/>
              </a:rPr>
              <a:t>Minh - </a:t>
            </a:r>
            <a:r>
              <a:rPr lang="de-DE" sz="2800" dirty="0">
                <a:effectLst/>
                <a:latin typeface="Times New Roman" panose="02020603050405020304" pitchFamily="18" charset="0"/>
                <a:ea typeface="Times New Roman" panose="02020603050405020304" pitchFamily="18" charset="0"/>
              </a:rPr>
              <a:t>nơi diễn ra cuộc trò chuyện của </a:t>
            </a:r>
            <a:r>
              <a:rPr lang="de-DE" sz="2800" dirty="0">
                <a:latin typeface="Times New Roman" panose="02020603050405020304" pitchFamily="18" charset="0"/>
                <a:ea typeface="Times New Roman" panose="02020603050405020304" pitchFamily="18" charset="0"/>
              </a:rPr>
              <a:t>ô</a:t>
            </a:r>
            <a:r>
              <a:rPr lang="de-DE" sz="2800" dirty="0" smtClean="0">
                <a:effectLst/>
                <a:latin typeface="Times New Roman" panose="02020603050405020304" pitchFamily="18" charset="0"/>
                <a:ea typeface="Times New Roman" panose="02020603050405020304" pitchFamily="18" charset="0"/>
              </a:rPr>
              <a:t>ng </a:t>
            </a:r>
            <a:r>
              <a:rPr lang="de-DE" sz="2800" dirty="0">
                <a:effectLst/>
                <a:latin typeface="Times New Roman" panose="02020603050405020304" pitchFamily="18" charset="0"/>
                <a:ea typeface="Times New Roman" panose="02020603050405020304" pitchFamily="18" charset="0"/>
              </a:rPr>
              <a:t>Hai và chú Võ Tòng bàn về việc đánh giặc.</a:t>
            </a:r>
            <a:endParaRPr lang="en-US" sz="28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xmlns="" id="{EC1D585E-EF91-4FC9-8461-710A34E86662}"/>
              </a:ext>
            </a:extLst>
          </p:cNvPr>
          <p:cNvSpPr txBox="1"/>
          <p:nvPr/>
        </p:nvSpPr>
        <p:spPr>
          <a:xfrm>
            <a:off x="2255520" y="5640219"/>
            <a:ext cx="9603688"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 Ngôi thứ nhất: Nhân vật </a:t>
            </a:r>
            <a:r>
              <a:rPr lang="de-DE" sz="2800" dirty="0" smtClean="0">
                <a:effectLst/>
                <a:latin typeface="Times New Roman" panose="02020603050405020304" pitchFamily="18" charset="0"/>
                <a:ea typeface="Times New Roman" panose="02020603050405020304" pitchFamily="18" charset="0"/>
              </a:rPr>
              <a:t>An.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 Ngôi thứ 3 (tác giả</a:t>
            </a:r>
            <a:r>
              <a:rPr lang="de-DE" sz="2800" dirty="0" smtClean="0">
                <a:solidFill>
                  <a:srgbClr val="000000"/>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19" name="Octagon 18">
            <a:extLst>
              <a:ext uri="{FF2B5EF4-FFF2-40B4-BE49-F238E27FC236}">
                <a16:creationId xmlns:a16="http://schemas.microsoft.com/office/drawing/2014/main" xmlns="" id="{A6E06084-28B3-43ED-ABC2-85A970583174}"/>
              </a:ext>
            </a:extLst>
          </p:cNvPr>
          <p:cNvSpPr/>
          <p:nvPr/>
        </p:nvSpPr>
        <p:spPr>
          <a:xfrm>
            <a:off x="159294" y="1769306"/>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Sự kiện chính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20" name="Octagon 19">
            <a:extLst>
              <a:ext uri="{FF2B5EF4-FFF2-40B4-BE49-F238E27FC236}">
                <a16:creationId xmlns:a16="http://schemas.microsoft.com/office/drawing/2014/main" xmlns="" id="{D0E50B52-7847-4ED2-ABD5-32C0F58A8849}"/>
              </a:ext>
            </a:extLst>
          </p:cNvPr>
          <p:cNvSpPr/>
          <p:nvPr/>
        </p:nvSpPr>
        <p:spPr>
          <a:xfrm>
            <a:off x="164426" y="516287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Ngôi kể</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xmlns="" id="{1A64339E-4F4F-44BB-A6E4-A5A5C4B52422}"/>
              </a:ext>
            </a:extLst>
          </p:cNvPr>
          <p:cNvSpPr txBox="1"/>
          <p:nvPr/>
        </p:nvSpPr>
        <p:spPr>
          <a:xfrm>
            <a:off x="2255520" y="3281100"/>
            <a:ext cx="9603688"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Bối cảnh chung: </a:t>
            </a:r>
            <a:r>
              <a:rPr lang="de-DE" sz="2800" dirty="0">
                <a:effectLst/>
                <a:latin typeface="Times New Roman" panose="02020603050405020304" pitchFamily="18" charset="0"/>
                <a:ea typeface="Times New Roman" panose="02020603050405020304" pitchFamily="18" charset="0"/>
              </a:rPr>
              <a:t>Cuộc kháng chiến chống thực dân </a:t>
            </a:r>
            <a:r>
              <a:rPr lang="de-DE" sz="2800" dirty="0" smtClean="0">
                <a:effectLst/>
                <a:latin typeface="Times New Roman" panose="02020603050405020304" pitchFamily="18" charset="0"/>
                <a:ea typeface="Times New Roman" panose="02020603050405020304" pitchFamily="18" charset="0"/>
              </a:rPr>
              <a:t>Pháp.</a:t>
            </a:r>
            <a:endParaRPr lang="en-US" sz="2800" dirty="0">
              <a:effectLst/>
              <a:latin typeface="Times New Roman" panose="02020603050405020304" pitchFamily="18" charset="0"/>
              <a:ea typeface="Times New Roman" panose="02020603050405020304" pitchFamily="18" charset="0"/>
            </a:endParaRPr>
          </a:p>
        </p:txBody>
      </p:sp>
      <p:sp>
        <p:nvSpPr>
          <p:cNvPr id="23" name="Octagon 22">
            <a:extLst>
              <a:ext uri="{FF2B5EF4-FFF2-40B4-BE49-F238E27FC236}">
                <a16:creationId xmlns:a16="http://schemas.microsoft.com/office/drawing/2014/main" xmlns="" id="{CEE056C6-D2DA-4382-BAAE-2861A5D42158}"/>
              </a:ext>
            </a:extLst>
          </p:cNvPr>
          <p:cNvSpPr/>
          <p:nvPr/>
        </p:nvSpPr>
        <p:spPr>
          <a:xfrm>
            <a:off x="164426" y="3411518"/>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Bối cảnh</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2" name="TextBox 5">
            <a:extLst>
              <a:ext uri="{FF2B5EF4-FFF2-40B4-BE49-F238E27FC236}">
                <a16:creationId xmlns:a16="http://schemas.microsoft.com/office/drawing/2014/main" xmlns="" id="{B9600F0D-8E8C-5625-137C-299A8A5F0D41}"/>
              </a:ext>
            </a:extLst>
          </p:cNvPr>
          <p:cNvSpPr txBox="1"/>
          <p:nvPr/>
        </p:nvSpPr>
        <p:spPr>
          <a:xfrm>
            <a:off x="901700" y="1288214"/>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3" name="TextBox 7">
            <a:extLst>
              <a:ext uri="{FF2B5EF4-FFF2-40B4-BE49-F238E27FC236}">
                <a16:creationId xmlns:a16="http://schemas.microsoft.com/office/drawing/2014/main" xmlns="" id="{F32E4F59-959A-1E67-BB2D-3490D94C8896}"/>
              </a:ext>
            </a:extLst>
          </p:cNvPr>
          <p:cNvSpPr txBox="1"/>
          <p:nvPr/>
        </p:nvSpPr>
        <p:spPr>
          <a:xfrm>
            <a:off x="876611" y="793653"/>
            <a:ext cx="8605520" cy="584775"/>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Người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4" name="TextBox 16">
            <a:extLst>
              <a:ext uri="{FF2B5EF4-FFF2-40B4-BE49-F238E27FC236}">
                <a16:creationId xmlns:a16="http://schemas.microsoft.com/office/drawing/2014/main" xmlns="" id="{DDF74515-96B2-B7CE-8FF2-1C62BB8B47E8}"/>
              </a:ext>
            </a:extLst>
          </p:cNvPr>
          <p:cNvSpPr txBox="1"/>
          <p:nvPr/>
        </p:nvSpPr>
        <p:spPr>
          <a:xfrm>
            <a:off x="901700" y="189450"/>
            <a:ext cx="5513388"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a:t>
            </a:r>
            <a:r>
              <a:rPr lang="de-DE" sz="4000" b="1" dirty="0" smtClean="0">
                <a:solidFill>
                  <a:schemeClr val="bg1"/>
                </a:solidFill>
                <a:latin typeface="Times New Roman" panose="02020603050405020304" pitchFamily="18" charset="0"/>
                <a:ea typeface="Times New Roman" panose="02020603050405020304" pitchFamily="18" charset="0"/>
              </a:rPr>
              <a:t>Đọc - </a:t>
            </a:r>
            <a:r>
              <a:rPr lang="de-DE" sz="4000" b="1" dirty="0" smtClean="0">
                <a:solidFill>
                  <a:schemeClr val="bg1"/>
                </a:solidFill>
                <a:effectLst/>
                <a:latin typeface="Times New Roman" panose="02020603050405020304" pitchFamily="18" charset="0"/>
                <a:ea typeface="Times New Roman" panose="02020603050405020304" pitchFamily="18" charset="0"/>
              </a:rPr>
              <a:t>Tìm </a:t>
            </a:r>
            <a:r>
              <a:rPr lang="de-DE" sz="4000" b="1" dirty="0">
                <a:solidFill>
                  <a:schemeClr val="bg1"/>
                </a:solidFill>
                <a:effectLst/>
                <a:latin typeface="Times New Roman" panose="02020603050405020304" pitchFamily="18" charset="0"/>
                <a:ea typeface="Times New Roman" panose="02020603050405020304" pitchFamily="18" charset="0"/>
              </a:rPr>
              <a:t>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cxnSp>
        <p:nvCxnSpPr>
          <p:cNvPr id="18" name="Đường kết nối Mũi tên Thẳng 17">
            <a:extLst>
              <a:ext uri="{FF2B5EF4-FFF2-40B4-BE49-F238E27FC236}">
                <a16:creationId xmlns:a16="http://schemas.microsoft.com/office/drawing/2014/main" xmlns="" id="{FA2C9ACF-1F3D-8BFF-E212-98C1D1D12127}"/>
              </a:ext>
            </a:extLst>
          </p:cNvPr>
          <p:cNvCxnSpPr>
            <a:cxnSpLocks/>
          </p:cNvCxnSpPr>
          <p:nvPr/>
        </p:nvCxnSpPr>
        <p:spPr>
          <a:xfrm>
            <a:off x="1825586" y="2489684"/>
            <a:ext cx="436050"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xmlns="" id="{9A0A7F92-58A7-2334-07CD-4B94EFE667EB}"/>
              </a:ext>
            </a:extLst>
          </p:cNvPr>
          <p:cNvCxnSpPr>
            <a:cxnSpLocks/>
            <a:endCxn id="22" idx="1"/>
          </p:cNvCxnSpPr>
          <p:nvPr/>
        </p:nvCxnSpPr>
        <p:spPr>
          <a:xfrm flipV="1">
            <a:off x="1825586" y="3542710"/>
            <a:ext cx="429934" cy="61879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xmlns="" id="{D9F8B595-AFB6-C06E-91D1-43AC074DCD99}"/>
              </a:ext>
            </a:extLst>
          </p:cNvPr>
          <p:cNvCxnSpPr>
            <a:cxnSpLocks/>
            <a:endCxn id="8" idx="1"/>
          </p:cNvCxnSpPr>
          <p:nvPr/>
        </p:nvCxnSpPr>
        <p:spPr>
          <a:xfrm>
            <a:off x="1825586" y="4161507"/>
            <a:ext cx="429934" cy="553765"/>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5" name="Đường kết nối Mũi tên Thẳng 24">
            <a:extLst>
              <a:ext uri="{FF2B5EF4-FFF2-40B4-BE49-F238E27FC236}">
                <a16:creationId xmlns:a16="http://schemas.microsoft.com/office/drawing/2014/main" xmlns="" id="{56AE6746-B57B-9E68-E5AB-8FCEAB89D7CC}"/>
              </a:ext>
            </a:extLst>
          </p:cNvPr>
          <p:cNvCxnSpPr>
            <a:cxnSpLocks/>
          </p:cNvCxnSpPr>
          <p:nvPr/>
        </p:nvCxnSpPr>
        <p:spPr>
          <a:xfrm>
            <a:off x="1825586" y="5927010"/>
            <a:ext cx="492397" cy="0"/>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085392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arn(inVertical)">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9" grpId="0" animBg="1"/>
      <p:bldP spid="20" grpId="0" animBg="1"/>
      <p:bldP spid="22"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2B30A7B-9972-48BB-B3AF-B4C96364C730}"/>
              </a:ext>
            </a:extLst>
          </p:cNvPr>
          <p:cNvSpPr txBox="1"/>
          <p:nvPr/>
        </p:nvSpPr>
        <p:spPr>
          <a:xfrm>
            <a:off x="2397760" y="4968571"/>
            <a:ext cx="9225280" cy="523220"/>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a:t>
            </a:r>
            <a:r>
              <a:rPr lang="vi-VN" sz="2800" dirty="0">
                <a:effectLst/>
                <a:latin typeface="Times New Roman" panose="02020603050405020304" pitchFamily="18" charset="0"/>
                <a:ea typeface="Times New Roman" panose="02020603050405020304" pitchFamily="18" charset="0"/>
              </a:rPr>
              <a:t> 3 (</a:t>
            </a:r>
            <a:r>
              <a:rPr lang="de-DE" sz="2800" dirty="0">
                <a:effectLst/>
                <a:latin typeface="Times New Roman" panose="02020603050405020304" pitchFamily="18" charset="0"/>
                <a:ea typeface="Times New Roman" panose="02020603050405020304" pitchFamily="18" charset="0"/>
              </a:rPr>
              <a:t>Đoạn </a:t>
            </a:r>
            <a:r>
              <a:rPr lang="vi-VN" sz="2800" dirty="0">
                <a:effectLst/>
                <a:latin typeface="Times New Roman" panose="02020603050405020304" pitchFamily="18" charset="0"/>
                <a:ea typeface="Times New Roman" panose="02020603050405020304" pitchFamily="18" charset="0"/>
              </a:rPr>
              <a:t>5): Cảnh chia tay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8" name="Octagon 7">
            <a:extLst>
              <a:ext uri="{FF2B5EF4-FFF2-40B4-BE49-F238E27FC236}">
                <a16:creationId xmlns:a16="http://schemas.microsoft.com/office/drawing/2014/main" xmlns="" id="{9D05414B-DF21-4D26-B6BB-A210B7BDA459}"/>
              </a:ext>
            </a:extLst>
          </p:cNvPr>
          <p:cNvSpPr/>
          <p:nvPr/>
        </p:nvSpPr>
        <p:spPr>
          <a:xfrm>
            <a:off x="172720" y="3232351"/>
            <a:ext cx="1661160" cy="1528264"/>
          </a:xfrm>
          <a:prstGeom prst="octagon">
            <a:avLst/>
          </a:prstGeom>
          <a:solidFill>
            <a:srgbClr val="3DAF4F"/>
          </a:solidFill>
        </p:spPr>
        <p:style>
          <a:lnRef idx="1">
            <a:schemeClr val="accent4"/>
          </a:lnRef>
          <a:fillRef idx="2">
            <a:schemeClr val="accent4"/>
          </a:fillRef>
          <a:effectRef idx="1">
            <a:schemeClr val="accent4"/>
          </a:effectRef>
          <a:fontRef idx="minor">
            <a:schemeClr val="dk1"/>
          </a:fontRef>
        </p:style>
        <p:txBody>
          <a:bodyPr rtlCol="0" anchor="ctr"/>
          <a:lstStyle/>
          <a:p>
            <a:pPr marL="0" marR="0" algn="ctr">
              <a:spcBef>
                <a:spcPts val="600"/>
              </a:spcBef>
              <a:spcAft>
                <a:spcPts val="0"/>
              </a:spcAft>
            </a:pPr>
            <a:r>
              <a:rPr lang="de-DE" sz="3200" b="1" dirty="0">
                <a:solidFill>
                  <a:schemeClr val="bg1"/>
                </a:solidFill>
                <a:effectLst/>
                <a:latin typeface="Times New Roman" panose="02020603050405020304" pitchFamily="18" charset="0"/>
                <a:ea typeface="Times New Roman" panose="02020603050405020304" pitchFamily="18" charset="0"/>
              </a:rPr>
              <a:t>Bố cục</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xmlns="" id="{4A043D81-647D-4D34-B8CA-02C2C0F5F900}"/>
              </a:ext>
            </a:extLst>
          </p:cNvPr>
          <p:cNvSpPr txBox="1"/>
          <p:nvPr/>
        </p:nvSpPr>
        <p:spPr>
          <a:xfrm>
            <a:off x="2397760" y="2388419"/>
            <a:ext cx="9225280"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a:t>
            </a:r>
            <a:r>
              <a:rPr lang="vi-VN" sz="2800" dirty="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1</a:t>
            </a:r>
            <a:r>
              <a:rPr lang="en-US" sz="2800" dirty="0" smtClean="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Đoạn 1</a:t>
            </a:r>
            <a:r>
              <a:rPr lang="vi-VN" sz="2800" dirty="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 Bối</a:t>
            </a:r>
            <a:r>
              <a:rPr lang="vi-VN" sz="2800" dirty="0">
                <a:effectLst/>
                <a:latin typeface="Times New Roman" panose="02020603050405020304" pitchFamily="18" charset="0"/>
                <a:ea typeface="Times New Roman" panose="02020603050405020304" pitchFamily="18" charset="0"/>
              </a:rPr>
              <a:t> cảnh cuộc gặp gỡ của An và tía nuôi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xmlns="" id="{29E4E5EF-2541-4E43-A927-777FF1C065AB}"/>
              </a:ext>
            </a:extLst>
          </p:cNvPr>
          <p:cNvSpPr txBox="1"/>
          <p:nvPr/>
        </p:nvSpPr>
        <p:spPr>
          <a:xfrm>
            <a:off x="2427722" y="3815384"/>
            <a:ext cx="9225280" cy="954107"/>
          </a:xfrm>
          <a:prstGeom prst="rect">
            <a:avLst/>
          </a:prstGeom>
          <a:noFill/>
          <a:ln w="38100">
            <a:solidFill>
              <a:srgbClr val="008000"/>
            </a:solidFill>
          </a:ln>
        </p:spPr>
        <p:txBody>
          <a:bodyPr wrap="square">
            <a:spAutoFit/>
          </a:bodyPr>
          <a:lstStyle/>
          <a:p>
            <a:pPr marL="0" marR="0" algn="just">
              <a:spcBef>
                <a:spcPts val="600"/>
              </a:spcBef>
              <a:spcAft>
                <a:spcPts val="0"/>
              </a:spcAft>
            </a:pPr>
            <a:r>
              <a:rPr lang="de-DE" sz="2800" dirty="0">
                <a:effectLst/>
                <a:latin typeface="Times New Roman" panose="02020603050405020304" pitchFamily="18" charset="0"/>
                <a:ea typeface="Times New Roman" panose="02020603050405020304" pitchFamily="18" charset="0"/>
              </a:rPr>
              <a:t>Phần </a:t>
            </a:r>
            <a:r>
              <a:rPr lang="vi-VN" sz="2800" dirty="0" smtClean="0">
                <a:effectLst/>
                <a:latin typeface="Times New Roman" panose="02020603050405020304" pitchFamily="18" charset="0"/>
                <a:ea typeface="Times New Roman" panose="02020603050405020304" pitchFamily="18" charset="0"/>
              </a:rPr>
              <a:t>2</a:t>
            </a:r>
            <a:r>
              <a:rPr lang="en-US" sz="2800" dirty="0" smtClean="0">
                <a:effectLst/>
                <a:latin typeface="Times New Roman" panose="02020603050405020304" pitchFamily="18" charset="0"/>
                <a:ea typeface="Times New Roman" panose="02020603050405020304" pitchFamily="18" charset="0"/>
              </a:rPr>
              <a:t> </a:t>
            </a:r>
            <a:r>
              <a:rPr lang="vi-VN" sz="2800" dirty="0" smtClean="0">
                <a:effectLst/>
                <a:latin typeface="Times New Roman" panose="02020603050405020304" pitchFamily="18" charset="0"/>
                <a:ea typeface="Times New Roman" panose="02020603050405020304" pitchFamily="18" charset="0"/>
              </a:rPr>
              <a:t>(</a:t>
            </a:r>
            <a:r>
              <a:rPr lang="de-DE" sz="2800" dirty="0">
                <a:effectLst/>
                <a:latin typeface="Times New Roman" panose="02020603050405020304" pitchFamily="18" charset="0"/>
                <a:ea typeface="Times New Roman" panose="02020603050405020304" pitchFamily="18" charset="0"/>
              </a:rPr>
              <a:t>Đoạn</a:t>
            </a:r>
            <a:r>
              <a:rPr lang="vi-VN" sz="2800" dirty="0">
                <a:effectLst/>
                <a:latin typeface="Times New Roman" panose="02020603050405020304" pitchFamily="18" charset="0"/>
                <a:ea typeface="Times New Roman" panose="02020603050405020304" pitchFamily="18" charset="0"/>
              </a:rPr>
              <a:t> 2,3,4): Cuộc trò chuyện gặp gỡ với chú Võ Tòng.</a:t>
            </a:r>
            <a:endParaRPr lang="en-US" sz="2800" dirty="0">
              <a:effectLst/>
              <a:latin typeface="Times New Roman" panose="02020603050405020304" pitchFamily="18" charset="0"/>
              <a:ea typeface="Times New Roman" panose="02020603050405020304" pitchFamily="18" charset="0"/>
            </a:endParaRPr>
          </a:p>
        </p:txBody>
      </p:sp>
      <p:sp>
        <p:nvSpPr>
          <p:cNvPr id="9" name="TextBox 5">
            <a:extLst>
              <a:ext uri="{FF2B5EF4-FFF2-40B4-BE49-F238E27FC236}">
                <a16:creationId xmlns:a16="http://schemas.microsoft.com/office/drawing/2014/main" xmlns="" id="{9593A0E7-D714-3C66-378A-3584930F225A}"/>
              </a:ext>
            </a:extLst>
          </p:cNvPr>
          <p:cNvSpPr txBox="1"/>
          <p:nvPr/>
        </p:nvSpPr>
        <p:spPr>
          <a:xfrm>
            <a:off x="751529" y="1424972"/>
            <a:ext cx="6096000"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effectLst/>
                <a:latin typeface="Times New Roman" panose="02020603050405020304" pitchFamily="18" charset="0"/>
                <a:ea typeface="Times New Roman" panose="02020603050405020304" pitchFamily="18" charset="0"/>
              </a:rPr>
              <a:t>b</a:t>
            </a:r>
            <a:r>
              <a:rPr lang="vi-VN" sz="2800" b="1" dirty="0">
                <a:solidFill>
                  <a:srgbClr val="008000"/>
                </a:solidFill>
                <a:effectLst/>
                <a:latin typeface="Times New Roman" panose="02020603050405020304" pitchFamily="18" charset="0"/>
                <a:ea typeface="Times New Roman" panose="02020603050405020304" pitchFamily="18" charset="0"/>
              </a:rPr>
              <a:t>. Tìm hiểu chung</a:t>
            </a:r>
            <a:r>
              <a:rPr lang="de-DE" sz="2800" b="1" dirty="0">
                <a:solidFill>
                  <a:srgbClr val="008000"/>
                </a:solidFill>
                <a:effectLst/>
                <a:latin typeface="Times New Roman" panose="02020603050405020304" pitchFamily="18" charset="0"/>
                <a:ea typeface="Times New Roman" panose="02020603050405020304" pitchFamily="18" charset="0"/>
              </a:rPr>
              <a:t> văn bản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sp>
        <p:nvSpPr>
          <p:cNvPr id="11" name="TextBox 7">
            <a:extLst>
              <a:ext uri="{FF2B5EF4-FFF2-40B4-BE49-F238E27FC236}">
                <a16:creationId xmlns:a16="http://schemas.microsoft.com/office/drawing/2014/main" xmlns="" id="{0F2E2DFF-1D4F-0972-3CB6-839E890AEB3E}"/>
              </a:ext>
            </a:extLst>
          </p:cNvPr>
          <p:cNvSpPr txBox="1"/>
          <p:nvPr/>
        </p:nvSpPr>
        <p:spPr>
          <a:xfrm>
            <a:off x="726440" y="891576"/>
            <a:ext cx="8605520" cy="584775"/>
          </a:xfrm>
          <a:prstGeom prst="rect">
            <a:avLst/>
          </a:prstGeom>
          <a:noFill/>
        </p:spPr>
        <p:txBody>
          <a:bodyPr wrap="square">
            <a:spAutoFit/>
          </a:bodyPr>
          <a:lstStyle/>
          <a:p>
            <a:pPr marL="0" marR="0" algn="just">
              <a:spcBef>
                <a:spcPts val="0"/>
              </a:spcBef>
              <a:spcAft>
                <a:spcPts val="0"/>
              </a:spcAf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3. Văn bản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a:t>
            </a:r>
            <a:r>
              <a:rPr lang="de-DE" sz="3200" b="1" i="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Người </a:t>
            </a:r>
            <a:r>
              <a:rPr lang="de-DE" sz="3200" b="1" i="1" dirty="0">
                <a:solidFill>
                  <a:schemeClr val="tx1">
                    <a:lumMod val="95000"/>
                    <a:lumOff val="5000"/>
                  </a:schemeClr>
                </a:solidFill>
                <a:effectLst/>
                <a:latin typeface="Times New Roman" panose="02020603050405020304" pitchFamily="18" charset="0"/>
                <a:ea typeface="Times New Roman" panose="02020603050405020304" pitchFamily="18" charset="0"/>
              </a:rPr>
              <a:t>đàn ông cô độc giữa rừng</a:t>
            </a: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a:t>
            </a:r>
            <a:endParaRPr lang="en-US" sz="3200" dirty="0">
              <a:solidFill>
                <a:schemeClr val="tx1">
                  <a:lumMod val="95000"/>
                  <a:lumOff val="5000"/>
                </a:schemeClr>
              </a:solidFill>
              <a:effectLst/>
              <a:latin typeface="Times New Roman" panose="02020603050405020304" pitchFamily="18" charset="0"/>
              <a:ea typeface="Times New Roman" panose="02020603050405020304" pitchFamily="18" charset="0"/>
            </a:endParaRPr>
          </a:p>
        </p:txBody>
      </p:sp>
      <p:sp>
        <p:nvSpPr>
          <p:cNvPr id="13" name="TextBox 16">
            <a:extLst>
              <a:ext uri="{FF2B5EF4-FFF2-40B4-BE49-F238E27FC236}">
                <a16:creationId xmlns:a16="http://schemas.microsoft.com/office/drawing/2014/main" xmlns="" id="{7AB7FF35-BDC4-8383-2BB0-976250AAC455}"/>
              </a:ext>
            </a:extLst>
          </p:cNvPr>
          <p:cNvSpPr txBox="1"/>
          <p:nvPr/>
        </p:nvSpPr>
        <p:spPr>
          <a:xfrm>
            <a:off x="751529" y="161339"/>
            <a:ext cx="4277671" cy="707886"/>
          </a:xfrm>
          <a:prstGeom prst="rect">
            <a:avLst/>
          </a:prstGeom>
          <a:solidFill>
            <a:srgbClr val="05D805"/>
          </a:solidFill>
        </p:spPr>
        <p:txBody>
          <a:bodyPr wrap="square">
            <a:spAutoFit/>
          </a:bodyPr>
          <a:lstStyle/>
          <a:p>
            <a:pPr marL="0" marR="0" algn="just">
              <a:spcBef>
                <a:spcPts val="0"/>
              </a:spcBef>
              <a:spcAft>
                <a:spcPts val="0"/>
              </a:spcAft>
              <a:tabLst>
                <a:tab pos="1386840" algn="l"/>
              </a:tabLst>
            </a:pPr>
            <a:r>
              <a:rPr lang="de-DE" sz="4000" b="1" dirty="0">
                <a:solidFill>
                  <a:schemeClr val="bg1"/>
                </a:solidFill>
                <a:effectLst/>
                <a:latin typeface="Times New Roman" panose="02020603050405020304" pitchFamily="18" charset="0"/>
                <a:ea typeface="Times New Roman" panose="02020603050405020304" pitchFamily="18" charset="0"/>
              </a:rPr>
              <a:t>II. Tìm hiểu chung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cxnSp>
        <p:nvCxnSpPr>
          <p:cNvPr id="14" name="Đường kết nối Mũi tên Thẳng 13">
            <a:extLst>
              <a:ext uri="{FF2B5EF4-FFF2-40B4-BE49-F238E27FC236}">
                <a16:creationId xmlns:a16="http://schemas.microsoft.com/office/drawing/2014/main" xmlns="" id="{5090001F-9822-7AB5-C624-F182B8DAFDE4}"/>
              </a:ext>
            </a:extLst>
          </p:cNvPr>
          <p:cNvCxnSpPr>
            <a:cxnSpLocks/>
            <a:endCxn id="10" idx="1"/>
          </p:cNvCxnSpPr>
          <p:nvPr/>
        </p:nvCxnSpPr>
        <p:spPr>
          <a:xfrm flipV="1">
            <a:off x="1833880" y="2865473"/>
            <a:ext cx="563880" cy="118581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5" name="Đường kết nối Mũi tên Thẳng 14">
            <a:extLst>
              <a:ext uri="{FF2B5EF4-FFF2-40B4-BE49-F238E27FC236}">
                <a16:creationId xmlns:a16="http://schemas.microsoft.com/office/drawing/2014/main" xmlns="" id="{4CA6ED75-79B3-043B-E040-F5413A2E1B36}"/>
              </a:ext>
            </a:extLst>
          </p:cNvPr>
          <p:cNvCxnSpPr>
            <a:cxnSpLocks/>
            <a:endCxn id="12" idx="1"/>
          </p:cNvCxnSpPr>
          <p:nvPr/>
        </p:nvCxnSpPr>
        <p:spPr>
          <a:xfrm>
            <a:off x="1833880" y="4041730"/>
            <a:ext cx="593842" cy="250708"/>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8" name="Đường kết nối Mũi tên Thẳng 17">
            <a:extLst>
              <a:ext uri="{FF2B5EF4-FFF2-40B4-BE49-F238E27FC236}">
                <a16:creationId xmlns:a16="http://schemas.microsoft.com/office/drawing/2014/main" xmlns="" id="{A48BF7A8-CB0A-B2CB-DA30-5556315DDB8A}"/>
              </a:ext>
            </a:extLst>
          </p:cNvPr>
          <p:cNvCxnSpPr>
            <a:cxnSpLocks/>
            <a:endCxn id="4" idx="1"/>
          </p:cNvCxnSpPr>
          <p:nvPr/>
        </p:nvCxnSpPr>
        <p:spPr>
          <a:xfrm>
            <a:off x="1848861" y="4076994"/>
            <a:ext cx="548899" cy="1153187"/>
          </a:xfrm>
          <a:prstGeom prst="straightConnector1">
            <a:avLst/>
          </a:prstGeom>
          <a:ln w="57150">
            <a:solidFill>
              <a:srgbClr val="05D805"/>
            </a:solidFill>
            <a:tailEnd type="triangle"/>
          </a:ln>
        </p:spPr>
        <p:style>
          <a:lnRef idx="1">
            <a:schemeClr val="accent1"/>
          </a:lnRef>
          <a:fillRef idx="0">
            <a:schemeClr val="accent1"/>
          </a:fillRef>
          <a:effectRef idx="0">
            <a:schemeClr val="accent1"/>
          </a:effectRef>
          <a:fontRef idx="minor">
            <a:schemeClr val="tx1"/>
          </a:fontRef>
        </p:style>
      </p:cxnSp>
      <p:pic>
        <p:nvPicPr>
          <p:cNvPr id="16" name="Hình ảnh 15">
            <a:extLst>
              <a:ext uri="{FF2B5EF4-FFF2-40B4-BE49-F238E27FC236}">
                <a16:creationId xmlns:a16="http://schemas.microsoft.com/office/drawing/2014/main" xmlns="" id="{7F3A5336-8CE5-010A-E71F-7DB717AC5A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extLst>
      <p:ext uri="{BB962C8B-B14F-4D97-AF65-F5344CB8AC3E}">
        <p14:creationId xmlns:p14="http://schemas.microsoft.com/office/powerpoint/2010/main" val="7478190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49">
            <a:extLst>
              <a:ext uri="{FF2B5EF4-FFF2-40B4-BE49-F238E27FC236}">
                <a16:creationId xmlns:a16="http://schemas.microsoft.com/office/drawing/2014/main" xmlns="" id="{FF863F7E-5009-4055-96E2-7518EA0A1048}"/>
              </a:ext>
            </a:extLst>
          </p:cNvPr>
          <p:cNvSpPr/>
          <p:nvPr/>
        </p:nvSpPr>
        <p:spPr>
          <a:xfrm>
            <a:off x="6219126" y="2128971"/>
            <a:ext cx="5657088" cy="893364"/>
          </a:xfrm>
          <a:prstGeom prst="roundRect">
            <a:avLst>
              <a:gd name="adj" fmla="val 40550"/>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HÌNH THÀNH KIẾN THỨC</a:t>
            </a:r>
          </a:p>
        </p:txBody>
      </p:sp>
      <p:sp>
        <p:nvSpPr>
          <p:cNvPr id="51" name="Rectangle: Rounded Corners 50">
            <a:extLst>
              <a:ext uri="{FF2B5EF4-FFF2-40B4-BE49-F238E27FC236}">
                <a16:creationId xmlns:a16="http://schemas.microsoft.com/office/drawing/2014/main" xmlns="" id="{6CF8B5DE-F53F-4E2C-A5A8-8B5959A4EFA3}"/>
              </a:ext>
            </a:extLst>
          </p:cNvPr>
          <p:cNvSpPr/>
          <p:nvPr/>
        </p:nvSpPr>
        <p:spPr>
          <a:xfrm>
            <a:off x="5892664" y="618671"/>
            <a:ext cx="5657088" cy="893364"/>
          </a:xfrm>
          <a:prstGeom prst="roundRect">
            <a:avLst>
              <a:gd name="adj" fmla="val 40550"/>
            </a:avLst>
          </a:prstGeom>
          <a:solidFill>
            <a:srgbClr val="4D9F1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HOẠT ĐỘNG </a:t>
            </a:r>
            <a:r>
              <a:rPr lang="en-US" sz="2800" b="1" dirty="0" smtClean="0">
                <a:latin typeface="Times New Roman" panose="02020603050405020304" pitchFamily="18" charset="0"/>
                <a:cs typeface="Times New Roman" panose="02020603050405020304" pitchFamily="18" charset="0"/>
              </a:rPr>
              <a:t>KHỞI ĐỘNG</a:t>
            </a:r>
            <a:endParaRPr lang="en-US" sz="2800" b="1" dirty="0">
              <a:latin typeface="Times New Roman" panose="02020603050405020304" pitchFamily="18" charset="0"/>
              <a:cs typeface="Times New Roman" panose="02020603050405020304" pitchFamily="18" charset="0"/>
            </a:endParaRPr>
          </a:p>
        </p:txBody>
      </p:sp>
      <p:sp>
        <p:nvSpPr>
          <p:cNvPr id="52" name="Rectangle: Rounded Corners 51">
            <a:extLst>
              <a:ext uri="{FF2B5EF4-FFF2-40B4-BE49-F238E27FC236}">
                <a16:creationId xmlns:a16="http://schemas.microsoft.com/office/drawing/2014/main" xmlns="" id="{754A48FE-97B5-4757-84CC-13917B508B4D}"/>
              </a:ext>
            </a:extLst>
          </p:cNvPr>
          <p:cNvSpPr/>
          <p:nvPr/>
        </p:nvSpPr>
        <p:spPr>
          <a:xfrm>
            <a:off x="6064059" y="5372258"/>
            <a:ext cx="5657088" cy="893364"/>
          </a:xfrm>
          <a:prstGeom prst="roundRect">
            <a:avLst>
              <a:gd name="adj" fmla="val 40550"/>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53" name="Rectangle: Rounded Corners 52">
            <a:extLst>
              <a:ext uri="{FF2B5EF4-FFF2-40B4-BE49-F238E27FC236}">
                <a16:creationId xmlns:a16="http://schemas.microsoft.com/office/drawing/2014/main" xmlns="" id="{32E49869-9EC0-4CD1-B602-7E259625F1BC}"/>
              </a:ext>
            </a:extLst>
          </p:cNvPr>
          <p:cNvSpPr/>
          <p:nvPr/>
        </p:nvSpPr>
        <p:spPr>
          <a:xfrm>
            <a:off x="6262996" y="3891332"/>
            <a:ext cx="5657088" cy="893364"/>
          </a:xfrm>
          <a:prstGeom prst="roundRect">
            <a:avLst>
              <a:gd name="adj" fmla="val 40550"/>
            </a:avLst>
          </a:prstGeom>
          <a:solidFill>
            <a:srgbClr val="4D9F1F"/>
          </a:solidFill>
          <a:ln>
            <a:solidFill>
              <a:srgbClr val="108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LUYỆN TẬP</a:t>
            </a:r>
          </a:p>
        </p:txBody>
      </p:sp>
      <p:grpSp>
        <p:nvGrpSpPr>
          <p:cNvPr id="13" name="Group 12">
            <a:extLst>
              <a:ext uri="{FF2B5EF4-FFF2-40B4-BE49-F238E27FC236}">
                <a16:creationId xmlns:a16="http://schemas.microsoft.com/office/drawing/2014/main" xmlns="" id="{DE9DEFE9-3A50-4DF7-818E-D96FD1597CC3}"/>
              </a:ext>
            </a:extLst>
          </p:cNvPr>
          <p:cNvGrpSpPr/>
          <p:nvPr/>
        </p:nvGrpSpPr>
        <p:grpSpPr>
          <a:xfrm>
            <a:off x="1659350" y="744970"/>
            <a:ext cx="3017900" cy="5520652"/>
            <a:chOff x="6096000" y="1704908"/>
            <a:chExt cx="1773936" cy="3448184"/>
          </a:xfrm>
        </p:grpSpPr>
        <p:sp>
          <p:nvSpPr>
            <p:cNvPr id="11" name="Freeform: Shape 10">
              <a:extLst>
                <a:ext uri="{FF2B5EF4-FFF2-40B4-BE49-F238E27FC236}">
                  <a16:creationId xmlns:a16="http://schemas.microsoft.com/office/drawing/2014/main" xmlns="" id="{542595D4-C879-4542-A16F-B19BF3B4FD66}"/>
                </a:ext>
              </a:extLst>
            </p:cNvPr>
            <p:cNvSpPr/>
            <p:nvPr/>
          </p:nvSpPr>
          <p:spPr>
            <a:xfrm>
              <a:off x="6096000" y="1704908"/>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55AA25"/>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xmlns="" id="{0E4CF1B5-593C-45B3-AB9D-D80A9528DECA}"/>
                </a:ext>
              </a:extLst>
            </p:cNvPr>
            <p:cNvSpPr/>
            <p:nvPr/>
          </p:nvSpPr>
          <p:spPr>
            <a:xfrm flipV="1">
              <a:off x="6096000" y="3429000"/>
              <a:ext cx="1773936" cy="1724092"/>
            </a:xfrm>
            <a:custGeom>
              <a:avLst/>
              <a:gdLst>
                <a:gd name="connsiteX0" fmla="*/ 0 w 1773936"/>
                <a:gd name="connsiteY0" fmla="*/ 0 h 1724092"/>
                <a:gd name="connsiteX1" fmla="*/ 1773936 w 1773936"/>
                <a:gd name="connsiteY1" fmla="*/ 1724092 h 1724092"/>
                <a:gd name="connsiteX2" fmla="*/ 0 w 1773936"/>
                <a:gd name="connsiteY2" fmla="*/ 1724092 h 1724092"/>
              </a:gdLst>
              <a:ahLst/>
              <a:cxnLst>
                <a:cxn ang="0">
                  <a:pos x="connsiteX0" y="connsiteY0"/>
                </a:cxn>
                <a:cxn ang="0">
                  <a:pos x="connsiteX1" y="connsiteY1"/>
                </a:cxn>
                <a:cxn ang="0">
                  <a:pos x="connsiteX2" y="connsiteY2"/>
                </a:cxn>
              </a:cxnLst>
              <a:rect l="l" t="t" r="r" b="b"/>
              <a:pathLst>
                <a:path w="1773936" h="1724092">
                  <a:moveTo>
                    <a:pt x="0" y="0"/>
                  </a:moveTo>
                  <a:cubicBezTo>
                    <a:pt x="979718" y="0"/>
                    <a:pt x="1773936" y="771902"/>
                    <a:pt x="1773936" y="1724092"/>
                  </a:cubicBezTo>
                  <a:lnTo>
                    <a:pt x="0" y="1724092"/>
                  </a:lnTo>
                  <a:close/>
                </a:path>
              </a:pathLst>
            </a:custGeom>
            <a:solidFill>
              <a:srgbClr val="008000">
                <a:alpha val="87843"/>
              </a:srgbClr>
            </a:solidFill>
            <a:ln>
              <a:noFill/>
            </a:ln>
            <a:effectLst>
              <a:outerShdw blurRad="127000" dist="38100" dir="4920000" sx="99000" sy="99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Arc 13">
            <a:extLst>
              <a:ext uri="{FF2B5EF4-FFF2-40B4-BE49-F238E27FC236}">
                <a16:creationId xmlns:a16="http://schemas.microsoft.com/office/drawing/2014/main" xmlns="" id="{EFABA322-1BBC-45F9-9AB9-F4BAC5A8F216}"/>
              </a:ext>
            </a:extLst>
          </p:cNvPr>
          <p:cNvSpPr/>
          <p:nvPr/>
        </p:nvSpPr>
        <p:spPr>
          <a:xfrm>
            <a:off x="-495300" y="733044"/>
            <a:ext cx="5657088" cy="5596128"/>
          </a:xfrm>
          <a:prstGeom prst="arc">
            <a:avLst>
              <a:gd name="adj1" fmla="val 16200000"/>
              <a:gd name="adj2" fmla="val 541647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xmlns="" id="{D6184CB2-3C21-49C6-9EC3-25727C44028A}"/>
              </a:ext>
            </a:extLst>
          </p:cNvPr>
          <p:cNvSpPr/>
          <p:nvPr/>
        </p:nvSpPr>
        <p:spPr>
          <a:xfrm>
            <a:off x="2162556" y="625906"/>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xmlns="" id="{18838E96-2B95-4E22-9907-505B9E1D9E36}"/>
              </a:ext>
            </a:extLst>
          </p:cNvPr>
          <p:cNvSpPr/>
          <p:nvPr/>
        </p:nvSpPr>
        <p:spPr>
          <a:xfrm>
            <a:off x="2162556" y="6265622"/>
            <a:ext cx="170688" cy="170688"/>
          </a:xfrm>
          <a:prstGeom prst="flowChartConnector">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xmlns="" id="{DB95C84F-EB51-47F0-8277-091A4BF953D5}"/>
              </a:ext>
            </a:extLst>
          </p:cNvPr>
          <p:cNvSpPr/>
          <p:nvPr/>
        </p:nvSpPr>
        <p:spPr>
          <a:xfrm>
            <a:off x="3726372" y="966508"/>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xmlns="" id="{7047DC7A-3CD6-447B-A2D4-A245A371D56C}"/>
              </a:ext>
            </a:extLst>
          </p:cNvPr>
          <p:cNvSpPr/>
          <p:nvPr/>
        </p:nvSpPr>
        <p:spPr>
          <a:xfrm>
            <a:off x="4810771" y="2494531"/>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xmlns="" id="{4930E0A9-C37C-4D7F-B11D-41843EEE2BB6}"/>
              </a:ext>
            </a:extLst>
          </p:cNvPr>
          <p:cNvSpPr/>
          <p:nvPr/>
        </p:nvSpPr>
        <p:spPr>
          <a:xfrm>
            <a:off x="4939713" y="4217564"/>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xmlns="" id="{6F9B827C-A8BA-47CE-8AC7-919F80630B8C}"/>
              </a:ext>
            </a:extLst>
          </p:cNvPr>
          <p:cNvSpPr/>
          <p:nvPr/>
        </p:nvSpPr>
        <p:spPr>
          <a:xfrm>
            <a:off x="3934460" y="5642062"/>
            <a:ext cx="284480" cy="284480"/>
          </a:xfrm>
          <a:prstGeom prst="flowChartConnec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xmlns="" id="{7A6BD19D-14D5-4AF1-B2AE-D4D0CABF7282}"/>
              </a:ext>
            </a:extLst>
          </p:cNvPr>
          <p:cNvSpPr/>
          <p:nvPr/>
        </p:nvSpPr>
        <p:spPr>
          <a:xfrm>
            <a:off x="5608184" y="744970"/>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1</a:t>
            </a:r>
          </a:p>
        </p:txBody>
      </p:sp>
      <p:sp>
        <p:nvSpPr>
          <p:cNvPr id="24" name="Flowchart: Connector 23">
            <a:extLst>
              <a:ext uri="{FF2B5EF4-FFF2-40B4-BE49-F238E27FC236}">
                <a16:creationId xmlns:a16="http://schemas.microsoft.com/office/drawing/2014/main" xmlns="" id="{B94E51BD-8C77-425D-AFE7-C4AEB65366C3}"/>
              </a:ext>
            </a:extLst>
          </p:cNvPr>
          <p:cNvSpPr/>
          <p:nvPr/>
        </p:nvSpPr>
        <p:spPr>
          <a:xfrm>
            <a:off x="5951230" y="2269403"/>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2</a:t>
            </a:r>
          </a:p>
        </p:txBody>
      </p:sp>
      <p:sp>
        <p:nvSpPr>
          <p:cNvPr id="25" name="Flowchart: Connector 24">
            <a:extLst>
              <a:ext uri="{FF2B5EF4-FFF2-40B4-BE49-F238E27FC236}">
                <a16:creationId xmlns:a16="http://schemas.microsoft.com/office/drawing/2014/main" xmlns="" id="{89D0AEAA-2832-4439-B611-26EB3C047B05}"/>
              </a:ext>
            </a:extLst>
          </p:cNvPr>
          <p:cNvSpPr/>
          <p:nvPr/>
        </p:nvSpPr>
        <p:spPr>
          <a:xfrm>
            <a:off x="5990894" y="4060766"/>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3</a:t>
            </a:r>
          </a:p>
        </p:txBody>
      </p:sp>
      <p:sp>
        <p:nvSpPr>
          <p:cNvPr id="26" name="Flowchart: Connector 25">
            <a:extLst>
              <a:ext uri="{FF2B5EF4-FFF2-40B4-BE49-F238E27FC236}">
                <a16:creationId xmlns:a16="http://schemas.microsoft.com/office/drawing/2014/main" xmlns="" id="{F6FBB448-987D-4217-B845-3E380EB58C0F}"/>
              </a:ext>
            </a:extLst>
          </p:cNvPr>
          <p:cNvSpPr/>
          <p:nvPr/>
        </p:nvSpPr>
        <p:spPr>
          <a:xfrm>
            <a:off x="5754611" y="5498791"/>
            <a:ext cx="654812" cy="637778"/>
          </a:xfrm>
          <a:prstGeom prst="flowChartConnector">
            <a:avLst/>
          </a:prstGeom>
          <a:solidFill>
            <a:srgbClr val="008000"/>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Tahoma" panose="020B0604030504040204" pitchFamily="34" charset="0"/>
                <a:cs typeface="Times New Roman" panose="02020603050405020304" pitchFamily="18" charset="0"/>
              </a:rPr>
              <a:t>4</a:t>
            </a:r>
          </a:p>
        </p:txBody>
      </p:sp>
      <p:cxnSp>
        <p:nvCxnSpPr>
          <p:cNvPr id="36" name="Straight Connector 35">
            <a:extLst>
              <a:ext uri="{FF2B5EF4-FFF2-40B4-BE49-F238E27FC236}">
                <a16:creationId xmlns:a16="http://schemas.microsoft.com/office/drawing/2014/main" xmlns="" id="{C9C01BBC-5490-40F6-94D9-A06E48D3ABB8}"/>
              </a:ext>
            </a:extLst>
          </p:cNvPr>
          <p:cNvCxnSpPr>
            <a:cxnSpLocks/>
            <a:stCxn id="17" idx="6"/>
            <a:endCxn id="23" idx="2"/>
          </p:cNvCxnSpPr>
          <p:nvPr/>
        </p:nvCxnSpPr>
        <p:spPr>
          <a:xfrm flipV="1">
            <a:off x="4010852" y="1063859"/>
            <a:ext cx="1597332" cy="4488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C59A2099-E43E-4A45-8297-A5BA95F2D285}"/>
              </a:ext>
            </a:extLst>
          </p:cNvPr>
          <p:cNvCxnSpPr>
            <a:cxnSpLocks/>
            <a:stCxn id="18" idx="6"/>
            <a:endCxn id="24" idx="2"/>
          </p:cNvCxnSpPr>
          <p:nvPr/>
        </p:nvCxnSpPr>
        <p:spPr>
          <a:xfrm flipV="1">
            <a:off x="5095251" y="2588292"/>
            <a:ext cx="855979" cy="48479"/>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ED22266-9ABC-4879-BC2C-840BB0797705}"/>
              </a:ext>
            </a:extLst>
          </p:cNvPr>
          <p:cNvCxnSpPr>
            <a:cxnSpLocks/>
            <a:stCxn id="19" idx="6"/>
            <a:endCxn id="25" idx="2"/>
          </p:cNvCxnSpPr>
          <p:nvPr/>
        </p:nvCxnSpPr>
        <p:spPr>
          <a:xfrm>
            <a:off x="5224193" y="4359804"/>
            <a:ext cx="766701" cy="19851"/>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01761AA3-F0B7-4685-8121-51919B466FAF}"/>
              </a:ext>
            </a:extLst>
          </p:cNvPr>
          <p:cNvCxnSpPr>
            <a:cxnSpLocks/>
            <a:stCxn id="20" idx="6"/>
            <a:endCxn id="26" idx="2"/>
          </p:cNvCxnSpPr>
          <p:nvPr/>
        </p:nvCxnSpPr>
        <p:spPr>
          <a:xfrm>
            <a:off x="4218940" y="5784302"/>
            <a:ext cx="1535671" cy="33378"/>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29" name="Flowchart: Connector 8">
            <a:extLst>
              <a:ext uri="{FF2B5EF4-FFF2-40B4-BE49-F238E27FC236}">
                <a16:creationId xmlns:a16="http://schemas.microsoft.com/office/drawing/2014/main" xmlns="" id="{0CA7C2FD-0750-7E9F-64B8-8E804512EE55}"/>
              </a:ext>
            </a:extLst>
          </p:cNvPr>
          <p:cNvSpPr/>
          <p:nvPr/>
        </p:nvSpPr>
        <p:spPr>
          <a:xfrm>
            <a:off x="117474" y="1333206"/>
            <a:ext cx="4308347" cy="4254256"/>
          </a:xfrm>
          <a:prstGeom prst="flowChartConnector">
            <a:avLst/>
          </a:prstGeom>
          <a:solidFill>
            <a:srgbClr val="00CC00"/>
          </a:solidFill>
          <a:ln>
            <a:noFill/>
          </a:ln>
          <a:effectLst>
            <a:outerShdw blurRad="127000" dist="38100" dir="4920000" sx="99000" sy="99000" algn="ctr" rotWithShape="0">
              <a:srgbClr val="000000">
                <a:alpha val="43000"/>
              </a:srgbClr>
            </a:outerShdw>
          </a:effectLst>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4000" b="1" dirty="0">
                <a:solidFill>
                  <a:schemeClr val="bg1"/>
                </a:solidFill>
                <a:latin typeface="Algerian" panose="04020705040A02060702" pitchFamily="82" charset="0"/>
                <a:cs typeface="Times New Roman" panose="02020603050405020304" pitchFamily="18" charset="0"/>
              </a:rPr>
              <a:t>NGƯỜI ĐÀN ÔNG CÔ ĐỘC GIỮA RỪNG</a:t>
            </a:r>
            <a:r>
              <a:rPr lang="en-US" sz="4000" dirty="0">
                <a:solidFill>
                  <a:schemeClr val="bg1"/>
                </a:solidFill>
                <a:latin typeface="Times New Roman" panose="02020603050405020304" pitchFamily="18" charset="0"/>
                <a:cs typeface="Times New Roman" panose="02020603050405020304" pitchFamily="18" charset="0"/>
              </a:rPr>
              <a:t/>
            </a:r>
            <a:br>
              <a:rPr lang="en-US" sz="4000" dirty="0">
                <a:solidFill>
                  <a:schemeClr val="bg1"/>
                </a:solidFill>
                <a:latin typeface="Times New Roman" panose="02020603050405020304" pitchFamily="18" charset="0"/>
                <a:cs typeface="Times New Roman" panose="02020603050405020304" pitchFamily="18" charset="0"/>
              </a:rPr>
            </a:br>
            <a:r>
              <a:rPr lang="de-DE" sz="3200" b="1" dirty="0">
                <a:solidFill>
                  <a:schemeClr val="bg1"/>
                </a:solidFill>
                <a:latin typeface="Times New Roman" panose="02020603050405020304" pitchFamily="18" charset="0"/>
                <a:cs typeface="Times New Roman" panose="02020603050405020304" pitchFamily="18" charset="0"/>
              </a:rPr>
              <a:t> (Trích tiểu thuyết </a:t>
            </a:r>
            <a:r>
              <a:rPr lang="de-DE" sz="3200" b="1" i="1" dirty="0">
                <a:solidFill>
                  <a:schemeClr val="bg1"/>
                </a:solidFill>
                <a:latin typeface="Times New Roman" panose="02020603050405020304" pitchFamily="18" charset="0"/>
                <a:cs typeface="Times New Roman" panose="02020603050405020304" pitchFamily="18" charset="0"/>
              </a:rPr>
              <a:t>Đất rừng </a:t>
            </a:r>
            <a:r>
              <a:rPr lang="de-DE" sz="3200" b="1" i="1" dirty="0" smtClean="0">
                <a:solidFill>
                  <a:schemeClr val="bg1"/>
                </a:solidFill>
                <a:latin typeface="Times New Roman" panose="02020603050405020304" pitchFamily="18" charset="0"/>
                <a:cs typeface="Times New Roman" panose="02020603050405020304" pitchFamily="18" charset="0"/>
              </a:rPr>
              <a:t>phương </a:t>
            </a:r>
            <a:r>
              <a:rPr lang="de-DE" sz="3200" b="1" i="1" dirty="0">
                <a:solidFill>
                  <a:schemeClr val="bg1"/>
                </a:solidFill>
                <a:latin typeface="Times New Roman" panose="02020603050405020304" pitchFamily="18" charset="0"/>
                <a:cs typeface="Times New Roman" panose="02020603050405020304" pitchFamily="18" charset="0"/>
              </a:rPr>
              <a:t>N</a:t>
            </a:r>
            <a:r>
              <a:rPr lang="de-DE" sz="3200" b="1" i="1" dirty="0" smtClean="0">
                <a:solidFill>
                  <a:schemeClr val="bg1"/>
                </a:solidFill>
                <a:latin typeface="Times New Roman" panose="02020603050405020304" pitchFamily="18" charset="0"/>
                <a:cs typeface="Times New Roman" panose="02020603050405020304" pitchFamily="18" charset="0"/>
              </a:rPr>
              <a:t>am</a:t>
            </a:r>
            <a:r>
              <a:rPr lang="de-DE" sz="3200" b="1" dirty="0">
                <a:solidFill>
                  <a:schemeClr val="bg1"/>
                </a:solidFill>
                <a:latin typeface="Times New Roman" panose="02020603050405020304" pitchFamily="18" charset="0"/>
                <a:cs typeface="Times New Roman" panose="02020603050405020304" pitchFamily="18" charset="0"/>
              </a:rPr>
              <a:t>)</a:t>
            </a:r>
            <a:r>
              <a:rPr lang="en-US" sz="1800" dirty="0">
                <a:solidFill>
                  <a:schemeClr val="bg1"/>
                </a:solidFill>
                <a:latin typeface="Times New Roman" panose="02020603050405020304" pitchFamily="18" charset="0"/>
                <a:cs typeface="Times New Roman" panose="02020603050405020304" pitchFamily="18" charset="0"/>
              </a:rPr>
              <a:t/>
            </a:r>
            <a:br>
              <a:rPr lang="en-US" sz="1800" dirty="0">
                <a:solidFill>
                  <a:schemeClr val="bg1"/>
                </a:solidFill>
                <a:latin typeface="Times New Roman" panose="02020603050405020304" pitchFamily="18" charset="0"/>
                <a:cs typeface="Times New Roman" panose="02020603050405020304" pitchFamily="18" charset="0"/>
              </a:rPr>
            </a:br>
            <a:endParaRPr lang="en-US" dirty="0">
              <a:solidFill>
                <a:schemeClr val="bg1"/>
              </a:solidFill>
            </a:endParaRPr>
          </a:p>
        </p:txBody>
      </p:sp>
    </p:spTree>
    <p:extLst>
      <p:ext uri="{BB962C8B-B14F-4D97-AF65-F5344CB8AC3E}">
        <p14:creationId xmlns:p14="http://schemas.microsoft.com/office/powerpoint/2010/main" val="23490396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barn(inVertical)">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50"/>
                                        </p:tgtEl>
                                        <p:attrNameLst>
                                          <p:attrName>style.visibility</p:attrName>
                                        </p:attrNameLst>
                                      </p:cBhvr>
                                      <p:to>
                                        <p:strVal val="visible"/>
                                      </p:to>
                                    </p:set>
                                    <p:animEffect transition="in" filter="barn(inVertical)">
                                      <p:cBhvr>
                                        <p:cTn id="38" dur="50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par>
                                <p:cTn id="47" presetID="16" presetClass="entr" presetSubtype="21"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barn(inVertical)">
                                      <p:cBhvr>
                                        <p:cTn id="49" dur="500"/>
                                        <p:tgtEl>
                                          <p:spTgt spid="4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barn(inVertical)">
                                      <p:cBhvr>
                                        <p:cTn id="57" dur="500"/>
                                        <p:tgtEl>
                                          <p:spTgt spid="42"/>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barn(inVertical)">
                                      <p:cBhvr>
                                        <p:cTn id="60" dur="500"/>
                                        <p:tgtEl>
                                          <p:spTgt spid="20"/>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arn(inVertical)">
                                      <p:cBhvr>
                                        <p:cTn id="63" dur="500"/>
                                        <p:tgtEl>
                                          <p:spTgt spid="26"/>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barn(inVertical)">
                                      <p:cBhvr>
                                        <p:cTn id="66"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17" grpId="0" animBg="1"/>
      <p:bldP spid="18" grpId="0" animBg="1"/>
      <p:bldP spid="19" grpId="0" animBg="1"/>
      <p:bldP spid="20" grpId="0" animBg="1"/>
      <p:bldP spid="23" grpId="0" animBg="1"/>
      <p:bldP spid="24" grpId="0" animBg="1"/>
      <p:bldP spid="25" grpId="0" animBg="1"/>
      <p:bldP spid="26" grpId="0" animBg="1"/>
      <p:bldP spid="2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9B04A1A-9525-4A45-B17D-F39B6330BE12}"/>
              </a:ext>
            </a:extLst>
          </p:cNvPr>
          <p:cNvSpPr txBox="1"/>
          <p:nvPr/>
        </p:nvSpPr>
        <p:spPr>
          <a:xfrm>
            <a:off x="1247177" y="1158404"/>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cs typeface="Times New Roman" panose="02020603050405020304" pitchFamily="18" charset="0"/>
              </a:rPr>
              <a:t>1</a:t>
            </a:r>
            <a:r>
              <a:rPr lang="de-DE" sz="3200" b="1" dirty="0" smtClean="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vi-VN" sz="3200" b="1" dirty="0" smtClean="0">
                <a:solidFill>
                  <a:schemeClr val="tx1">
                    <a:lumMod val="95000"/>
                    <a:lumOff val="5000"/>
                  </a:schemeClr>
                </a:solidFill>
                <a:effectLst/>
                <a:latin typeface="Times New Roman" panose="02020603050405020304" pitchFamily="18" charset="0"/>
                <a:cs typeface="Times New Roman" panose="02020603050405020304" pitchFamily="18" charset="0"/>
              </a:rPr>
              <a:t>Bối </a:t>
            </a:r>
            <a:r>
              <a:rPr lang="vi-VN" sz="3200" b="1" dirty="0">
                <a:solidFill>
                  <a:schemeClr val="tx1">
                    <a:lumMod val="95000"/>
                    <a:lumOff val="5000"/>
                  </a:schemeClr>
                </a:solidFill>
                <a:effectLst/>
                <a:latin typeface="Times New Roman" panose="02020603050405020304" pitchFamily="18" charset="0"/>
                <a:cs typeface="Times New Roman" panose="02020603050405020304" pitchFamily="18" charset="0"/>
              </a:rPr>
              <a:t>cảnh cuộc gặp gỡ</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3C03FAAF-6E1B-8F11-C344-C5CAE9CE6B88}"/>
              </a:ext>
            </a:extLst>
          </p:cNvPr>
          <p:cNvSpPr txBox="1"/>
          <p:nvPr/>
        </p:nvSpPr>
        <p:spPr>
          <a:xfrm>
            <a:off x="1464560" y="409859"/>
            <a:ext cx="56173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pSp>
        <p:nvGrpSpPr>
          <p:cNvPr id="18" name="Nhóm 17">
            <a:extLst>
              <a:ext uri="{FF2B5EF4-FFF2-40B4-BE49-F238E27FC236}">
                <a16:creationId xmlns:a16="http://schemas.microsoft.com/office/drawing/2014/main" xmlns="" id="{7FE4D1F4-BBD5-BFA9-177E-3387F9402257}"/>
              </a:ext>
            </a:extLst>
          </p:cNvPr>
          <p:cNvGrpSpPr/>
          <p:nvPr/>
        </p:nvGrpSpPr>
        <p:grpSpPr>
          <a:xfrm>
            <a:off x="857171" y="1863633"/>
            <a:ext cx="3348928" cy="3112210"/>
            <a:chOff x="7828758" y="862311"/>
            <a:chExt cx="2983268" cy="3027572"/>
          </a:xfrm>
        </p:grpSpPr>
        <p:sp>
          <p:nvSpPr>
            <p:cNvPr id="9" name="Hình tự do: Hình 8">
              <a:extLst>
                <a:ext uri="{FF2B5EF4-FFF2-40B4-BE49-F238E27FC236}">
                  <a16:creationId xmlns:a16="http://schemas.microsoft.com/office/drawing/2014/main" xmlns="" id="{283D58C9-62FE-6564-C880-CC373AF95815}"/>
                </a:ext>
              </a:extLst>
            </p:cNvPr>
            <p:cNvSpPr/>
            <p:nvPr/>
          </p:nvSpPr>
          <p:spPr>
            <a:xfrm>
              <a:off x="7828758" y="862311"/>
              <a:ext cx="2983268" cy="3027572"/>
            </a:xfrm>
            <a:custGeom>
              <a:avLst/>
              <a:gdLst>
                <a:gd name="connsiteX0" fmla="*/ 2350125 w 4503390"/>
                <a:gd name="connsiteY0" fmla="*/ 713491 h 4503390"/>
                <a:gd name="connsiteX1" fmla="*/ 979434 w 4503390"/>
                <a:gd name="connsiteY1" fmla="*/ 2084182 h 4503390"/>
                <a:gd name="connsiteX2" fmla="*/ 2350125 w 4503390"/>
                <a:gd name="connsiteY2" fmla="*/ 3454873 h 4503390"/>
                <a:gd name="connsiteX3" fmla="*/ 3720816 w 4503390"/>
                <a:gd name="connsiteY3" fmla="*/ 2084182 h 4503390"/>
                <a:gd name="connsiteX4" fmla="*/ 2350125 w 4503390"/>
                <a:gd name="connsiteY4" fmla="*/ 713491 h 4503390"/>
                <a:gd name="connsiteX5" fmla="*/ 2251695 w 4503390"/>
                <a:gd name="connsiteY5" fmla="*/ 0 h 4503390"/>
                <a:gd name="connsiteX6" fmla="*/ 2581157 w 4503390"/>
                <a:gd name="connsiteY6" fmla="*/ 595365 h 4503390"/>
                <a:gd name="connsiteX7" fmla="*/ 3113374 w 4503390"/>
                <a:gd name="connsiteY7" fmla="*/ 171399 h 4503390"/>
                <a:gd name="connsiteX8" fmla="*/ 3189926 w 4503390"/>
                <a:gd name="connsiteY8" fmla="*/ 847532 h 4503390"/>
                <a:gd name="connsiteX9" fmla="*/ 3843891 w 4503390"/>
                <a:gd name="connsiteY9" fmla="*/ 659499 h 4503390"/>
                <a:gd name="connsiteX10" fmla="*/ 3655858 w 4503390"/>
                <a:gd name="connsiteY10" fmla="*/ 1313464 h 4503390"/>
                <a:gd name="connsiteX11" fmla="*/ 4331991 w 4503390"/>
                <a:gd name="connsiteY11" fmla="*/ 1390016 h 4503390"/>
                <a:gd name="connsiteX12" fmla="*/ 3908025 w 4503390"/>
                <a:gd name="connsiteY12" fmla="*/ 1922233 h 4503390"/>
                <a:gd name="connsiteX13" fmla="*/ 4503390 w 4503390"/>
                <a:gd name="connsiteY13" fmla="*/ 2251695 h 4503390"/>
                <a:gd name="connsiteX14" fmla="*/ 3908025 w 4503390"/>
                <a:gd name="connsiteY14" fmla="*/ 2581157 h 4503390"/>
                <a:gd name="connsiteX15" fmla="*/ 4331991 w 4503390"/>
                <a:gd name="connsiteY15" fmla="*/ 3113374 h 4503390"/>
                <a:gd name="connsiteX16" fmla="*/ 3655858 w 4503390"/>
                <a:gd name="connsiteY16" fmla="*/ 3189926 h 4503390"/>
                <a:gd name="connsiteX17" fmla="*/ 3843891 w 4503390"/>
                <a:gd name="connsiteY17" fmla="*/ 3843891 h 4503390"/>
                <a:gd name="connsiteX18" fmla="*/ 3189926 w 4503390"/>
                <a:gd name="connsiteY18" fmla="*/ 3655858 h 4503390"/>
                <a:gd name="connsiteX19" fmla="*/ 3113374 w 4503390"/>
                <a:gd name="connsiteY19" fmla="*/ 4331991 h 4503390"/>
                <a:gd name="connsiteX20" fmla="*/ 2581157 w 4503390"/>
                <a:gd name="connsiteY20" fmla="*/ 3908025 h 4503390"/>
                <a:gd name="connsiteX21" fmla="*/ 2251695 w 4503390"/>
                <a:gd name="connsiteY21" fmla="*/ 4503390 h 4503390"/>
                <a:gd name="connsiteX22" fmla="*/ 1922233 w 4503390"/>
                <a:gd name="connsiteY22" fmla="*/ 3908025 h 4503390"/>
                <a:gd name="connsiteX23" fmla="*/ 1390016 w 4503390"/>
                <a:gd name="connsiteY23" fmla="*/ 4331991 h 4503390"/>
                <a:gd name="connsiteX24" fmla="*/ 1313464 w 4503390"/>
                <a:gd name="connsiteY24" fmla="*/ 3655858 h 4503390"/>
                <a:gd name="connsiteX25" fmla="*/ 659499 w 4503390"/>
                <a:gd name="connsiteY25" fmla="*/ 3843891 h 4503390"/>
                <a:gd name="connsiteX26" fmla="*/ 847532 w 4503390"/>
                <a:gd name="connsiteY26" fmla="*/ 3189926 h 4503390"/>
                <a:gd name="connsiteX27" fmla="*/ 171399 w 4503390"/>
                <a:gd name="connsiteY27" fmla="*/ 3113374 h 4503390"/>
                <a:gd name="connsiteX28" fmla="*/ 595365 w 4503390"/>
                <a:gd name="connsiteY28" fmla="*/ 2581157 h 4503390"/>
                <a:gd name="connsiteX29" fmla="*/ 0 w 4503390"/>
                <a:gd name="connsiteY29" fmla="*/ 2251695 h 4503390"/>
                <a:gd name="connsiteX30" fmla="*/ 595365 w 4503390"/>
                <a:gd name="connsiteY30" fmla="*/ 1922233 h 4503390"/>
                <a:gd name="connsiteX31" fmla="*/ 171399 w 4503390"/>
                <a:gd name="connsiteY31" fmla="*/ 1390016 h 4503390"/>
                <a:gd name="connsiteX32" fmla="*/ 847532 w 4503390"/>
                <a:gd name="connsiteY32" fmla="*/ 1313464 h 4503390"/>
                <a:gd name="connsiteX33" fmla="*/ 659499 w 4503390"/>
                <a:gd name="connsiteY33" fmla="*/ 659499 h 4503390"/>
                <a:gd name="connsiteX34" fmla="*/ 1313464 w 4503390"/>
                <a:gd name="connsiteY34" fmla="*/ 847532 h 4503390"/>
                <a:gd name="connsiteX35" fmla="*/ 1390016 w 4503390"/>
                <a:gd name="connsiteY35" fmla="*/ 171399 h 4503390"/>
                <a:gd name="connsiteX36" fmla="*/ 1922233 w 4503390"/>
                <a:gd name="connsiteY36" fmla="*/ 595365 h 450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03390" h="4503390">
                  <a:moveTo>
                    <a:pt x="2350125" y="713491"/>
                  </a:moveTo>
                  <a:cubicBezTo>
                    <a:pt x="1593113" y="713491"/>
                    <a:pt x="979434" y="1327170"/>
                    <a:pt x="979434" y="2084182"/>
                  </a:cubicBezTo>
                  <a:cubicBezTo>
                    <a:pt x="979434" y="2841194"/>
                    <a:pt x="1593113" y="3454873"/>
                    <a:pt x="2350125" y="3454873"/>
                  </a:cubicBezTo>
                  <a:cubicBezTo>
                    <a:pt x="3107137" y="3454873"/>
                    <a:pt x="3720816" y="2841194"/>
                    <a:pt x="3720816" y="2084182"/>
                  </a:cubicBezTo>
                  <a:cubicBezTo>
                    <a:pt x="3720816" y="1327170"/>
                    <a:pt x="3107137" y="713491"/>
                    <a:pt x="2350125" y="713491"/>
                  </a:cubicBezTo>
                  <a:close/>
                  <a:moveTo>
                    <a:pt x="2251695" y="0"/>
                  </a:moveTo>
                  <a:lnTo>
                    <a:pt x="2581157" y="595365"/>
                  </a:lnTo>
                  <a:lnTo>
                    <a:pt x="3113374" y="171399"/>
                  </a:lnTo>
                  <a:lnTo>
                    <a:pt x="3189926" y="847532"/>
                  </a:lnTo>
                  <a:lnTo>
                    <a:pt x="3843891" y="659499"/>
                  </a:lnTo>
                  <a:lnTo>
                    <a:pt x="3655858" y="1313464"/>
                  </a:lnTo>
                  <a:lnTo>
                    <a:pt x="4331991" y="1390016"/>
                  </a:lnTo>
                  <a:lnTo>
                    <a:pt x="3908025" y="1922233"/>
                  </a:lnTo>
                  <a:lnTo>
                    <a:pt x="4503390" y="2251695"/>
                  </a:lnTo>
                  <a:lnTo>
                    <a:pt x="3908025" y="2581157"/>
                  </a:lnTo>
                  <a:lnTo>
                    <a:pt x="4331991" y="3113374"/>
                  </a:lnTo>
                  <a:lnTo>
                    <a:pt x="3655858" y="3189926"/>
                  </a:lnTo>
                  <a:lnTo>
                    <a:pt x="3843891" y="3843891"/>
                  </a:lnTo>
                  <a:lnTo>
                    <a:pt x="3189926" y="3655858"/>
                  </a:lnTo>
                  <a:lnTo>
                    <a:pt x="3113374" y="4331991"/>
                  </a:lnTo>
                  <a:lnTo>
                    <a:pt x="2581157" y="3908025"/>
                  </a:lnTo>
                  <a:lnTo>
                    <a:pt x="2251695" y="4503390"/>
                  </a:lnTo>
                  <a:lnTo>
                    <a:pt x="1922233" y="3908025"/>
                  </a:lnTo>
                  <a:lnTo>
                    <a:pt x="1390016" y="4331991"/>
                  </a:lnTo>
                  <a:lnTo>
                    <a:pt x="1313464" y="3655858"/>
                  </a:lnTo>
                  <a:lnTo>
                    <a:pt x="659499" y="3843891"/>
                  </a:lnTo>
                  <a:lnTo>
                    <a:pt x="847532" y="3189926"/>
                  </a:lnTo>
                  <a:lnTo>
                    <a:pt x="171399" y="3113374"/>
                  </a:lnTo>
                  <a:lnTo>
                    <a:pt x="595365" y="2581157"/>
                  </a:lnTo>
                  <a:lnTo>
                    <a:pt x="0" y="2251695"/>
                  </a:lnTo>
                  <a:lnTo>
                    <a:pt x="595365" y="1922233"/>
                  </a:lnTo>
                  <a:lnTo>
                    <a:pt x="171399" y="1390016"/>
                  </a:lnTo>
                  <a:lnTo>
                    <a:pt x="847532" y="1313464"/>
                  </a:lnTo>
                  <a:lnTo>
                    <a:pt x="659499" y="659499"/>
                  </a:lnTo>
                  <a:lnTo>
                    <a:pt x="1313464" y="847532"/>
                  </a:lnTo>
                  <a:lnTo>
                    <a:pt x="1390016" y="171399"/>
                  </a:lnTo>
                  <a:lnTo>
                    <a:pt x="1922233" y="595365"/>
                  </a:ln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Hộp Văn bản 12">
              <a:extLst>
                <a:ext uri="{FF2B5EF4-FFF2-40B4-BE49-F238E27FC236}">
                  <a16:creationId xmlns:a16="http://schemas.microsoft.com/office/drawing/2014/main" xmlns="" id="{C57BB291-9F26-EDD3-44F7-2A47F2E49A7B}"/>
                </a:ext>
              </a:extLst>
            </p:cNvPr>
            <p:cNvSpPr txBox="1"/>
            <p:nvPr/>
          </p:nvSpPr>
          <p:spPr>
            <a:xfrm>
              <a:off x="8692397" y="1769858"/>
              <a:ext cx="1489668" cy="1195329"/>
            </a:xfrm>
            <a:prstGeom prst="rect">
              <a:avLst/>
            </a:prstGeom>
            <a:noFill/>
          </p:spPr>
          <p:txBody>
            <a:bodyPr wrap="square">
              <a:spAutoFit/>
            </a:bodyPr>
            <a:lstStyle/>
            <a:p>
              <a:pPr algn="ctr"/>
              <a:r>
                <a:rPr lang="en-US" sz="3200" b="1" dirty="0" err="1">
                  <a:solidFill>
                    <a:srgbClr val="008000"/>
                  </a:solidFill>
                  <a:effectLst/>
                  <a:latin typeface="Times New Roman" panose="02020603050405020304" pitchFamily="18" charset="0"/>
                  <a:ea typeface="Times New Roman" panose="02020603050405020304" pitchFamily="18" charset="0"/>
                </a:rPr>
                <a:t>Thời</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gian</a:t>
              </a:r>
              <a:endParaRPr lang="en-US" sz="3200" dirty="0">
                <a:solidFill>
                  <a:srgbClr val="008000"/>
                </a:solidFill>
              </a:endParaRPr>
            </a:p>
          </p:txBody>
        </p:sp>
      </p:grpSp>
      <p:sp>
        <p:nvSpPr>
          <p:cNvPr id="20" name="Lưu đồ: Điểm Kết Thúc 19">
            <a:extLst>
              <a:ext uri="{FF2B5EF4-FFF2-40B4-BE49-F238E27FC236}">
                <a16:creationId xmlns:a16="http://schemas.microsoft.com/office/drawing/2014/main" xmlns="" id="{617DDBED-3A92-E4B3-36FB-D8F4D6477825}"/>
              </a:ext>
            </a:extLst>
          </p:cNvPr>
          <p:cNvSpPr/>
          <p:nvPr/>
        </p:nvSpPr>
        <p:spPr>
          <a:xfrm>
            <a:off x="1794874" y="5298064"/>
            <a:ext cx="1735840" cy="7268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vi-VN" sz="2800" dirty="0">
                <a:solidFill>
                  <a:schemeClr val="bg1"/>
                </a:solidFill>
                <a:effectLst/>
                <a:latin typeface="Times New Roman" panose="02020603050405020304" pitchFamily="18" charset="0"/>
                <a:ea typeface="Times New Roman" panose="02020603050405020304" pitchFamily="18" charset="0"/>
              </a:rPr>
              <a:t>C</a:t>
            </a:r>
            <a:r>
              <a:rPr lang="en-US" sz="2800" dirty="0" err="1">
                <a:solidFill>
                  <a:schemeClr val="bg1"/>
                </a:solidFill>
                <a:effectLst/>
                <a:latin typeface="Times New Roman" panose="02020603050405020304" pitchFamily="18" charset="0"/>
                <a:ea typeface="Times New Roman" panose="02020603050405020304" pitchFamily="18" charset="0"/>
              </a:rPr>
              <a:t>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tối</a:t>
            </a:r>
            <a:endParaRPr lang="en-US" sz="2800" dirty="0">
              <a:solidFill>
                <a:schemeClr val="bg1"/>
              </a:solidFill>
              <a:effectLst/>
              <a:latin typeface="Times New Roman" panose="02020603050405020304" pitchFamily="18" charset="0"/>
              <a:ea typeface="Times New Roman" panose="02020603050405020304" pitchFamily="18" charset="0"/>
            </a:endParaRPr>
          </a:p>
        </p:txBody>
      </p:sp>
      <p:grpSp>
        <p:nvGrpSpPr>
          <p:cNvPr id="10" name="Nhóm 9">
            <a:extLst>
              <a:ext uri="{FF2B5EF4-FFF2-40B4-BE49-F238E27FC236}">
                <a16:creationId xmlns:a16="http://schemas.microsoft.com/office/drawing/2014/main" xmlns="" id="{453CAC6E-0F57-9D10-C3DF-A4802F792AA8}"/>
              </a:ext>
            </a:extLst>
          </p:cNvPr>
          <p:cNvGrpSpPr/>
          <p:nvPr/>
        </p:nvGrpSpPr>
        <p:grpSpPr>
          <a:xfrm>
            <a:off x="7208029" y="1879490"/>
            <a:ext cx="3243942" cy="3099020"/>
            <a:chOff x="5207053" y="2165150"/>
            <a:chExt cx="2983268" cy="3027572"/>
          </a:xfrm>
        </p:grpSpPr>
        <p:grpSp>
          <p:nvGrpSpPr>
            <p:cNvPr id="11" name="Nhóm 10">
              <a:extLst>
                <a:ext uri="{FF2B5EF4-FFF2-40B4-BE49-F238E27FC236}">
                  <a16:creationId xmlns:a16="http://schemas.microsoft.com/office/drawing/2014/main" xmlns="" id="{69AC3A96-683F-5540-557B-B35C124C6863}"/>
                </a:ext>
              </a:extLst>
            </p:cNvPr>
            <p:cNvGrpSpPr/>
            <p:nvPr/>
          </p:nvGrpSpPr>
          <p:grpSpPr>
            <a:xfrm>
              <a:off x="5207053" y="2165150"/>
              <a:ext cx="2983268" cy="3027572"/>
              <a:chOff x="7828758" y="862311"/>
              <a:chExt cx="2983268" cy="3027572"/>
            </a:xfrm>
          </p:grpSpPr>
          <p:sp>
            <p:nvSpPr>
              <p:cNvPr id="14" name="Hình tự do: Hình 13">
                <a:extLst>
                  <a:ext uri="{FF2B5EF4-FFF2-40B4-BE49-F238E27FC236}">
                    <a16:creationId xmlns:a16="http://schemas.microsoft.com/office/drawing/2014/main" xmlns="" id="{2A31F89E-9C23-4C67-534D-063F90B8C01A}"/>
                  </a:ext>
                </a:extLst>
              </p:cNvPr>
              <p:cNvSpPr/>
              <p:nvPr/>
            </p:nvSpPr>
            <p:spPr>
              <a:xfrm>
                <a:off x="7828758" y="862311"/>
                <a:ext cx="2983268" cy="3027572"/>
              </a:xfrm>
              <a:custGeom>
                <a:avLst/>
                <a:gdLst>
                  <a:gd name="connsiteX0" fmla="*/ 2350125 w 4503390"/>
                  <a:gd name="connsiteY0" fmla="*/ 713491 h 4503390"/>
                  <a:gd name="connsiteX1" fmla="*/ 979434 w 4503390"/>
                  <a:gd name="connsiteY1" fmla="*/ 2084182 h 4503390"/>
                  <a:gd name="connsiteX2" fmla="*/ 2350125 w 4503390"/>
                  <a:gd name="connsiteY2" fmla="*/ 3454873 h 4503390"/>
                  <a:gd name="connsiteX3" fmla="*/ 3720816 w 4503390"/>
                  <a:gd name="connsiteY3" fmla="*/ 2084182 h 4503390"/>
                  <a:gd name="connsiteX4" fmla="*/ 2350125 w 4503390"/>
                  <a:gd name="connsiteY4" fmla="*/ 713491 h 4503390"/>
                  <a:gd name="connsiteX5" fmla="*/ 2251695 w 4503390"/>
                  <a:gd name="connsiteY5" fmla="*/ 0 h 4503390"/>
                  <a:gd name="connsiteX6" fmla="*/ 2581157 w 4503390"/>
                  <a:gd name="connsiteY6" fmla="*/ 595365 h 4503390"/>
                  <a:gd name="connsiteX7" fmla="*/ 3113374 w 4503390"/>
                  <a:gd name="connsiteY7" fmla="*/ 171399 h 4503390"/>
                  <a:gd name="connsiteX8" fmla="*/ 3189926 w 4503390"/>
                  <a:gd name="connsiteY8" fmla="*/ 847532 h 4503390"/>
                  <a:gd name="connsiteX9" fmla="*/ 3843891 w 4503390"/>
                  <a:gd name="connsiteY9" fmla="*/ 659499 h 4503390"/>
                  <a:gd name="connsiteX10" fmla="*/ 3655858 w 4503390"/>
                  <a:gd name="connsiteY10" fmla="*/ 1313464 h 4503390"/>
                  <a:gd name="connsiteX11" fmla="*/ 4331991 w 4503390"/>
                  <a:gd name="connsiteY11" fmla="*/ 1390016 h 4503390"/>
                  <a:gd name="connsiteX12" fmla="*/ 3908025 w 4503390"/>
                  <a:gd name="connsiteY12" fmla="*/ 1922233 h 4503390"/>
                  <a:gd name="connsiteX13" fmla="*/ 4503390 w 4503390"/>
                  <a:gd name="connsiteY13" fmla="*/ 2251695 h 4503390"/>
                  <a:gd name="connsiteX14" fmla="*/ 3908025 w 4503390"/>
                  <a:gd name="connsiteY14" fmla="*/ 2581157 h 4503390"/>
                  <a:gd name="connsiteX15" fmla="*/ 4331991 w 4503390"/>
                  <a:gd name="connsiteY15" fmla="*/ 3113374 h 4503390"/>
                  <a:gd name="connsiteX16" fmla="*/ 3655858 w 4503390"/>
                  <a:gd name="connsiteY16" fmla="*/ 3189926 h 4503390"/>
                  <a:gd name="connsiteX17" fmla="*/ 3843891 w 4503390"/>
                  <a:gd name="connsiteY17" fmla="*/ 3843891 h 4503390"/>
                  <a:gd name="connsiteX18" fmla="*/ 3189926 w 4503390"/>
                  <a:gd name="connsiteY18" fmla="*/ 3655858 h 4503390"/>
                  <a:gd name="connsiteX19" fmla="*/ 3113374 w 4503390"/>
                  <a:gd name="connsiteY19" fmla="*/ 4331991 h 4503390"/>
                  <a:gd name="connsiteX20" fmla="*/ 2581157 w 4503390"/>
                  <a:gd name="connsiteY20" fmla="*/ 3908025 h 4503390"/>
                  <a:gd name="connsiteX21" fmla="*/ 2251695 w 4503390"/>
                  <a:gd name="connsiteY21" fmla="*/ 4503390 h 4503390"/>
                  <a:gd name="connsiteX22" fmla="*/ 1922233 w 4503390"/>
                  <a:gd name="connsiteY22" fmla="*/ 3908025 h 4503390"/>
                  <a:gd name="connsiteX23" fmla="*/ 1390016 w 4503390"/>
                  <a:gd name="connsiteY23" fmla="*/ 4331991 h 4503390"/>
                  <a:gd name="connsiteX24" fmla="*/ 1313464 w 4503390"/>
                  <a:gd name="connsiteY24" fmla="*/ 3655858 h 4503390"/>
                  <a:gd name="connsiteX25" fmla="*/ 659499 w 4503390"/>
                  <a:gd name="connsiteY25" fmla="*/ 3843891 h 4503390"/>
                  <a:gd name="connsiteX26" fmla="*/ 847532 w 4503390"/>
                  <a:gd name="connsiteY26" fmla="*/ 3189926 h 4503390"/>
                  <a:gd name="connsiteX27" fmla="*/ 171399 w 4503390"/>
                  <a:gd name="connsiteY27" fmla="*/ 3113374 h 4503390"/>
                  <a:gd name="connsiteX28" fmla="*/ 595365 w 4503390"/>
                  <a:gd name="connsiteY28" fmla="*/ 2581157 h 4503390"/>
                  <a:gd name="connsiteX29" fmla="*/ 0 w 4503390"/>
                  <a:gd name="connsiteY29" fmla="*/ 2251695 h 4503390"/>
                  <a:gd name="connsiteX30" fmla="*/ 595365 w 4503390"/>
                  <a:gd name="connsiteY30" fmla="*/ 1922233 h 4503390"/>
                  <a:gd name="connsiteX31" fmla="*/ 171399 w 4503390"/>
                  <a:gd name="connsiteY31" fmla="*/ 1390016 h 4503390"/>
                  <a:gd name="connsiteX32" fmla="*/ 847532 w 4503390"/>
                  <a:gd name="connsiteY32" fmla="*/ 1313464 h 4503390"/>
                  <a:gd name="connsiteX33" fmla="*/ 659499 w 4503390"/>
                  <a:gd name="connsiteY33" fmla="*/ 659499 h 4503390"/>
                  <a:gd name="connsiteX34" fmla="*/ 1313464 w 4503390"/>
                  <a:gd name="connsiteY34" fmla="*/ 847532 h 4503390"/>
                  <a:gd name="connsiteX35" fmla="*/ 1390016 w 4503390"/>
                  <a:gd name="connsiteY35" fmla="*/ 171399 h 4503390"/>
                  <a:gd name="connsiteX36" fmla="*/ 1922233 w 4503390"/>
                  <a:gd name="connsiteY36" fmla="*/ 595365 h 450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503390" h="4503390">
                    <a:moveTo>
                      <a:pt x="2350125" y="713491"/>
                    </a:moveTo>
                    <a:cubicBezTo>
                      <a:pt x="1593113" y="713491"/>
                      <a:pt x="979434" y="1327170"/>
                      <a:pt x="979434" y="2084182"/>
                    </a:cubicBezTo>
                    <a:cubicBezTo>
                      <a:pt x="979434" y="2841194"/>
                      <a:pt x="1593113" y="3454873"/>
                      <a:pt x="2350125" y="3454873"/>
                    </a:cubicBezTo>
                    <a:cubicBezTo>
                      <a:pt x="3107137" y="3454873"/>
                      <a:pt x="3720816" y="2841194"/>
                      <a:pt x="3720816" y="2084182"/>
                    </a:cubicBezTo>
                    <a:cubicBezTo>
                      <a:pt x="3720816" y="1327170"/>
                      <a:pt x="3107137" y="713491"/>
                      <a:pt x="2350125" y="713491"/>
                    </a:cubicBezTo>
                    <a:close/>
                    <a:moveTo>
                      <a:pt x="2251695" y="0"/>
                    </a:moveTo>
                    <a:lnTo>
                      <a:pt x="2581157" y="595365"/>
                    </a:lnTo>
                    <a:lnTo>
                      <a:pt x="3113374" y="171399"/>
                    </a:lnTo>
                    <a:lnTo>
                      <a:pt x="3189926" y="847532"/>
                    </a:lnTo>
                    <a:lnTo>
                      <a:pt x="3843891" y="659499"/>
                    </a:lnTo>
                    <a:lnTo>
                      <a:pt x="3655858" y="1313464"/>
                    </a:lnTo>
                    <a:lnTo>
                      <a:pt x="4331991" y="1390016"/>
                    </a:lnTo>
                    <a:lnTo>
                      <a:pt x="3908025" y="1922233"/>
                    </a:lnTo>
                    <a:lnTo>
                      <a:pt x="4503390" y="2251695"/>
                    </a:lnTo>
                    <a:lnTo>
                      <a:pt x="3908025" y="2581157"/>
                    </a:lnTo>
                    <a:lnTo>
                      <a:pt x="4331991" y="3113374"/>
                    </a:lnTo>
                    <a:lnTo>
                      <a:pt x="3655858" y="3189926"/>
                    </a:lnTo>
                    <a:lnTo>
                      <a:pt x="3843891" y="3843891"/>
                    </a:lnTo>
                    <a:lnTo>
                      <a:pt x="3189926" y="3655858"/>
                    </a:lnTo>
                    <a:lnTo>
                      <a:pt x="3113374" y="4331991"/>
                    </a:lnTo>
                    <a:lnTo>
                      <a:pt x="2581157" y="3908025"/>
                    </a:lnTo>
                    <a:lnTo>
                      <a:pt x="2251695" y="4503390"/>
                    </a:lnTo>
                    <a:lnTo>
                      <a:pt x="1922233" y="3908025"/>
                    </a:lnTo>
                    <a:lnTo>
                      <a:pt x="1390016" y="4331991"/>
                    </a:lnTo>
                    <a:lnTo>
                      <a:pt x="1313464" y="3655858"/>
                    </a:lnTo>
                    <a:lnTo>
                      <a:pt x="659499" y="3843891"/>
                    </a:lnTo>
                    <a:lnTo>
                      <a:pt x="847532" y="3189926"/>
                    </a:lnTo>
                    <a:lnTo>
                      <a:pt x="171399" y="3113374"/>
                    </a:lnTo>
                    <a:lnTo>
                      <a:pt x="595365" y="2581157"/>
                    </a:lnTo>
                    <a:lnTo>
                      <a:pt x="0" y="2251695"/>
                    </a:lnTo>
                    <a:lnTo>
                      <a:pt x="595365" y="1922233"/>
                    </a:lnTo>
                    <a:lnTo>
                      <a:pt x="171399" y="1390016"/>
                    </a:lnTo>
                    <a:lnTo>
                      <a:pt x="847532" y="1313464"/>
                    </a:lnTo>
                    <a:lnTo>
                      <a:pt x="659499" y="659499"/>
                    </a:lnTo>
                    <a:lnTo>
                      <a:pt x="1313464" y="847532"/>
                    </a:lnTo>
                    <a:lnTo>
                      <a:pt x="1390016" y="171399"/>
                    </a:lnTo>
                    <a:lnTo>
                      <a:pt x="1922233" y="595365"/>
                    </a:lnTo>
                    <a:close/>
                  </a:path>
                </a:pathLst>
              </a:cu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Hộp Văn bản 14">
                <a:extLst>
                  <a:ext uri="{FF2B5EF4-FFF2-40B4-BE49-F238E27FC236}">
                    <a16:creationId xmlns:a16="http://schemas.microsoft.com/office/drawing/2014/main" xmlns="" id="{2A1C3645-6ECE-75EC-BB78-26717230B7C7}"/>
                  </a:ext>
                </a:extLst>
              </p:cNvPr>
              <p:cNvSpPr txBox="1"/>
              <p:nvPr/>
            </p:nvSpPr>
            <p:spPr>
              <a:xfrm>
                <a:off x="8881487" y="1819829"/>
                <a:ext cx="1489668" cy="584775"/>
              </a:xfrm>
              <a:prstGeom prst="rect">
                <a:avLst/>
              </a:prstGeom>
              <a:noFill/>
            </p:spPr>
            <p:txBody>
              <a:bodyPr wrap="square">
                <a:spAutoFit/>
              </a:bodyPr>
              <a:lstStyle/>
              <a:p>
                <a:endParaRPr lang="en-US" sz="3200" dirty="0">
                  <a:solidFill>
                    <a:srgbClr val="008000"/>
                  </a:solidFill>
                </a:endParaRPr>
              </a:p>
            </p:txBody>
          </p:sp>
        </p:grpSp>
        <p:sp>
          <p:nvSpPr>
            <p:cNvPr id="12" name="Hộp Văn bản 11">
              <a:extLst>
                <a:ext uri="{FF2B5EF4-FFF2-40B4-BE49-F238E27FC236}">
                  <a16:creationId xmlns:a16="http://schemas.microsoft.com/office/drawing/2014/main" xmlns="" id="{C4B3450E-491E-610B-07CE-1BAC70D1A0E0}"/>
                </a:ext>
              </a:extLst>
            </p:cNvPr>
            <p:cNvSpPr txBox="1"/>
            <p:nvPr/>
          </p:nvSpPr>
          <p:spPr>
            <a:xfrm>
              <a:off x="6098680" y="3122668"/>
              <a:ext cx="1413588" cy="1077218"/>
            </a:xfrm>
            <a:prstGeom prst="rect">
              <a:avLst/>
            </a:prstGeom>
            <a:noFill/>
          </p:spPr>
          <p:txBody>
            <a:bodyPr wrap="square">
              <a:spAutoFit/>
            </a:bodyPr>
            <a:lstStyle/>
            <a:p>
              <a:pPr algn="ctr"/>
              <a:r>
                <a:rPr lang="en-US" sz="3200" b="1" dirty="0" err="1">
                  <a:solidFill>
                    <a:srgbClr val="008000"/>
                  </a:solidFill>
                  <a:effectLst/>
                  <a:latin typeface="Times New Roman" panose="02020603050405020304" pitchFamily="18" charset="0"/>
                  <a:ea typeface="Times New Roman" panose="02020603050405020304" pitchFamily="18" charset="0"/>
                </a:rPr>
                <a:t>Không</a:t>
              </a:r>
              <a:r>
                <a:rPr lang="en-US" sz="3200" b="1" dirty="0">
                  <a:solidFill>
                    <a:srgbClr val="008000"/>
                  </a:solidFill>
                  <a:effectLst/>
                  <a:latin typeface="Times New Roman" panose="02020603050405020304" pitchFamily="18" charset="0"/>
                  <a:ea typeface="Times New Roman" panose="02020603050405020304" pitchFamily="18" charset="0"/>
                </a:rPr>
                <a:t> </a:t>
              </a:r>
              <a:r>
                <a:rPr lang="en-US" sz="3200" b="1" dirty="0" err="1">
                  <a:solidFill>
                    <a:srgbClr val="008000"/>
                  </a:solidFill>
                  <a:effectLst/>
                  <a:latin typeface="Times New Roman" panose="02020603050405020304" pitchFamily="18" charset="0"/>
                  <a:ea typeface="Times New Roman" panose="02020603050405020304" pitchFamily="18" charset="0"/>
                </a:rPr>
                <a:t>gian</a:t>
              </a:r>
              <a:endParaRPr lang="en-US" sz="3200" dirty="0">
                <a:solidFill>
                  <a:srgbClr val="008000"/>
                </a:solidFill>
              </a:endParaRPr>
            </a:p>
          </p:txBody>
        </p:sp>
      </p:grpSp>
      <p:sp>
        <p:nvSpPr>
          <p:cNvPr id="16" name="Lưu đồ: Điểm Kết Thúc 15">
            <a:extLst>
              <a:ext uri="{FF2B5EF4-FFF2-40B4-BE49-F238E27FC236}">
                <a16:creationId xmlns:a16="http://schemas.microsoft.com/office/drawing/2014/main" xmlns="" id="{B7193E1D-18F3-24C0-FA84-719816104780}"/>
              </a:ext>
            </a:extLst>
          </p:cNvPr>
          <p:cNvSpPr/>
          <p:nvPr/>
        </p:nvSpPr>
        <p:spPr>
          <a:xfrm>
            <a:off x="7886779" y="5151355"/>
            <a:ext cx="2203341" cy="674933"/>
          </a:xfrm>
          <a:prstGeom prst="flowChartTerminator">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2800" dirty="0">
                <a:solidFill>
                  <a:schemeClr val="bg1"/>
                </a:solidFill>
                <a:effectLst/>
                <a:latin typeface="Times New Roman" panose="02020603050405020304" pitchFamily="18" charset="0"/>
                <a:ea typeface="Times New Roman" panose="02020603050405020304" pitchFamily="18" charset="0"/>
              </a:rPr>
              <a:t>Hoang </a:t>
            </a:r>
            <a:r>
              <a:rPr lang="en-US" sz="2800" dirty="0" err="1">
                <a:solidFill>
                  <a:schemeClr val="bg1"/>
                </a:solidFill>
                <a:effectLst/>
                <a:latin typeface="Times New Roman" panose="02020603050405020304" pitchFamily="18" charset="0"/>
                <a:ea typeface="Times New Roman" panose="02020603050405020304" pitchFamily="18" charset="0"/>
              </a:rPr>
              <a:t>vắng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17" name="Hình ảnh 16">
            <a:extLst>
              <a:ext uri="{FF2B5EF4-FFF2-40B4-BE49-F238E27FC236}">
                <a16:creationId xmlns:a16="http://schemas.microsoft.com/office/drawing/2014/main" xmlns="" id="{03EBC0C8-C70A-7F08-490A-B4E4E6025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90120" y="5078270"/>
            <a:ext cx="2101880" cy="1932438"/>
          </a:xfrm>
          <a:prstGeom prst="rect">
            <a:avLst/>
          </a:prstGeom>
        </p:spPr>
      </p:pic>
    </p:spTree>
    <p:extLst>
      <p:ext uri="{BB962C8B-B14F-4D97-AF65-F5344CB8AC3E}">
        <p14:creationId xmlns:p14="http://schemas.microsoft.com/office/powerpoint/2010/main" val="26655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80">
                                          <p:stCondLst>
                                            <p:cond delay="0"/>
                                          </p:stCondLst>
                                        </p:cTn>
                                        <p:tgtEl>
                                          <p:spTgt spid="20"/>
                                        </p:tgtEl>
                                      </p:cBhvr>
                                    </p:animEffect>
                                    <p:anim calcmode="lin" valueType="num">
                                      <p:cBhvr>
                                        <p:cTn id="1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8" dur="26">
                                          <p:stCondLst>
                                            <p:cond delay="650"/>
                                          </p:stCondLst>
                                        </p:cTn>
                                        <p:tgtEl>
                                          <p:spTgt spid="20"/>
                                        </p:tgtEl>
                                      </p:cBhvr>
                                      <p:to x="100000" y="60000"/>
                                    </p:animScale>
                                    <p:animScale>
                                      <p:cBhvr>
                                        <p:cTn id="19" dur="166" decel="50000">
                                          <p:stCondLst>
                                            <p:cond delay="676"/>
                                          </p:stCondLst>
                                        </p:cTn>
                                        <p:tgtEl>
                                          <p:spTgt spid="20"/>
                                        </p:tgtEl>
                                      </p:cBhvr>
                                      <p:to x="100000" y="100000"/>
                                    </p:animScale>
                                    <p:animScale>
                                      <p:cBhvr>
                                        <p:cTn id="20" dur="26">
                                          <p:stCondLst>
                                            <p:cond delay="1312"/>
                                          </p:stCondLst>
                                        </p:cTn>
                                        <p:tgtEl>
                                          <p:spTgt spid="20"/>
                                        </p:tgtEl>
                                      </p:cBhvr>
                                      <p:to x="100000" y="80000"/>
                                    </p:animScale>
                                    <p:animScale>
                                      <p:cBhvr>
                                        <p:cTn id="21" dur="166" decel="50000">
                                          <p:stCondLst>
                                            <p:cond delay="1338"/>
                                          </p:stCondLst>
                                        </p:cTn>
                                        <p:tgtEl>
                                          <p:spTgt spid="20"/>
                                        </p:tgtEl>
                                      </p:cBhvr>
                                      <p:to x="100000" y="100000"/>
                                    </p:animScale>
                                    <p:animScale>
                                      <p:cBhvr>
                                        <p:cTn id="22" dur="26">
                                          <p:stCondLst>
                                            <p:cond delay="1642"/>
                                          </p:stCondLst>
                                        </p:cTn>
                                        <p:tgtEl>
                                          <p:spTgt spid="20"/>
                                        </p:tgtEl>
                                      </p:cBhvr>
                                      <p:to x="100000" y="90000"/>
                                    </p:animScale>
                                    <p:animScale>
                                      <p:cBhvr>
                                        <p:cTn id="23" dur="166" decel="50000">
                                          <p:stCondLst>
                                            <p:cond delay="1668"/>
                                          </p:stCondLst>
                                        </p:cTn>
                                        <p:tgtEl>
                                          <p:spTgt spid="20"/>
                                        </p:tgtEl>
                                      </p:cBhvr>
                                      <p:to x="100000" y="100000"/>
                                    </p:animScale>
                                    <p:animScale>
                                      <p:cBhvr>
                                        <p:cTn id="24" dur="26">
                                          <p:stCondLst>
                                            <p:cond delay="1808"/>
                                          </p:stCondLst>
                                        </p:cTn>
                                        <p:tgtEl>
                                          <p:spTgt spid="20"/>
                                        </p:tgtEl>
                                      </p:cBhvr>
                                      <p:to x="100000" y="95000"/>
                                    </p:animScale>
                                    <p:animScale>
                                      <p:cBhvr>
                                        <p:cTn id="25" dur="166" decel="50000">
                                          <p:stCondLst>
                                            <p:cond delay="1834"/>
                                          </p:stCondLst>
                                        </p:cTn>
                                        <p:tgtEl>
                                          <p:spTgt spid="2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80">
                                          <p:stCondLst>
                                            <p:cond delay="0"/>
                                          </p:stCondLst>
                                        </p:cTn>
                                        <p:tgtEl>
                                          <p:spTgt spid="16"/>
                                        </p:tgtEl>
                                      </p:cBhvr>
                                    </p:animEffect>
                                    <p:anim calcmode="lin" valueType="num">
                                      <p:cBhvr>
                                        <p:cTn id="3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1" dur="26">
                                          <p:stCondLst>
                                            <p:cond delay="650"/>
                                          </p:stCondLst>
                                        </p:cTn>
                                        <p:tgtEl>
                                          <p:spTgt spid="16"/>
                                        </p:tgtEl>
                                      </p:cBhvr>
                                      <p:to x="100000" y="60000"/>
                                    </p:animScale>
                                    <p:animScale>
                                      <p:cBhvr>
                                        <p:cTn id="42" dur="166" decel="50000">
                                          <p:stCondLst>
                                            <p:cond delay="676"/>
                                          </p:stCondLst>
                                        </p:cTn>
                                        <p:tgtEl>
                                          <p:spTgt spid="16"/>
                                        </p:tgtEl>
                                      </p:cBhvr>
                                      <p:to x="100000" y="100000"/>
                                    </p:animScale>
                                    <p:animScale>
                                      <p:cBhvr>
                                        <p:cTn id="43" dur="26">
                                          <p:stCondLst>
                                            <p:cond delay="1312"/>
                                          </p:stCondLst>
                                        </p:cTn>
                                        <p:tgtEl>
                                          <p:spTgt spid="16"/>
                                        </p:tgtEl>
                                      </p:cBhvr>
                                      <p:to x="100000" y="80000"/>
                                    </p:animScale>
                                    <p:animScale>
                                      <p:cBhvr>
                                        <p:cTn id="44" dur="166" decel="50000">
                                          <p:stCondLst>
                                            <p:cond delay="1338"/>
                                          </p:stCondLst>
                                        </p:cTn>
                                        <p:tgtEl>
                                          <p:spTgt spid="16"/>
                                        </p:tgtEl>
                                      </p:cBhvr>
                                      <p:to x="100000" y="100000"/>
                                    </p:animScale>
                                    <p:animScale>
                                      <p:cBhvr>
                                        <p:cTn id="45" dur="26">
                                          <p:stCondLst>
                                            <p:cond delay="1642"/>
                                          </p:stCondLst>
                                        </p:cTn>
                                        <p:tgtEl>
                                          <p:spTgt spid="16"/>
                                        </p:tgtEl>
                                      </p:cBhvr>
                                      <p:to x="100000" y="90000"/>
                                    </p:animScale>
                                    <p:animScale>
                                      <p:cBhvr>
                                        <p:cTn id="46" dur="166" decel="50000">
                                          <p:stCondLst>
                                            <p:cond delay="1668"/>
                                          </p:stCondLst>
                                        </p:cTn>
                                        <p:tgtEl>
                                          <p:spTgt spid="16"/>
                                        </p:tgtEl>
                                      </p:cBhvr>
                                      <p:to x="100000" y="100000"/>
                                    </p:animScale>
                                    <p:animScale>
                                      <p:cBhvr>
                                        <p:cTn id="47" dur="26">
                                          <p:stCondLst>
                                            <p:cond delay="1808"/>
                                          </p:stCondLst>
                                        </p:cTn>
                                        <p:tgtEl>
                                          <p:spTgt spid="16"/>
                                        </p:tgtEl>
                                      </p:cBhvr>
                                      <p:to x="100000" y="95000"/>
                                    </p:animScale>
                                    <p:animScale>
                                      <p:cBhvr>
                                        <p:cTn id="4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6" name="Pentagon 5"/>
          <p:cNvSpPr/>
          <p:nvPr/>
        </p:nvSpPr>
        <p:spPr>
          <a:xfrm>
            <a:off x="1881673" y="2395073"/>
            <a:ext cx="3789389" cy="1184222"/>
          </a:xfrm>
          <a:prstGeom prst="homePlate">
            <a:avLst>
              <a:gd name="adj" fmla="val 31373"/>
            </a:avLst>
          </a:prstGeom>
          <a:solidFill>
            <a:schemeClr val="accent4">
              <a:lumMod val="20000"/>
              <a:lumOff val="80000"/>
            </a:schemeClr>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smtClean="0">
                <a:solidFill>
                  <a:prstClr val="black"/>
                </a:solidFill>
                <a:latin typeface="Times New Roman" panose="02020603050405020304" pitchFamily="18" charset="0"/>
                <a:cs typeface="Times New Roman" panose="02020603050405020304" pitchFamily="18" charset="0"/>
              </a:rPr>
              <a:t>THẢO LUẬN NHÓM</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6384256" y="1547364"/>
            <a:ext cx="4010843" cy="2992706"/>
          </a:xfrm>
          <a:prstGeom prst="rect">
            <a:avLst/>
          </a:prstGeom>
        </p:spPr>
      </p:pic>
      <p:sp>
        <p:nvSpPr>
          <p:cNvPr id="15" name="Down Arrow 14"/>
          <p:cNvSpPr/>
          <p:nvPr/>
        </p:nvSpPr>
        <p:spPr>
          <a:xfrm>
            <a:off x="4639605" y="3701852"/>
            <a:ext cx="1566566" cy="713363"/>
          </a:xfrm>
          <a:prstGeom prst="downArrow">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TextBox 15"/>
          <p:cNvSpPr txBox="1"/>
          <p:nvPr/>
        </p:nvSpPr>
        <p:spPr>
          <a:xfrm>
            <a:off x="2386242" y="4871585"/>
            <a:ext cx="7419516" cy="5847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wrap="square" rtlCol="0">
            <a:spAutoFit/>
          </a:bodyPr>
          <a:lstStyle/>
          <a:p>
            <a:pPr>
              <a:defRPr/>
            </a:pPr>
            <a:r>
              <a:rPr lang="en-US" sz="3200" dirty="0" err="1" smtClean="0">
                <a:solidFill>
                  <a:prstClr val="black"/>
                </a:solidFill>
                <a:latin typeface="Times New Roman" panose="02020603050405020304" pitchFamily="18" charset="0"/>
                <a:cs typeface="Times New Roman" panose="02020603050405020304" pitchFamily="18" charset="0"/>
              </a:rPr>
              <a:t>Nhiệm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vụ</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Hoàn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thành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phiếu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học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tập</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số</a:t>
            </a:r>
            <a:r>
              <a:rPr lang="en-US" sz="3200" dirty="0" smtClean="0">
                <a:solidFill>
                  <a:prstClr val="black"/>
                </a:solidFill>
                <a:latin typeface="Times New Roman" panose="02020603050405020304" pitchFamily="18" charset="0"/>
                <a:cs typeface="Times New Roman" panose="02020603050405020304" pitchFamily="18" charset="0"/>
              </a:rPr>
              <a:t> 3</a:t>
            </a:r>
            <a:endParaRPr lang="en-US" sz="3200" dirty="0">
              <a:solidFill>
                <a:prstClr val="black"/>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spTree>
    <p:extLst>
      <p:ext uri="{BB962C8B-B14F-4D97-AF65-F5344CB8AC3E}">
        <p14:creationId xmlns:p14="http://schemas.microsoft.com/office/powerpoint/2010/main" val="28407479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070E6CC4-7691-4F18-AA9A-A9B6D80763DF}"/>
              </a:ext>
            </a:extLst>
          </p:cNvPr>
          <p:cNvSpPr txBox="1"/>
          <p:nvPr/>
        </p:nvSpPr>
        <p:spPr>
          <a:xfrm>
            <a:off x="197886" y="853879"/>
            <a:ext cx="11796227" cy="892552"/>
          </a:xfrm>
          <a:prstGeom prst="rect">
            <a:avLst/>
          </a:prstGeom>
          <a:noFill/>
        </p:spPr>
        <p:txBody>
          <a:bodyPr wrap="square">
            <a:spAutoFit/>
          </a:bodyPr>
          <a:lstStyle/>
          <a:p>
            <a:pPr lvl="0" indent="57150" eaLnBrk="0" fontAlgn="base" hangingPunct="0">
              <a:spcBef>
                <a:spcPct val="0"/>
              </a:spcBef>
              <a:spcAft>
                <a:spcPct val="0"/>
              </a:spcAft>
              <a:tabLst>
                <a:tab pos="0" algn="l"/>
                <a:tab pos="57150" algn="l"/>
              </a:tabLst>
            </a:pPr>
            <a:r>
              <a:rPr lang="de-DE" altLang="en-US" sz="2600" dirty="0">
                <a:solidFill>
                  <a:srgbClr val="003366"/>
                </a:solidFill>
                <a:latin typeface="Times New Roman" panose="02020603050405020304" pitchFamily="18" charset="0"/>
                <a:ea typeface="Times New Roman" panose="02020603050405020304" pitchFamily="18" charset="0"/>
                <a:cs typeface="Times New Roman" panose="02020603050405020304" pitchFamily="18" charset="0"/>
              </a:rPr>
              <a:t>(</a:t>
            </a:r>
            <a:r>
              <a:rPr lang="de-DE"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Tên nhân vật Võ Tòng gợi cho em có suy nghĩ </a:t>
            </a:r>
            <a:r>
              <a:rPr lang="de-DE" altLang="en-US" sz="26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 </a:t>
            </a:r>
            <a:r>
              <a:rPr lang="de-DE" alt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Đặc điểm, tính cách nhân vật Võ Tòng được thể hiện trên những phương diện nào?</a:t>
            </a:r>
            <a:endParaRPr lang="en-US" altLang="en-US" sz="2600" dirty="0">
              <a:latin typeface="Times New Roman" panose="02020603050405020304" pitchFamily="18" charset="0"/>
              <a:cs typeface="Times New Roman" panose="02020603050405020304" pitchFamily="18" charset="0"/>
            </a:endParaRPr>
          </a:p>
        </p:txBody>
      </p:sp>
      <p:sp>
        <p:nvSpPr>
          <p:cNvPr id="6" name="TextBox 8">
            <a:extLst>
              <a:ext uri="{FF2B5EF4-FFF2-40B4-BE49-F238E27FC236}">
                <a16:creationId xmlns:a16="http://schemas.microsoft.com/office/drawing/2014/main" xmlns="" id="{966DDFB1-CA2F-940D-A89D-163371591130}"/>
              </a:ext>
            </a:extLst>
          </p:cNvPr>
          <p:cNvSpPr txBox="1"/>
          <p:nvPr/>
        </p:nvSpPr>
        <p:spPr>
          <a:xfrm>
            <a:off x="3647103" y="174424"/>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PHIẾU HỌC TẬP SỐ 03</a:t>
            </a:r>
          </a:p>
        </p:txBody>
      </p:sp>
      <p:graphicFrame>
        <p:nvGraphicFramePr>
          <p:cNvPr id="8" name="Bảng 7">
            <a:extLst>
              <a:ext uri="{FF2B5EF4-FFF2-40B4-BE49-F238E27FC236}">
                <a16:creationId xmlns:a16="http://schemas.microsoft.com/office/drawing/2014/main" xmlns="" id="{40C1466D-1E67-62FE-6DC1-CDB7815F19BB}"/>
              </a:ext>
            </a:extLst>
          </p:cNvPr>
          <p:cNvGraphicFramePr>
            <a:graphicFrameLocks noGrp="1"/>
          </p:cNvGraphicFramePr>
          <p:nvPr>
            <p:extLst>
              <p:ext uri="{D42A27DB-BD31-4B8C-83A1-F6EECF244321}">
                <p14:modId xmlns:p14="http://schemas.microsoft.com/office/powerpoint/2010/main" val="662428943"/>
              </p:ext>
            </p:extLst>
          </p:nvPr>
        </p:nvGraphicFramePr>
        <p:xfrm>
          <a:off x="415989" y="4370505"/>
          <a:ext cx="11207622" cy="815404"/>
        </p:xfrm>
        <a:graphic>
          <a:graphicData uri="http://schemas.openxmlformats.org/drawingml/2006/table">
            <a:tbl>
              <a:tblPr firstRow="1" firstCol="1" lastRow="1" lastCol="1" bandRow="1" bandCol="1">
                <a:tableStyleId>{5C22544A-7EE6-4342-B048-85BDC9FD1C3A}</a:tableStyleId>
              </a:tblPr>
              <a:tblGrid>
                <a:gridCol w="8079396">
                  <a:extLst>
                    <a:ext uri="{9D8B030D-6E8A-4147-A177-3AD203B41FA5}">
                      <a16:colId xmlns:a16="http://schemas.microsoft.com/office/drawing/2014/main" xmlns="" val="637132734"/>
                    </a:ext>
                  </a:extLst>
                </a:gridCol>
                <a:gridCol w="3128226">
                  <a:extLst>
                    <a:ext uri="{9D8B030D-6E8A-4147-A177-3AD203B41FA5}">
                      <a16:colId xmlns:a16="http://schemas.microsoft.com/office/drawing/2014/main" xmlns="" val="2416101659"/>
                    </a:ext>
                  </a:extLst>
                </a:gridCol>
              </a:tblGrid>
              <a:tr h="364037">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Sự thay đổi ngôi kể</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de-DE" sz="2600" dirty="0">
                          <a:effectLst/>
                          <a:latin typeface="Times New Roman" panose="02020603050405020304" pitchFamily="18" charset="0"/>
                          <a:cs typeface="Times New Roman" panose="02020603050405020304" pitchFamily="18" charset="0"/>
                        </a:rPr>
                        <a:t> Tác dụng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xmlns="" val="1078813907"/>
                  </a:ext>
                </a:extLst>
              </a:tr>
              <a:tr h="364037">
                <a:tc>
                  <a:txBody>
                    <a:bodyPr/>
                    <a:lstStyle/>
                    <a:p>
                      <a:pPr marL="0" marR="0" algn="ctr">
                        <a:spcBef>
                          <a:spcPts val="600"/>
                        </a:spcBef>
                        <a:spcAft>
                          <a:spcPts val="0"/>
                        </a:spcAft>
                      </a:pP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89772238"/>
                  </a:ext>
                </a:extLst>
              </a:tr>
            </a:tbl>
          </a:graphicData>
        </a:graphic>
      </p:graphicFrame>
      <p:sp>
        <p:nvSpPr>
          <p:cNvPr id="10" name="Hộp Văn bản 9">
            <a:extLst>
              <a:ext uri="{FF2B5EF4-FFF2-40B4-BE49-F238E27FC236}">
                <a16:creationId xmlns:a16="http://schemas.microsoft.com/office/drawing/2014/main" xmlns="" id="{CC285899-916A-14CC-CF11-1CF3AA3646F9}"/>
              </a:ext>
            </a:extLst>
          </p:cNvPr>
          <p:cNvSpPr txBox="1"/>
          <p:nvPr/>
        </p:nvSpPr>
        <p:spPr>
          <a:xfrm>
            <a:off x="197886" y="1788180"/>
            <a:ext cx="11796226" cy="892552"/>
          </a:xfrm>
          <a:prstGeom prst="rect">
            <a:avLst/>
          </a:prstGeom>
          <a:noFill/>
        </p:spPr>
        <p:txBody>
          <a:bodyPr wrap="square">
            <a:spAutoFit/>
          </a:bodyPr>
          <a:lstStyle/>
          <a:p>
            <a:pPr marL="0" marR="0" lvl="0" indent="57150" algn="l" defTabSz="914400" rtl="0" eaLnBrk="0" fontAlgn="base" latinLnBrk="0" hangingPunct="0">
              <a:lnSpc>
                <a:spcPct val="100000"/>
              </a:lnSpc>
              <a:spcBef>
                <a:spcPct val="0"/>
              </a:spcBef>
              <a:spcAft>
                <a:spcPct val="0"/>
              </a:spcAft>
              <a:buClrTx/>
              <a:buSzTx/>
              <a:buFontTx/>
              <a:buNone/>
              <a:tabLst>
                <a:tab pos="0" algn="l"/>
                <a:tab pos="57150" algn="l"/>
              </a:tabLst>
            </a:pPr>
            <a:r>
              <a:rPr kumimoji="0" lang="de-DE" altLang="en-US" sz="2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Tìm chi tiết thể hiện đặc điểm tính cách của nhân vật theo từng phương diện và rút ra nhận xét về nhân vật theo từng phương diện đó</a:t>
            </a:r>
            <a:r>
              <a:rPr kumimoji="0" lang="de-DE" altLang="en-US" sz="2600" b="0" i="0" u="none" strike="noStrike" cap="none" normalizeH="0" baseline="0" dirty="0">
                <a:ln>
                  <a:noFill/>
                </a:ln>
                <a:solidFill>
                  <a:srgbClr val="00336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12AADB97-9F66-50D8-1310-0AA0F56424B1}"/>
              </a:ext>
            </a:extLst>
          </p:cNvPr>
          <p:cNvSpPr txBox="1"/>
          <p:nvPr/>
        </p:nvSpPr>
        <p:spPr>
          <a:xfrm>
            <a:off x="197885" y="3687099"/>
            <a:ext cx="11425725" cy="492443"/>
          </a:xfrm>
          <a:prstGeom prst="rect">
            <a:avLst/>
          </a:prstGeom>
          <a:noFill/>
        </p:spPr>
        <p:txBody>
          <a:bodyPr wrap="square">
            <a:spAutoFit/>
          </a:bodyPr>
          <a:lstStyle/>
          <a:p>
            <a:pPr marL="0" marR="0" indent="57785" algn="just">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(3) Sự thay đổi ngôi kể có tác dụng </a:t>
            </a:r>
            <a:r>
              <a:rPr lang="de-DE" sz="2600" dirty="0" smtClean="0">
                <a:effectLst/>
                <a:latin typeface="Times New Roman" panose="02020603050405020304" pitchFamily="18" charset="0"/>
                <a:cs typeface="Times New Roman" panose="02020603050405020304" pitchFamily="18" charset="0"/>
              </a:rPr>
              <a:t>gì trong </a:t>
            </a:r>
            <a:r>
              <a:rPr lang="de-DE" sz="2600" dirty="0">
                <a:effectLst/>
                <a:latin typeface="Times New Roman" panose="02020603050405020304" pitchFamily="18" charset="0"/>
                <a:cs typeface="Times New Roman" panose="02020603050405020304" pitchFamily="18" charset="0"/>
              </a:rPr>
              <a:t>việc khắc họa nhân vật Võ Tòng?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8" name="Bảng 17">
            <a:extLst>
              <a:ext uri="{FF2B5EF4-FFF2-40B4-BE49-F238E27FC236}">
                <a16:creationId xmlns:a16="http://schemas.microsoft.com/office/drawing/2014/main" xmlns="" id="{5B325282-D673-0D71-9E0F-419DF9D8AACC}"/>
              </a:ext>
            </a:extLst>
          </p:cNvPr>
          <p:cNvGraphicFramePr>
            <a:graphicFrameLocks noGrp="1"/>
          </p:cNvGraphicFramePr>
          <p:nvPr>
            <p:extLst>
              <p:ext uri="{D42A27DB-BD31-4B8C-83A1-F6EECF244321}">
                <p14:modId xmlns:p14="http://schemas.microsoft.com/office/powerpoint/2010/main" val="1069819375"/>
              </p:ext>
            </p:extLst>
          </p:nvPr>
        </p:nvGraphicFramePr>
        <p:xfrm>
          <a:off x="325986" y="2757263"/>
          <a:ext cx="11224729" cy="815404"/>
        </p:xfrm>
        <a:graphic>
          <a:graphicData uri="http://schemas.openxmlformats.org/drawingml/2006/table">
            <a:tbl>
              <a:tblPr firstRow="1" firstCol="1" lastRow="1" lastCol="1" bandRow="1" bandCol="1">
                <a:tableStyleId>{5C22544A-7EE6-4342-B048-85BDC9FD1C3A}</a:tableStyleId>
              </a:tblPr>
              <a:tblGrid>
                <a:gridCol w="4035659">
                  <a:extLst>
                    <a:ext uri="{9D8B030D-6E8A-4147-A177-3AD203B41FA5}">
                      <a16:colId xmlns:a16="http://schemas.microsoft.com/office/drawing/2014/main" xmlns="" val="418063002"/>
                    </a:ext>
                  </a:extLst>
                </a:gridCol>
                <a:gridCol w="4166755">
                  <a:extLst>
                    <a:ext uri="{9D8B030D-6E8A-4147-A177-3AD203B41FA5}">
                      <a16:colId xmlns:a16="http://schemas.microsoft.com/office/drawing/2014/main" xmlns="" val="3671965579"/>
                    </a:ext>
                  </a:extLst>
                </a:gridCol>
                <a:gridCol w="3022315">
                  <a:extLst>
                    <a:ext uri="{9D8B030D-6E8A-4147-A177-3AD203B41FA5}">
                      <a16:colId xmlns:a16="http://schemas.microsoft.com/office/drawing/2014/main" xmlns="" val="2655586809"/>
                    </a:ext>
                  </a:extLst>
                </a:gridCol>
              </a:tblGrid>
              <a:tr h="0">
                <a:tc>
                  <a:txBody>
                    <a:bodyPr/>
                    <a:lstStyle/>
                    <a:p>
                      <a:pPr marL="0" marR="0" algn="ctr">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Phương</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diện</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thể</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hiện</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en-US" sz="2600" dirty="0">
                          <a:solidFill>
                            <a:schemeClr val="bg1"/>
                          </a:solidFill>
                          <a:effectLst/>
                          <a:latin typeface="Times New Roman" panose="02020603050405020304" pitchFamily="18" charset="0"/>
                          <a:cs typeface="Times New Roman" panose="02020603050405020304" pitchFamily="18" charset="0"/>
                        </a:rPr>
                        <a:t> Chi </a:t>
                      </a:r>
                      <a:r>
                        <a:rPr lang="en-US" sz="2600" dirty="0" err="1">
                          <a:solidFill>
                            <a:schemeClr val="bg1"/>
                          </a:solidFill>
                          <a:effectLst/>
                          <a:latin typeface="Times New Roman" panose="02020603050405020304" pitchFamily="18" charset="0"/>
                          <a:cs typeface="Times New Roman" panose="02020603050405020304" pitchFamily="18" charset="0"/>
                        </a:rPr>
                        <a:t>tiết</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thể</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hiện</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600"/>
                        </a:spcBef>
                        <a:spcAft>
                          <a:spcPts val="0"/>
                        </a:spcAft>
                      </a:pPr>
                      <a:r>
                        <a:rPr lang="en-US" sz="2600" dirty="0" err="1">
                          <a:solidFill>
                            <a:schemeClr val="bg1"/>
                          </a:solidFill>
                          <a:effectLst/>
                          <a:latin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cs typeface="Times New Roman" panose="02020603050405020304" pitchFamily="18" charset="0"/>
                        </a:rPr>
                        <a:t>xét</a:t>
                      </a:r>
                      <a:endPar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xmlns="" val="3049210300"/>
                  </a:ext>
                </a:extLst>
              </a:tr>
              <a:tr h="0">
                <a:tc>
                  <a:txBody>
                    <a:bodyPr/>
                    <a:lstStyle/>
                    <a:p>
                      <a:pPr marL="0" marR="0" algn="ctr">
                        <a:spcBef>
                          <a:spcPts val="60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24129149"/>
                  </a:ext>
                </a:extLst>
              </a:tr>
            </a:tbl>
          </a:graphicData>
        </a:graphic>
      </p:graphicFrame>
    </p:spTree>
    <p:extLst>
      <p:ext uri="{BB962C8B-B14F-4D97-AF65-F5344CB8AC3E}">
        <p14:creationId xmlns:p14="http://schemas.microsoft.com/office/powerpoint/2010/main" val="1033625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xmlns="" id="{30454A81-E0E7-DFA5-ADD1-E822A3756561}"/>
              </a:ext>
            </a:extLst>
          </p:cNvPr>
          <p:cNvSpPr txBox="1"/>
          <p:nvPr/>
        </p:nvSpPr>
        <p:spPr>
          <a:xfrm>
            <a:off x="3728551" y="376260"/>
            <a:ext cx="4582497" cy="584775"/>
          </a:xfrm>
          <a:prstGeom prst="rect">
            <a:avLst/>
          </a:prstGeom>
          <a:solidFill>
            <a:srgbClr val="05D805"/>
          </a:solidFill>
        </p:spPr>
        <p:txBody>
          <a:bodyPr wrap="square">
            <a:spAutoFit/>
          </a:bodyPr>
          <a:lstStyle/>
          <a:p>
            <a:pPr marL="0" marR="0">
              <a:spcBef>
                <a:spcPts val="600"/>
              </a:spcBef>
              <a:spcAft>
                <a:spcPts val="0"/>
              </a:spcAft>
            </a:pPr>
            <a:r>
              <a:rPr lang="en-US" sz="3200" b="1" dirty="0">
                <a:solidFill>
                  <a:schemeClr val="bg1"/>
                </a:solidFill>
                <a:effectLst/>
                <a:latin typeface="Times New Roman" panose="02020603050405020304" pitchFamily="18" charset="0"/>
                <a:cs typeface="Times New Roman" panose="02020603050405020304" pitchFamily="18" charset="0"/>
              </a:rPr>
              <a:t>HOẠT ĐỘNG NHÓM</a:t>
            </a:r>
          </a:p>
        </p:txBody>
      </p:sp>
      <p:sp>
        <p:nvSpPr>
          <p:cNvPr id="7" name="Hộp Văn bản 6">
            <a:extLst>
              <a:ext uri="{FF2B5EF4-FFF2-40B4-BE49-F238E27FC236}">
                <a16:creationId xmlns:a16="http://schemas.microsoft.com/office/drawing/2014/main" xmlns="" id="{6CA40DB0-3F11-7761-5D11-3A683F6199BE}"/>
              </a:ext>
            </a:extLst>
          </p:cNvPr>
          <p:cNvSpPr txBox="1"/>
          <p:nvPr/>
        </p:nvSpPr>
        <p:spPr>
          <a:xfrm>
            <a:off x="2421295" y="1292971"/>
            <a:ext cx="3848876" cy="523220"/>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ea typeface="Times New Roman" panose="02020603050405020304" pitchFamily="18" charset="0"/>
              </a:rPr>
              <a:t>Ngoại hình, trang </a:t>
            </a:r>
            <a:r>
              <a:rPr lang="de-DE" sz="2800" b="1" dirty="0" smtClean="0">
                <a:effectLst/>
                <a:latin typeface="Times New Roman" panose="02020603050405020304" pitchFamily="18" charset="0"/>
                <a:ea typeface="Times New Roman" panose="02020603050405020304" pitchFamily="18" charset="0"/>
              </a:rPr>
              <a:t>phục.</a:t>
            </a:r>
            <a:endParaRPr lang="en-US" sz="2800" dirty="0"/>
          </a:p>
        </p:txBody>
      </p:sp>
      <p:sp>
        <p:nvSpPr>
          <p:cNvPr id="18" name="Mũi tên: Hình ngũ giác 17">
            <a:extLst>
              <a:ext uri="{FF2B5EF4-FFF2-40B4-BE49-F238E27FC236}">
                <a16:creationId xmlns:a16="http://schemas.microsoft.com/office/drawing/2014/main" xmlns="" id="{A9F0DB76-6483-610D-AE8A-00DEDEE92BA0}"/>
              </a:ext>
            </a:extLst>
          </p:cNvPr>
          <p:cNvSpPr/>
          <p:nvPr/>
        </p:nvSpPr>
        <p:spPr>
          <a:xfrm>
            <a:off x="339011" y="1097054"/>
            <a:ext cx="2082283" cy="79909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1</a:t>
            </a:r>
            <a:endParaRPr lang="en-US" sz="3200" dirty="0">
              <a:solidFill>
                <a:schemeClr val="bg1"/>
              </a:solidFill>
            </a:endParaRPr>
          </a:p>
        </p:txBody>
      </p:sp>
      <p:sp>
        <p:nvSpPr>
          <p:cNvPr id="19" name="Mũi tên: Hình ngũ giác 18">
            <a:extLst>
              <a:ext uri="{FF2B5EF4-FFF2-40B4-BE49-F238E27FC236}">
                <a16:creationId xmlns:a16="http://schemas.microsoft.com/office/drawing/2014/main" xmlns="" id="{241DDF96-44DF-21D1-CCD8-950D5D11BB3E}"/>
              </a:ext>
            </a:extLst>
          </p:cNvPr>
          <p:cNvSpPr/>
          <p:nvPr/>
        </p:nvSpPr>
        <p:spPr>
          <a:xfrm>
            <a:off x="339011" y="2298357"/>
            <a:ext cx="2082283" cy="70157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2</a:t>
            </a:r>
            <a:endParaRPr lang="en-US" sz="3200" dirty="0">
              <a:solidFill>
                <a:schemeClr val="bg1"/>
              </a:solidFill>
            </a:endParaRPr>
          </a:p>
        </p:txBody>
      </p:sp>
      <p:sp>
        <p:nvSpPr>
          <p:cNvPr id="20" name="Mũi tên: Hình ngũ giác 19">
            <a:extLst>
              <a:ext uri="{FF2B5EF4-FFF2-40B4-BE49-F238E27FC236}">
                <a16:creationId xmlns:a16="http://schemas.microsoft.com/office/drawing/2014/main" xmlns="" id="{65306D20-5BC7-D798-20C3-1367AC9F152B}"/>
              </a:ext>
            </a:extLst>
          </p:cNvPr>
          <p:cNvSpPr/>
          <p:nvPr/>
        </p:nvSpPr>
        <p:spPr>
          <a:xfrm>
            <a:off x="339009" y="351931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3</a:t>
            </a:r>
            <a:endParaRPr lang="en-US" sz="3200" dirty="0">
              <a:solidFill>
                <a:schemeClr val="bg1"/>
              </a:solidFill>
            </a:endParaRPr>
          </a:p>
        </p:txBody>
      </p:sp>
      <p:sp>
        <p:nvSpPr>
          <p:cNvPr id="21" name="Mũi tên: Hình ngũ giác 20">
            <a:extLst>
              <a:ext uri="{FF2B5EF4-FFF2-40B4-BE49-F238E27FC236}">
                <a16:creationId xmlns:a16="http://schemas.microsoft.com/office/drawing/2014/main" xmlns="" id="{375D9035-177A-0611-5048-A27E7ED628A1}"/>
              </a:ext>
            </a:extLst>
          </p:cNvPr>
          <p:cNvSpPr/>
          <p:nvPr/>
        </p:nvSpPr>
        <p:spPr>
          <a:xfrm>
            <a:off x="339008" y="470745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4</a:t>
            </a:r>
            <a:endParaRPr lang="en-US" sz="3200" dirty="0">
              <a:solidFill>
                <a:schemeClr val="bg1"/>
              </a:solidFill>
            </a:endParaRPr>
          </a:p>
        </p:txBody>
      </p:sp>
      <p:sp>
        <p:nvSpPr>
          <p:cNvPr id="22" name="Mũi tên: Hình ngũ giác 21">
            <a:extLst>
              <a:ext uri="{FF2B5EF4-FFF2-40B4-BE49-F238E27FC236}">
                <a16:creationId xmlns:a16="http://schemas.microsoft.com/office/drawing/2014/main" xmlns="" id="{2A5EF64D-0912-3EEA-2F0B-4002DEAFFEA5}"/>
              </a:ext>
            </a:extLst>
          </p:cNvPr>
          <p:cNvSpPr/>
          <p:nvPr/>
        </p:nvSpPr>
        <p:spPr>
          <a:xfrm>
            <a:off x="339011" y="5938399"/>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Nhóm 5</a:t>
            </a:r>
            <a:endParaRPr lang="en-US" sz="3200" dirty="0">
              <a:solidFill>
                <a:schemeClr val="bg1"/>
              </a:solidFill>
            </a:endParaRPr>
          </a:p>
        </p:txBody>
      </p:sp>
      <p:sp>
        <p:nvSpPr>
          <p:cNvPr id="23" name="Hộp Văn bản 22">
            <a:extLst>
              <a:ext uri="{FF2B5EF4-FFF2-40B4-BE49-F238E27FC236}">
                <a16:creationId xmlns:a16="http://schemas.microsoft.com/office/drawing/2014/main" xmlns="" id="{DB212F8C-F6CC-D916-A224-E0A3F77A8A47}"/>
              </a:ext>
            </a:extLst>
          </p:cNvPr>
          <p:cNvSpPr txBox="1"/>
          <p:nvPr/>
        </p:nvSpPr>
        <p:spPr>
          <a:xfrm>
            <a:off x="2421291" y="3378445"/>
            <a:ext cx="6871703" cy="954107"/>
          </a:xfrm>
          <a:prstGeom prst="rect">
            <a:avLst/>
          </a:prstGeom>
          <a:noFill/>
          <a:ln w="38100">
            <a:solidFill>
              <a:srgbClr val="05D805"/>
            </a:solidFill>
          </a:ln>
        </p:spPr>
        <p:txBody>
          <a:bodyPr wrap="square">
            <a:spAutoFit/>
          </a:bodyPr>
          <a:lstStyle/>
          <a:p>
            <a:pPr algn="just"/>
            <a:r>
              <a:rPr lang="de-DE" sz="2800" b="1" dirty="0">
                <a:effectLst/>
                <a:latin typeface="Times New Roman" panose="02020603050405020304" pitchFamily="18" charset="0"/>
                <a:cs typeface="Times New Roman" panose="02020603050405020304" pitchFamily="18" charset="0"/>
              </a:rPr>
              <a:t>Trình bày chi tiết thể hiện cử chỉ, hành động, lối </a:t>
            </a:r>
            <a:r>
              <a:rPr lang="de-DE" sz="2800" b="1" dirty="0" smtClean="0">
                <a:effectLst/>
                <a:latin typeface="Times New Roman" panose="02020603050405020304" pitchFamily="18" charset="0"/>
                <a:cs typeface="Times New Roman" panose="02020603050405020304" pitchFamily="18" charset="0"/>
              </a:rPr>
              <a:t>sống.</a:t>
            </a:r>
            <a:endParaRPr lang="en-US" sz="2800" b="1" dirty="0">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xmlns="" id="{C81FE57A-4722-9778-162C-C6415F82B68D}"/>
              </a:ext>
            </a:extLst>
          </p:cNvPr>
          <p:cNvSpPr txBox="1"/>
          <p:nvPr/>
        </p:nvSpPr>
        <p:spPr>
          <a:xfrm>
            <a:off x="2421295" y="2373059"/>
            <a:ext cx="6871704" cy="523220"/>
          </a:xfrm>
          <a:prstGeom prst="rect">
            <a:avLst/>
          </a:prstGeom>
          <a:noFill/>
          <a:ln w="38100">
            <a:solidFill>
              <a:srgbClr val="05D805"/>
            </a:solidFill>
          </a:ln>
        </p:spPr>
        <p:txBody>
          <a:bodyPr wrap="square">
            <a:spAutoFit/>
          </a:bodyPr>
          <a:lstStyle/>
          <a:p>
            <a:pPr marL="0" marR="0" algn="just">
              <a:spcBef>
                <a:spcPts val="0"/>
              </a:spcBef>
              <a:spcAft>
                <a:spcPts val="0"/>
              </a:spcAft>
              <a:tabLst>
                <a:tab pos="0" algn="l"/>
                <a:tab pos="57150" algn="l"/>
              </a:tabLst>
            </a:pPr>
            <a:r>
              <a:rPr lang="de-DE" sz="2800" b="1" dirty="0">
                <a:effectLst/>
                <a:latin typeface="Times New Roman" panose="02020603050405020304" pitchFamily="18" charset="0"/>
                <a:cs typeface="Times New Roman" panose="02020603050405020304" pitchFamily="18" charset="0"/>
              </a:rPr>
              <a:t>Nêu chi tiết thể hiện suy nghĩ của nhân </a:t>
            </a:r>
            <a:r>
              <a:rPr lang="de-DE" sz="2800" b="1" dirty="0" smtClean="0">
                <a:effectLst/>
                <a:latin typeface="Times New Roman" panose="02020603050405020304" pitchFamily="18" charset="0"/>
                <a:cs typeface="Times New Roman" panose="02020603050405020304" pitchFamily="18" charset="0"/>
              </a:rPr>
              <a:t>vật.</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xmlns="" id="{0D08DAE5-3DD4-01AE-D49E-3A17EAB0C619}"/>
              </a:ext>
            </a:extLst>
          </p:cNvPr>
          <p:cNvSpPr txBox="1"/>
          <p:nvPr/>
        </p:nvSpPr>
        <p:spPr>
          <a:xfrm>
            <a:off x="2421291" y="4769612"/>
            <a:ext cx="7197722" cy="523220"/>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cs typeface="Times New Roman" panose="02020603050405020304" pitchFamily="18" charset="0"/>
              </a:rPr>
              <a:t>Nêu chi tiết thể hiện ngôn ngữ của nhân </a:t>
            </a:r>
            <a:r>
              <a:rPr lang="de-DE" sz="2800" b="1" dirty="0" smtClean="0">
                <a:effectLst/>
                <a:latin typeface="Times New Roman" panose="02020603050405020304" pitchFamily="18" charset="0"/>
                <a:cs typeface="Times New Roman" panose="02020603050405020304" pitchFamily="18" charset="0"/>
              </a:rPr>
              <a:t>vật.</a:t>
            </a:r>
            <a:endParaRPr lang="en-US" sz="2800" b="1" dirty="0">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xmlns="" id="{E209B9D9-DF98-91B2-ECAC-042DAA096689}"/>
              </a:ext>
            </a:extLst>
          </p:cNvPr>
          <p:cNvSpPr txBox="1"/>
          <p:nvPr/>
        </p:nvSpPr>
        <p:spPr>
          <a:xfrm>
            <a:off x="2421295" y="5720327"/>
            <a:ext cx="7197718" cy="954107"/>
          </a:xfrm>
          <a:prstGeom prst="rect">
            <a:avLst/>
          </a:prstGeom>
          <a:noFill/>
          <a:ln w="38100">
            <a:solidFill>
              <a:srgbClr val="05D805"/>
            </a:solidFill>
          </a:ln>
        </p:spPr>
        <p:txBody>
          <a:bodyPr wrap="square">
            <a:spAutoFit/>
          </a:bodyPr>
          <a:lstStyle/>
          <a:p>
            <a:r>
              <a:rPr lang="de-DE" sz="2800" b="1" dirty="0">
                <a:effectLst/>
                <a:latin typeface="Times New Roman" panose="02020603050405020304" pitchFamily="18" charset="0"/>
                <a:cs typeface="Times New Roman" panose="02020603050405020304" pitchFamily="18" charset="0"/>
              </a:rPr>
              <a:t>Nêu nhận xét của người kể chuyện và lời nói của các nhân vật khác về Võ </a:t>
            </a:r>
            <a:r>
              <a:rPr lang="de-DE" sz="2800" b="1" dirty="0" smtClean="0">
                <a:effectLst/>
                <a:latin typeface="Times New Roman" panose="02020603050405020304" pitchFamily="18" charset="0"/>
                <a:cs typeface="Times New Roman" panose="02020603050405020304" pitchFamily="18" charset="0"/>
              </a:rPr>
              <a:t>Tòng.</a:t>
            </a:r>
            <a:endParaRPr lang="en-US" sz="2800" b="1" dirty="0">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xmlns="" id="{4E5DC81F-0F83-9983-34A6-2BE97CB0E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318" y="-779475"/>
            <a:ext cx="3434671" cy="3441554"/>
          </a:xfrm>
          <a:prstGeom prst="rect">
            <a:avLst/>
          </a:prstGeom>
        </p:spPr>
      </p:pic>
    </p:spTree>
    <p:extLst>
      <p:ext uri="{BB962C8B-B14F-4D97-AF65-F5344CB8AC3E}">
        <p14:creationId xmlns:p14="http://schemas.microsoft.com/office/powerpoint/2010/main" val="24607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xmlns="" id="{FF36077D-BF6D-C35C-29E5-C55A1E723EC0}"/>
              </a:ext>
            </a:extLst>
          </p:cNvPr>
          <p:cNvSpPr txBox="1"/>
          <p:nvPr/>
        </p:nvSpPr>
        <p:spPr>
          <a:xfrm>
            <a:off x="116954" y="100951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xmlns="" id="{5E5637E2-34E4-348D-26FA-FDC7800CBDC9}"/>
              </a:ext>
            </a:extLst>
          </p:cNvPr>
          <p:cNvSpPr txBox="1"/>
          <p:nvPr/>
        </p:nvSpPr>
        <p:spPr>
          <a:xfrm>
            <a:off x="215777" y="221043"/>
            <a:ext cx="516798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TextBox 5">
            <a:extLst>
              <a:ext uri="{FF2B5EF4-FFF2-40B4-BE49-F238E27FC236}">
                <a16:creationId xmlns:a16="http://schemas.microsoft.com/office/drawing/2014/main" xmlns="" id="{26A6E60C-42D5-0F30-799A-868A86F8E8AE}"/>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a. Nhân vật Võ Tòng</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15" name="Hình ảnh 14">
            <a:extLst>
              <a:ext uri="{FF2B5EF4-FFF2-40B4-BE49-F238E27FC236}">
                <a16:creationId xmlns:a16="http://schemas.microsoft.com/office/drawing/2014/main" xmlns="" id="{A2F6F685-344F-AAD7-2B95-F5A8CA0E9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6" y="1852839"/>
            <a:ext cx="6096000" cy="5033368"/>
          </a:xfrm>
          <a:prstGeom prst="rect">
            <a:avLst/>
          </a:prstGeom>
        </p:spPr>
      </p:pic>
      <p:sp>
        <p:nvSpPr>
          <p:cNvPr id="16" name="Lưu đồ: Chuẩn bị 15">
            <a:extLst>
              <a:ext uri="{FF2B5EF4-FFF2-40B4-BE49-F238E27FC236}">
                <a16:creationId xmlns:a16="http://schemas.microsoft.com/office/drawing/2014/main" xmlns="" id="{8BFAB668-0EAE-C0A4-B41F-8CCE439B5112}"/>
              </a:ext>
            </a:extLst>
          </p:cNvPr>
          <p:cNvSpPr/>
          <p:nvPr/>
        </p:nvSpPr>
        <p:spPr>
          <a:xfrm>
            <a:off x="3619939" y="2233416"/>
            <a:ext cx="3281148" cy="1323392"/>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endParaRPr lang="en-US" sz="2800" b="1" dirty="0">
              <a:latin typeface="Times New Roman" panose="02020603050405020304" pitchFamily="18" charset="0"/>
              <a:cs typeface="Times New Roman" panose="02020603050405020304" pitchFamily="18" charset="0"/>
            </a:endParaRPr>
          </a:p>
        </p:txBody>
      </p:sp>
      <p:sp>
        <p:nvSpPr>
          <p:cNvPr id="18" name="Lưu đồ: Chuẩn bị 17">
            <a:extLst>
              <a:ext uri="{FF2B5EF4-FFF2-40B4-BE49-F238E27FC236}">
                <a16:creationId xmlns:a16="http://schemas.microsoft.com/office/drawing/2014/main" xmlns="" id="{71EBB700-D562-C5A3-015B-B2202166D2C6}"/>
              </a:ext>
            </a:extLst>
          </p:cNvPr>
          <p:cNvSpPr/>
          <p:nvPr/>
        </p:nvSpPr>
        <p:spPr>
          <a:xfrm>
            <a:off x="4947891" y="738141"/>
            <a:ext cx="3198372" cy="1323392"/>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tabLst>
                <a:tab pos="1386840" algn="l"/>
              </a:tabLst>
            </a:pPr>
            <a:r>
              <a:rPr lang="en-US" sz="2800" b="1" dirty="0" err="1">
                <a:effectLst/>
                <a:latin typeface="Times New Roman" panose="02020603050405020304" pitchFamily="18" charset="0"/>
                <a:cs typeface="Times New Roman" panose="02020603050405020304" pitchFamily="18" charset="0"/>
              </a:rPr>
              <a:t>Cử</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chỉ</a:t>
            </a:r>
            <a:r>
              <a:rPr lang="en-US" sz="2800" b="1" dirty="0">
                <a:effectLst/>
                <a:latin typeface="Times New Roman" panose="02020603050405020304" pitchFamily="18" charset="0"/>
                <a:cs typeface="Times New Roman" panose="02020603050405020304" pitchFamily="18" charset="0"/>
              </a:rPr>
              <a:t> , </a:t>
            </a:r>
            <a:r>
              <a:rPr lang="en-US" sz="2800" b="1" dirty="0" err="1">
                <a:effectLst/>
                <a:latin typeface="Times New Roman" panose="02020603050405020304" pitchFamily="18" charset="0"/>
                <a:cs typeface="Times New Roman" panose="02020603050405020304" pitchFamily="18" charset="0"/>
              </a:rPr>
              <a:t>hành</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động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lối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sống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Lưu đồ: Chuẩn bị 24">
            <a:extLst>
              <a:ext uri="{FF2B5EF4-FFF2-40B4-BE49-F238E27FC236}">
                <a16:creationId xmlns:a16="http://schemas.microsoft.com/office/drawing/2014/main" xmlns="" id="{2F3A5F1B-C059-B8DC-70FB-CAB03E91800A}"/>
              </a:ext>
            </a:extLst>
          </p:cNvPr>
          <p:cNvSpPr/>
          <p:nvPr/>
        </p:nvSpPr>
        <p:spPr>
          <a:xfrm>
            <a:off x="3287303" y="3847616"/>
            <a:ext cx="4127048" cy="1791405"/>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cs typeface="Times New Roman" panose="02020603050405020304" pitchFamily="18" charset="0"/>
              </a:rPr>
              <a:t>Ngôn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ngữ</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giản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dị</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người</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cs typeface="Times New Roman" panose="02020603050405020304" pitchFamily="18" charset="0"/>
              </a:rPr>
              <a:t> Nam </a:t>
            </a:r>
            <a:r>
              <a:rPr lang="en-US" sz="2800" b="1" dirty="0" err="1">
                <a:effectLst/>
                <a:latin typeface="Times New Roman" panose="02020603050405020304" pitchFamily="18" charset="0"/>
                <a:cs typeface="Times New Roman" panose="02020603050405020304" pitchFamily="18" charset="0"/>
              </a:rPr>
              <a:t>Bộ</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9" name="Lưu đồ: Chuẩn bị 28">
            <a:extLst>
              <a:ext uri="{FF2B5EF4-FFF2-40B4-BE49-F238E27FC236}">
                <a16:creationId xmlns:a16="http://schemas.microsoft.com/office/drawing/2014/main" xmlns="" id="{03D42441-3C19-55BA-726B-ACFC1D7EE63D}"/>
              </a:ext>
            </a:extLst>
          </p:cNvPr>
          <p:cNvSpPr/>
          <p:nvPr/>
        </p:nvSpPr>
        <p:spPr>
          <a:xfrm>
            <a:off x="8518742" y="2268722"/>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effectLst/>
                <a:latin typeface="Times New Roman" panose="02020603050405020304" pitchFamily="18" charset="0"/>
                <a:ea typeface="Times New Roman" panose="02020603050405020304" pitchFamily="18" charset="0"/>
              </a:rPr>
              <a:t>Suy</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nghĩ</a:t>
            </a:r>
            <a:r>
              <a:rPr lang="en-US" sz="2800" b="1" dirty="0">
                <a:solidFill>
                  <a:schemeClr val="bg1"/>
                </a:solidFill>
                <a:effectLst/>
                <a:latin typeface="Times New Roman" panose="02020603050405020304" pitchFamily="18" charset="0"/>
                <a:ea typeface="Times New Roman" panose="02020603050405020304" pitchFamily="18" charset="0"/>
              </a:rPr>
              <a:t> </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34" name="Lưu đồ: Chuẩn bị 33">
            <a:extLst>
              <a:ext uri="{FF2B5EF4-FFF2-40B4-BE49-F238E27FC236}">
                <a16:creationId xmlns:a16="http://schemas.microsoft.com/office/drawing/2014/main" xmlns="" id="{3D8A287F-0877-B8C8-2304-124F9F672CB0}"/>
              </a:ext>
            </a:extLst>
          </p:cNvPr>
          <p:cNvSpPr/>
          <p:nvPr/>
        </p:nvSpPr>
        <p:spPr>
          <a:xfrm>
            <a:off x="8146263" y="782126"/>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de-DE" sz="2800" b="1" dirty="0">
                <a:effectLst/>
                <a:latin typeface="Times New Roman" panose="02020603050405020304" pitchFamily="18" charset="0"/>
                <a:cs typeface="Times New Roman" panose="02020603050405020304" pitchFamily="18" charset="0"/>
              </a:rPr>
              <a:t>Nhận xét của người kể chuyện</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5" name="Lưu đồ: Chuẩn bị 34">
            <a:extLst>
              <a:ext uri="{FF2B5EF4-FFF2-40B4-BE49-F238E27FC236}">
                <a16:creationId xmlns:a16="http://schemas.microsoft.com/office/drawing/2014/main" xmlns="" id="{D7B8BCC7-3FD1-0552-469F-D7FAC1D7B5C5}"/>
              </a:ext>
            </a:extLst>
          </p:cNvPr>
          <p:cNvSpPr/>
          <p:nvPr/>
        </p:nvSpPr>
        <p:spPr>
          <a:xfrm>
            <a:off x="7877230" y="3900575"/>
            <a:ext cx="4376056" cy="1791405"/>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b="1" dirty="0">
                <a:solidFill>
                  <a:schemeClr val="bg1"/>
                </a:solidFill>
                <a:effectLst/>
                <a:latin typeface="Times New Roman" panose="02020603050405020304" pitchFamily="18" charset="0"/>
                <a:ea typeface="Times New Roman" panose="02020603050405020304" pitchFamily="18" charset="0"/>
              </a:rPr>
              <a:t>Lời nhân vật khác trong truyện nói về nhân vật</a:t>
            </a:r>
            <a:endParaRPr lang="en-US" sz="2800" dirty="0">
              <a:solidFill>
                <a:schemeClr val="bg1"/>
              </a:solidFill>
            </a:endParaRPr>
          </a:p>
        </p:txBody>
      </p:sp>
      <p:sp>
        <p:nvSpPr>
          <p:cNvPr id="38" name="Lưu đồ: Chuẩn bị 37">
            <a:extLst>
              <a:ext uri="{FF2B5EF4-FFF2-40B4-BE49-F238E27FC236}">
                <a16:creationId xmlns:a16="http://schemas.microsoft.com/office/drawing/2014/main" xmlns="" id="{BDA282C7-B641-1A59-C618-1AACDB4EE8C6}"/>
              </a:ext>
            </a:extLst>
          </p:cNvPr>
          <p:cNvSpPr/>
          <p:nvPr/>
        </p:nvSpPr>
        <p:spPr>
          <a:xfrm>
            <a:off x="5294350" y="5789870"/>
            <a:ext cx="5052806" cy="897827"/>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11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arn(inVertic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arn(inVertical)">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down)">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animBg="1"/>
      <p:bldP spid="29" grpId="0" animBg="1"/>
      <p:bldP spid="34" grpId="0" animBg="1"/>
      <p:bldP spid="35" grpId="0" animBg="1"/>
      <p:bldP spid="3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8">
            <a:extLst>
              <a:ext uri="{FF2B5EF4-FFF2-40B4-BE49-F238E27FC236}">
                <a16:creationId xmlns:a16="http://schemas.microsoft.com/office/drawing/2014/main" xmlns="" id="{30454A81-E0E7-DFA5-ADD1-E822A3756561}"/>
              </a:ext>
            </a:extLst>
          </p:cNvPr>
          <p:cNvSpPr txBox="1"/>
          <p:nvPr/>
        </p:nvSpPr>
        <p:spPr>
          <a:xfrm>
            <a:off x="3728551" y="376260"/>
            <a:ext cx="4582497" cy="584775"/>
          </a:xfrm>
          <a:prstGeom prst="rect">
            <a:avLst/>
          </a:prstGeom>
          <a:solidFill>
            <a:srgbClr val="05D805"/>
          </a:solidFill>
        </p:spPr>
        <p:txBody>
          <a:bodyPr wrap="square">
            <a:spAutoFit/>
          </a:bodyPr>
          <a:lstStyle/>
          <a:p>
            <a:pPr>
              <a:spcBef>
                <a:spcPts val="600"/>
              </a:spcBef>
            </a:pPr>
            <a:r>
              <a:rPr lang="en-US" sz="3200" b="1" dirty="0">
                <a:solidFill>
                  <a:prstClr val="white"/>
                </a:solidFill>
                <a:latin typeface="Times New Roman" panose="02020603050405020304" pitchFamily="18" charset="0"/>
                <a:cs typeface="Times New Roman" panose="02020603050405020304" pitchFamily="18" charset="0"/>
              </a:rPr>
              <a:t>HOẠT ĐỘNG NHÓM</a:t>
            </a:r>
          </a:p>
        </p:txBody>
      </p:sp>
      <p:sp>
        <p:nvSpPr>
          <p:cNvPr id="7" name="Hộp Văn bản 6">
            <a:extLst>
              <a:ext uri="{FF2B5EF4-FFF2-40B4-BE49-F238E27FC236}">
                <a16:creationId xmlns:a16="http://schemas.microsoft.com/office/drawing/2014/main" xmlns="" id="{6CA40DB0-3F11-7761-5D11-3A683F6199BE}"/>
              </a:ext>
            </a:extLst>
          </p:cNvPr>
          <p:cNvSpPr txBox="1"/>
          <p:nvPr/>
        </p:nvSpPr>
        <p:spPr>
          <a:xfrm>
            <a:off x="2421295" y="1292971"/>
            <a:ext cx="3848876" cy="523220"/>
          </a:xfrm>
          <a:prstGeom prst="rect">
            <a:avLst/>
          </a:prstGeom>
          <a:noFill/>
          <a:ln w="38100">
            <a:solidFill>
              <a:srgbClr val="05D805"/>
            </a:solidFill>
          </a:ln>
        </p:spPr>
        <p:txBody>
          <a:bodyPr wrap="square">
            <a:spAutoFit/>
          </a:bodyPr>
          <a:lstStyle/>
          <a:p>
            <a:r>
              <a:rPr lang="de-DE" sz="2800" b="1" dirty="0">
                <a:solidFill>
                  <a:prstClr val="black"/>
                </a:solidFill>
                <a:latin typeface="Times New Roman" panose="02020603050405020304" pitchFamily="18" charset="0"/>
                <a:ea typeface="Times New Roman" panose="02020603050405020304" pitchFamily="18" charset="0"/>
              </a:rPr>
              <a:t>Ngoại hình, trang </a:t>
            </a:r>
            <a:r>
              <a:rPr lang="de-DE" sz="2800" b="1" dirty="0" smtClean="0">
                <a:solidFill>
                  <a:prstClr val="black"/>
                </a:solidFill>
                <a:latin typeface="Times New Roman" panose="02020603050405020304" pitchFamily="18" charset="0"/>
                <a:ea typeface="Times New Roman" panose="02020603050405020304" pitchFamily="18" charset="0"/>
              </a:rPr>
              <a:t>phục.</a:t>
            </a:r>
            <a:endParaRPr lang="en-US" sz="2800" dirty="0">
              <a:solidFill>
                <a:prstClr val="black"/>
              </a:solidFill>
            </a:endParaRPr>
          </a:p>
        </p:txBody>
      </p:sp>
      <p:sp>
        <p:nvSpPr>
          <p:cNvPr id="18" name="Mũi tên: Hình ngũ giác 17">
            <a:extLst>
              <a:ext uri="{FF2B5EF4-FFF2-40B4-BE49-F238E27FC236}">
                <a16:creationId xmlns:a16="http://schemas.microsoft.com/office/drawing/2014/main" xmlns="" id="{A9F0DB76-6483-610D-AE8A-00DEDEE92BA0}"/>
              </a:ext>
            </a:extLst>
          </p:cNvPr>
          <p:cNvSpPr/>
          <p:nvPr/>
        </p:nvSpPr>
        <p:spPr>
          <a:xfrm>
            <a:off x="339011" y="1097054"/>
            <a:ext cx="2082283" cy="79909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1</a:t>
            </a:r>
            <a:endParaRPr lang="en-US" sz="3200" dirty="0">
              <a:solidFill>
                <a:prstClr val="white"/>
              </a:solidFill>
            </a:endParaRPr>
          </a:p>
        </p:txBody>
      </p:sp>
      <p:sp>
        <p:nvSpPr>
          <p:cNvPr id="19" name="Mũi tên: Hình ngũ giác 18">
            <a:extLst>
              <a:ext uri="{FF2B5EF4-FFF2-40B4-BE49-F238E27FC236}">
                <a16:creationId xmlns:a16="http://schemas.microsoft.com/office/drawing/2014/main" xmlns="" id="{241DDF96-44DF-21D1-CCD8-950D5D11BB3E}"/>
              </a:ext>
            </a:extLst>
          </p:cNvPr>
          <p:cNvSpPr/>
          <p:nvPr/>
        </p:nvSpPr>
        <p:spPr>
          <a:xfrm>
            <a:off x="339011" y="2298357"/>
            <a:ext cx="2082283" cy="701579"/>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2</a:t>
            </a:r>
            <a:endParaRPr lang="en-US" sz="3200" dirty="0">
              <a:solidFill>
                <a:prstClr val="white"/>
              </a:solidFill>
            </a:endParaRPr>
          </a:p>
        </p:txBody>
      </p:sp>
      <p:sp>
        <p:nvSpPr>
          <p:cNvPr id="20" name="Mũi tên: Hình ngũ giác 19">
            <a:extLst>
              <a:ext uri="{FF2B5EF4-FFF2-40B4-BE49-F238E27FC236}">
                <a16:creationId xmlns:a16="http://schemas.microsoft.com/office/drawing/2014/main" xmlns="" id="{65306D20-5BC7-D798-20C3-1367AC9F152B}"/>
              </a:ext>
            </a:extLst>
          </p:cNvPr>
          <p:cNvSpPr/>
          <p:nvPr/>
        </p:nvSpPr>
        <p:spPr>
          <a:xfrm>
            <a:off x="339009" y="351931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3</a:t>
            </a:r>
            <a:endParaRPr lang="en-US" sz="3200" dirty="0">
              <a:solidFill>
                <a:prstClr val="white"/>
              </a:solidFill>
            </a:endParaRPr>
          </a:p>
        </p:txBody>
      </p:sp>
      <p:sp>
        <p:nvSpPr>
          <p:cNvPr id="21" name="Mũi tên: Hình ngũ giác 20">
            <a:extLst>
              <a:ext uri="{FF2B5EF4-FFF2-40B4-BE49-F238E27FC236}">
                <a16:creationId xmlns:a16="http://schemas.microsoft.com/office/drawing/2014/main" xmlns="" id="{375D9035-177A-0611-5048-A27E7ED628A1}"/>
              </a:ext>
            </a:extLst>
          </p:cNvPr>
          <p:cNvSpPr/>
          <p:nvPr/>
        </p:nvSpPr>
        <p:spPr>
          <a:xfrm>
            <a:off x="339008" y="4707453"/>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4</a:t>
            </a:r>
            <a:endParaRPr lang="en-US" sz="3200" dirty="0">
              <a:solidFill>
                <a:prstClr val="white"/>
              </a:solidFill>
            </a:endParaRPr>
          </a:p>
        </p:txBody>
      </p:sp>
      <p:sp>
        <p:nvSpPr>
          <p:cNvPr id="22" name="Mũi tên: Hình ngũ giác 21">
            <a:extLst>
              <a:ext uri="{FF2B5EF4-FFF2-40B4-BE49-F238E27FC236}">
                <a16:creationId xmlns:a16="http://schemas.microsoft.com/office/drawing/2014/main" xmlns="" id="{2A5EF64D-0912-3EEA-2F0B-4002DEAFFEA5}"/>
              </a:ext>
            </a:extLst>
          </p:cNvPr>
          <p:cNvSpPr/>
          <p:nvPr/>
        </p:nvSpPr>
        <p:spPr>
          <a:xfrm>
            <a:off x="339011" y="5938399"/>
            <a:ext cx="2082283" cy="647538"/>
          </a:xfrm>
          <a:prstGeom prst="homePlate">
            <a:avLst/>
          </a:prstGeom>
          <a:solidFill>
            <a:srgbClr val="1F753A"/>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prstClr val="white"/>
                </a:solidFill>
                <a:latin typeface="Times New Roman" panose="02020603050405020304" pitchFamily="18" charset="0"/>
                <a:ea typeface="Times New Roman" panose="02020603050405020304" pitchFamily="18" charset="0"/>
              </a:rPr>
              <a:t>Nhóm 5</a:t>
            </a:r>
            <a:endParaRPr lang="en-US" sz="3200" dirty="0">
              <a:solidFill>
                <a:prstClr val="white"/>
              </a:solidFill>
            </a:endParaRPr>
          </a:p>
        </p:txBody>
      </p:sp>
      <p:sp>
        <p:nvSpPr>
          <p:cNvPr id="23" name="Hộp Văn bản 22">
            <a:extLst>
              <a:ext uri="{FF2B5EF4-FFF2-40B4-BE49-F238E27FC236}">
                <a16:creationId xmlns:a16="http://schemas.microsoft.com/office/drawing/2014/main" xmlns="" id="{DB212F8C-F6CC-D916-A224-E0A3F77A8A47}"/>
              </a:ext>
            </a:extLst>
          </p:cNvPr>
          <p:cNvSpPr txBox="1"/>
          <p:nvPr/>
        </p:nvSpPr>
        <p:spPr>
          <a:xfrm>
            <a:off x="2421291" y="3378445"/>
            <a:ext cx="6871703" cy="954107"/>
          </a:xfrm>
          <a:prstGeom prst="rect">
            <a:avLst/>
          </a:prstGeom>
          <a:noFill/>
          <a:ln w="38100">
            <a:solidFill>
              <a:srgbClr val="05D805"/>
            </a:solidFill>
          </a:ln>
        </p:spPr>
        <p:txBody>
          <a:bodyPr wrap="square">
            <a:spAutoFit/>
          </a:bodyPr>
          <a:lstStyle/>
          <a:p>
            <a:pPr algn="just"/>
            <a:r>
              <a:rPr lang="de-DE" sz="2800" b="1" dirty="0">
                <a:solidFill>
                  <a:prstClr val="black"/>
                </a:solidFill>
                <a:latin typeface="Times New Roman" panose="02020603050405020304" pitchFamily="18" charset="0"/>
                <a:cs typeface="Times New Roman" panose="02020603050405020304" pitchFamily="18" charset="0"/>
              </a:rPr>
              <a:t>Trình bày chi tiết thể hiện cử chỉ, hành động, lối </a:t>
            </a:r>
            <a:r>
              <a:rPr lang="de-DE" sz="2800" b="1" dirty="0" smtClean="0">
                <a:solidFill>
                  <a:prstClr val="black"/>
                </a:solidFill>
                <a:latin typeface="Times New Roman" panose="02020603050405020304" pitchFamily="18" charset="0"/>
                <a:cs typeface="Times New Roman" panose="02020603050405020304" pitchFamily="18" charset="0"/>
              </a:rPr>
              <a:t>sống.</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xmlns="" id="{C81FE57A-4722-9778-162C-C6415F82B68D}"/>
              </a:ext>
            </a:extLst>
          </p:cNvPr>
          <p:cNvSpPr txBox="1"/>
          <p:nvPr/>
        </p:nvSpPr>
        <p:spPr>
          <a:xfrm>
            <a:off x="2421295" y="2373059"/>
            <a:ext cx="6871704" cy="523220"/>
          </a:xfrm>
          <a:prstGeom prst="rect">
            <a:avLst/>
          </a:prstGeom>
          <a:noFill/>
          <a:ln w="38100">
            <a:solidFill>
              <a:srgbClr val="05D805"/>
            </a:solidFill>
          </a:ln>
        </p:spPr>
        <p:txBody>
          <a:bodyPr wrap="square">
            <a:spAutoFit/>
          </a:bodyPr>
          <a:lstStyle/>
          <a:p>
            <a:pPr algn="just">
              <a:tabLst>
                <a:tab pos="0" algn="l"/>
                <a:tab pos="57150" algn="l"/>
              </a:tabLst>
            </a:pPr>
            <a:r>
              <a:rPr lang="de-DE" sz="2800" b="1" dirty="0">
                <a:solidFill>
                  <a:prstClr val="black"/>
                </a:solidFill>
                <a:latin typeface="Times New Roman" panose="02020603050405020304" pitchFamily="18" charset="0"/>
                <a:cs typeface="Times New Roman" panose="02020603050405020304" pitchFamily="18" charset="0"/>
              </a:rPr>
              <a:t>Nêu chi tiết thể hiện suy nghĩ của nhân </a:t>
            </a:r>
            <a:r>
              <a:rPr lang="de-DE" sz="2800" b="1" dirty="0" smtClean="0">
                <a:solidFill>
                  <a:prstClr val="black"/>
                </a:solidFill>
                <a:latin typeface="Times New Roman" panose="02020603050405020304" pitchFamily="18" charset="0"/>
                <a:cs typeface="Times New Roman" panose="02020603050405020304" pitchFamily="18" charset="0"/>
              </a:rPr>
              <a:t>vật.</a:t>
            </a:r>
            <a:endParaRPr lang="en-US" sz="28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xmlns="" id="{0D08DAE5-3DD4-01AE-D49E-3A17EAB0C619}"/>
              </a:ext>
            </a:extLst>
          </p:cNvPr>
          <p:cNvSpPr txBox="1"/>
          <p:nvPr/>
        </p:nvSpPr>
        <p:spPr>
          <a:xfrm>
            <a:off x="2421291" y="4769612"/>
            <a:ext cx="7447104" cy="523220"/>
          </a:xfrm>
          <a:prstGeom prst="rect">
            <a:avLst/>
          </a:prstGeom>
          <a:noFill/>
          <a:ln w="38100">
            <a:solidFill>
              <a:srgbClr val="05D805"/>
            </a:solidFill>
          </a:ln>
        </p:spPr>
        <p:txBody>
          <a:bodyPr wrap="square">
            <a:spAutoFit/>
          </a:bodyPr>
          <a:lstStyle/>
          <a:p>
            <a:r>
              <a:rPr lang="de-DE" sz="2800" b="1" dirty="0">
                <a:solidFill>
                  <a:prstClr val="black"/>
                </a:solidFill>
                <a:latin typeface="Times New Roman" panose="02020603050405020304" pitchFamily="18" charset="0"/>
                <a:cs typeface="Times New Roman" panose="02020603050405020304" pitchFamily="18" charset="0"/>
              </a:rPr>
              <a:t>Nêu chi tiết thể hiện ngôn ngữ của nhân </a:t>
            </a:r>
            <a:r>
              <a:rPr lang="de-DE" sz="2800" b="1" dirty="0" smtClean="0">
                <a:solidFill>
                  <a:prstClr val="black"/>
                </a:solidFill>
                <a:latin typeface="Times New Roman" panose="02020603050405020304" pitchFamily="18" charset="0"/>
                <a:cs typeface="Times New Roman" panose="02020603050405020304" pitchFamily="18" charset="0"/>
              </a:rPr>
              <a:t>vật.</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xmlns="" id="{E209B9D9-DF98-91B2-ECAC-042DAA096689}"/>
              </a:ext>
            </a:extLst>
          </p:cNvPr>
          <p:cNvSpPr txBox="1"/>
          <p:nvPr/>
        </p:nvSpPr>
        <p:spPr>
          <a:xfrm>
            <a:off x="2421295" y="5720327"/>
            <a:ext cx="7447100" cy="954107"/>
          </a:xfrm>
          <a:prstGeom prst="rect">
            <a:avLst/>
          </a:prstGeom>
          <a:noFill/>
          <a:ln w="38100">
            <a:solidFill>
              <a:srgbClr val="05D805"/>
            </a:solidFill>
          </a:ln>
        </p:spPr>
        <p:txBody>
          <a:bodyPr wrap="square">
            <a:spAutoFit/>
          </a:bodyPr>
          <a:lstStyle/>
          <a:p>
            <a:r>
              <a:rPr lang="de-DE" sz="2800" b="1" dirty="0">
                <a:solidFill>
                  <a:prstClr val="black"/>
                </a:solidFill>
                <a:latin typeface="Times New Roman" panose="02020603050405020304" pitchFamily="18" charset="0"/>
                <a:cs typeface="Times New Roman" panose="02020603050405020304" pitchFamily="18" charset="0"/>
              </a:rPr>
              <a:t>Nêu nhận xét của người kể chuyện và lời nói của các nhân vật khác về Võ </a:t>
            </a:r>
            <a:r>
              <a:rPr lang="de-DE" sz="2800" b="1" dirty="0" smtClean="0">
                <a:solidFill>
                  <a:prstClr val="black"/>
                </a:solidFill>
                <a:latin typeface="Times New Roman" panose="02020603050405020304" pitchFamily="18" charset="0"/>
                <a:cs typeface="Times New Roman" panose="02020603050405020304" pitchFamily="18" charset="0"/>
              </a:rPr>
              <a:t>Tòng.</a:t>
            </a:r>
            <a:endParaRPr lang="en-US" sz="2800" b="1" dirty="0">
              <a:solidFill>
                <a:prstClr val="black"/>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xmlns="" id="{4E5DC81F-0F83-9983-34A6-2BE97CB0E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8318" y="-779475"/>
            <a:ext cx="3434671" cy="3441554"/>
          </a:xfrm>
          <a:prstGeom prst="rect">
            <a:avLst/>
          </a:prstGeom>
        </p:spPr>
      </p:pic>
    </p:spTree>
    <p:extLst>
      <p:ext uri="{BB962C8B-B14F-4D97-AF65-F5344CB8AC3E}">
        <p14:creationId xmlns:p14="http://schemas.microsoft.com/office/powerpoint/2010/main" val="106091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0"/>
            <a:ext cx="12192000"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mtClean="0">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12" name="Table 11"/>
          <p:cNvGraphicFramePr>
            <a:graphicFrameLocks noGrp="1"/>
          </p:cNvGraphicFramePr>
          <p:nvPr>
            <p:extLst/>
          </p:nvPr>
        </p:nvGraphicFramePr>
        <p:xfrm>
          <a:off x="3488804" y="267825"/>
          <a:ext cx="7916056" cy="487680"/>
        </p:xfrm>
        <a:graphic>
          <a:graphicData uri="http://schemas.openxmlformats.org/drawingml/2006/table">
            <a:tbl>
              <a:tblPr/>
              <a:tblGrid>
                <a:gridCol w="7916056">
                  <a:extLst>
                    <a:ext uri="{9D8B030D-6E8A-4147-A177-3AD203B41FA5}">
                      <a16:colId xmlns:a16="http://schemas.microsoft.com/office/drawing/2014/main" xmlns="" val="3836454156"/>
                    </a:ext>
                  </a:extLst>
                </a:gridCol>
              </a:tblGrid>
              <a:tr h="0">
                <a:tc>
                  <a:txBody>
                    <a:bodyPr/>
                    <a:lstStyle/>
                    <a:p>
                      <a:pPr algn="just">
                        <a:spcAft>
                          <a:spcPts val="0"/>
                        </a:spcAft>
                        <a:tabLst>
                          <a:tab pos="57150" algn="l"/>
                        </a:tabLst>
                      </a:pPr>
                      <a:r>
                        <a:rPr lang="de-DE" sz="3200" b="1" dirty="0">
                          <a:solidFill>
                            <a:srgbClr val="0000CC"/>
                          </a:solidFill>
                          <a:effectLst/>
                          <a:latin typeface="Times New Roman" panose="02020603050405020304" pitchFamily="18" charset="0"/>
                          <a:ea typeface="Times New Roman" panose="02020603050405020304" pitchFamily="18" charset="0"/>
                        </a:rPr>
                        <a:t>Nhóm 1: Ngoại hình, trang phục</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1137204178"/>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689510969"/>
              </p:ext>
            </p:extLst>
          </p:nvPr>
        </p:nvGraphicFramePr>
        <p:xfrm>
          <a:off x="370850" y="1066800"/>
          <a:ext cx="11441398" cy="4693920"/>
        </p:xfrm>
        <a:graphic>
          <a:graphicData uri="http://schemas.openxmlformats.org/drawingml/2006/table">
            <a:tbl>
              <a:tblPr firstRow="1" firstCol="1" lastRow="1" lastCol="1" bandRow="1" bandCol="1"/>
              <a:tblGrid>
                <a:gridCol w="2565950">
                  <a:extLst>
                    <a:ext uri="{9D8B030D-6E8A-4147-A177-3AD203B41FA5}">
                      <a16:colId xmlns:a16="http://schemas.microsoft.com/office/drawing/2014/main" xmlns="" val="4268328118"/>
                    </a:ext>
                  </a:extLst>
                </a:gridCol>
                <a:gridCol w="5916965">
                  <a:extLst>
                    <a:ext uri="{9D8B030D-6E8A-4147-A177-3AD203B41FA5}">
                      <a16:colId xmlns:a16="http://schemas.microsoft.com/office/drawing/2014/main" xmlns="" val="350646042"/>
                    </a:ext>
                  </a:extLst>
                </a:gridCol>
                <a:gridCol w="2958483">
                  <a:extLst>
                    <a:ext uri="{9D8B030D-6E8A-4147-A177-3AD203B41FA5}">
                      <a16:colId xmlns:a16="http://schemas.microsoft.com/office/drawing/2014/main" xmlns="" val="3522752442"/>
                    </a:ext>
                  </a:extLst>
                </a:gridCol>
              </a:tblGrid>
              <a:tr h="0">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681400615"/>
                  </a:ext>
                </a:extLst>
              </a:tr>
              <a:tr h="0">
                <a:tc>
                  <a:txBody>
                    <a:bodyPr/>
                    <a:lstStyle/>
                    <a:p>
                      <a:pPr algn="ctr">
                        <a:spcAft>
                          <a:spcPts val="0"/>
                        </a:spcAft>
                      </a:pPr>
                      <a:r>
                        <a:rPr lang="en-US" sz="2800" dirty="0" smtClean="0">
                          <a:solidFill>
                            <a:srgbClr val="0033CC"/>
                          </a:solidFill>
                          <a:effectLst/>
                          <a:latin typeface="Times New Roman" panose="02020603050405020304" pitchFamily="18" charset="0"/>
                          <a:ea typeface="Times New Roman" panose="02020603050405020304" pitchFamily="18" charset="0"/>
                        </a:rPr>
                        <a:t> </a:t>
                      </a:r>
                      <a:r>
                        <a:rPr lang="en-US" sz="2800" dirty="0" err="1" smtClean="0">
                          <a:solidFill>
                            <a:srgbClr val="0033CC"/>
                          </a:solidFill>
                          <a:effectLst/>
                          <a:latin typeface="Times New Roman" panose="02020603050405020304" pitchFamily="18" charset="0"/>
                          <a:ea typeface="Times New Roman" panose="02020603050405020304" pitchFamily="18" charset="0"/>
                        </a:rPr>
                        <a:t>Ngoại</a:t>
                      </a:r>
                      <a:r>
                        <a:rPr lang="en-US" sz="2800" dirty="0" smtClean="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hình</a:t>
                      </a:r>
                      <a:r>
                        <a:rPr lang="en-US" sz="2800" dirty="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trang</a:t>
                      </a:r>
                      <a:r>
                        <a:rPr lang="en-US" sz="2800" dirty="0">
                          <a:solidFill>
                            <a:srgbClr val="0033CC"/>
                          </a:solidFill>
                          <a:effectLst/>
                          <a:latin typeface="Times New Roman" panose="02020603050405020304" pitchFamily="18" charset="0"/>
                          <a:ea typeface="Times New Roman" panose="02020603050405020304" pitchFamily="18" charset="0"/>
                        </a:rPr>
                        <a:t> </a:t>
                      </a:r>
                      <a:r>
                        <a:rPr lang="en-US" sz="2800" dirty="0" err="1">
                          <a:solidFill>
                            <a:srgbClr val="0033CC"/>
                          </a:solidFill>
                          <a:effectLst/>
                          <a:latin typeface="Times New Roman" panose="02020603050405020304" pitchFamily="18" charset="0"/>
                          <a:ea typeface="Times New Roman" panose="02020603050405020304" pitchFamily="18" charset="0"/>
                        </a:rPr>
                        <a:t>phục</a:t>
                      </a:r>
                      <a:r>
                        <a:rPr lang="en-US" sz="2800" dirty="0">
                          <a:solidFill>
                            <a:srgbClr val="003366"/>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Cởi</a:t>
                      </a:r>
                      <a:r>
                        <a:rPr lang="en-US" sz="2800" i="1" baseline="0"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trần</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mặc</a:t>
                      </a:r>
                      <a:r>
                        <a:rPr lang="en-US" sz="2800" i="1" baseline="0"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chiếc</a:t>
                      </a:r>
                      <a:r>
                        <a:rPr lang="en-US" sz="2800" i="1" dirty="0" smtClean="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quần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ka</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còn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mới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nhưng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coi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bộ</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lâu</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không</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giặt</a:t>
                      </a:r>
                      <a:r>
                        <a:rPr lang="en-US" sz="2800" i="1" dirty="0" smtClean="0">
                          <a:effectLst/>
                          <a:latin typeface="Times New Roman" panose="02020603050405020304" pitchFamily="18" charset="0"/>
                          <a:ea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hông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đeo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lủng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một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lưỡi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lê</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nằm</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gọn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trong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vỏ</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sắt</a:t>
                      </a:r>
                      <a:r>
                        <a:rPr lang="en-US" sz="2800" i="1" dirty="0">
                          <a:effectLst/>
                          <a:latin typeface="Times New Roman" panose="02020603050405020304" pitchFamily="18" charset="0"/>
                          <a:ea typeface="Times New Roman" panose="02020603050405020304" pitchFamily="18" charset="0"/>
                        </a:rPr>
                        <a:t>;</a:t>
                      </a: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Thắt</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xanh-tuya-rông</a:t>
                      </a:r>
                      <a:r>
                        <a:rPr lang="en-US" sz="2800" i="1" dirty="0" smtClean="0">
                          <a:effectLst/>
                          <a:latin typeface="Times New Roman" panose="02020603050405020304" pitchFamily="18" charset="0"/>
                          <a:ea typeface="Times New Roman" panose="02020603050405020304" pitchFamily="18" charset="0"/>
                        </a:rPr>
                        <a:t>; </a:t>
                      </a:r>
                      <a:endParaRPr lang="en-US" sz="2800" i="1" dirty="0">
                        <a:effectLst/>
                        <a:latin typeface="Times New Roman" panose="02020603050405020304" pitchFamily="18" charset="0"/>
                        <a:ea typeface="Times New Roman" panose="02020603050405020304" pitchFamily="18" charset="0"/>
                      </a:endParaRP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Mặt</a:t>
                      </a:r>
                      <a:r>
                        <a:rPr lang="en-US" sz="2800" i="1" dirty="0" smtClean="0">
                          <a:effectLst/>
                          <a:latin typeface="Times New Roman" panose="02020603050405020304" pitchFamily="18" charset="0"/>
                          <a:ea typeface="Times New Roman" panose="02020603050405020304" pitchFamily="18" charset="0"/>
                        </a:rPr>
                        <a:t>:</a:t>
                      </a:r>
                      <a:r>
                        <a:rPr lang="en-US" sz="2800" i="1" baseline="0"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một</a:t>
                      </a:r>
                      <a:r>
                        <a:rPr lang="en-US" sz="2800" i="1" dirty="0" smtClean="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sẹo</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khủng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khiếp</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chạy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từ</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thái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dương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xuống</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cổ</a:t>
                      </a:r>
                      <a:r>
                        <a:rPr lang="en-US" sz="2800" i="1" dirty="0" smtClean="0">
                          <a:effectLst/>
                          <a:latin typeface="Times New Roman" panose="02020603050405020304" pitchFamily="18" charset="0"/>
                          <a:ea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Cái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bóng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lặng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lẽ</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ngồi</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bên</a:t>
                      </a:r>
                      <a:r>
                        <a:rPr lang="en-US" sz="2800" i="1" dirty="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bếp</a:t>
                      </a:r>
                      <a:r>
                        <a:rPr lang="en-US" sz="2800" i="1" dirty="0" smtClean="0">
                          <a:effectLst/>
                          <a:latin typeface="Times New Roman" panose="02020603050405020304" pitchFamily="18" charset="0"/>
                          <a:ea typeface="Times New Roman" panose="02020603050405020304" pitchFamily="18" charset="0"/>
                        </a:rPr>
                        <a:t>;</a:t>
                      </a:r>
                      <a:endParaRPr lang="en-US" sz="2800" i="1" dirty="0">
                        <a:effectLst/>
                        <a:latin typeface="Times New Roman" panose="02020603050405020304" pitchFamily="18" charset="0"/>
                        <a:ea typeface="Times New Roman" panose="02020603050405020304" pitchFamily="18" charset="0"/>
                      </a:endParaRPr>
                    </a:p>
                    <a:p>
                      <a:pPr algn="just">
                        <a:spcAft>
                          <a:spcPts val="0"/>
                        </a:spcAft>
                      </a:pP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Gã</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ngày</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càng</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trở</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nên</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kì</a:t>
                      </a:r>
                      <a:r>
                        <a:rPr lang="en-US" sz="2800" i="1" dirty="0">
                          <a:effectLst/>
                          <a:latin typeface="Times New Roman" panose="02020603050405020304" pitchFamily="18" charset="0"/>
                          <a:ea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rPr>
                        <a:t>hình</a:t>
                      </a:r>
                      <a:r>
                        <a:rPr lang="en-US" sz="2800" i="1" dirty="0">
                          <a:effectLst/>
                          <a:latin typeface="Times New Roman" panose="02020603050405020304" pitchFamily="18" charset="0"/>
                          <a:ea typeface="Times New Roman" panose="02020603050405020304" pitchFamily="18" charset="0"/>
                        </a:rPr>
                        <a:t> di </a:t>
                      </a:r>
                      <a:r>
                        <a:rPr lang="en-US" sz="2800" i="1" dirty="0" err="1">
                          <a:effectLst/>
                          <a:latin typeface="Times New Roman" panose="02020603050405020304" pitchFamily="18" charset="0"/>
                          <a:ea typeface="Times New Roman" panose="02020603050405020304" pitchFamily="18" charset="0"/>
                        </a:rPr>
                        <a:t>tướng</a:t>
                      </a:r>
                      <a:r>
                        <a:rPr lang="en-US" sz="2800" i="1"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Kì</a:t>
                      </a:r>
                      <a:r>
                        <a:rPr lang="en-US" sz="2800" dirty="0" smtClean="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dị</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dữ</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dằn</a:t>
                      </a:r>
                      <a:r>
                        <a:rPr lang="en-US" sz="2800" dirty="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611308874"/>
                  </a:ext>
                </a:extLst>
              </a:tr>
            </a:tbl>
          </a:graphicData>
        </a:graphic>
      </p:graphicFrame>
    </p:spTree>
    <p:extLst>
      <p:ext uri="{BB962C8B-B14F-4D97-AF65-F5344CB8AC3E}">
        <p14:creationId xmlns:p14="http://schemas.microsoft.com/office/powerpoint/2010/main" val="417636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8763" y="0"/>
            <a:ext cx="13714413"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mtClean="0">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2" name="Table 1"/>
          <p:cNvGraphicFramePr>
            <a:graphicFrameLocks noGrp="1"/>
          </p:cNvGraphicFramePr>
          <p:nvPr>
            <p:extLst/>
          </p:nvPr>
        </p:nvGraphicFramePr>
        <p:xfrm>
          <a:off x="660400" y="252004"/>
          <a:ext cx="10515600" cy="426720"/>
        </p:xfrm>
        <a:graphic>
          <a:graphicData uri="http://schemas.openxmlformats.org/drawingml/2006/table">
            <a:tbl>
              <a:tblPr/>
              <a:tblGrid>
                <a:gridCol w="10515600">
                  <a:extLst>
                    <a:ext uri="{9D8B030D-6E8A-4147-A177-3AD203B41FA5}">
                      <a16:colId xmlns:a16="http://schemas.microsoft.com/office/drawing/2014/main" xmlns="" val="987931855"/>
                    </a:ext>
                  </a:extLst>
                </a:gridCol>
              </a:tblGrid>
              <a:tr h="0">
                <a:tc>
                  <a:txBody>
                    <a:bodyPr/>
                    <a:lstStyle/>
                    <a:p>
                      <a:pPr algn="just">
                        <a:spcAft>
                          <a:spcPts val="0"/>
                        </a:spcAft>
                        <a:tabLst>
                          <a:tab pos="57150" algn="l"/>
                        </a:tabLst>
                      </a:pPr>
                      <a:r>
                        <a:rPr lang="de-DE" sz="2800" b="1" dirty="0">
                          <a:solidFill>
                            <a:srgbClr val="1402BE"/>
                          </a:solidFill>
                          <a:effectLst/>
                          <a:latin typeface="Times New Roman" panose="02020603050405020304" pitchFamily="18" charset="0"/>
                          <a:ea typeface="Times New Roman" panose="02020603050405020304" pitchFamily="18" charset="0"/>
                        </a:rPr>
                        <a:t>Nhóm 2: Trình bày chi tiết thể hiện cử chỉ, hành động, lối sống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71961493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33605651"/>
              </p:ext>
            </p:extLst>
          </p:nvPr>
        </p:nvGraphicFramePr>
        <p:xfrm>
          <a:off x="382248" y="953837"/>
          <a:ext cx="11803401" cy="6414126"/>
        </p:xfrm>
        <a:graphic>
          <a:graphicData uri="http://schemas.openxmlformats.org/drawingml/2006/table">
            <a:tbl>
              <a:tblPr firstRow="1" firstCol="1" lastRow="1" lastCol="1" bandRow="1" bandCol="1"/>
              <a:tblGrid>
                <a:gridCol w="1177023">
                  <a:extLst>
                    <a:ext uri="{9D8B030D-6E8A-4147-A177-3AD203B41FA5}">
                      <a16:colId xmlns:a16="http://schemas.microsoft.com/office/drawing/2014/main" xmlns="" val="2555086490"/>
                    </a:ext>
                  </a:extLst>
                </a:gridCol>
                <a:gridCol w="8639267">
                  <a:extLst>
                    <a:ext uri="{9D8B030D-6E8A-4147-A177-3AD203B41FA5}">
                      <a16:colId xmlns:a16="http://schemas.microsoft.com/office/drawing/2014/main" xmlns="" val="1334774366"/>
                    </a:ext>
                  </a:extLst>
                </a:gridCol>
                <a:gridCol w="1987111">
                  <a:extLst>
                    <a:ext uri="{9D8B030D-6E8A-4147-A177-3AD203B41FA5}">
                      <a16:colId xmlns:a16="http://schemas.microsoft.com/office/drawing/2014/main" xmlns="" val="3039590167"/>
                    </a:ext>
                  </a:extLst>
                </a:gridCol>
              </a:tblGrid>
              <a:tr h="958792">
                <a:tc>
                  <a:txBody>
                    <a:bodyPr/>
                    <a:lstStyle/>
                    <a:p>
                      <a:pPr algn="ctr">
                        <a:spcBef>
                          <a:spcPts val="600"/>
                        </a:spcBef>
                        <a:spcAft>
                          <a:spcPts val="0"/>
                        </a:spcAft>
                      </a:pPr>
                      <a:r>
                        <a:rPr lang="de-DE" sz="2400" b="1" dirty="0">
                          <a:effectLst/>
                          <a:latin typeface="Times New Roman" panose="02020603050405020304" pitchFamily="18" charset="0"/>
                          <a:ea typeface="Times New Roman" panose="02020603050405020304" pitchFamily="18" charset="0"/>
                        </a:rPr>
                        <a:t>Phương diện thể hiện</a:t>
                      </a:r>
                      <a:endParaRPr lang="en-US" sz="240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400" b="1" dirty="0">
                          <a:effectLst/>
                          <a:latin typeface="Times New Roman" panose="02020603050405020304" pitchFamily="18" charset="0"/>
                          <a:ea typeface="Times New Roman" panose="02020603050405020304" pitchFamily="18" charset="0"/>
                        </a:rPr>
                        <a:t> Chi tiết thể hiện</a:t>
                      </a:r>
                      <a:endParaRPr lang="en-US" sz="240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400" b="1" dirty="0">
                          <a:effectLst/>
                          <a:latin typeface="Times New Roman" panose="02020603050405020304" pitchFamily="18" charset="0"/>
                          <a:ea typeface="Times New Roman" panose="02020603050405020304" pitchFamily="18" charset="0"/>
                        </a:rPr>
                        <a:t>Nhận xét</a:t>
                      </a:r>
                      <a:endParaRPr lang="en-US" sz="240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197822932"/>
                  </a:ext>
                </a:extLst>
              </a:tr>
              <a:tr h="5316846">
                <a:tc>
                  <a:txBody>
                    <a:bodyPr/>
                    <a:lstStyle/>
                    <a:p>
                      <a:pPr algn="ctr">
                        <a:spcAft>
                          <a:spcPts val="0"/>
                        </a:spcAft>
                      </a:pPr>
                      <a:r>
                        <a:rPr lang="de-DE" sz="2400" dirty="0">
                          <a:solidFill>
                            <a:srgbClr val="003366"/>
                          </a:solidFill>
                          <a:effectLst/>
                          <a:latin typeface="Times New Roman" panose="02020603050405020304" pitchFamily="18" charset="0"/>
                          <a:ea typeface="Times New Roman" panose="02020603050405020304" pitchFamily="18" charset="0"/>
                        </a:rPr>
                        <a:t> </a:t>
                      </a:r>
                      <a:r>
                        <a:rPr lang="en-US" sz="2400" b="1" dirty="0" err="1" smtClean="0">
                          <a:solidFill>
                            <a:srgbClr val="0000CC"/>
                          </a:solidFill>
                          <a:effectLst/>
                          <a:latin typeface="Times New Roman" panose="02020603050405020304" pitchFamily="18" charset="0"/>
                          <a:ea typeface="Times New Roman" panose="02020603050405020304" pitchFamily="18" charset="0"/>
                        </a:rPr>
                        <a:t>Cử</a:t>
                      </a:r>
                      <a:r>
                        <a:rPr lang="en-US" sz="2400" b="1" dirty="0" smtClean="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chỉ</a:t>
                      </a:r>
                      <a:r>
                        <a:rPr lang="en-US" sz="2400" b="1" dirty="0" smtClean="0">
                          <a:solidFill>
                            <a:srgbClr val="0000CC"/>
                          </a:solidFill>
                          <a:effectLst/>
                          <a:latin typeface="Times New Roman" panose="02020603050405020304" pitchFamily="18" charset="0"/>
                          <a:ea typeface="Times New Roman" panose="02020603050405020304" pitchFamily="18" charset="0"/>
                        </a:rPr>
                        <a:t>, </a:t>
                      </a:r>
                      <a:r>
                        <a:rPr lang="en-US" sz="2400" b="1" dirty="0" err="1" smtClean="0">
                          <a:solidFill>
                            <a:srgbClr val="0000CC"/>
                          </a:solidFill>
                          <a:effectLst/>
                          <a:latin typeface="Times New Roman" panose="02020603050405020304" pitchFamily="18" charset="0"/>
                          <a:ea typeface="Times New Roman" panose="02020603050405020304" pitchFamily="18" charset="0"/>
                        </a:rPr>
                        <a:t>thái</a:t>
                      </a:r>
                      <a:r>
                        <a:rPr lang="en-US" sz="2400" b="1" dirty="0" smtClean="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độ</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a:solidFill>
                            <a:srgbClr val="0000CC"/>
                          </a:solidFill>
                          <a:effectLst/>
                          <a:latin typeface="Times New Roman" panose="02020603050405020304" pitchFamily="18" charset="0"/>
                          <a:ea typeface="Times New Roman" panose="02020603050405020304" pitchFamily="18" charset="0"/>
                        </a:rPr>
                        <a:t>hành</a:t>
                      </a:r>
                      <a:r>
                        <a:rPr lang="en-US" sz="2400" b="1" dirty="0">
                          <a:solidFill>
                            <a:srgbClr val="0000CC"/>
                          </a:solidFill>
                          <a:effectLst/>
                          <a:latin typeface="Times New Roman" panose="02020603050405020304" pitchFamily="18" charset="0"/>
                          <a:ea typeface="Times New Roman" panose="02020603050405020304" pitchFamily="18" charset="0"/>
                        </a:rPr>
                        <a:t> </a:t>
                      </a:r>
                      <a:r>
                        <a:rPr lang="en-US" sz="2400" b="1" dirty="0" err="1" smtClean="0">
                          <a:solidFill>
                            <a:srgbClr val="0000CC"/>
                          </a:solidFill>
                          <a:effectLst/>
                          <a:latin typeface="Times New Roman" panose="02020603050405020304" pitchFamily="18" charset="0"/>
                          <a:ea typeface="Times New Roman" panose="02020603050405020304" pitchFamily="18" charset="0"/>
                        </a:rPr>
                        <a:t>động</a:t>
                      </a:r>
                      <a:r>
                        <a:rPr lang="en-US" sz="2400" b="1" dirty="0" smtClean="0">
                          <a:solidFill>
                            <a:srgbClr val="0000CC"/>
                          </a:solidFill>
                          <a:effectLst/>
                          <a:latin typeface="Times New Roman" panose="02020603050405020304" pitchFamily="18" charset="0"/>
                          <a:ea typeface="Times New Roman" panose="02020603050405020304" pitchFamily="18" charset="0"/>
                        </a:rPr>
                        <a:t>,</a:t>
                      </a:r>
                      <a:r>
                        <a:rPr lang="en-US" sz="2400" b="1" baseline="0" dirty="0" smtClean="0">
                          <a:solidFill>
                            <a:srgbClr val="0000CC"/>
                          </a:solidFill>
                          <a:effectLst/>
                          <a:latin typeface="Times New Roman" panose="02020603050405020304" pitchFamily="18" charset="0"/>
                          <a:ea typeface="Times New Roman" panose="02020603050405020304" pitchFamily="18" charset="0"/>
                        </a:rPr>
                        <a:t> </a:t>
                      </a:r>
                    </a:p>
                    <a:p>
                      <a:pPr algn="ctr">
                        <a:spcAft>
                          <a:spcPts val="0"/>
                        </a:spcAft>
                      </a:pPr>
                      <a:r>
                        <a:rPr lang="en-US" sz="2400" b="1" dirty="0" err="1" smtClean="0">
                          <a:solidFill>
                            <a:srgbClr val="0000CC"/>
                          </a:solidFill>
                          <a:effectLst/>
                          <a:latin typeface="Times New Roman" panose="02020603050405020304" pitchFamily="18" charset="0"/>
                          <a:ea typeface="Times New Roman" panose="02020603050405020304" pitchFamily="18" charset="0"/>
                        </a:rPr>
                        <a:t>lối</a:t>
                      </a:r>
                      <a:r>
                        <a:rPr lang="en-US" sz="2400" b="1" dirty="0" smtClean="0">
                          <a:solidFill>
                            <a:srgbClr val="0000CC"/>
                          </a:solidFill>
                          <a:effectLst/>
                          <a:latin typeface="Times New Roman" panose="02020603050405020304" pitchFamily="18" charset="0"/>
                          <a:ea typeface="Times New Roman" panose="02020603050405020304" pitchFamily="18" charset="0"/>
                        </a:rPr>
                        <a:t> </a:t>
                      </a:r>
                      <a:r>
                        <a:rPr lang="en-US" sz="2400" b="1" dirty="0" err="1" smtClean="0">
                          <a:solidFill>
                            <a:srgbClr val="0000CC"/>
                          </a:solidFill>
                          <a:effectLst/>
                          <a:latin typeface="Times New Roman" panose="02020603050405020304" pitchFamily="18" charset="0"/>
                          <a:ea typeface="Times New Roman" panose="02020603050405020304" pitchFamily="18" charset="0"/>
                        </a:rPr>
                        <a:t>sống</a:t>
                      </a:r>
                      <a:endParaRPr lang="en-US" sz="2400" b="1"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Trước</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kia</a:t>
                      </a:r>
                      <a:r>
                        <a:rPr lang="en-US" sz="2400" b="0" dirty="0">
                          <a:solidFill>
                            <a:srgbClr val="1402BE"/>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vợ</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hiền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lành</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quý</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vợ</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rất</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mực</a:t>
                      </a:r>
                      <a:r>
                        <a:rPr lang="en-US" sz="2400" b="0" dirty="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smtClean="0">
                          <a:solidFill>
                            <a:srgbClr val="000000"/>
                          </a:solidFill>
                          <a:effectLst/>
                          <a:latin typeface="Times New Roman" panose="02020603050405020304" pitchFamily="18" charset="0"/>
                          <a:ea typeface="Times New Roman" panose="02020603050405020304" pitchFamily="18" charset="0"/>
                        </a:rPr>
                        <a:t>+ </a:t>
                      </a:r>
                      <a:r>
                        <a:rPr lang="en-US" sz="2400" b="0" dirty="0" err="1" smtClean="0">
                          <a:solidFill>
                            <a:srgbClr val="000000"/>
                          </a:solidFill>
                          <a:effectLst/>
                          <a:latin typeface="Times New Roman" panose="02020603050405020304" pitchFamily="18" charset="0"/>
                          <a:ea typeface="Times New Roman" panose="02020603050405020304" pitchFamily="18" charset="0"/>
                        </a:rPr>
                        <a:t>Sống</a:t>
                      </a:r>
                      <a:r>
                        <a:rPr lang="en-US" sz="2400" b="0" dirty="0" smtClean="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đường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hoàng</a:t>
                      </a:r>
                      <a:r>
                        <a:rPr lang="vi-VN" sz="2400" b="0" dirty="0">
                          <a:solidFill>
                            <a:srgbClr val="000000"/>
                          </a:solidFill>
                          <a:effectLst/>
                          <a:latin typeface="Times New Roman" panose="02020603050405020304" pitchFamily="18" charset="0"/>
                          <a:ea typeface="Times New Roman" panose="02020603050405020304" pitchFamily="18" charset="0"/>
                        </a:rPr>
                        <a:t>, chính trực</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giết</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địa</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chủ</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thẳng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thắn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thú</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nhận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và</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sẵn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sàng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ngồi</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smtClean="0">
                          <a:solidFill>
                            <a:srgbClr val="000000"/>
                          </a:solidFill>
                          <a:effectLst/>
                          <a:latin typeface="Times New Roman" panose="02020603050405020304" pitchFamily="18" charset="0"/>
                          <a:ea typeface="Times New Roman" panose="02020603050405020304" pitchFamily="18" charset="0"/>
                        </a:rPr>
                        <a:t>tù</a:t>
                      </a:r>
                      <a:r>
                        <a:rPr lang="en-US" sz="2400" b="0" dirty="0" smtClean="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Khi</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biết</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vợ</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lấy</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địa</a:t>
                      </a:r>
                      <a:r>
                        <a:rPr lang="en-US" sz="2400" b="0" dirty="0">
                          <a:solidFill>
                            <a:srgbClr val="1402BE"/>
                          </a:solidFill>
                          <a:effectLst/>
                          <a:latin typeface="Times New Roman" panose="02020603050405020304" pitchFamily="18" charset="0"/>
                          <a:ea typeface="Times New Roman" panose="02020603050405020304" pitchFamily="18" charset="0"/>
                        </a:rPr>
                        <a:t> </a:t>
                      </a:r>
                      <a:r>
                        <a:rPr lang="en-US" sz="2400" b="0" dirty="0" err="1">
                          <a:solidFill>
                            <a:srgbClr val="1402BE"/>
                          </a:solidFill>
                          <a:effectLst/>
                          <a:latin typeface="Times New Roman" panose="02020603050405020304" pitchFamily="18" charset="0"/>
                          <a:ea typeface="Times New Roman" panose="02020603050405020304" pitchFamily="18" charset="0"/>
                        </a:rPr>
                        <a:t>chủ</a:t>
                      </a:r>
                      <a:r>
                        <a:rPr lang="en-US" sz="2400" b="0" dirty="0">
                          <a:solidFill>
                            <a:srgbClr val="1402BE"/>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Buồn</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thất</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vọng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nhưng</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tình</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có</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nghĩa</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với</a:t>
                      </a:r>
                      <a:r>
                        <a:rPr lang="en-US" sz="2400" b="0" dirty="0">
                          <a:solidFill>
                            <a:srgbClr val="000000"/>
                          </a:solidFill>
                          <a:effectLst/>
                          <a:latin typeface="Times New Roman" panose="02020603050405020304" pitchFamily="18" charset="0"/>
                          <a:ea typeface="Times New Roman" panose="02020603050405020304" pitchFamily="18" charset="0"/>
                        </a:rPr>
                        <a:t> </a:t>
                      </a:r>
                      <a:r>
                        <a:rPr lang="en-US" sz="2400" b="0" dirty="0" err="1">
                          <a:solidFill>
                            <a:srgbClr val="000000"/>
                          </a:solidFill>
                          <a:effectLst/>
                          <a:latin typeface="Times New Roman" panose="02020603050405020304" pitchFamily="18" charset="0"/>
                          <a:ea typeface="Times New Roman" panose="02020603050405020304" pitchFamily="18" charset="0"/>
                        </a:rPr>
                        <a:t>vợ</a:t>
                      </a:r>
                      <a:r>
                        <a:rPr lang="vi-VN" sz="2400" b="0" dirty="0">
                          <a:solidFill>
                            <a:srgbClr val="000000"/>
                          </a:solidFill>
                          <a:effectLst/>
                          <a:latin typeface="Times New Roman" panose="02020603050405020304" pitchFamily="18" charset="0"/>
                          <a:ea typeface="Times New Roman" panose="02020603050405020304" pitchFamily="18" charset="0"/>
                        </a:rPr>
                        <a: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Chỉ</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kêu</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trời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một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tiếng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rồi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cười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nhạt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bỏ</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làng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ra</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smtClean="0">
                          <a:solidFill>
                            <a:srgbClr val="000000"/>
                          </a:solidFill>
                          <a:effectLst/>
                          <a:latin typeface="Times New Roman" panose="02020603050405020304" pitchFamily="18" charset="0"/>
                          <a:ea typeface="Times New Roman" panose="02020603050405020304" pitchFamily="18" charset="0"/>
                        </a:rPr>
                        <a:t>đi</a:t>
                      </a:r>
                      <a:r>
                        <a:rPr lang="en-US" sz="2400" b="0" i="1" dirty="0" smtClean="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Từ</a:t>
                      </a: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khi</a:t>
                      </a: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bỏ</a:t>
                      </a:r>
                      <a:r>
                        <a:rPr lang="en-US" sz="2400" b="0" dirty="0">
                          <a:solidFill>
                            <a:srgbClr val="0033CC"/>
                          </a:solidFill>
                          <a:effectLst/>
                          <a:latin typeface="Times New Roman" panose="02020603050405020304" pitchFamily="18" charset="0"/>
                          <a:ea typeface="Times New Roman" panose="02020603050405020304" pitchFamily="18" charset="0"/>
                        </a:rPr>
                        <a:t> </a:t>
                      </a:r>
                      <a:r>
                        <a:rPr lang="en-US" sz="2400" b="0" dirty="0" err="1">
                          <a:solidFill>
                            <a:srgbClr val="0033CC"/>
                          </a:solidFill>
                          <a:effectLst/>
                          <a:latin typeface="Times New Roman" panose="02020603050405020304" pitchFamily="18" charset="0"/>
                          <a:ea typeface="Times New Roman" panose="02020603050405020304" pitchFamily="18" charset="0"/>
                        </a:rPr>
                        <a:t>đi</a:t>
                      </a:r>
                      <a:r>
                        <a:rPr lang="en-US" sz="2400" b="0" dirty="0">
                          <a:solidFill>
                            <a:srgbClr val="0033CC"/>
                          </a:solidFill>
                          <a:effectLst/>
                          <a:latin typeface="Times New Roman" panose="02020603050405020304" pitchFamily="18" charset="0"/>
                          <a:ea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Một</a:t>
                      </a:r>
                      <a:r>
                        <a:rPr lang="en-US" sz="2400" b="0" i="1" dirty="0">
                          <a:effectLst/>
                          <a:latin typeface="Times New Roman" panose="02020603050405020304" pitchFamily="18" charset="0"/>
                          <a:ea typeface="Times New Roman" panose="02020603050405020304" pitchFamily="18" charset="0"/>
                        </a:rPr>
                        <a:t> </a:t>
                      </a:r>
                      <a:r>
                        <a:rPr lang="en-US" sz="2400" b="0" i="1" dirty="0" err="1" smtClean="0">
                          <a:effectLst/>
                          <a:latin typeface="Times New Roman" panose="02020603050405020304" pitchFamily="18" charset="0"/>
                          <a:ea typeface="Times New Roman" panose="02020603050405020304" pitchFamily="18" charset="0"/>
                        </a:rPr>
                        <a:t>mình</a:t>
                      </a:r>
                      <a:r>
                        <a:rPr lang="en-US" sz="2400" b="0" i="1" dirty="0" smtClean="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bơi</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xuồng</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nát</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đến</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che</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lều</a:t>
                      </a:r>
                      <a:r>
                        <a:rPr lang="en-US" sz="2400" b="0" i="1" dirty="0">
                          <a:effectLst/>
                          <a:latin typeface="Times New Roman" panose="02020603050405020304" pitchFamily="18" charset="0"/>
                          <a:ea typeface="Times New Roman" panose="02020603050405020304" pitchFamily="18" charset="0"/>
                        </a:rPr>
                        <a:t> ở </a:t>
                      </a:r>
                      <a:r>
                        <a:rPr lang="en-US" sz="2400" b="0" i="1" dirty="0" err="1">
                          <a:effectLst/>
                          <a:latin typeface="Times New Roman" panose="02020603050405020304" pitchFamily="18" charset="0"/>
                          <a:ea typeface="Times New Roman" panose="02020603050405020304" pitchFamily="18" charset="0"/>
                        </a:rPr>
                        <a:t>giữa</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khu</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rừng</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đầy</a:t>
                      </a:r>
                      <a:r>
                        <a:rPr lang="en-US" sz="2400" b="0" i="1" dirty="0">
                          <a:effectLst/>
                          <a:latin typeface="Times New Roman" panose="02020603050405020304" pitchFamily="18" charset="0"/>
                          <a:ea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rPr>
                        <a:t>thú</a:t>
                      </a:r>
                      <a:r>
                        <a:rPr lang="en-US" sz="2400" b="0" i="1" dirty="0">
                          <a:effectLst/>
                          <a:latin typeface="Times New Roman" panose="02020603050405020304" pitchFamily="18" charset="0"/>
                          <a:ea typeface="Times New Roman" panose="02020603050405020304" pitchFamily="18" charset="0"/>
                        </a:rPr>
                        <a:t> </a:t>
                      </a:r>
                      <a:r>
                        <a:rPr lang="en-US" sz="2400" b="0" i="1" dirty="0" err="1" smtClean="0">
                          <a:effectLst/>
                          <a:latin typeface="Times New Roman" panose="02020603050405020304" pitchFamily="18" charset="0"/>
                          <a:ea typeface="Times New Roman" panose="02020603050405020304" pitchFamily="18" charset="0"/>
                        </a:rPr>
                        <a:t>dữ</a:t>
                      </a:r>
                      <a:r>
                        <a:rPr lang="en-US" sz="2400" b="0" i="1" dirty="0" smtClean="0">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Sống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một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mình</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giữa</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rừng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đấu</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tay</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đôi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với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smtClean="0">
                          <a:solidFill>
                            <a:srgbClr val="000000"/>
                          </a:solidFill>
                          <a:effectLst/>
                          <a:latin typeface="Times New Roman" panose="02020603050405020304" pitchFamily="18" charset="0"/>
                          <a:ea typeface="Times New Roman" panose="02020603050405020304" pitchFamily="18" charset="0"/>
                        </a:rPr>
                        <a:t>hổ</a:t>
                      </a:r>
                      <a:r>
                        <a:rPr lang="en-US" sz="2400" b="0" i="1" dirty="0" smtClean="0">
                          <a:solidFill>
                            <a:srgbClr val="000000"/>
                          </a:solidFill>
                          <a:effectLst/>
                          <a:latin typeface="Times New Roman" panose="02020603050405020304" pitchFamily="18" charset="0"/>
                          <a:ea typeface="Times New Roman" panose="02020603050405020304" pitchFamily="18" charset="0"/>
                        </a:rPr>
                        <a:t>;</a:t>
                      </a:r>
                    </a:p>
                    <a:p>
                      <a:pPr algn="just">
                        <a:spcAft>
                          <a:spcPts val="0"/>
                        </a:spcAft>
                      </a:pPr>
                      <a:r>
                        <a:rPr lang="en-US" sz="2400" b="0" i="1" dirty="0" smtClean="0">
                          <a:solidFill>
                            <a:srgbClr val="000000"/>
                          </a:solidFill>
                          <a:effectLst/>
                          <a:latin typeface="Times New Roman" panose="02020603050405020304" pitchFamily="18" charset="0"/>
                          <a:ea typeface="Times New Roman" panose="02020603050405020304" pitchFamily="18" charset="0"/>
                        </a:rPr>
                        <a:t>+</a:t>
                      </a:r>
                      <a:r>
                        <a:rPr lang="en-US" sz="2400" b="0" i="1" dirty="0" err="1" smtClean="0">
                          <a:solidFill>
                            <a:srgbClr val="000000"/>
                          </a:solidFill>
                          <a:effectLst/>
                          <a:latin typeface="Times New Roman" panose="02020603050405020304" pitchFamily="18" charset="0"/>
                          <a:ea typeface="Times New Roman" panose="02020603050405020304" pitchFamily="18" charset="0"/>
                        </a:rPr>
                        <a:t>Dùng</a:t>
                      </a:r>
                      <a:r>
                        <a:rPr lang="en-US" sz="2400" b="0" i="1" dirty="0" smtClean="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dao</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găm</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và</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nỏ</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giết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giặc</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smtClean="0">
                          <a:solidFill>
                            <a:srgbClr val="000000"/>
                          </a:solidFill>
                          <a:effectLst/>
                          <a:latin typeface="Times New Roman" panose="02020603050405020304" pitchFamily="18" charset="0"/>
                          <a:ea typeface="Times New Roman" panose="02020603050405020304" pitchFamily="18" charset="0"/>
                        </a:rPr>
                        <a:t>Pháp</a:t>
                      </a:r>
                      <a:r>
                        <a:rPr lang="en-US" sz="2400" b="0" i="1" dirty="0" smtClean="0">
                          <a:solidFill>
                            <a:srgbClr val="000000"/>
                          </a:solidFill>
                          <a:effectLst/>
                          <a:latin typeface="Times New Roman" panose="02020603050405020304" pitchFamily="18" charset="0"/>
                          <a:ea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endParaRPr>
                    </a:p>
                    <a:p>
                      <a:pPr algn="just">
                        <a:spcAft>
                          <a:spcPts val="0"/>
                        </a:spcAft>
                      </a:pP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Không</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để</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mắt</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tới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người</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đàn</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bà</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nào</a:t>
                      </a:r>
                      <a:r>
                        <a:rPr lang="en-US" sz="2400" b="0" i="1" dirty="0">
                          <a:solidFill>
                            <a:srgbClr val="000000"/>
                          </a:solidFill>
                          <a:effectLst/>
                          <a:latin typeface="Times New Roman" panose="02020603050405020304" pitchFamily="18" charset="0"/>
                          <a:ea typeface="Times New Roman" panose="02020603050405020304" pitchFamily="18" charset="0"/>
                        </a:rPr>
                        <a:t> </a:t>
                      </a:r>
                      <a:r>
                        <a:rPr lang="en-US" sz="2400" b="0" i="1" dirty="0" err="1">
                          <a:solidFill>
                            <a:srgbClr val="000000"/>
                          </a:solidFill>
                          <a:effectLst/>
                          <a:latin typeface="Times New Roman" panose="02020603050405020304" pitchFamily="18" charset="0"/>
                          <a:ea typeface="Times New Roman" panose="02020603050405020304" pitchFamily="18" charset="0"/>
                        </a:rPr>
                        <a:t>nữa</a:t>
                      </a:r>
                      <a:r>
                        <a:rPr lang="en-US" sz="2400" b="0" i="1" dirty="0">
                          <a:solidFill>
                            <a:srgbClr val="000000"/>
                          </a:solidFill>
                          <a:effectLst/>
                          <a:latin typeface="Times New Roman" panose="02020603050405020304" pitchFamily="18" charset="0"/>
                          <a:ea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endParaRP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Hiền</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lành</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chính</a:t>
                      </a:r>
                      <a:r>
                        <a:rPr lang="vi-VN" sz="2400" dirty="0">
                          <a:solidFill>
                            <a:srgbClr val="000000"/>
                          </a:solidFill>
                          <a:effectLst/>
                          <a:latin typeface="Times New Roman" panose="02020603050405020304" pitchFamily="18" charset="0"/>
                          <a:ea typeface="Times New Roman" panose="02020603050405020304" pitchFamily="18" charset="0"/>
                        </a:rPr>
                        <a:t> trực</a:t>
                      </a:r>
                      <a:r>
                        <a:rPr lang="vi-VN" sz="2400" dirty="0" smtClean="0">
                          <a:solidFill>
                            <a:srgbClr val="000000"/>
                          </a:solidFill>
                          <a:effectLst/>
                          <a:latin typeface="Times New Roman" panose="02020603050405020304" pitchFamily="18" charset="0"/>
                          <a:ea typeface="Times New Roman" panose="02020603050405020304" pitchFamily="18" charset="0"/>
                        </a:rPr>
                        <a: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smtClean="0">
                          <a:solidFill>
                            <a:srgbClr val="000000"/>
                          </a:solidFill>
                          <a:effectLst/>
                          <a:latin typeface="Times New Roman" panose="02020603050405020304" pitchFamily="18" charset="0"/>
                          <a:ea typeface="Times New Roman" panose="02020603050405020304" pitchFamily="18" charset="0"/>
                        </a:rPr>
                        <a:t>ghét</a:t>
                      </a:r>
                      <a:r>
                        <a:rPr lang="en-US" sz="2400" dirty="0" smtClean="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cái</a:t>
                      </a:r>
                      <a:r>
                        <a:rPr lang="en-US" sz="2400" dirty="0">
                          <a:solidFill>
                            <a:srgbClr val="000000"/>
                          </a:solidFill>
                          <a:effectLst/>
                          <a:latin typeface="Times New Roman" panose="02020603050405020304" pitchFamily="18" charset="0"/>
                          <a:ea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rPr>
                        <a:t>ác</a:t>
                      </a: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just">
                        <a:spcAft>
                          <a:spcPts val="0"/>
                        </a:spcAft>
                      </a:pPr>
                      <a:r>
                        <a:rPr lang="en-US" sz="2400" b="1" dirty="0" smtClean="0">
                          <a:solidFill>
                            <a:srgbClr val="000000"/>
                          </a:solidFill>
                          <a:effectLst/>
                          <a:latin typeface="Times New Roman" panose="02020603050405020304" pitchFamily="18" charset="0"/>
                          <a:ea typeface="Times New Roman" panose="02020603050405020304" pitchFamily="18" charset="0"/>
                        </a:rPr>
                        <a:t>-</a:t>
                      </a:r>
                      <a:r>
                        <a:rPr lang="en-US" sz="2400" b="1" baseline="0" dirty="0" smtClean="0">
                          <a:solidFill>
                            <a:srgbClr val="000000"/>
                          </a:solidFill>
                          <a:effectLst/>
                          <a:latin typeface="Times New Roman" panose="02020603050405020304" pitchFamily="18" charset="0"/>
                          <a:ea typeface="Times New Roman" panose="02020603050405020304" pitchFamily="18" charset="0"/>
                        </a:rPr>
                        <a:t> </a:t>
                      </a:r>
                      <a:r>
                        <a:rPr lang="vi-VN" sz="2400" dirty="0" smtClean="0">
                          <a:solidFill>
                            <a:srgbClr val="000000"/>
                          </a:solidFill>
                          <a:effectLst/>
                          <a:latin typeface="Times New Roman" panose="02020603050405020304" pitchFamily="18" charset="0"/>
                          <a:ea typeface="Times New Roman" panose="02020603050405020304" pitchFamily="18" charset="0"/>
                        </a:rPr>
                        <a:t>Sống </a:t>
                      </a:r>
                      <a:r>
                        <a:rPr lang="vi-VN" sz="2400" dirty="0">
                          <a:solidFill>
                            <a:srgbClr val="000000"/>
                          </a:solidFill>
                          <a:effectLst/>
                          <a:latin typeface="Times New Roman" panose="02020603050405020304" pitchFamily="18" charset="0"/>
                          <a:ea typeface="Times New Roman" panose="02020603050405020304" pitchFamily="18" charset="0"/>
                        </a:rPr>
                        <a:t>cô độc nơi rừng sâu, dũng cảm gan dạ với cuộc đời gian truân, éo le,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sức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khỏe</a:t>
                      </a:r>
                      <a:r>
                        <a:rPr lang="en-US" sz="2400" dirty="0">
                          <a:effectLst/>
                          <a:latin typeface="Times New Roman" panose="02020603050405020304" pitchFamily="18" charset="0"/>
                          <a:ea typeface="Times New Roman" panose="02020603050405020304" pitchFamily="18" charset="0"/>
                        </a:rPr>
                        <a:t> phi </a:t>
                      </a:r>
                      <a:r>
                        <a:rPr lang="en-US" sz="2400" dirty="0" err="1">
                          <a:effectLst/>
                          <a:latin typeface="Times New Roman" panose="02020603050405020304" pitchFamily="18" charset="0"/>
                          <a:ea typeface="Times New Roman" panose="02020603050405020304" pitchFamily="18" charset="0"/>
                        </a:rPr>
                        <a:t>thường</a:t>
                      </a:r>
                      <a:r>
                        <a:rPr lang="en-US" sz="2400" dirty="0">
                          <a:effectLst/>
                          <a:latin typeface="Times New Roman" panose="02020603050405020304" pitchFamily="18" charset="0"/>
                          <a:ea typeface="Times New Roman" panose="02020603050405020304" pitchFamily="18" charset="0"/>
                        </a:rPr>
                        <a:t>,</a:t>
                      </a:r>
                    </a:p>
                    <a:p>
                      <a:pPr algn="just">
                        <a:spcAft>
                          <a:spcPts val="0"/>
                        </a:spcAft>
                      </a:pPr>
                      <a:r>
                        <a:rPr lang="en-US" sz="2400" dirty="0">
                          <a:effectLst/>
                          <a:latin typeface="Times New Roman" panose="02020603050405020304" pitchFamily="18" charset="0"/>
                          <a:ea typeface="Times New Roman" panose="02020603050405020304" pitchFamily="18" charset="0"/>
                        </a:rPr>
                        <a:t> </a:t>
                      </a:r>
                    </a:p>
                    <a:p>
                      <a:pPr algn="just">
                        <a:spcAft>
                          <a:spcPts val="0"/>
                        </a:spcAft>
                      </a:pPr>
                      <a:r>
                        <a:rPr lang="en-US" sz="2000" dirty="0">
                          <a:effectLst/>
                          <a:latin typeface="Times New Roman" panose="02020603050405020304" pitchFamily="18" charset="0"/>
                          <a:ea typeface="Times New Roman" panose="02020603050405020304" pitchFamily="18" charset="0"/>
                        </a:rPr>
                        <a:t> </a:t>
                      </a:r>
                    </a:p>
                  </a:txBody>
                  <a:tcPr marL="27973" marR="2797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53901103"/>
                  </a:ext>
                </a:extLst>
              </a:tr>
            </a:tbl>
          </a:graphicData>
        </a:graphic>
      </p:graphicFrame>
    </p:spTree>
    <p:extLst>
      <p:ext uri="{BB962C8B-B14F-4D97-AF65-F5344CB8AC3E}">
        <p14:creationId xmlns:p14="http://schemas.microsoft.com/office/powerpoint/2010/main" val="1275620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0"/>
            <a:ext cx="12192000"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mtClean="0">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6" name="Table 5"/>
          <p:cNvGraphicFramePr>
            <a:graphicFrameLocks noGrp="1"/>
          </p:cNvGraphicFramePr>
          <p:nvPr>
            <p:extLst/>
          </p:nvPr>
        </p:nvGraphicFramePr>
        <p:xfrm>
          <a:off x="478436" y="281985"/>
          <a:ext cx="10515600" cy="426720"/>
        </p:xfrm>
        <a:graphic>
          <a:graphicData uri="http://schemas.openxmlformats.org/drawingml/2006/table">
            <a:tbl>
              <a:tblPr/>
              <a:tblGrid>
                <a:gridCol w="10515600">
                  <a:extLst>
                    <a:ext uri="{9D8B030D-6E8A-4147-A177-3AD203B41FA5}">
                      <a16:colId xmlns:a16="http://schemas.microsoft.com/office/drawing/2014/main" xmlns="" val="2750999052"/>
                    </a:ext>
                  </a:extLst>
                </a:gridCol>
              </a:tblGrid>
              <a:tr h="0">
                <a:tc>
                  <a:txBody>
                    <a:bodyPr/>
                    <a:lstStyle/>
                    <a:p>
                      <a:pPr algn="just">
                        <a:spcAft>
                          <a:spcPts val="0"/>
                        </a:spcAft>
                        <a:tabLst>
                          <a:tab pos="57150" algn="l"/>
                        </a:tabLst>
                      </a:pPr>
                      <a:r>
                        <a:rPr lang="de-DE" sz="2800" b="1" dirty="0">
                          <a:solidFill>
                            <a:srgbClr val="1402BE"/>
                          </a:solidFill>
                          <a:effectLst/>
                          <a:latin typeface="Times New Roman" panose="02020603050405020304" pitchFamily="18" charset="0"/>
                          <a:ea typeface="Times New Roman" panose="02020603050405020304" pitchFamily="18" charset="0"/>
                        </a:rPr>
                        <a:t>Nhóm 3: Nêu chi tiết thể hiện ngôn ngữ của nhân vật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125862866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513642449"/>
              </p:ext>
            </p:extLst>
          </p:nvPr>
        </p:nvGraphicFramePr>
        <p:xfrm>
          <a:off x="478436" y="843616"/>
          <a:ext cx="11378783" cy="4693920"/>
        </p:xfrm>
        <a:graphic>
          <a:graphicData uri="http://schemas.openxmlformats.org/drawingml/2006/table">
            <a:tbl>
              <a:tblPr firstRow="1" firstCol="1" lastRow="1" lastCol="1" bandRow="1" bandCol="1"/>
              <a:tblGrid>
                <a:gridCol w="2342690">
                  <a:extLst>
                    <a:ext uri="{9D8B030D-6E8A-4147-A177-3AD203B41FA5}">
                      <a16:colId xmlns:a16="http://schemas.microsoft.com/office/drawing/2014/main" xmlns="" val="4059979131"/>
                    </a:ext>
                  </a:extLst>
                </a:gridCol>
                <a:gridCol w="6526067">
                  <a:extLst>
                    <a:ext uri="{9D8B030D-6E8A-4147-A177-3AD203B41FA5}">
                      <a16:colId xmlns:a16="http://schemas.microsoft.com/office/drawing/2014/main" xmlns="" val="1981554840"/>
                    </a:ext>
                  </a:extLst>
                </a:gridCol>
                <a:gridCol w="2510026">
                  <a:extLst>
                    <a:ext uri="{9D8B030D-6E8A-4147-A177-3AD203B41FA5}">
                      <a16:colId xmlns:a16="http://schemas.microsoft.com/office/drawing/2014/main" xmlns="" val="3692571431"/>
                    </a:ext>
                  </a:extLst>
                </a:gridCol>
              </a:tblGrid>
              <a:tr h="0">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Phương diện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 Chi tiết thể hiện</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Bef>
                          <a:spcPts val="600"/>
                        </a:spcBef>
                        <a:spcAft>
                          <a:spcPts val="0"/>
                        </a:spcAft>
                      </a:pPr>
                      <a:r>
                        <a:rPr lang="de-DE" sz="2800" b="1" dirty="0">
                          <a:effectLst/>
                          <a:latin typeface="Times New Roman" panose="02020603050405020304" pitchFamily="18" charset="0"/>
                          <a:ea typeface="Times New Roman" panose="02020603050405020304" pitchFamily="18" charset="0"/>
                        </a:rPr>
                        <a:t>Nhận xét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004275101"/>
                  </a:ext>
                </a:extLst>
              </a:tr>
              <a:tr h="0">
                <a:tc>
                  <a:txBody>
                    <a:bodyPr/>
                    <a:lstStyle/>
                    <a:p>
                      <a:pPr algn="just">
                        <a:spcAft>
                          <a:spcPts val="0"/>
                        </a:spcAft>
                      </a:pPr>
                      <a:r>
                        <a:rPr lang="en-US" sz="2800" dirty="0">
                          <a:solidFill>
                            <a:srgbClr val="467BF2"/>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en-US" sz="2800" dirty="0" err="1" smtClean="0">
                          <a:solidFill>
                            <a:srgbClr val="467BF2"/>
                          </a:solidFill>
                          <a:effectLst/>
                          <a:latin typeface="Times New Roman" panose="02020603050405020304" pitchFamily="18" charset="0"/>
                          <a:ea typeface="Times New Roman" panose="02020603050405020304" pitchFamily="18" charset="0"/>
                        </a:rPr>
                        <a:t>Ngôn</a:t>
                      </a:r>
                      <a:r>
                        <a:rPr lang="en-US" sz="2800" dirty="0" smtClean="0">
                          <a:solidFill>
                            <a:srgbClr val="467BF2"/>
                          </a:solidFill>
                          <a:effectLst/>
                          <a:latin typeface="Times New Roman" panose="02020603050405020304" pitchFamily="18" charset="0"/>
                          <a:ea typeface="Times New Roman" panose="02020603050405020304" pitchFamily="18" charset="0"/>
                        </a:rPr>
                        <a:t> </a:t>
                      </a:r>
                      <a:r>
                        <a:rPr lang="en-US" sz="2800" dirty="0" err="1">
                          <a:solidFill>
                            <a:srgbClr val="467BF2"/>
                          </a:solidFill>
                          <a:effectLst/>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ông</a:t>
                      </a:r>
                      <a:r>
                        <a:rPr lang="en-US" sz="2800" dirty="0">
                          <a:solidFill>
                            <a:srgbClr val="000000"/>
                          </a:solidFill>
                          <a:effectLst/>
                          <a:latin typeface="Times New Roman" panose="02020603050405020304" pitchFamily="18" charset="0"/>
                          <a:ea typeface="Times New Roman" panose="02020603050405020304" pitchFamily="18" charset="0"/>
                        </a:rPr>
                        <a:t> Hai: </a:t>
                      </a:r>
                      <a:r>
                        <a:rPr lang="en-US" sz="2800" dirty="0" err="1">
                          <a:solidFill>
                            <a:srgbClr val="000000"/>
                          </a:solidFill>
                          <a:effectLst/>
                          <a:latin typeface="Times New Roman" panose="02020603050405020304" pitchFamily="18" charset="0"/>
                          <a:ea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thẳng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gũi</a:t>
                      </a:r>
                      <a:r>
                        <a:rPr lang="en-US" sz="2800" dirty="0">
                          <a:solidFill>
                            <a:srgbClr val="000000"/>
                          </a:solidFill>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xưng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tôi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gọi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anh</a:t>
                      </a:r>
                      <a:r>
                        <a:rPr lang="fr-FR" sz="2800" dirty="0">
                          <a:effectLst/>
                          <a:latin typeface="Times New Roman" panose="02020603050405020304" pitchFamily="18" charset="0"/>
                          <a:ea typeface="Times New Roman" panose="02020603050405020304" pitchFamily="18" charset="0"/>
                        </a:rPr>
                        <a:t> </a:t>
                      </a:r>
                      <a:r>
                        <a:rPr lang="fr-FR" sz="2800" dirty="0" smtClean="0">
                          <a:effectLst/>
                          <a:latin typeface="Times New Roman" panose="02020603050405020304" pitchFamily="18" charset="0"/>
                          <a:ea typeface="Times New Roman" panose="02020603050405020304" pitchFamily="18" charset="0"/>
                        </a:rPr>
                        <a:t>Hai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gọi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bà</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vợ</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ông</a:t>
                      </a:r>
                      <a:r>
                        <a:rPr lang="fr-FR" sz="2800" dirty="0">
                          <a:effectLst/>
                          <a:latin typeface="Times New Roman" panose="02020603050405020304" pitchFamily="18" charset="0"/>
                          <a:ea typeface="Times New Roman" panose="02020603050405020304" pitchFamily="18" charset="0"/>
                        </a:rPr>
                        <a:t> Hai là </a:t>
                      </a:r>
                      <a:r>
                        <a:rPr lang="fr-FR" sz="2800" dirty="0" smtClean="0">
                          <a:effectLst/>
                          <a:latin typeface="Times New Roman" panose="02020603050405020304" pitchFamily="18" charset="0"/>
                          <a:ea typeface="Times New Roman" panose="02020603050405020304" pitchFamily="18" charset="0"/>
                        </a:rPr>
                        <a:t>"</a:t>
                      </a:r>
                      <a:r>
                        <a:rPr lang="fr-FR" sz="2800" dirty="0" err="1" smtClean="0">
                          <a:effectLst/>
                          <a:latin typeface="Times New Roman" panose="02020603050405020304" pitchFamily="18" charset="0"/>
                          <a:ea typeface="Times New Roman" panose="02020603050405020304" pitchFamily="18" charset="0"/>
                        </a:rPr>
                        <a:t>chị</a:t>
                      </a:r>
                      <a:r>
                        <a:rPr lang="fr-FR" sz="2800" dirty="0" smtClean="0">
                          <a:effectLst/>
                          <a:latin typeface="Times New Roman" panose="02020603050405020304" pitchFamily="18" charset="0"/>
                          <a:ea typeface="Times New Roman" panose="02020603050405020304" pitchFamily="18" charset="0"/>
                        </a:rPr>
                        <a:t>  Hai"; </a:t>
                      </a:r>
                      <a:endParaRPr lang="en-US" sz="2800" dirty="0">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 </a:t>
                      </a:r>
                      <a:r>
                        <a:rPr lang="fr-FR" sz="2800" dirty="0" smtClean="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Nói</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với</a:t>
                      </a:r>
                      <a:r>
                        <a:rPr lang="fr-FR" sz="2800" dirty="0">
                          <a:solidFill>
                            <a:srgbClr val="000000"/>
                          </a:solidFill>
                          <a:effectLst/>
                          <a:latin typeface="Times New Roman" panose="02020603050405020304" pitchFamily="18" charset="0"/>
                          <a:ea typeface="Times New Roman" panose="02020603050405020304" pitchFamily="18" charset="0"/>
                        </a:rPr>
                        <a:t> An : </a:t>
                      </a:r>
                      <a:r>
                        <a:rPr lang="fr-FR" sz="2800" dirty="0" err="1">
                          <a:solidFill>
                            <a:srgbClr val="000000"/>
                          </a:solidFill>
                          <a:effectLst/>
                          <a:latin typeface="Times New Roman" panose="02020603050405020304" pitchFamily="18" charset="0"/>
                          <a:ea typeface="Times New Roman" panose="02020603050405020304" pitchFamily="18" charset="0"/>
                        </a:rPr>
                        <a:t>Giọng</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smtClean="0">
                          <a:solidFill>
                            <a:srgbClr val="000000"/>
                          </a:solidFill>
                          <a:effectLst/>
                          <a:latin typeface="Times New Roman" panose="02020603050405020304" pitchFamily="18" charset="0"/>
                          <a:ea typeface="Times New Roman" panose="02020603050405020304" pitchFamily="18" charset="0"/>
                        </a:rPr>
                        <a:t>trêu</a:t>
                      </a:r>
                      <a:r>
                        <a:rPr lang="fr-FR" sz="2800" dirty="0" smtClean="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đùa</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vui</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vẻ</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a:solidFill>
                            <a:srgbClr val="000000"/>
                          </a:solidFill>
                          <a:effectLst/>
                          <a:latin typeface="Times New Roman" panose="02020603050405020304" pitchFamily="18" charset="0"/>
                          <a:ea typeface="Times New Roman" panose="02020603050405020304" pitchFamily="18" charset="0"/>
                        </a:rPr>
                        <a:t>chắc</a:t>
                      </a:r>
                      <a:r>
                        <a:rPr lang="fr-FR" sz="2800" dirty="0">
                          <a:solidFill>
                            <a:srgbClr val="000000"/>
                          </a:solidFill>
                          <a:effectLst/>
                          <a:latin typeface="Times New Roman" panose="02020603050405020304" pitchFamily="18" charset="0"/>
                          <a:ea typeface="Times New Roman" panose="02020603050405020304" pitchFamily="18" charset="0"/>
                        </a:rPr>
                        <a:t> </a:t>
                      </a:r>
                      <a:r>
                        <a:rPr lang="fr-FR" sz="2800" dirty="0" err="1" smtClean="0">
                          <a:solidFill>
                            <a:srgbClr val="000000"/>
                          </a:solidFill>
                          <a:effectLst/>
                          <a:latin typeface="Times New Roman" panose="02020603050405020304" pitchFamily="18" charset="0"/>
                          <a:ea typeface="Times New Roman" panose="02020603050405020304" pitchFamily="18" charset="0"/>
                        </a:rPr>
                        <a:t>chắn</a:t>
                      </a:r>
                      <a:r>
                        <a:rPr lang="fr-FR" sz="2800" dirty="0">
                          <a:solidFill>
                            <a:schemeClr val="tx1"/>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Gọi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tôi</a:t>
                      </a:r>
                      <a:r>
                        <a:rPr lang="fr-FR" sz="2800" dirty="0">
                          <a:effectLst/>
                          <a:latin typeface="Times New Roman" panose="02020603050405020304" pitchFamily="18" charset="0"/>
                          <a:ea typeface="Times New Roman" panose="02020603050405020304" pitchFamily="18" charset="0"/>
                        </a:rPr>
                        <a:t> là </a:t>
                      </a:r>
                      <a:r>
                        <a:rPr lang="fr-FR" sz="2800" dirty="0" err="1">
                          <a:effectLst/>
                          <a:latin typeface="Times New Roman" panose="02020603050405020304" pitchFamily="18" charset="0"/>
                          <a:ea typeface="Times New Roman" panose="02020603050405020304" pitchFamily="18" charset="0"/>
                        </a:rPr>
                        <a:t>chú</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em</a:t>
                      </a:r>
                      <a:r>
                        <a:rPr lang="fr-FR" sz="2800" dirty="0" smtClean="0">
                          <a:effectLst/>
                          <a:latin typeface="Times New Roman" panose="02020603050405020304" pitchFamily="18" charset="0"/>
                          <a:ea typeface="Times New Roman" panose="02020603050405020304" pitchFamily="18" charset="0"/>
                        </a:rPr>
                        <a:t>:</a:t>
                      </a:r>
                      <a:r>
                        <a:rPr lang="fr-FR" sz="2800" baseline="0" dirty="0" smtClean="0">
                          <a:effectLst/>
                          <a:latin typeface="Times New Roman" panose="02020603050405020304" pitchFamily="18" charset="0"/>
                          <a:ea typeface="Times New Roman" panose="02020603050405020304" pitchFamily="18" charset="0"/>
                        </a:rPr>
                        <a:t> </a:t>
                      </a:r>
                      <a:r>
                        <a:rPr lang="fr-FR" sz="2800" dirty="0" smtClean="0">
                          <a:effectLst/>
                          <a:latin typeface="Times New Roman" panose="02020603050405020304" pitchFamily="18" charset="0"/>
                          <a:ea typeface="Times New Roman" panose="02020603050405020304" pitchFamily="18" charset="0"/>
                        </a:rPr>
                        <a:t>"</a:t>
                      </a:r>
                      <a:r>
                        <a:rPr lang="fr-FR" sz="2800" dirty="0" err="1">
                          <a:effectLst/>
                          <a:latin typeface="Times New Roman" panose="02020603050405020304" pitchFamily="18" charset="0"/>
                          <a:ea typeface="Times New Roman" panose="02020603050405020304" pitchFamily="18" charset="0"/>
                        </a:rPr>
                        <a:t>Chú</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em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cầm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hộ</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lọ</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muối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chỗ</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vách</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kia</a:t>
                      </a:r>
                      <a:r>
                        <a:rPr lang="fr-FR" sz="2800" dirty="0">
                          <a:effectLst/>
                          <a:latin typeface="Times New Roman" panose="02020603050405020304" pitchFamily="18" charset="0"/>
                          <a:ea typeface="Times New Roman" panose="02020603050405020304" pitchFamily="18" charset="0"/>
                        </a:rPr>
                        <a:t> </a:t>
                      </a:r>
                      <a:r>
                        <a:rPr lang="fr-FR" sz="2800" dirty="0" err="1" smtClean="0">
                          <a:effectLst/>
                          <a:latin typeface="Times New Roman" panose="02020603050405020304" pitchFamily="18" charset="0"/>
                          <a:ea typeface="Times New Roman" panose="02020603050405020304" pitchFamily="18" charset="0"/>
                        </a:rPr>
                        <a:t>đưa</a:t>
                      </a:r>
                      <a:r>
                        <a:rPr lang="fr-FR" sz="2800" dirty="0" smtClean="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giùm</a:t>
                      </a:r>
                      <a:r>
                        <a:rPr lang="fr-FR" sz="2800" dirty="0">
                          <a:effectLst/>
                          <a:latin typeface="Times New Roman" panose="02020603050405020304" pitchFamily="18" charset="0"/>
                          <a:ea typeface="Times New Roman" panose="02020603050405020304" pitchFamily="18" charset="0"/>
                        </a:rPr>
                        <a:t> qua </a:t>
                      </a:r>
                      <a:r>
                        <a:rPr lang="fr-FR" sz="2800" dirty="0" err="1" smtClean="0">
                          <a:effectLst/>
                          <a:latin typeface="Times New Roman" panose="02020603050405020304" pitchFamily="18" charset="0"/>
                          <a:ea typeface="Times New Roman" panose="02020603050405020304" pitchFamily="18" charset="0"/>
                        </a:rPr>
                        <a:t>chút</a:t>
                      </a:r>
                      <a:r>
                        <a:rPr lang="fr-FR" sz="2800" dirty="0" smtClean="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fr-FR" sz="2800" dirty="0" smtClean="0">
                          <a:effectLst/>
                          <a:latin typeface="Times New Roman" panose="02020603050405020304" pitchFamily="18" charset="0"/>
                          <a:ea typeface="Times New Roman" panose="02020603050405020304" pitchFamily="18" charset="0"/>
                        </a:rPr>
                        <a:t>"</a:t>
                      </a:r>
                      <a:r>
                        <a:rPr lang="fr-FR" sz="2800" dirty="0" err="1" smtClean="0">
                          <a:effectLst/>
                          <a:latin typeface="Times New Roman" panose="02020603050405020304" pitchFamily="18" charset="0"/>
                          <a:ea typeface="Times New Roman" panose="02020603050405020304" pitchFamily="18" charset="0"/>
                        </a:rPr>
                        <a:t>Chú</a:t>
                      </a:r>
                      <a:r>
                        <a:rPr lang="fr-FR" sz="2800" dirty="0" smtClean="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em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nói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ngẫm</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cũng</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đúng</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Aft>
                          <a:spcPts val="0"/>
                        </a:spcAft>
                      </a:pPr>
                      <a:r>
                        <a:rPr lang="fr-FR" sz="2800" dirty="0" err="1">
                          <a:effectLst/>
                          <a:latin typeface="Times New Roman" panose="02020603050405020304" pitchFamily="18" charset="0"/>
                          <a:ea typeface="Times New Roman" panose="02020603050405020304" pitchFamily="18" charset="0"/>
                        </a:rPr>
                        <a:t>Ngôn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ngữ</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giản</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dị</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của</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người</a:t>
                      </a:r>
                      <a:r>
                        <a:rPr lang="fr-FR" sz="2800" dirty="0">
                          <a:effectLst/>
                          <a:latin typeface="Times New Roman" panose="02020603050405020304" pitchFamily="18" charset="0"/>
                          <a:ea typeface="Times New Roman" panose="02020603050405020304" pitchFamily="18" charset="0"/>
                        </a:rPr>
                        <a:t> </a:t>
                      </a:r>
                      <a:r>
                        <a:rPr lang="fr-FR" sz="2800" dirty="0" err="1">
                          <a:effectLst/>
                          <a:latin typeface="Times New Roman" panose="02020603050405020304" pitchFamily="18" charset="0"/>
                          <a:ea typeface="Times New Roman" panose="02020603050405020304" pitchFamily="18" charset="0"/>
                        </a:rPr>
                        <a:t>dân</a:t>
                      </a:r>
                      <a:r>
                        <a:rPr lang="fr-FR" sz="2800" dirty="0">
                          <a:effectLst/>
                          <a:latin typeface="Times New Roman" panose="02020603050405020304" pitchFamily="18" charset="0"/>
                          <a:ea typeface="Times New Roman" panose="02020603050405020304" pitchFamily="18" charset="0"/>
                        </a:rPr>
                        <a:t> Nam </a:t>
                      </a:r>
                      <a:r>
                        <a:rPr lang="fr-FR" sz="2800" dirty="0" err="1">
                          <a:effectLst/>
                          <a:latin typeface="Times New Roman" panose="02020603050405020304" pitchFamily="18" charset="0"/>
                          <a:ea typeface="Times New Roman" panose="02020603050405020304" pitchFamily="18" charset="0"/>
                        </a:rPr>
                        <a:t>Bộ</a:t>
                      </a:r>
                      <a:r>
                        <a:rPr lang="fr-FR" sz="2800" dirty="0">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spcAft>
                          <a:spcPts val="0"/>
                        </a:spcAft>
                      </a:pPr>
                      <a:r>
                        <a:rPr lang="en-US" sz="2800" dirty="0">
                          <a:effectLst/>
                          <a:latin typeface="Times New Roman" panose="02020603050405020304" pitchFamily="18" charset="0"/>
                          <a:ea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01844398"/>
                  </a:ext>
                </a:extLst>
              </a:tr>
            </a:tbl>
          </a:graphicData>
        </a:graphic>
      </p:graphicFrame>
    </p:spTree>
    <p:extLst>
      <p:ext uri="{BB962C8B-B14F-4D97-AF65-F5344CB8AC3E}">
        <p14:creationId xmlns:p14="http://schemas.microsoft.com/office/powerpoint/2010/main" val="297551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50" y="0"/>
            <a:ext cx="12192000" cy="6827520"/>
          </a:xfrm>
          <a:prstGeom prst="rect">
            <a:avLst/>
          </a:prstGeom>
        </p:spPr>
      </p:pic>
      <p:sp>
        <p:nvSpPr>
          <p:cNvPr id="5" name="Rectangle 4"/>
          <p:cNvSpPr/>
          <p:nvPr/>
        </p:nvSpPr>
        <p:spPr>
          <a:xfrm>
            <a:off x="194872" y="134911"/>
            <a:ext cx="11872210" cy="6565692"/>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mtClean="0">
              <a:solidFill>
                <a:prstClr val="white"/>
              </a:solidFill>
            </a:endParaRPr>
          </a:p>
        </p:txBody>
      </p:sp>
      <p:pic>
        <p:nvPicPr>
          <p:cNvPr id="13" name="Picture 12"/>
          <p:cNvPicPr>
            <a:picLocks noChangeAspect="1"/>
          </p:cNvPicPr>
          <p:nvPr/>
        </p:nvPicPr>
        <p:blipFill rotWithShape="1">
          <a:blip r:embed="rId3"/>
          <a:srcRect l="50794" t="62179" r="48531" b="29808"/>
          <a:stretch/>
        </p:blipFill>
        <p:spPr>
          <a:xfrm>
            <a:off x="6056026" y="4377129"/>
            <a:ext cx="74951" cy="1059875"/>
          </a:xfrm>
          <a:custGeom>
            <a:avLst/>
            <a:gdLst>
              <a:gd name="connsiteX0" fmla="*/ 0 w 74951"/>
              <a:gd name="connsiteY0" fmla="*/ 0 h 1059875"/>
              <a:gd name="connsiteX1" fmla="*/ 74951 w 74951"/>
              <a:gd name="connsiteY1" fmla="*/ 0 h 1059875"/>
              <a:gd name="connsiteX2" fmla="*/ 74951 w 74951"/>
              <a:gd name="connsiteY2" fmla="*/ 1059875 h 1059875"/>
              <a:gd name="connsiteX3" fmla="*/ 0 w 74951"/>
              <a:gd name="connsiteY3" fmla="*/ 1059875 h 1059875"/>
              <a:gd name="connsiteX4" fmla="*/ 0 w 74951"/>
              <a:gd name="connsiteY4" fmla="*/ 0 h 1059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51" h="1059875">
                <a:moveTo>
                  <a:pt x="0" y="0"/>
                </a:moveTo>
                <a:lnTo>
                  <a:pt x="74951" y="0"/>
                </a:lnTo>
                <a:lnTo>
                  <a:pt x="74951" y="1059875"/>
                </a:lnTo>
                <a:lnTo>
                  <a:pt x="0" y="1059875"/>
                </a:lnTo>
                <a:lnTo>
                  <a:pt x="0" y="0"/>
                </a:lnTo>
                <a:close/>
              </a:path>
            </a:pathLst>
          </a:custGeom>
        </p:spPr>
      </p:pic>
      <p:graphicFrame>
        <p:nvGraphicFramePr>
          <p:cNvPr id="2" name="Table 1"/>
          <p:cNvGraphicFramePr>
            <a:graphicFrameLocks noGrp="1"/>
          </p:cNvGraphicFramePr>
          <p:nvPr>
            <p:extLst/>
          </p:nvPr>
        </p:nvGraphicFramePr>
        <p:xfrm>
          <a:off x="538397" y="265246"/>
          <a:ext cx="10515600" cy="426720"/>
        </p:xfrm>
        <a:graphic>
          <a:graphicData uri="http://schemas.openxmlformats.org/drawingml/2006/table">
            <a:tbl>
              <a:tblPr/>
              <a:tblGrid>
                <a:gridCol w="10515600">
                  <a:extLst>
                    <a:ext uri="{9D8B030D-6E8A-4147-A177-3AD203B41FA5}">
                      <a16:colId xmlns:a16="http://schemas.microsoft.com/office/drawing/2014/main" xmlns="" val="3523231088"/>
                    </a:ext>
                  </a:extLst>
                </a:gridCol>
              </a:tblGrid>
              <a:tr h="0">
                <a:tc>
                  <a:txBody>
                    <a:bodyPr/>
                    <a:lstStyle/>
                    <a:p>
                      <a:pPr algn="just">
                        <a:spcAft>
                          <a:spcPts val="0"/>
                        </a:spcAft>
                        <a:tabLst>
                          <a:tab pos="57150" algn="l"/>
                        </a:tabLst>
                      </a:pPr>
                      <a:r>
                        <a:rPr lang="de-DE" sz="2800" b="1" dirty="0">
                          <a:solidFill>
                            <a:srgbClr val="0000FF"/>
                          </a:solidFill>
                          <a:effectLst/>
                          <a:latin typeface="Times New Roman" panose="02020603050405020304" pitchFamily="18" charset="0"/>
                          <a:ea typeface="Times New Roman" panose="02020603050405020304" pitchFamily="18" charset="0"/>
                        </a:rPr>
                        <a:t>Nhóm 4: </a:t>
                      </a:r>
                      <a:r>
                        <a:rPr lang="de-DE" sz="2800" b="1" dirty="0" smtClean="0">
                          <a:solidFill>
                            <a:srgbClr val="0000FF"/>
                          </a:solidFill>
                          <a:effectLst/>
                          <a:latin typeface="Times New Roman" panose="02020603050405020304" pitchFamily="18" charset="0"/>
                          <a:ea typeface="Times New Roman" panose="02020603050405020304" pitchFamily="18" charset="0"/>
                        </a:rPr>
                        <a:t> </a:t>
                      </a:r>
                      <a:r>
                        <a:rPr lang="de-DE" sz="2800" b="1" dirty="0">
                          <a:solidFill>
                            <a:srgbClr val="0000FF"/>
                          </a:solidFill>
                          <a:effectLst/>
                          <a:latin typeface="Times New Roman" panose="02020603050405020304" pitchFamily="18" charset="0"/>
                          <a:ea typeface="Times New Roman" panose="02020603050405020304" pitchFamily="18" charset="0"/>
                        </a:rPr>
                        <a:t>Nêu chi tiết thể hiện suy nghĩ của nhân vật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253571584"/>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451652316"/>
              </p:ext>
            </p:extLst>
          </p:nvPr>
        </p:nvGraphicFramePr>
        <p:xfrm>
          <a:off x="389744" y="794739"/>
          <a:ext cx="11452485" cy="5151120"/>
        </p:xfrm>
        <a:graphic>
          <a:graphicData uri="http://schemas.openxmlformats.org/drawingml/2006/table">
            <a:tbl>
              <a:tblPr firstRow="1" firstCol="1" lastRow="1" lastCol="1" bandRow="1" bandCol="1"/>
              <a:tblGrid>
                <a:gridCol w="2053653">
                  <a:extLst>
                    <a:ext uri="{9D8B030D-6E8A-4147-A177-3AD203B41FA5}">
                      <a16:colId xmlns:a16="http://schemas.microsoft.com/office/drawing/2014/main" xmlns="" val="1216911531"/>
                    </a:ext>
                  </a:extLst>
                </a:gridCol>
                <a:gridCol w="7347642">
                  <a:extLst>
                    <a:ext uri="{9D8B030D-6E8A-4147-A177-3AD203B41FA5}">
                      <a16:colId xmlns:a16="http://schemas.microsoft.com/office/drawing/2014/main" xmlns="" val="45653561"/>
                    </a:ext>
                  </a:extLst>
                </a:gridCol>
                <a:gridCol w="2051190">
                  <a:extLst>
                    <a:ext uri="{9D8B030D-6E8A-4147-A177-3AD203B41FA5}">
                      <a16:colId xmlns:a16="http://schemas.microsoft.com/office/drawing/2014/main" xmlns="" val="356583395"/>
                    </a:ext>
                  </a:extLst>
                </a:gridCol>
              </a:tblGrid>
              <a:tr h="542384">
                <a:tc>
                  <a:txBody>
                    <a:bodyPr/>
                    <a:lstStyle/>
                    <a:p>
                      <a:pPr algn="just">
                        <a:spcBef>
                          <a:spcPts val="600"/>
                        </a:spcBef>
                        <a:spcAft>
                          <a:spcPts val="0"/>
                        </a:spcAft>
                      </a:pPr>
                      <a:r>
                        <a:rPr lang="de-DE" sz="2600" b="1" dirty="0">
                          <a:effectLst/>
                          <a:latin typeface="Times New Roman" panose="02020603050405020304" pitchFamily="18" charset="0"/>
                          <a:ea typeface="Times New Roman" panose="02020603050405020304" pitchFamily="18" charset="0"/>
                        </a:rPr>
                        <a:t>Phương diện thể hiện</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600"/>
                        </a:spcBef>
                        <a:spcAft>
                          <a:spcPts val="0"/>
                        </a:spcAft>
                      </a:pPr>
                      <a:r>
                        <a:rPr lang="de-DE" sz="2600" b="1" dirty="0">
                          <a:effectLst/>
                          <a:latin typeface="Times New Roman" panose="02020603050405020304" pitchFamily="18" charset="0"/>
                          <a:ea typeface="Times New Roman" panose="02020603050405020304" pitchFamily="18" charset="0"/>
                        </a:rPr>
                        <a:t> Chi tiết thể hiện</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spcBef>
                          <a:spcPts val="600"/>
                        </a:spcBef>
                        <a:spcAft>
                          <a:spcPts val="0"/>
                        </a:spcAft>
                      </a:pPr>
                      <a:r>
                        <a:rPr lang="de-DE" sz="2600" b="1">
                          <a:effectLst/>
                          <a:latin typeface="Times New Roman" panose="02020603050405020304" pitchFamily="18" charset="0"/>
                          <a:ea typeface="Times New Roman" panose="02020603050405020304" pitchFamily="18" charset="0"/>
                        </a:rPr>
                        <a:t>Nhận xét</a:t>
                      </a:r>
                      <a:endParaRPr lang="en-US" sz="260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045760467"/>
                  </a:ext>
                </a:extLst>
              </a:tr>
              <a:tr h="3808954">
                <a:tc>
                  <a:txBody>
                    <a:bodyPr/>
                    <a:lstStyle/>
                    <a:p>
                      <a:pPr algn="just">
                        <a:spcBef>
                          <a:spcPts val="600"/>
                        </a:spcBef>
                        <a:spcAft>
                          <a:spcPts val="0"/>
                        </a:spcAft>
                      </a:pPr>
                      <a:r>
                        <a:rPr lang="de-DE" sz="2600" b="1" dirty="0" smtClean="0">
                          <a:solidFill>
                            <a:srgbClr val="1402BE"/>
                          </a:solidFill>
                          <a:effectLst/>
                          <a:latin typeface="Times New Roman" panose="02020603050405020304" pitchFamily="18" charset="0"/>
                          <a:ea typeface="Times New Roman" panose="02020603050405020304" pitchFamily="18" charset="0"/>
                        </a:rPr>
                        <a:t>Suy </a:t>
                      </a:r>
                      <a:r>
                        <a:rPr lang="de-DE" sz="2600" b="1" dirty="0">
                          <a:solidFill>
                            <a:srgbClr val="1402BE"/>
                          </a:solidFill>
                          <a:effectLst/>
                          <a:latin typeface="Times New Roman" panose="02020603050405020304" pitchFamily="18" charset="0"/>
                          <a:ea typeface="Times New Roman" panose="02020603050405020304" pitchFamily="18" charset="0"/>
                        </a:rPr>
                        <a:t>nghĩ</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57785" algn="just">
                        <a:spcAft>
                          <a:spcPts val="0"/>
                        </a:spcAft>
                      </a:pP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Khi</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bàn</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chuyện</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đánh</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giặc</a:t>
                      </a:r>
                      <a:r>
                        <a:rPr lang="en-US" sz="2600" dirty="0">
                          <a:solidFill>
                            <a:srgbClr val="1402BE"/>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indent="57785" algn="just">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kế</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giặc</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i="1" dirty="0" smtClean="0">
                          <a:solidFill>
                            <a:srgbClr val="000000"/>
                          </a:solidFill>
                          <a:effectLst/>
                          <a:latin typeface="Times New Roman" panose="02020603050405020304" pitchFamily="18" charset="0"/>
                          <a:ea typeface="Times New Roman" panose="02020603050405020304" pitchFamily="18" charset="0"/>
                        </a:rPr>
                        <a:t>"</a:t>
                      </a:r>
                      <a:r>
                        <a:rPr lang="en-US" sz="2600" i="1" dirty="0" err="1" smtClean="0">
                          <a:solidFill>
                            <a:srgbClr val="000000"/>
                          </a:solidFill>
                          <a:effectLst/>
                          <a:latin typeface="Times New Roman" panose="02020603050405020304" pitchFamily="18" charset="0"/>
                          <a:ea typeface="Times New Roman" panose="02020603050405020304" pitchFamily="18" charset="0"/>
                        </a:rPr>
                        <a:t>Mình</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thì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cần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gì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súng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smtClean="0">
                          <a:solidFill>
                            <a:srgbClr val="000000"/>
                          </a:solidFill>
                          <a:effectLst/>
                          <a:latin typeface="Times New Roman" panose="02020603050405020304" pitchFamily="18" charset="0"/>
                          <a:ea typeface="Times New Roman" panose="02020603050405020304" pitchFamily="18" charset="0"/>
                        </a:rPr>
                        <a:t>"</a:t>
                      </a:r>
                      <a:r>
                        <a:rPr lang="en-US" sz="2600" i="1" dirty="0" err="1" smtClean="0">
                          <a:solidFill>
                            <a:srgbClr val="000000"/>
                          </a:solidFill>
                          <a:effectLst/>
                          <a:latin typeface="Times New Roman" panose="02020603050405020304" pitchFamily="18" charset="0"/>
                          <a:ea typeface="Times New Roman" panose="02020603050405020304" pitchFamily="18" charset="0"/>
                        </a:rPr>
                        <a:t>Tôi</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cho</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rằng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súng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dở</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lắm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động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thì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kêu</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ầm</a:t>
                      </a:r>
                      <a:r>
                        <a:rPr lang="en-US" sz="2600" i="1" dirty="0">
                          <a:solidFill>
                            <a:srgbClr val="000000"/>
                          </a:solidFill>
                          <a:effectLst/>
                          <a:latin typeface="Times New Roman" panose="02020603050405020304" pitchFamily="18" charset="0"/>
                          <a:ea typeface="Times New Roman" panose="02020603050405020304" pitchFamily="18" charset="0"/>
                        </a:rPr>
                        <a:t> ĩ".</a:t>
                      </a:r>
                      <a:endParaRPr lang="en-US" sz="2600" dirty="0">
                        <a:effectLst/>
                        <a:latin typeface="Times New Roman" panose="02020603050405020304" pitchFamily="18" charset="0"/>
                        <a:ea typeface="Times New Roman" panose="02020603050405020304" pitchFamily="18" charset="0"/>
                      </a:endParaRPr>
                    </a:p>
                    <a:p>
                      <a:pPr indent="57785" algn="just">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 Lo </a:t>
                      </a:r>
                      <a:r>
                        <a:rPr lang="en-US" sz="2600" dirty="0" err="1" smtClean="0">
                          <a:solidFill>
                            <a:srgbClr val="000000"/>
                          </a:solidFill>
                          <a:effectLst/>
                          <a:latin typeface="Times New Roman" panose="02020603050405020304" pitchFamily="18" charset="0"/>
                          <a:ea typeface="Times New Roman" panose="02020603050405020304" pitchFamily="18" charset="0"/>
                        </a:rPr>
                        <a:t>nghĩ</a:t>
                      </a:r>
                      <a:r>
                        <a:rPr lang="en-US" sz="2600" baseline="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thấu</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đáo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nói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nuôi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An </a:t>
                      </a:r>
                      <a:r>
                        <a:rPr lang="en-US" sz="2600" dirty="0" err="1">
                          <a:solidFill>
                            <a:srgbClr val="000000"/>
                          </a:solidFill>
                          <a:effectLst/>
                          <a:latin typeface="Times New Roman" panose="02020603050405020304" pitchFamily="18" charset="0"/>
                          <a:ea typeface="Times New Roman" panose="02020603050405020304" pitchFamily="18" charset="0"/>
                        </a:rPr>
                        <a:t>vì</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sợ</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má</a:t>
                      </a:r>
                      <a:r>
                        <a:rPr lang="en-US" sz="2600" dirty="0">
                          <a:solidFill>
                            <a:srgbClr val="000000"/>
                          </a:solidFill>
                          <a:effectLst/>
                          <a:latin typeface="Times New Roman" panose="02020603050405020304" pitchFamily="18" charset="0"/>
                          <a:ea typeface="Times New Roman" panose="02020603050405020304" pitchFamily="18" charset="0"/>
                        </a:rPr>
                        <a:t> An </a:t>
                      </a:r>
                      <a:r>
                        <a:rPr lang="en-US" sz="2600" dirty="0" err="1">
                          <a:solidFill>
                            <a:srgbClr val="000000"/>
                          </a:solidFill>
                          <a:effectLst/>
                          <a:latin typeface="Times New Roman" panose="02020603050405020304" pitchFamily="18" charset="0"/>
                          <a:ea typeface="Times New Roman" panose="02020603050405020304" pitchFamily="18" charset="0"/>
                        </a:rPr>
                        <a:t>ngăn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trở</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công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việc</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i="1" dirty="0" smtClean="0">
                          <a:solidFill>
                            <a:srgbClr val="000000"/>
                          </a:solidFill>
                          <a:effectLst/>
                          <a:latin typeface="Times New Roman" panose="02020603050405020304" pitchFamily="18" charset="0"/>
                          <a:ea typeface="Times New Roman" panose="02020603050405020304" pitchFamily="18" charset="0"/>
                        </a:rPr>
                        <a:t>"</a:t>
                      </a:r>
                      <a:r>
                        <a:rPr lang="en-US" sz="2600" i="1" dirty="0" err="1" smtClean="0">
                          <a:solidFill>
                            <a:srgbClr val="000000"/>
                          </a:solidFill>
                          <a:effectLst/>
                          <a:latin typeface="Times New Roman" panose="02020603050405020304" pitchFamily="18" charset="0"/>
                          <a:ea typeface="Times New Roman" panose="02020603050405020304" pitchFamily="18" charset="0"/>
                        </a:rPr>
                        <a:t>Sở</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dĩ</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không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dám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nói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là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còn</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a:solidFill>
                            <a:srgbClr val="000000"/>
                          </a:solidFill>
                          <a:effectLst/>
                          <a:latin typeface="Times New Roman" panose="02020603050405020304" pitchFamily="18" charset="0"/>
                          <a:ea typeface="Times New Roman" panose="02020603050405020304" pitchFamily="18" charset="0"/>
                        </a:rPr>
                        <a:t>e </a:t>
                      </a:r>
                      <a:r>
                        <a:rPr lang="en-US" sz="2600" i="1" dirty="0" err="1">
                          <a:solidFill>
                            <a:srgbClr val="000000"/>
                          </a:solidFill>
                          <a:effectLst/>
                          <a:latin typeface="Times New Roman" panose="02020603050405020304" pitchFamily="18" charset="0"/>
                          <a:ea typeface="Times New Roman" panose="02020603050405020304" pitchFamily="18" charset="0"/>
                        </a:rPr>
                        <a:t>bà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ngại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đến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nguy</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hiểm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biết</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đâu</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sẽ</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ngăn</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trở</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công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việc</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chúng</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smtClean="0">
                          <a:solidFill>
                            <a:srgbClr val="000000"/>
                          </a:solidFill>
                          <a:effectLst/>
                          <a:latin typeface="Times New Roman" panose="02020603050405020304" pitchFamily="18" charset="0"/>
                          <a:ea typeface="Times New Roman" panose="02020603050405020304" pitchFamily="18" charset="0"/>
                        </a:rPr>
                        <a:t>ta“.</a:t>
                      </a:r>
                      <a:endParaRPr lang="en-US" sz="2600" dirty="0">
                        <a:effectLst/>
                        <a:latin typeface="Times New Roman" panose="02020603050405020304" pitchFamily="18" charset="0"/>
                        <a:ea typeface="Times New Roman" panose="02020603050405020304" pitchFamily="18" charset="0"/>
                      </a:endParaRPr>
                    </a:p>
                    <a:p>
                      <a:pPr indent="57785" algn="just">
                        <a:spcAft>
                          <a:spcPts val="0"/>
                        </a:spcAft>
                      </a:pP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Khi</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biết</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má</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của</a:t>
                      </a:r>
                      <a:r>
                        <a:rPr lang="en-US" sz="2600" dirty="0">
                          <a:solidFill>
                            <a:srgbClr val="1402BE"/>
                          </a:solidFill>
                          <a:effectLst/>
                          <a:latin typeface="Times New Roman" panose="02020603050405020304" pitchFamily="18" charset="0"/>
                          <a:ea typeface="Times New Roman" panose="02020603050405020304" pitchFamily="18" charset="0"/>
                        </a:rPr>
                        <a:t> An </a:t>
                      </a:r>
                      <a:r>
                        <a:rPr lang="en-US" sz="2600" dirty="0" err="1">
                          <a:solidFill>
                            <a:srgbClr val="1402BE"/>
                          </a:solidFill>
                          <a:effectLst/>
                          <a:latin typeface="Times New Roman" panose="02020603050405020304" pitchFamily="18" charset="0"/>
                          <a:ea typeface="Times New Roman" panose="02020603050405020304" pitchFamily="18" charset="0"/>
                        </a:rPr>
                        <a:t>cũng</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rất</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a:solidFill>
                            <a:srgbClr val="1402BE"/>
                          </a:solidFill>
                          <a:effectLst/>
                          <a:latin typeface="Times New Roman" panose="02020603050405020304" pitchFamily="18" charset="0"/>
                          <a:ea typeface="Times New Roman" panose="02020603050405020304" pitchFamily="18" charset="0"/>
                        </a:rPr>
                        <a:t>gan</a:t>
                      </a:r>
                      <a:r>
                        <a:rPr lang="en-US" sz="2600" dirty="0">
                          <a:solidFill>
                            <a:srgbClr val="1402BE"/>
                          </a:solidFill>
                          <a:effectLst/>
                          <a:latin typeface="Times New Roman" panose="02020603050405020304" pitchFamily="18" charset="0"/>
                          <a:ea typeface="Times New Roman" panose="02020603050405020304" pitchFamily="18" charset="0"/>
                        </a:rPr>
                        <a:t> </a:t>
                      </a:r>
                      <a:r>
                        <a:rPr lang="en-US" sz="2600" dirty="0" err="1" smtClean="0">
                          <a:solidFill>
                            <a:srgbClr val="1402BE"/>
                          </a:solidFill>
                          <a:effectLst/>
                          <a:latin typeface="Times New Roman" panose="02020603050405020304" pitchFamily="18" charset="0"/>
                          <a:ea typeface="Times New Roman" panose="02020603050405020304" pitchFamily="18" charset="0"/>
                        </a:rPr>
                        <a:t>dạ</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thì</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thấy</a:t>
                      </a:r>
                      <a:r>
                        <a:rPr lang="en-US" sz="2600" dirty="0">
                          <a:solidFill>
                            <a:srgbClr val="000000"/>
                          </a:solidFill>
                          <a:effectLst/>
                          <a:latin typeface="Times New Roman" panose="02020603050405020304" pitchFamily="18" charset="0"/>
                          <a:ea typeface="Times New Roman" panose="02020603050405020304" pitchFamily="18" charset="0"/>
                        </a:rPr>
                        <a:t> có </a:t>
                      </a:r>
                      <a:r>
                        <a:rPr lang="en-US" sz="2600" dirty="0" err="1">
                          <a:solidFill>
                            <a:srgbClr val="000000"/>
                          </a:solidFill>
                          <a:effectLst/>
                          <a:latin typeface="Times New Roman" panose="02020603050405020304" pitchFamily="18" charset="0"/>
                          <a:ea typeface="Times New Roman" panose="02020603050405020304" pitchFamily="18" charset="0"/>
                        </a:rPr>
                        <a:t>lỗi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muốn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bữa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rượu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tạ</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lỗi</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i="1" dirty="0" smtClean="0">
                          <a:solidFill>
                            <a:srgbClr val="000000"/>
                          </a:solidFill>
                          <a:effectLst/>
                          <a:latin typeface="Times New Roman" panose="02020603050405020304" pitchFamily="18" charset="0"/>
                          <a:ea typeface="Times New Roman" panose="02020603050405020304" pitchFamily="18" charset="0"/>
                        </a:rPr>
                        <a:t>"</a:t>
                      </a:r>
                      <a:r>
                        <a:rPr lang="en-US" sz="2600" i="1" dirty="0" err="1" smtClean="0">
                          <a:solidFill>
                            <a:srgbClr val="000000"/>
                          </a:solidFill>
                          <a:effectLst/>
                          <a:latin typeface="Times New Roman" panose="02020603050405020304" pitchFamily="18" charset="0"/>
                          <a:ea typeface="Times New Roman" panose="02020603050405020304" pitchFamily="18" charset="0"/>
                        </a:rPr>
                        <a:t>Vậy</a:t>
                      </a:r>
                      <a:r>
                        <a:rPr lang="en-US" sz="2600" i="1" dirty="0" smtClean="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thì</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có </a:t>
                      </a:r>
                      <a:r>
                        <a:rPr lang="en-US" sz="2600" i="1" dirty="0" err="1">
                          <a:solidFill>
                            <a:srgbClr val="000000"/>
                          </a:solidFill>
                          <a:effectLst/>
                          <a:latin typeface="Times New Roman" panose="02020603050405020304" pitchFamily="18" charset="0"/>
                          <a:ea typeface="Times New Roman" panose="02020603050405020304" pitchFamily="18" charset="0"/>
                        </a:rPr>
                        <a:t>lỗi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Hai </a:t>
                      </a:r>
                      <a:r>
                        <a:rPr lang="en-US" sz="2600" i="1" dirty="0" err="1">
                          <a:solidFill>
                            <a:srgbClr val="000000"/>
                          </a:solidFill>
                          <a:effectLst/>
                          <a:latin typeface="Times New Roman" panose="02020603050405020304" pitchFamily="18" charset="0"/>
                          <a:ea typeface="Times New Roman" panose="02020603050405020304" pitchFamily="18" charset="0"/>
                        </a:rPr>
                        <a:t>quá</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trời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để</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bữa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nào</a:t>
                      </a:r>
                      <a:r>
                        <a:rPr lang="en-US" sz="2600" i="1" dirty="0">
                          <a:solidFill>
                            <a:srgbClr val="000000"/>
                          </a:solidFill>
                          <a:effectLst/>
                          <a:latin typeface="Times New Roman" panose="02020603050405020304" pitchFamily="18" charset="0"/>
                          <a:ea typeface="Times New Roman" panose="02020603050405020304" pitchFamily="18" charset="0"/>
                        </a:rPr>
                        <a:t> ta </a:t>
                      </a:r>
                      <a:r>
                        <a:rPr lang="en-US" sz="2600" i="1" dirty="0" err="1">
                          <a:solidFill>
                            <a:srgbClr val="000000"/>
                          </a:solidFill>
                          <a:effectLst/>
                          <a:latin typeface="Times New Roman" panose="02020603050405020304" pitchFamily="18" charset="0"/>
                          <a:ea typeface="Times New Roman" panose="02020603050405020304" pitchFamily="18" charset="0"/>
                        </a:rPr>
                        <a:t>làm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một</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bữa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rượu</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để</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tạ</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lỗi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với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bà</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chị</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mới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smtClean="0">
                          <a:solidFill>
                            <a:srgbClr val="000000"/>
                          </a:solidFill>
                          <a:effectLst/>
                          <a:latin typeface="Times New Roman" panose="02020603050405020304" pitchFamily="18" charset="0"/>
                          <a:ea typeface="Times New Roman" panose="02020603050405020304" pitchFamily="18" charset="0"/>
                        </a:rPr>
                        <a:t>được</a:t>
                      </a:r>
                      <a:r>
                        <a:rPr lang="en-US" sz="2600" i="1" dirty="0" smtClean="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15000"/>
                        </a:lnSpc>
                        <a:spcAft>
                          <a:spcPts val="0"/>
                        </a:spcAft>
                      </a:pPr>
                      <a:r>
                        <a:rPr lang="de-DE" sz="2600" dirty="0">
                          <a:solidFill>
                            <a:srgbClr val="0033CC"/>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ctr">
                        <a:spcAft>
                          <a:spcPts val="0"/>
                        </a:spcAft>
                      </a:pPr>
                      <a:r>
                        <a:rPr lang="en-US" sz="2600" dirty="0" err="1">
                          <a:solidFill>
                            <a:srgbClr val="000000"/>
                          </a:solidFill>
                          <a:effectLst/>
                          <a:latin typeface="Times New Roman" panose="02020603050405020304" pitchFamily="18" charset="0"/>
                          <a:ea typeface="Times New Roman" panose="02020603050405020304" pitchFamily="18" charset="0"/>
                        </a:rPr>
                        <a:t>Chín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chắn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sâu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từng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trải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de-DE" sz="2600" dirty="0">
                          <a:solidFill>
                            <a:srgbClr val="000000"/>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de-DE" sz="2600" dirty="0">
                          <a:solidFill>
                            <a:srgbClr val="0033CC"/>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de-DE" sz="2600" dirty="0">
                          <a:solidFill>
                            <a:srgbClr val="0033CC"/>
                          </a:solidFill>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txBody>
                  <a:tcPr marL="58113" marR="581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936911315"/>
                  </a:ext>
                </a:extLst>
              </a:tr>
            </a:tbl>
          </a:graphicData>
        </a:graphic>
      </p:graphicFrame>
    </p:spTree>
    <p:extLst>
      <p:ext uri="{BB962C8B-B14F-4D97-AF65-F5344CB8AC3E}">
        <p14:creationId xmlns:p14="http://schemas.microsoft.com/office/powerpoint/2010/main" val="42033051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Hình tự do: Hình 14">
            <a:extLst>
              <a:ext uri="{FF2B5EF4-FFF2-40B4-BE49-F238E27FC236}">
                <a16:creationId xmlns:a16="http://schemas.microsoft.com/office/drawing/2014/main" xmlns="" id="{62F1F112-92EF-61F4-5A3E-85532301C876}"/>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TextBox 13">
            <a:extLst>
              <a:ext uri="{FF2B5EF4-FFF2-40B4-BE49-F238E27FC236}">
                <a16:creationId xmlns:a16="http://schemas.microsoft.com/office/drawing/2014/main" xmlns="" id="{761421B1-1906-4F8E-BF53-DF1E9D07C1F2}"/>
              </a:ext>
            </a:extLst>
          </p:cNvPr>
          <p:cNvSpPr txBox="1"/>
          <p:nvPr/>
        </p:nvSpPr>
        <p:spPr>
          <a:xfrm>
            <a:off x="4091722" y="172340"/>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a:t>
            </a:r>
            <a:r>
              <a:rPr lang="en-US" sz="4000" b="1" dirty="0" smtClean="0">
                <a:solidFill>
                  <a:schemeClr val="bg1"/>
                </a:solidFill>
                <a:latin typeface="Times New Roman" panose="02020603050405020304" pitchFamily="18" charset="0"/>
                <a:cs typeface="Times New Roman" panose="02020603050405020304" pitchFamily="18" charset="0"/>
              </a:rPr>
              <a:t>KHỞI ĐỘNG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ình tự do: Hình 7">
            <a:extLst>
              <a:ext uri="{FF2B5EF4-FFF2-40B4-BE49-F238E27FC236}">
                <a16:creationId xmlns:a16="http://schemas.microsoft.com/office/drawing/2014/main" xmlns="" id="{EFF46C95-D8B0-5561-7CE5-E242BDFAD4B2}"/>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Hình ảnh 5">
            <a:extLst>
              <a:ext uri="{FF2B5EF4-FFF2-40B4-BE49-F238E27FC236}">
                <a16:creationId xmlns:a16="http://schemas.microsoft.com/office/drawing/2014/main" xmlns="" id="{44AAF404-EF78-8675-799E-8D6C000D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59" y="770356"/>
            <a:ext cx="3925469" cy="3925469"/>
          </a:xfrm>
          <a:prstGeom prst="rect">
            <a:avLst/>
          </a:prstGeom>
        </p:spPr>
      </p:pic>
      <p:pic>
        <p:nvPicPr>
          <p:cNvPr id="18" name="Hình ảnh 17">
            <a:extLst>
              <a:ext uri="{FF2B5EF4-FFF2-40B4-BE49-F238E27FC236}">
                <a16:creationId xmlns:a16="http://schemas.microsoft.com/office/drawing/2014/main" xmlns="" id="{C280E3F0-5C84-97D8-BF0C-63DDC008B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6525" y="3258446"/>
            <a:ext cx="4229100" cy="4229100"/>
          </a:xfrm>
          <a:prstGeom prst="rect">
            <a:avLst/>
          </a:prstGeom>
        </p:spPr>
      </p:pic>
      <p:sp>
        <p:nvSpPr>
          <p:cNvPr id="19" name="Bong bóng Lời nói: Hình bầu dục 18">
            <a:extLst>
              <a:ext uri="{FF2B5EF4-FFF2-40B4-BE49-F238E27FC236}">
                <a16:creationId xmlns:a16="http://schemas.microsoft.com/office/drawing/2014/main" xmlns="" id="{D7CDBC88-B427-A7CB-2E10-7D972648A012}"/>
              </a:ext>
            </a:extLst>
          </p:cNvPr>
          <p:cNvSpPr/>
          <p:nvPr/>
        </p:nvSpPr>
        <p:spPr>
          <a:xfrm>
            <a:off x="4275265" y="1123950"/>
            <a:ext cx="6526086" cy="2800350"/>
          </a:xfrm>
          <a:prstGeom prst="wedgeEllipseCallou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bg1"/>
                </a:solidFill>
                <a:effectLst/>
                <a:latin typeface="Times New Roman" panose="02020603050405020304" pitchFamily="18" charset="0"/>
                <a:ea typeface="Times New Roman" panose="02020603050405020304" pitchFamily="18" charset="0"/>
              </a:rPr>
              <a:t>Xem</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hình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ảnh</a:t>
            </a:r>
            <a:r>
              <a:rPr lang="en-US" sz="3200" b="1" dirty="0">
                <a:solidFill>
                  <a:schemeClr val="bg1"/>
                </a:solidFill>
                <a:effectLst/>
                <a:latin typeface="Times New Roman" panose="02020603050405020304" pitchFamily="18" charset="0"/>
                <a:ea typeface="Times New Roman" panose="02020603050405020304" pitchFamily="18" charset="0"/>
              </a:rPr>
              <a:t> video </a:t>
            </a:r>
            <a:r>
              <a:rPr lang="en-US" sz="3200" b="1" dirty="0" err="1">
                <a:solidFill>
                  <a:schemeClr val="bg1"/>
                </a:solidFill>
                <a:effectLst/>
                <a:latin typeface="Times New Roman" panose="02020603050405020304" pitchFamily="18" charset="0"/>
                <a:ea typeface="Times New Roman" panose="02020603050405020304" pitchFamily="18" charset="0"/>
              </a:rPr>
              <a:t>v</a:t>
            </a:r>
            <a:r>
              <a:rPr lang="en-US" sz="3200" b="1" dirty="0" err="1">
                <a:solidFill>
                  <a:schemeClr val="bg1"/>
                </a:solidFill>
                <a:latin typeface="Times New Roman" panose="02020603050405020304" pitchFamily="18" charset="0"/>
                <a:ea typeface="Times New Roman" panose="02020603050405020304" pitchFamily="18" charset="0"/>
              </a:rPr>
              <a:t>à</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nghe</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giai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điệu</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bài</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hát</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90197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strVal val="#ppt_w*0.70"/>
                                          </p:val>
                                        </p:tav>
                                        <p:tav tm="100000">
                                          <p:val>
                                            <p:strVal val="#ppt_w"/>
                                          </p:val>
                                        </p:tav>
                                      </p:tavLst>
                                    </p:anim>
                                    <p:anim calcmode="lin" valueType="num">
                                      <p:cBhvr>
                                        <p:cTn id="13" dur="1000" fill="hold"/>
                                        <p:tgtEl>
                                          <p:spTgt spid="19"/>
                                        </p:tgtEl>
                                        <p:attrNameLst>
                                          <p:attrName>ppt_h</p:attrName>
                                        </p:attrNameLst>
                                      </p:cBhvr>
                                      <p:tavLst>
                                        <p:tav tm="0">
                                          <p:val>
                                            <p:strVal val="#ppt_h"/>
                                          </p:val>
                                        </p:tav>
                                        <p:tav tm="100000">
                                          <p:val>
                                            <p:strVal val="#ppt_h"/>
                                          </p:val>
                                        </p:tav>
                                      </p:tavLst>
                                    </p:anim>
                                    <p:animEffect transition="in" filter="fade">
                                      <p:cBhvr>
                                        <p:cTn id="14" dur="1000"/>
                                        <p:tgtEl>
                                          <p:spTgt spid="19"/>
                                        </p:tgtEl>
                                      </p:cBhvr>
                                    </p:animEffect>
                                  </p:childTnLst>
                                </p:cTn>
                              </p:par>
                              <p:par>
                                <p:cTn id="15" presetID="55"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ppt_w</p:attrName>
                                        </p:attrNameLst>
                                      </p:cBhvr>
                                      <p:tavLst>
                                        <p:tav tm="0">
                                          <p:val>
                                            <p:strVal val="#ppt_w*0.70"/>
                                          </p:val>
                                        </p:tav>
                                        <p:tav tm="100000">
                                          <p:val>
                                            <p:strVal val="#ppt_w"/>
                                          </p:val>
                                        </p:tav>
                                      </p:tavLst>
                                    </p:anim>
                                    <p:anim calcmode="lin" valueType="num">
                                      <p:cBhvr>
                                        <p:cTn id="18" dur="1000" fill="hold"/>
                                        <p:tgtEl>
                                          <p:spTgt spid="18"/>
                                        </p:tgtEl>
                                        <p:attrNameLst>
                                          <p:attrName>ppt_h</p:attrName>
                                        </p:attrNameLst>
                                      </p:cBhvr>
                                      <p:tavLst>
                                        <p:tav tm="0">
                                          <p:val>
                                            <p:strVal val="#ppt_h"/>
                                          </p:val>
                                        </p:tav>
                                        <p:tav tm="100000">
                                          <p:val>
                                            <p:strVal val="#ppt_h"/>
                                          </p:val>
                                        </p:tav>
                                      </p:tavLst>
                                    </p:anim>
                                    <p:animEffect transition="in" filter="fade">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20278461"/>
              </p:ext>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a:t>
                      </a:r>
                      <a:r>
                        <a:rPr lang="de-DE" sz="2800" b="1" dirty="0" smtClean="0">
                          <a:solidFill>
                            <a:srgbClr val="0000CC"/>
                          </a:solidFill>
                          <a:effectLst/>
                          <a:latin typeface="Times New Roman" panose="02020603050405020304" pitchFamily="18" charset="0"/>
                          <a:ea typeface="Times New Roman" panose="02020603050405020304" pitchFamily="18" charset="0"/>
                        </a:rPr>
                        <a:t>Tìm</a:t>
                      </a:r>
                      <a:r>
                        <a:rPr lang="vi-VN" sz="2800" b="1" dirty="0" smtClean="0">
                          <a:solidFill>
                            <a:srgbClr val="0000CC"/>
                          </a:solidFill>
                          <a:effectLst/>
                          <a:latin typeface="Times New Roman" panose="02020603050405020304" pitchFamily="18" charset="0"/>
                          <a:ea typeface="Times New Roman" panose="02020603050405020304" pitchFamily="18" charset="0"/>
                        </a:rPr>
                        <a:t> </a:t>
                      </a:r>
                      <a:r>
                        <a:rPr lang="vi-VN" sz="2800" b="1" dirty="0">
                          <a:solidFill>
                            <a:srgbClr val="0000CC"/>
                          </a:solidFill>
                          <a:effectLst/>
                          <a:latin typeface="Times New Roman" panose="02020603050405020304" pitchFamily="18" charset="0"/>
                          <a:ea typeface="Times New Roman" panose="02020603050405020304" pitchFamily="18" charset="0"/>
                        </a:rPr>
                        <a:t>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pic>
        <p:nvPicPr>
          <p:cNvPr id="6" name="Picture 5"/>
          <p:cNvPicPr>
            <a:picLocks noChangeAspect="1"/>
          </p:cNvPicPr>
          <p:nvPr/>
        </p:nvPicPr>
        <p:blipFill>
          <a:blip r:embed="rId5"/>
          <a:stretch>
            <a:fillRect/>
          </a:stretch>
        </p:blipFill>
        <p:spPr>
          <a:xfrm>
            <a:off x="490144" y="2152672"/>
            <a:ext cx="4616762" cy="3889973"/>
          </a:xfrm>
          <a:prstGeom prst="rect">
            <a:avLst/>
          </a:prstGeom>
        </p:spPr>
      </p:pic>
      <p:sp>
        <p:nvSpPr>
          <p:cNvPr id="10" name="Rectangle 9"/>
          <p:cNvSpPr/>
          <p:nvPr/>
        </p:nvSpPr>
        <p:spPr>
          <a:xfrm>
            <a:off x="5475823" y="1823556"/>
            <a:ext cx="5690222" cy="4238669"/>
          </a:xfrm>
          <a:custGeom>
            <a:avLst/>
            <a:gdLst>
              <a:gd name="connsiteX0" fmla="*/ 0 w 5546361"/>
              <a:gd name="connsiteY0" fmla="*/ 0 h 3214139"/>
              <a:gd name="connsiteX1" fmla="*/ 5546361 w 5546361"/>
              <a:gd name="connsiteY1" fmla="*/ 0 h 3214139"/>
              <a:gd name="connsiteX2" fmla="*/ 5546361 w 5546361"/>
              <a:gd name="connsiteY2" fmla="*/ 3214139 h 3214139"/>
              <a:gd name="connsiteX3" fmla="*/ 0 w 5546361"/>
              <a:gd name="connsiteY3" fmla="*/ 3214139 h 3214139"/>
              <a:gd name="connsiteX4" fmla="*/ 0 w 5546361"/>
              <a:gd name="connsiteY4" fmla="*/ 0 h 3214139"/>
              <a:gd name="connsiteX0" fmla="*/ 66 w 5546427"/>
              <a:gd name="connsiteY0" fmla="*/ 0 h 3214139"/>
              <a:gd name="connsiteX1" fmla="*/ 5546427 w 5546427"/>
              <a:gd name="connsiteY1" fmla="*/ 0 h 3214139"/>
              <a:gd name="connsiteX2" fmla="*/ 5546427 w 5546427"/>
              <a:gd name="connsiteY2" fmla="*/ 3214139 h 3214139"/>
              <a:gd name="connsiteX3" fmla="*/ 66 w 5546427"/>
              <a:gd name="connsiteY3" fmla="*/ 3214139 h 3214139"/>
              <a:gd name="connsiteX4" fmla="*/ 269889 w 5546427"/>
              <a:gd name="connsiteY4" fmla="*/ 1625182 h 3214139"/>
              <a:gd name="connsiteX5" fmla="*/ 66 w 5546427"/>
              <a:gd name="connsiteY5" fmla="*/ 0 h 3214139"/>
              <a:gd name="connsiteX0" fmla="*/ 44970 w 5591331"/>
              <a:gd name="connsiteY0" fmla="*/ 0 h 3214139"/>
              <a:gd name="connsiteX1" fmla="*/ 5591331 w 5591331"/>
              <a:gd name="connsiteY1" fmla="*/ 0 h 3214139"/>
              <a:gd name="connsiteX2" fmla="*/ 5591331 w 5591331"/>
              <a:gd name="connsiteY2" fmla="*/ 3214139 h 3214139"/>
              <a:gd name="connsiteX3" fmla="*/ 44970 w 5591331"/>
              <a:gd name="connsiteY3" fmla="*/ 3214139 h 3214139"/>
              <a:gd name="connsiteX4" fmla="*/ 314793 w 5591331"/>
              <a:gd name="connsiteY4" fmla="*/ 1625182 h 3214139"/>
              <a:gd name="connsiteX5" fmla="*/ 0 w 5591331"/>
              <a:gd name="connsiteY5" fmla="*/ 500920 h 3214139"/>
              <a:gd name="connsiteX6" fmla="*/ 44970 w 5591331"/>
              <a:gd name="connsiteY6" fmla="*/ 0 h 3214139"/>
              <a:gd name="connsiteX0" fmla="*/ 44970 w 5591331"/>
              <a:gd name="connsiteY0" fmla="*/ 0 h 3214139"/>
              <a:gd name="connsiteX1" fmla="*/ 5591331 w 5591331"/>
              <a:gd name="connsiteY1" fmla="*/ 0 h 3214139"/>
              <a:gd name="connsiteX2" fmla="*/ 5591331 w 5591331"/>
              <a:gd name="connsiteY2" fmla="*/ 3214139 h 3214139"/>
              <a:gd name="connsiteX3" fmla="*/ 1319134 w 5591331"/>
              <a:gd name="connsiteY3" fmla="*/ 2989287 h 3214139"/>
              <a:gd name="connsiteX4" fmla="*/ 44970 w 5591331"/>
              <a:gd name="connsiteY4" fmla="*/ 3214139 h 3214139"/>
              <a:gd name="connsiteX5" fmla="*/ 314793 w 5591331"/>
              <a:gd name="connsiteY5" fmla="*/ 1625182 h 3214139"/>
              <a:gd name="connsiteX6" fmla="*/ 0 w 5591331"/>
              <a:gd name="connsiteY6" fmla="*/ 500920 h 3214139"/>
              <a:gd name="connsiteX7" fmla="*/ 44970 w 5591331"/>
              <a:gd name="connsiteY7" fmla="*/ 0 h 3214139"/>
              <a:gd name="connsiteX0" fmla="*/ 44970 w 5591331"/>
              <a:gd name="connsiteY0" fmla="*/ 0 h 3485980"/>
              <a:gd name="connsiteX1" fmla="*/ 5591331 w 5591331"/>
              <a:gd name="connsiteY1" fmla="*/ 0 h 3485980"/>
              <a:gd name="connsiteX2" fmla="*/ 5591331 w 5591331"/>
              <a:gd name="connsiteY2" fmla="*/ 3214139 h 3485980"/>
              <a:gd name="connsiteX3" fmla="*/ 4751882 w 5591331"/>
              <a:gd name="connsiteY3" fmla="*/ 3304080 h 3485980"/>
              <a:gd name="connsiteX4" fmla="*/ 1319134 w 5591331"/>
              <a:gd name="connsiteY4" fmla="*/ 2989287 h 3485980"/>
              <a:gd name="connsiteX5" fmla="*/ 44970 w 5591331"/>
              <a:gd name="connsiteY5" fmla="*/ 3214139 h 3485980"/>
              <a:gd name="connsiteX6" fmla="*/ 314793 w 5591331"/>
              <a:gd name="connsiteY6" fmla="*/ 1625182 h 3485980"/>
              <a:gd name="connsiteX7" fmla="*/ 0 w 5591331"/>
              <a:gd name="connsiteY7" fmla="*/ 500920 h 3485980"/>
              <a:gd name="connsiteX8" fmla="*/ 44970 w 5591331"/>
              <a:gd name="connsiteY8" fmla="*/ 0 h 3485980"/>
              <a:gd name="connsiteX0" fmla="*/ 44970 w 5591331"/>
              <a:gd name="connsiteY0" fmla="*/ 0 h 3485980"/>
              <a:gd name="connsiteX1" fmla="*/ 5591331 w 5591331"/>
              <a:gd name="connsiteY1" fmla="*/ 0 h 3485980"/>
              <a:gd name="connsiteX2" fmla="*/ 5426439 w 5591331"/>
              <a:gd name="connsiteY2" fmla="*/ 1655161 h 3485980"/>
              <a:gd name="connsiteX3" fmla="*/ 5591331 w 5591331"/>
              <a:gd name="connsiteY3" fmla="*/ 3214139 h 3485980"/>
              <a:gd name="connsiteX4" fmla="*/ 4751882 w 5591331"/>
              <a:gd name="connsiteY4" fmla="*/ 3304080 h 3485980"/>
              <a:gd name="connsiteX5" fmla="*/ 1319134 w 5591331"/>
              <a:gd name="connsiteY5" fmla="*/ 2989287 h 3485980"/>
              <a:gd name="connsiteX6" fmla="*/ 44970 w 5591331"/>
              <a:gd name="connsiteY6" fmla="*/ 3214139 h 3485980"/>
              <a:gd name="connsiteX7" fmla="*/ 314793 w 5591331"/>
              <a:gd name="connsiteY7" fmla="*/ 1625182 h 3485980"/>
              <a:gd name="connsiteX8" fmla="*/ 0 w 5591331"/>
              <a:gd name="connsiteY8" fmla="*/ 500920 h 3485980"/>
              <a:gd name="connsiteX9" fmla="*/ 44970 w 5591331"/>
              <a:gd name="connsiteY9" fmla="*/ 0 h 3485980"/>
              <a:gd name="connsiteX0" fmla="*/ 44970 w 5591331"/>
              <a:gd name="connsiteY0" fmla="*/ 32 h 3486012"/>
              <a:gd name="connsiteX1" fmla="*/ 3177914 w 5591331"/>
              <a:gd name="connsiteY1" fmla="*/ 186157 h 3486012"/>
              <a:gd name="connsiteX2" fmla="*/ 5591331 w 5591331"/>
              <a:gd name="connsiteY2" fmla="*/ 32 h 3486012"/>
              <a:gd name="connsiteX3" fmla="*/ 5426439 w 5591331"/>
              <a:gd name="connsiteY3" fmla="*/ 1655193 h 3486012"/>
              <a:gd name="connsiteX4" fmla="*/ 5591331 w 5591331"/>
              <a:gd name="connsiteY4" fmla="*/ 3214171 h 3486012"/>
              <a:gd name="connsiteX5" fmla="*/ 4751882 w 5591331"/>
              <a:gd name="connsiteY5" fmla="*/ 3304112 h 3486012"/>
              <a:gd name="connsiteX6" fmla="*/ 1319134 w 5591331"/>
              <a:gd name="connsiteY6" fmla="*/ 2989319 h 3486012"/>
              <a:gd name="connsiteX7" fmla="*/ 44970 w 5591331"/>
              <a:gd name="connsiteY7" fmla="*/ 3214171 h 3486012"/>
              <a:gd name="connsiteX8" fmla="*/ 314793 w 5591331"/>
              <a:gd name="connsiteY8" fmla="*/ 1625214 h 3486012"/>
              <a:gd name="connsiteX9" fmla="*/ 0 w 5591331"/>
              <a:gd name="connsiteY9" fmla="*/ 500952 h 3486012"/>
              <a:gd name="connsiteX10" fmla="*/ 44970 w 5591331"/>
              <a:gd name="connsiteY10" fmla="*/ 32 h 34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1331" h="3486012">
                <a:moveTo>
                  <a:pt x="44970" y="32"/>
                </a:moveTo>
                <a:cubicBezTo>
                  <a:pt x="1099278" y="-2884"/>
                  <a:pt x="2123606" y="189073"/>
                  <a:pt x="3177914" y="186157"/>
                </a:cubicBezTo>
                <a:lnTo>
                  <a:pt x="5591331" y="32"/>
                </a:lnTo>
                <a:cubicBezTo>
                  <a:pt x="5591331" y="546756"/>
                  <a:pt x="5426439" y="1108469"/>
                  <a:pt x="5426439" y="1655193"/>
                </a:cubicBezTo>
                <a:lnTo>
                  <a:pt x="5591331" y="3214171"/>
                </a:lnTo>
                <a:cubicBezTo>
                  <a:pt x="5458918" y="3744864"/>
                  <a:pt x="5463915" y="3341587"/>
                  <a:pt x="4751882" y="3304112"/>
                </a:cubicBezTo>
                <a:cubicBezTo>
                  <a:pt x="4039849" y="3266637"/>
                  <a:pt x="2111114" y="2984322"/>
                  <a:pt x="1319134" y="2989319"/>
                </a:cubicBezTo>
                <a:lnTo>
                  <a:pt x="44970" y="3214171"/>
                </a:lnTo>
                <a:cubicBezTo>
                  <a:pt x="39973" y="2639548"/>
                  <a:pt x="319790" y="2199837"/>
                  <a:pt x="314793" y="1625214"/>
                </a:cubicBezTo>
                <a:cubicBezTo>
                  <a:pt x="244839" y="1250460"/>
                  <a:pt x="69954" y="875706"/>
                  <a:pt x="0" y="500952"/>
                </a:cubicBezTo>
                <a:lnTo>
                  <a:pt x="44970" y="32"/>
                </a:lnTo>
                <a:close/>
              </a:path>
            </a:pathLst>
          </a:cu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2242507818"/>
              </p:ext>
            </p:extLst>
          </p:nvPr>
        </p:nvGraphicFramePr>
        <p:xfrm>
          <a:off x="5941847" y="2453905"/>
          <a:ext cx="4758173" cy="2438400"/>
        </p:xfrm>
        <a:graphic>
          <a:graphicData uri="http://schemas.openxmlformats.org/drawingml/2006/table">
            <a:tbl>
              <a:tblPr/>
              <a:tblGrid>
                <a:gridCol w="4758173">
                  <a:extLst>
                    <a:ext uri="{9D8B030D-6E8A-4147-A177-3AD203B41FA5}">
                      <a16:colId xmlns:a16="http://schemas.microsoft.com/office/drawing/2014/main" xmlns="" val="4151307172"/>
                    </a:ext>
                  </a:extLst>
                </a:gridCol>
              </a:tblGrid>
              <a:tr h="0">
                <a:tc>
                  <a:txBody>
                    <a:bodyPr/>
                    <a:lstStyle/>
                    <a:p>
                      <a:pPr indent="57785" algn="ctr">
                        <a:spcAft>
                          <a:spcPts val="0"/>
                        </a:spcAft>
                        <a:tabLst>
                          <a:tab pos="1386840" algn="l"/>
                        </a:tabLst>
                      </a:pPr>
                      <a:r>
                        <a:rPr lang="de-DE" sz="4000" b="1" dirty="0">
                          <a:solidFill>
                            <a:srgbClr val="0000CC"/>
                          </a:solidFill>
                          <a:effectLst/>
                          <a:latin typeface="Times New Roman" panose="02020603050405020304" pitchFamily="18" charset="0"/>
                          <a:ea typeface="Times New Roman" panose="02020603050405020304" pitchFamily="18" charset="0"/>
                        </a:rPr>
                        <a:t>* Ngoại hình, trang </a:t>
                      </a:r>
                      <a:r>
                        <a:rPr lang="de-DE" sz="4000" b="1" dirty="0" smtClean="0">
                          <a:solidFill>
                            <a:srgbClr val="0000CC"/>
                          </a:solidFill>
                          <a:effectLst/>
                          <a:latin typeface="Times New Roman" panose="02020603050405020304" pitchFamily="18" charset="0"/>
                          <a:ea typeface="Times New Roman" panose="02020603050405020304" pitchFamily="18" charset="0"/>
                        </a:rPr>
                        <a:t>phục</a:t>
                      </a:r>
                      <a:r>
                        <a:rPr lang="de-DE" sz="4000" b="1" dirty="0" smtClean="0">
                          <a:solidFill>
                            <a:srgbClr val="003366"/>
                          </a:solidFill>
                          <a:effectLst/>
                          <a:latin typeface="Times New Roman" panose="02020603050405020304" pitchFamily="18" charset="0"/>
                          <a:ea typeface="Times New Roman" panose="02020603050405020304" pitchFamily="18" charset="0"/>
                        </a:rPr>
                        <a:t>:</a:t>
                      </a:r>
                      <a:r>
                        <a:rPr lang="de-DE" sz="4000" b="1" baseline="0" dirty="0" smtClean="0">
                          <a:solidFill>
                            <a:srgbClr val="003366"/>
                          </a:solidFill>
                          <a:effectLst/>
                          <a:latin typeface="Times New Roman" panose="02020603050405020304" pitchFamily="18" charset="0"/>
                          <a:ea typeface="Times New Roman" panose="02020603050405020304" pitchFamily="18" charset="0"/>
                        </a:rPr>
                        <a:t> </a:t>
                      </a:r>
                      <a:r>
                        <a:rPr lang="de-DE" sz="4000" dirty="0" smtClean="0">
                          <a:effectLst/>
                          <a:latin typeface="Times New Roman" panose="02020603050405020304" pitchFamily="18" charset="0"/>
                          <a:ea typeface="Times New Roman" panose="02020603050405020304" pitchFamily="18" charset="0"/>
                        </a:rPr>
                        <a:t>Kì </a:t>
                      </a:r>
                      <a:r>
                        <a:rPr lang="de-DE" sz="4000" dirty="0">
                          <a:effectLst/>
                          <a:latin typeface="Times New Roman" panose="02020603050405020304" pitchFamily="18" charset="0"/>
                          <a:ea typeface="Times New Roman" panose="02020603050405020304" pitchFamily="18" charset="0"/>
                        </a:rPr>
                        <a:t>dị, khác thường, bề ngoài có vẻ dữ  dằn.</a:t>
                      </a:r>
                      <a:endParaRPr lang="en-US" sz="40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2576180104"/>
                  </a:ext>
                </a:extLst>
              </a:tr>
            </a:tbl>
          </a:graphicData>
        </a:graphic>
      </p:graphicFrame>
      <p:sp>
        <p:nvSpPr>
          <p:cNvPr id="9" name="TextBox 8"/>
          <p:cNvSpPr txBox="1"/>
          <p:nvPr/>
        </p:nvSpPr>
        <p:spPr>
          <a:xfrm>
            <a:off x="1030317" y="5504147"/>
            <a:ext cx="3275256" cy="523220"/>
          </a:xfrm>
          <a:prstGeom prst="rect">
            <a:avLst/>
          </a:prstGeom>
          <a:noFill/>
        </p:spPr>
        <p:txBody>
          <a:bodyPr wrap="none" rtlCol="0">
            <a:spAutoFit/>
          </a:bodyPr>
          <a:lstStyle/>
          <a:p>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Hình</a:t>
            </a:r>
            <a:r>
              <a:rPr lang="en-US" sz="2800" dirty="0" smtClean="0">
                <a:solidFill>
                  <a:prstClr val="white"/>
                </a:solidFill>
                <a:latin typeface="Times New Roman" panose="02020603050405020304" pitchFamily="18" charset="0"/>
                <a:cs typeface="Times New Roman" panose="02020603050405020304" pitchFamily="18" charset="0"/>
              </a:rPr>
              <a:t> </a:t>
            </a:r>
            <a:r>
              <a:rPr lang="en-US" sz="2800" dirty="0" err="1" smtClean="0">
                <a:solidFill>
                  <a:prstClr val="white"/>
                </a:solidFill>
                <a:latin typeface="Times New Roman" panose="02020603050405020304" pitchFamily="18" charset="0"/>
                <a:cs typeface="Times New Roman" panose="02020603050405020304" pitchFamily="18" charset="0"/>
              </a:rPr>
              <a:t>ảnh</a:t>
            </a:r>
            <a:r>
              <a:rPr lang="en-US" sz="2800" dirty="0" smtClean="0">
                <a:solidFill>
                  <a:prstClr val="white"/>
                </a:solidFill>
                <a:latin typeface="Times New Roman" panose="02020603050405020304" pitchFamily="18" charset="0"/>
                <a:cs typeface="Times New Roman" panose="02020603050405020304" pitchFamily="18" charset="0"/>
              </a:rPr>
              <a:t> minh </a:t>
            </a:r>
            <a:r>
              <a:rPr lang="en-US" sz="2800" dirty="0" err="1" smtClean="0">
                <a:solidFill>
                  <a:prstClr val="white"/>
                </a:solidFill>
                <a:latin typeface="Times New Roman" panose="02020603050405020304" pitchFamily="18" charset="0"/>
                <a:cs typeface="Times New Roman" panose="02020603050405020304" pitchFamily="18" charset="0"/>
              </a:rPr>
              <a:t>hoạ</a:t>
            </a:r>
            <a:r>
              <a:rPr lang="en-US" sz="2800" dirty="0" smtClean="0">
                <a:solidFill>
                  <a:prstClr val="white"/>
                </a:solidFill>
                <a:latin typeface="Times New Roman" panose="02020603050405020304" pitchFamily="18" charset="0"/>
                <a:cs typeface="Times New Roman" panose="02020603050405020304" pitchFamily="18" charset="0"/>
              </a:rPr>
              <a:t>)</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79503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grpSp>
        <p:nvGrpSpPr>
          <p:cNvPr id="11" name="Group 10"/>
          <p:cNvGrpSpPr/>
          <p:nvPr/>
        </p:nvGrpSpPr>
        <p:grpSpPr>
          <a:xfrm>
            <a:off x="1551149" y="2229529"/>
            <a:ext cx="8786812" cy="4215516"/>
            <a:chOff x="2032000" y="862619"/>
            <a:chExt cx="8128000" cy="5275713"/>
          </a:xfrm>
        </p:grpSpPr>
        <p:sp>
          <p:nvSpPr>
            <p:cNvPr id="12" name="Freeform 11"/>
            <p:cNvSpPr/>
            <p:nvPr/>
          </p:nvSpPr>
          <p:spPr>
            <a:xfrm>
              <a:off x="2032000" y="862619"/>
              <a:ext cx="8128000" cy="1482648"/>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Cử</a:t>
              </a:r>
              <a:r>
                <a:rPr lang="en-US" sz="28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chỉ</a:t>
              </a:r>
              <a:r>
                <a:rPr lang="en-US" sz="28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hành</a:t>
              </a:r>
              <a:r>
                <a:rPr lang="en-US" sz="28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động</a:t>
              </a:r>
              <a:r>
                <a:rPr lang="en-US" sz="28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lối</a:t>
              </a:r>
              <a:r>
                <a:rPr lang="en-US" sz="28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28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sống</a:t>
              </a:r>
              <a:endParaRPr lang="en-US" sz="2800" dirty="0">
                <a:solidFill>
                  <a:prstClr val="white">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5" name="Freeform 14"/>
            <p:cNvSpPr/>
            <p:nvPr/>
          </p:nvSpPr>
          <p:spPr>
            <a:xfrm>
              <a:off x="2035969" y="2345266"/>
              <a:ext cx="2114268" cy="3413759"/>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Trước</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kia</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Hiền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lành</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chính</a:t>
              </a:r>
              <a:r>
                <a:rPr lang="vi-VN"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trực, ghét cái ác.</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6" name="Freeform 15"/>
            <p:cNvSpPr/>
            <p:nvPr/>
          </p:nvSpPr>
          <p:spPr>
            <a:xfrm>
              <a:off x="4150237" y="2345266"/>
              <a:ext cx="3640677" cy="3413759"/>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Sau</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tù</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về</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bỏ</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sống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một</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mình</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rừng</a:t>
              </a:r>
              <a:r>
                <a:rPr lang="en-US" sz="28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Gan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dạ</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pha</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chút</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ngang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tàng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liều</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lĩnh</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sức</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khỏe</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phi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thường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7" name="Freeform 16"/>
            <p:cNvSpPr/>
            <p:nvPr/>
          </p:nvSpPr>
          <p:spPr>
            <a:xfrm>
              <a:off x="7794885" y="2345266"/>
              <a:ext cx="2344408" cy="3413759"/>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algn="ctr" defTabSz="1244600">
                <a:lnSpc>
                  <a:spcPct val="90000"/>
                </a:lnSpc>
                <a:spcBef>
                  <a:spcPct val="0"/>
                </a:spcBef>
                <a:spcAft>
                  <a:spcPct val="35000"/>
                </a:spcAft>
              </a:pP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trò</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chuyện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An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và</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ông</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Hai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tía</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nuôi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của</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An: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Gần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gũi</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thân</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8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7938810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grpSp>
        <p:nvGrpSpPr>
          <p:cNvPr id="10" name="Group 9"/>
          <p:cNvGrpSpPr/>
          <p:nvPr/>
        </p:nvGrpSpPr>
        <p:grpSpPr>
          <a:xfrm>
            <a:off x="2025650" y="2146779"/>
            <a:ext cx="8128000" cy="3879181"/>
            <a:chOff x="2032000" y="1566662"/>
            <a:chExt cx="8128000" cy="4571670"/>
          </a:xfrm>
        </p:grpSpPr>
        <p:sp>
          <p:nvSpPr>
            <p:cNvPr id="21" name="Freeform 20"/>
            <p:cNvSpPr/>
            <p:nvPr/>
          </p:nvSpPr>
          <p:spPr>
            <a:xfrm>
              <a:off x="2032000" y="1566662"/>
              <a:ext cx="8128000" cy="852983"/>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Ngôn</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ngữ</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giản</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dị</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của</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người</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dân</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 Nam </a:t>
              </a:r>
              <a:r>
                <a:rPr lang="en-US" sz="3200" b="1" dirty="0" err="1"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Bộ</a:t>
              </a:r>
              <a:r>
                <a:rPr lang="en-US" sz="3200" b="1" dirty="0" smtClean="0">
                  <a:solidFill>
                    <a:prstClr val="white">
                      <a:hueOff val="0"/>
                      <a:satOff val="0"/>
                      <a:lumOff val="0"/>
                      <a:alphaOff val="0"/>
                    </a:prstClr>
                  </a:solidFill>
                  <a:latin typeface="Times New Roman" panose="02020603050405020304" pitchFamily="18" charset="0"/>
                  <a:cs typeface="Times New Roman" panose="02020603050405020304" pitchFamily="18" charset="0"/>
                </a:rPr>
                <a:t>:</a:t>
              </a:r>
              <a:endParaRPr lang="en-US" sz="3200" dirty="0">
                <a:solidFill>
                  <a:prstClr val="white">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2" name="Freeform 31"/>
            <p:cNvSpPr/>
            <p:nvPr/>
          </p:nvSpPr>
          <p:spPr>
            <a:xfrm>
              <a:off x="2035968"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Cách</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xưng</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hô</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Gọi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tía</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nuôi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tôi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là</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Anh</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Hai",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gọi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tôi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là</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chú</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em</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3" name="Freeform 32"/>
            <p:cNvSpPr/>
            <p:nvPr/>
          </p:nvSpPr>
          <p:spPr>
            <a:xfrm>
              <a:off x="4742656"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Thái</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độ</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khi</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nói</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năng</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algn="ctr" defTabSz="1422400">
                <a:lnSpc>
                  <a:spcPct val="90000"/>
                </a:lnSpc>
                <a:spcBef>
                  <a:spcPct val="0"/>
                </a:spcBef>
                <a:spcAft>
                  <a:spcPct val="35000"/>
                </a:spcAft>
              </a:pP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Nói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ông</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Hai: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nghiêm</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túc</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thẳng</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thắn</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4" name="Freeform 33"/>
            <p:cNvSpPr/>
            <p:nvPr/>
          </p:nvSpPr>
          <p:spPr>
            <a:xfrm>
              <a:off x="7449343"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algn="ctr" defTabSz="1422400">
                <a:lnSpc>
                  <a:spcPct val="90000"/>
                </a:lnSpc>
                <a:spcBef>
                  <a:spcPct val="0"/>
                </a:spcBef>
                <a:spcAft>
                  <a:spcPct val="35000"/>
                </a:spcAft>
              </a:pP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Nói</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b="1"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với</a:t>
              </a:r>
              <a:r>
                <a:rPr lang="en-US" sz="3200" b="1"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An: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trêu</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đùa</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vui</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vẻ</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chắc</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3200" dirty="0" err="1"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chắn</a:t>
              </a:r>
              <a:r>
                <a:rPr lang="en-US" sz="3200" dirty="0" smtClean="0">
                  <a:solidFill>
                    <a:prstClr val="black">
                      <a:hueOff val="0"/>
                      <a:satOff val="0"/>
                      <a:lumOff val="0"/>
                      <a:alphaOff val="0"/>
                    </a:prstClr>
                  </a:solidFill>
                  <a:latin typeface="Times New Roman" panose="02020603050405020304" pitchFamily="18" charset="0"/>
                  <a:cs typeface="Times New Roman" panose="02020603050405020304" pitchFamily="18" charset="0"/>
                </a:rPr>
                <a:t>.</a:t>
              </a:r>
              <a:endParaRPr lang="en-US" sz="32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35" name="Rectangle 34"/>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8322171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04576578"/>
              </p:ext>
            </p:extLst>
          </p:nvPr>
        </p:nvGraphicFramePr>
        <p:xfrm>
          <a:off x="584770" y="2097989"/>
          <a:ext cx="10515600" cy="1950720"/>
        </p:xfrm>
        <a:graphic>
          <a:graphicData uri="http://schemas.openxmlformats.org/drawingml/2006/table">
            <a:tbl>
              <a:tblPr/>
              <a:tblGrid>
                <a:gridCol w="10515600">
                  <a:extLst>
                    <a:ext uri="{9D8B030D-6E8A-4147-A177-3AD203B41FA5}">
                      <a16:colId xmlns:a16="http://schemas.microsoft.com/office/drawing/2014/main" xmlns="" val="1499173097"/>
                    </a:ext>
                  </a:extLst>
                </a:gridCol>
              </a:tblGrid>
              <a:tr h="0">
                <a:tc>
                  <a:txBody>
                    <a:bodyPr/>
                    <a:lstStyle/>
                    <a:p>
                      <a:pPr marL="0" indent="0" algn="just">
                        <a:spcAft>
                          <a:spcPts val="0"/>
                        </a:spcAft>
                        <a:buFont typeface="Arial" panose="020B0604020202020204" pitchFamily="34" charset="0"/>
                        <a:buNone/>
                      </a:pPr>
                      <a:r>
                        <a:rPr lang="en-US" sz="3200" b="1" dirty="0" err="1" smtClean="0">
                          <a:solidFill>
                            <a:srgbClr val="0033CC"/>
                          </a:solidFill>
                          <a:effectLst/>
                          <a:latin typeface="Times New Roman" panose="02020603050405020304" pitchFamily="18" charset="0"/>
                          <a:ea typeface="Times New Roman" panose="02020603050405020304" pitchFamily="18" charset="0"/>
                        </a:rPr>
                        <a:t>Suy</a:t>
                      </a:r>
                      <a:r>
                        <a:rPr lang="en-US" sz="3200" b="1" dirty="0" smtClean="0">
                          <a:solidFill>
                            <a:srgbClr val="0033CC"/>
                          </a:solidFill>
                          <a:effectLst/>
                          <a:latin typeface="Times New Roman" panose="02020603050405020304" pitchFamily="18" charset="0"/>
                          <a:ea typeface="Times New Roman" panose="02020603050405020304" pitchFamily="18" charset="0"/>
                        </a:rPr>
                        <a:t> </a:t>
                      </a:r>
                      <a:r>
                        <a:rPr lang="en-US" sz="3200" b="1" dirty="0" err="1" smtClean="0">
                          <a:solidFill>
                            <a:srgbClr val="0033CC"/>
                          </a:solidFill>
                          <a:effectLst/>
                          <a:latin typeface="Times New Roman" panose="02020603050405020304" pitchFamily="18" charset="0"/>
                          <a:ea typeface="Times New Roman" panose="02020603050405020304" pitchFamily="18" charset="0"/>
                        </a:rPr>
                        <a:t>nghĩ</a:t>
                      </a:r>
                      <a:r>
                        <a:rPr lang="en-US" sz="3200" b="1" dirty="0" smtClean="0">
                          <a:solidFill>
                            <a:srgbClr val="0033CC"/>
                          </a:solidFill>
                          <a:effectLst/>
                          <a:latin typeface="Times New Roman" panose="02020603050405020304" pitchFamily="18" charset="0"/>
                          <a:ea typeface="Times New Roman" panose="02020603050405020304" pitchFamily="18" charset="0"/>
                        </a:rPr>
                        <a:t>:</a:t>
                      </a:r>
                      <a:r>
                        <a:rPr lang="en-US" sz="3200" b="1" baseline="0" dirty="0" smtClean="0">
                          <a:solidFill>
                            <a:srgbClr val="0033CC"/>
                          </a:solidFill>
                          <a:effectLst/>
                          <a:latin typeface="Times New Roman" panose="02020603050405020304" pitchFamily="18" charset="0"/>
                          <a:ea typeface="Times New Roman" panose="02020603050405020304" pitchFamily="18" charset="0"/>
                        </a:rPr>
                        <a:t> </a:t>
                      </a:r>
                      <a:r>
                        <a:rPr lang="en-US" sz="3200" b="0" baseline="0" dirty="0" err="1" smtClean="0">
                          <a:solidFill>
                            <a:schemeClr val="tx1"/>
                          </a:solidFill>
                          <a:effectLst/>
                          <a:latin typeface="Times New Roman" panose="02020603050405020304" pitchFamily="18" charset="0"/>
                          <a:ea typeface="Times New Roman" panose="02020603050405020304" pitchFamily="18" charset="0"/>
                        </a:rPr>
                        <a:t>c</a:t>
                      </a:r>
                      <a:r>
                        <a:rPr lang="en-US" sz="3200" dirty="0" err="1" smtClean="0">
                          <a:solidFill>
                            <a:srgbClr val="000000"/>
                          </a:solidFill>
                          <a:effectLst/>
                          <a:latin typeface="Times New Roman" panose="02020603050405020304" pitchFamily="18" charset="0"/>
                          <a:ea typeface="Times New Roman" panose="02020603050405020304" pitchFamily="18" charset="0"/>
                        </a:rPr>
                        <a:t>hín</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trải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smtClean="0">
                          <a:solidFill>
                            <a:srgbClr val="000000"/>
                          </a:solidFill>
                          <a:effectLst/>
                          <a:latin typeface="Times New Roman" panose="02020603050405020304" pitchFamily="18" charset="0"/>
                          <a:ea typeface="Times New Roman" panose="02020603050405020304" pitchFamily="18" charset="0"/>
                        </a:rPr>
                        <a:t>...</a:t>
                      </a:r>
                      <a:endParaRPr lang="en-US" sz="3200" dirty="0" smtClean="0">
                        <a:solidFill>
                          <a:schemeClr val="tx1"/>
                        </a:solidFill>
                        <a:effectLst/>
                        <a:latin typeface="Times New Roman" panose="02020603050405020304" pitchFamily="18" charset="0"/>
                        <a:ea typeface="Times New Roman" panose="02020603050405020304" pitchFamily="18" charset="0"/>
                      </a:endParaRPr>
                    </a:p>
                    <a:p>
                      <a:pPr marL="0" indent="0" algn="just">
                        <a:spcAft>
                          <a:spcPts val="0"/>
                        </a:spcAft>
                        <a:buFont typeface="Arial" panose="020B0604020202020204" pitchFamily="34" charset="0"/>
                        <a:buNone/>
                      </a:pP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giặc</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tính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giặc</a:t>
                      </a:r>
                      <a:r>
                        <a:rPr lang="en-US" sz="32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biết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An </a:t>
                      </a:r>
                      <a:r>
                        <a:rPr lang="en-US" sz="3200" dirty="0" err="1">
                          <a:solidFill>
                            <a:srgbClr val="000000"/>
                          </a:solidFill>
                          <a:effectLst/>
                          <a:latin typeface="Times New Roman" panose="02020603050405020304" pitchFamily="18" charset="0"/>
                          <a:ea typeface="Times New Roman" panose="02020603050405020304" pitchFamily="18" charset="0"/>
                        </a:rPr>
                        <a:t>cũng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rất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gan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dạ</a:t>
                      </a:r>
                      <a:r>
                        <a:rPr lang="en-US" sz="3200" dirty="0" smtClean="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thấy</a:t>
                      </a:r>
                      <a:r>
                        <a:rPr lang="en-US" sz="3200" dirty="0">
                          <a:solidFill>
                            <a:srgbClr val="000000"/>
                          </a:solidFill>
                          <a:effectLst/>
                          <a:latin typeface="Times New Roman" panose="02020603050405020304" pitchFamily="18" charset="0"/>
                          <a:ea typeface="Times New Roman" panose="02020603050405020304" pitchFamily="18" charset="0"/>
                        </a:rPr>
                        <a:t> có </a:t>
                      </a:r>
                      <a:r>
                        <a:rPr lang="en-US" sz="3200" dirty="0" err="1">
                          <a:solidFill>
                            <a:srgbClr val="000000"/>
                          </a:solidFill>
                          <a:effectLst/>
                          <a:latin typeface="Times New Roman" panose="02020603050405020304" pitchFamily="18" charset="0"/>
                          <a:ea typeface="Times New Roman" panose="02020603050405020304" pitchFamily="18" charset="0"/>
                        </a:rPr>
                        <a:t>lỗi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muốn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một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bữa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rượu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smtClean="0">
                          <a:solidFill>
                            <a:srgbClr val="000000"/>
                          </a:solidFill>
                          <a:effectLst/>
                          <a:latin typeface="Times New Roman" panose="02020603050405020304" pitchFamily="18" charset="0"/>
                          <a:ea typeface="Times New Roman" panose="02020603050405020304" pitchFamily="18" charset="0"/>
                        </a:rPr>
                        <a:t>lỗi</a:t>
                      </a:r>
                      <a:r>
                        <a:rPr lang="en-US" sz="3200" dirty="0" smtClean="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1968214271"/>
                  </a:ext>
                </a:extLst>
              </a:tr>
            </a:tbl>
          </a:graphicData>
        </a:graphic>
      </p:graphicFrame>
    </p:spTree>
    <p:extLst>
      <p:ext uri="{BB962C8B-B14F-4D97-AF65-F5344CB8AC3E}">
        <p14:creationId xmlns:p14="http://schemas.microsoft.com/office/powerpoint/2010/main" val="166433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nvPr>
        </p:nvGraphicFramePr>
        <p:xfrm>
          <a:off x="485297" y="1163988"/>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059002379"/>
              </p:ext>
            </p:extLst>
          </p:nvPr>
        </p:nvGraphicFramePr>
        <p:xfrm>
          <a:off x="584770" y="2105014"/>
          <a:ext cx="10515600" cy="1950720"/>
        </p:xfrm>
        <a:graphic>
          <a:graphicData uri="http://schemas.openxmlformats.org/drawingml/2006/table">
            <a:tbl>
              <a:tblPr/>
              <a:tblGrid>
                <a:gridCol w="10515600">
                  <a:extLst>
                    <a:ext uri="{9D8B030D-6E8A-4147-A177-3AD203B41FA5}">
                      <a16:colId xmlns:a16="http://schemas.microsoft.com/office/drawing/2014/main" xmlns="" val="2427713727"/>
                    </a:ext>
                  </a:extLst>
                </a:gridCol>
              </a:tblGrid>
              <a:tr h="0">
                <a:tc>
                  <a:txBody>
                    <a:bodyPr/>
                    <a:lstStyle/>
                    <a:p>
                      <a:pPr algn="just">
                        <a:spcAft>
                          <a:spcPts val="0"/>
                        </a:spcAft>
                      </a:pPr>
                      <a:r>
                        <a:rPr lang="vi-VN" sz="3200" dirty="0" smtClean="0">
                          <a:solidFill>
                            <a:srgbClr val="003366"/>
                          </a:solidFill>
                          <a:effectLst/>
                          <a:latin typeface="Times New Roman" panose="02020603050405020304" pitchFamily="18" charset="0"/>
                          <a:ea typeface="Times New Roman" panose="02020603050405020304" pitchFamily="18" charset="0"/>
                        </a:rPr>
                        <a:t>*</a:t>
                      </a:r>
                      <a:r>
                        <a:rPr lang="de-DE" sz="3200" b="1" dirty="0" smtClean="0">
                          <a:solidFill>
                            <a:srgbClr val="1402BE"/>
                          </a:solidFill>
                          <a:effectLst/>
                          <a:latin typeface="Times New Roman" panose="02020603050405020304" pitchFamily="18" charset="0"/>
                          <a:ea typeface="Times New Roman" panose="02020603050405020304" pitchFamily="18" charset="0"/>
                        </a:rPr>
                        <a:t>Nhận </a:t>
                      </a:r>
                      <a:r>
                        <a:rPr lang="de-DE" sz="3200" b="1" dirty="0">
                          <a:solidFill>
                            <a:srgbClr val="1402BE"/>
                          </a:solidFill>
                          <a:effectLst/>
                          <a:latin typeface="Times New Roman" panose="02020603050405020304" pitchFamily="18" charset="0"/>
                          <a:ea typeface="Times New Roman" panose="02020603050405020304" pitchFamily="18" charset="0"/>
                        </a:rPr>
                        <a:t>xét của người kể </a:t>
                      </a:r>
                      <a:r>
                        <a:rPr lang="de-DE" sz="3200" b="1" dirty="0" smtClean="0">
                          <a:solidFill>
                            <a:srgbClr val="1402BE"/>
                          </a:solidFill>
                          <a:effectLst/>
                          <a:latin typeface="Times New Roman" panose="02020603050405020304" pitchFamily="18" charset="0"/>
                          <a:ea typeface="Times New Roman" panose="02020603050405020304" pitchFamily="18" charset="0"/>
                        </a:rPr>
                        <a:t>chuyện:</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người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đơn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độc</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chịu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nhiều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buồn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thương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cuộc</a:t>
                      </a:r>
                      <a:r>
                        <a:rPr lang="en-US" sz="3200" dirty="0">
                          <a:effectLst/>
                          <a:latin typeface="Times New Roman" panose="02020603050405020304" pitchFamily="18" charset="0"/>
                          <a:ea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rPr>
                        <a:t>đời</a:t>
                      </a:r>
                      <a:r>
                        <a:rPr lang="en-US" sz="3200" dirty="0" smtClean="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ngày</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càng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trở</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nên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kì</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hình</a:t>
                      </a:r>
                      <a:r>
                        <a:rPr lang="en-US" sz="3200" dirty="0">
                          <a:effectLst/>
                          <a:latin typeface="Times New Roman" panose="02020603050405020304" pitchFamily="18" charset="0"/>
                          <a:ea typeface="Times New Roman" panose="02020603050405020304" pitchFamily="18" charset="0"/>
                        </a:rPr>
                        <a:t> </a:t>
                      </a:r>
                      <a:r>
                        <a:rPr lang="en-US" sz="3200" dirty="0" err="1" smtClean="0">
                          <a:effectLst/>
                          <a:latin typeface="Times New Roman" panose="02020603050405020304" pitchFamily="18" charset="0"/>
                          <a:ea typeface="Times New Roman" panose="02020603050405020304" pitchFamily="18" charset="0"/>
                        </a:rPr>
                        <a:t>dị</a:t>
                      </a:r>
                      <a:r>
                        <a:rPr lang="en-US" sz="3200" dirty="0" smtClean="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tướng</a:t>
                      </a:r>
                      <a:r>
                        <a:rPr lang="en-US" sz="3200" dirty="0">
                          <a:effectLst/>
                          <a:latin typeface="Times New Roman" panose="02020603050405020304" pitchFamily="18" charset="0"/>
                          <a:ea typeface="Times New Roman" panose="02020603050405020304" pitchFamily="18" charset="0"/>
                        </a:rPr>
                        <a:t>.</a:t>
                      </a:r>
                    </a:p>
                  </a:txBody>
                  <a:tcPr marL="114300" marR="114300" marT="0" marB="0">
                    <a:lnL>
                      <a:noFill/>
                    </a:lnL>
                    <a:lnR>
                      <a:noFill/>
                    </a:lnR>
                    <a:lnT>
                      <a:noFill/>
                    </a:lnT>
                    <a:lnB>
                      <a:noFill/>
                    </a:lnB>
                  </a:tcPr>
                </a:tc>
                <a:extLst>
                  <a:ext uri="{0D108BD9-81ED-4DB2-BD59-A6C34878D82A}">
                    <a16:rowId xmlns:a16="http://schemas.microsoft.com/office/drawing/2014/main" xmlns="" val="75094008"/>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69329592"/>
              </p:ext>
            </p:extLst>
          </p:nvPr>
        </p:nvGraphicFramePr>
        <p:xfrm>
          <a:off x="584770" y="4264160"/>
          <a:ext cx="10515600" cy="975360"/>
        </p:xfrm>
        <a:graphic>
          <a:graphicData uri="http://schemas.openxmlformats.org/drawingml/2006/table">
            <a:tbl>
              <a:tblPr/>
              <a:tblGrid>
                <a:gridCol w="10515600">
                  <a:extLst>
                    <a:ext uri="{9D8B030D-6E8A-4147-A177-3AD203B41FA5}">
                      <a16:colId xmlns:a16="http://schemas.microsoft.com/office/drawing/2014/main" xmlns="" val="2081072571"/>
                    </a:ext>
                  </a:extLst>
                </a:gridCol>
              </a:tblGrid>
              <a:tr h="0">
                <a:tc>
                  <a:txBody>
                    <a:bodyPr/>
                    <a:lstStyle/>
                    <a:p>
                      <a:pPr indent="57785" algn="just">
                        <a:spcAft>
                          <a:spcPts val="0"/>
                        </a:spcAft>
                      </a:pPr>
                      <a:r>
                        <a:rPr lang="de-DE" sz="3200" dirty="0" smtClean="0">
                          <a:solidFill>
                            <a:srgbClr val="1402BE"/>
                          </a:solidFill>
                          <a:effectLst/>
                          <a:latin typeface="Times New Roman" panose="02020603050405020304" pitchFamily="18" charset="0"/>
                          <a:ea typeface="Times New Roman" panose="02020603050405020304" pitchFamily="18" charset="0"/>
                        </a:rPr>
                        <a:t>*</a:t>
                      </a:r>
                      <a:r>
                        <a:rPr lang="de-DE" sz="3200" b="1" dirty="0" smtClean="0">
                          <a:solidFill>
                            <a:srgbClr val="1402BE"/>
                          </a:solidFill>
                          <a:effectLst/>
                          <a:latin typeface="Times New Roman" panose="02020603050405020304" pitchFamily="18" charset="0"/>
                          <a:ea typeface="Times New Roman" panose="02020603050405020304" pitchFamily="18" charset="0"/>
                        </a:rPr>
                        <a:t>Lời </a:t>
                      </a:r>
                      <a:r>
                        <a:rPr lang="de-DE" sz="3200" b="1" dirty="0">
                          <a:solidFill>
                            <a:srgbClr val="1402BE"/>
                          </a:solidFill>
                          <a:effectLst/>
                          <a:latin typeface="Times New Roman" panose="02020603050405020304" pitchFamily="18" charset="0"/>
                          <a:ea typeface="Times New Roman" panose="02020603050405020304" pitchFamily="18" charset="0"/>
                        </a:rPr>
                        <a:t>của các nhân vật khác trong truyện nói về nhân </a:t>
                      </a:r>
                      <a:r>
                        <a:rPr lang="de-DE" sz="3200" b="1" dirty="0" smtClean="0">
                          <a:solidFill>
                            <a:srgbClr val="1402BE"/>
                          </a:solidFill>
                          <a:effectLst/>
                          <a:latin typeface="Times New Roman" panose="02020603050405020304" pitchFamily="18" charset="0"/>
                          <a:ea typeface="Times New Roman" panose="02020603050405020304" pitchFamily="18" charset="0"/>
                        </a:rPr>
                        <a:t>vật:</a:t>
                      </a:r>
                      <a:endParaRPr lang="en-US" sz="3200" dirty="0">
                        <a:effectLst/>
                        <a:latin typeface="Times New Roman" panose="02020603050405020304" pitchFamily="18" charset="0"/>
                        <a:ea typeface="Times New Roman" panose="02020603050405020304" pitchFamily="18" charset="0"/>
                      </a:endParaRPr>
                    </a:p>
                    <a:p>
                      <a:pPr indent="57785" algn="just">
                        <a:spcAft>
                          <a:spcPts val="0"/>
                        </a:spcAft>
                      </a:pPr>
                      <a:r>
                        <a:rPr lang="de-DE" sz="3200" dirty="0">
                          <a:effectLst/>
                          <a:latin typeface="Times New Roman" panose="02020603050405020304" pitchFamily="18" charset="0"/>
                          <a:ea typeface="Times New Roman" panose="02020603050405020304" pitchFamily="18" charset="0"/>
                        </a:rPr>
                        <a:t>Hiền lành, bộc trực, có lòng </a:t>
                      </a:r>
                      <a:r>
                        <a:rPr lang="de-DE" sz="3200" dirty="0" smtClean="0">
                          <a:effectLst/>
                          <a:latin typeface="Times New Roman" panose="02020603050405020304" pitchFamily="18" charset="0"/>
                          <a:ea typeface="Times New Roman" panose="02020603050405020304" pitchFamily="18" charset="0"/>
                        </a:rPr>
                        <a:t>tốt, </a:t>
                      </a:r>
                      <a:r>
                        <a:rPr lang="de-DE" sz="3200" dirty="0">
                          <a:effectLst/>
                          <a:latin typeface="Times New Roman" panose="02020603050405020304" pitchFamily="18" charset="0"/>
                          <a:ea typeface="Times New Roman" panose="02020603050405020304" pitchFamily="18" charset="0"/>
                        </a:rPr>
                        <a:t>thương người.</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2675822142"/>
                  </a:ext>
                </a:extLst>
              </a:tr>
            </a:tbl>
          </a:graphicData>
        </a:graphic>
      </p:graphicFrame>
    </p:spTree>
    <p:extLst>
      <p:ext uri="{BB962C8B-B14F-4D97-AF65-F5344CB8AC3E}">
        <p14:creationId xmlns:p14="http://schemas.microsoft.com/office/powerpoint/2010/main" val="252470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3613314"/>
              </p:ext>
            </p:extLst>
          </p:nvPr>
        </p:nvGraphicFramePr>
        <p:xfrm>
          <a:off x="605919" y="327736"/>
          <a:ext cx="6550548" cy="853440"/>
        </p:xfrm>
        <a:graphic>
          <a:graphicData uri="http://schemas.openxmlformats.org/drawingml/2006/table">
            <a:tbl>
              <a:tblPr/>
              <a:tblGrid>
                <a:gridCol w="6550548">
                  <a:extLst>
                    <a:ext uri="{9D8B030D-6E8A-4147-A177-3AD203B41FA5}">
                      <a16:colId xmlns:a16="http://schemas.microsoft.com/office/drawing/2014/main" xmlns="" val="2528588137"/>
                    </a:ext>
                  </a:extLst>
                </a:gridCol>
              </a:tblGrid>
              <a:tr h="0">
                <a:tc>
                  <a:txBody>
                    <a:bodyPr/>
                    <a:lstStyle/>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2.  Tìm</a:t>
                      </a:r>
                      <a:r>
                        <a:rPr lang="vi-VN" sz="2800" b="1" dirty="0">
                          <a:solidFill>
                            <a:srgbClr val="0000CC"/>
                          </a:solidFill>
                          <a:effectLst/>
                          <a:latin typeface="Times New Roman" panose="02020603050405020304" pitchFamily="18" charset="0"/>
                          <a:ea typeface="Times New Roman" panose="02020603050405020304" pitchFamily="18" charset="0"/>
                        </a:rPr>
                        <a:t> hiểu nhân vật</a:t>
                      </a:r>
                      <a:endParaRPr lang="en-US" sz="2800" dirty="0">
                        <a:effectLst/>
                        <a:latin typeface="Times New Roman" panose="02020603050405020304" pitchFamily="18" charset="0"/>
                        <a:ea typeface="Times New Roman" panose="02020603050405020304" pitchFamily="18" charset="0"/>
                      </a:endParaRPr>
                    </a:p>
                    <a:p>
                      <a:pPr indent="57785" algn="just">
                        <a:spcAft>
                          <a:spcPts val="0"/>
                        </a:spcAft>
                        <a:tabLst>
                          <a:tab pos="1386840" algn="l"/>
                        </a:tabLst>
                      </a:pPr>
                      <a:r>
                        <a:rPr lang="de-DE" sz="2800" b="1" dirty="0">
                          <a:solidFill>
                            <a:srgbClr val="0000CC"/>
                          </a:solidFill>
                          <a:effectLst/>
                          <a:latin typeface="Times New Roman" panose="02020603050405020304" pitchFamily="18" charset="0"/>
                          <a:ea typeface="Times New Roman" panose="02020603050405020304" pitchFamily="18" charset="0"/>
                        </a:rPr>
                        <a:t>a</a:t>
                      </a:r>
                      <a:r>
                        <a:rPr lang="vi-VN" sz="2800" b="1" dirty="0">
                          <a:solidFill>
                            <a:srgbClr val="0000CC"/>
                          </a:solidFill>
                          <a:effectLst/>
                          <a:latin typeface="Times New Roman" panose="02020603050405020304" pitchFamily="18" charset="0"/>
                          <a:ea typeface="Times New Roman" panose="02020603050405020304" pitchFamily="18" charset="0"/>
                        </a:rPr>
                        <a:t>. </a:t>
                      </a:r>
                      <a:r>
                        <a:rPr lang="de-DE" sz="2800" b="1" dirty="0">
                          <a:solidFill>
                            <a:srgbClr val="0000CC"/>
                          </a:solidFill>
                          <a:effectLst/>
                          <a:latin typeface="Times New Roman" panose="02020603050405020304" pitchFamily="18" charset="0"/>
                          <a:ea typeface="Times New Roman" panose="02020603050405020304" pitchFamily="18" charset="0"/>
                        </a:rPr>
                        <a:t>Nhân vật Võ Tòng</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8827378"/>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31515171"/>
              </p:ext>
            </p:extLst>
          </p:nvPr>
        </p:nvGraphicFramePr>
        <p:xfrm>
          <a:off x="3757256" y="1468350"/>
          <a:ext cx="6971675" cy="426720"/>
        </p:xfrm>
        <a:graphic>
          <a:graphicData uri="http://schemas.openxmlformats.org/drawingml/2006/table">
            <a:tbl>
              <a:tblPr/>
              <a:tblGrid>
                <a:gridCol w="6971675">
                  <a:extLst>
                    <a:ext uri="{9D8B030D-6E8A-4147-A177-3AD203B41FA5}">
                      <a16:colId xmlns:a16="http://schemas.microsoft.com/office/drawing/2014/main" xmlns="" val="2972832212"/>
                    </a:ext>
                  </a:extLst>
                </a:gridCol>
              </a:tblGrid>
              <a:tr h="0">
                <a:tc>
                  <a:txBody>
                    <a:bodyPr/>
                    <a:lstStyle/>
                    <a:p>
                      <a:pPr algn="just">
                        <a:spcBef>
                          <a:spcPts val="600"/>
                        </a:spcBef>
                        <a:spcAft>
                          <a:spcPts val="0"/>
                        </a:spcAft>
                      </a:pPr>
                      <a:r>
                        <a:rPr lang="de-DE" sz="2800" b="1" dirty="0">
                          <a:solidFill>
                            <a:srgbClr val="0033CC"/>
                          </a:solidFill>
                          <a:effectLst/>
                          <a:latin typeface="Times New Roman" panose="02020603050405020304" pitchFamily="18" charset="0"/>
                          <a:ea typeface="Times New Roman" panose="02020603050405020304" pitchFamily="18" charset="0"/>
                        </a:rPr>
                        <a:t>Sự thay đổi ngôi kể trong văn bản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742867331"/>
                  </a:ext>
                </a:extLst>
              </a:tr>
            </a:tbl>
          </a:graphicData>
        </a:graphic>
      </p:graphicFrame>
      <p:sp>
        <p:nvSpPr>
          <p:cNvPr id="11" name="Folded Corner 10"/>
          <p:cNvSpPr/>
          <p:nvPr/>
        </p:nvSpPr>
        <p:spPr>
          <a:xfrm>
            <a:off x="2441755" y="2582613"/>
            <a:ext cx="4511438" cy="2202076"/>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olded Corner 19"/>
          <p:cNvSpPr/>
          <p:nvPr/>
        </p:nvSpPr>
        <p:spPr>
          <a:xfrm>
            <a:off x="7243094" y="2543610"/>
            <a:ext cx="3387432" cy="2202076"/>
          </a:xfrm>
          <a:prstGeom prst="foldedCorner">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2132565331"/>
              </p:ext>
            </p:extLst>
          </p:nvPr>
        </p:nvGraphicFramePr>
        <p:xfrm>
          <a:off x="2544007" y="2726214"/>
          <a:ext cx="4306934" cy="1828355"/>
        </p:xfrm>
        <a:graphic>
          <a:graphicData uri="http://schemas.openxmlformats.org/drawingml/2006/table">
            <a:tbl>
              <a:tblPr/>
              <a:tblGrid>
                <a:gridCol w="4306934">
                  <a:extLst>
                    <a:ext uri="{9D8B030D-6E8A-4147-A177-3AD203B41FA5}">
                      <a16:colId xmlns:a16="http://schemas.microsoft.com/office/drawing/2014/main" xmlns="" val="2352597998"/>
                    </a:ext>
                  </a:extLst>
                </a:gridCol>
              </a:tblGrid>
              <a:tr h="1828355">
                <a:tc>
                  <a:txBody>
                    <a:bodyPr/>
                    <a:lstStyle/>
                    <a:p>
                      <a:pPr algn="just">
                        <a:spcBef>
                          <a:spcPts val="600"/>
                        </a:spcBef>
                        <a:spcAft>
                          <a:spcPts val="0"/>
                        </a:spcAft>
                      </a:pPr>
                      <a:r>
                        <a:rPr lang="de-DE" sz="2800" b="1" dirty="0">
                          <a:effectLst/>
                          <a:latin typeface="Times New Roman" panose="02020603050405020304" pitchFamily="18" charset="0"/>
                          <a:ea typeface="Times New Roman" panose="02020603050405020304" pitchFamily="18" charset="0"/>
                        </a:rPr>
                        <a:t>Ngôi</a:t>
                      </a:r>
                      <a:r>
                        <a:rPr lang="de-DE" sz="2800" b="1" dirty="0">
                          <a:solidFill>
                            <a:srgbClr val="000000"/>
                          </a:solidFill>
                          <a:effectLst/>
                          <a:latin typeface="Times New Roman" panose="02020603050405020304" pitchFamily="18" charset="0"/>
                          <a:ea typeface="Times New Roman" panose="02020603050405020304" pitchFamily="18" charset="0"/>
                        </a:rPr>
                        <a:t> 1</a:t>
                      </a:r>
                      <a:r>
                        <a:rPr lang="de-DE" sz="2800" dirty="0">
                          <a:effectLst/>
                          <a:latin typeface="Times New Roman" panose="02020603050405020304" pitchFamily="18" charset="0"/>
                          <a:ea typeface="Times New Roman" panose="02020603050405020304" pitchFamily="18" charset="0"/>
                        </a:rPr>
                        <a:t>: Đoạn đầu và cuối văn bản khi kể về những gì cậu bé An đã chứng kiến khi gặp chú Võ Tòng.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2032612690"/>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48096403"/>
              </p:ext>
            </p:extLst>
          </p:nvPr>
        </p:nvGraphicFramePr>
        <p:xfrm>
          <a:off x="7340530" y="2840827"/>
          <a:ext cx="3192560" cy="1463040"/>
        </p:xfrm>
        <a:graphic>
          <a:graphicData uri="http://schemas.openxmlformats.org/drawingml/2006/table">
            <a:tbl>
              <a:tblPr/>
              <a:tblGrid>
                <a:gridCol w="3192560">
                  <a:extLst>
                    <a:ext uri="{9D8B030D-6E8A-4147-A177-3AD203B41FA5}">
                      <a16:colId xmlns:a16="http://schemas.microsoft.com/office/drawing/2014/main" xmlns="" val="4285927867"/>
                    </a:ext>
                  </a:extLst>
                </a:gridCol>
              </a:tblGrid>
              <a:tr h="0">
                <a:tc>
                  <a:txBody>
                    <a:bodyPr/>
                    <a:lstStyle/>
                    <a:p>
                      <a:pPr algn="just">
                        <a:spcBef>
                          <a:spcPts val="600"/>
                        </a:spcBef>
                        <a:spcAft>
                          <a:spcPts val="0"/>
                        </a:spcAft>
                      </a:pPr>
                      <a:r>
                        <a:rPr lang="de-DE" sz="3200" b="1" dirty="0">
                          <a:effectLst/>
                          <a:latin typeface="Times New Roman" panose="02020603050405020304" pitchFamily="18" charset="0"/>
                          <a:ea typeface="Times New Roman" panose="02020603050405020304" pitchFamily="18" charset="0"/>
                        </a:rPr>
                        <a:t>N</a:t>
                      </a:r>
                      <a:r>
                        <a:rPr lang="de-DE" sz="3200" b="1" dirty="0">
                          <a:solidFill>
                            <a:srgbClr val="000000"/>
                          </a:solidFill>
                          <a:effectLst/>
                          <a:latin typeface="Times New Roman" panose="02020603050405020304" pitchFamily="18" charset="0"/>
                          <a:ea typeface="Times New Roman" panose="02020603050405020304" pitchFamily="18" charset="0"/>
                        </a:rPr>
                        <a:t>gôi 3</a:t>
                      </a:r>
                      <a:r>
                        <a:rPr lang="de-DE" sz="3200" dirty="0">
                          <a:solidFill>
                            <a:srgbClr val="000000"/>
                          </a:solidFill>
                          <a:effectLst/>
                          <a:latin typeface="Times New Roman" panose="02020603050405020304" pitchFamily="18" charset="0"/>
                          <a:ea typeface="Times New Roman" panose="02020603050405020304" pitchFamily="18" charset="0"/>
                        </a:rPr>
                        <a:t>:</a:t>
                      </a:r>
                      <a:r>
                        <a:rPr lang="de-DE" sz="3200" dirty="0">
                          <a:effectLst/>
                          <a:latin typeface="Times New Roman" panose="02020603050405020304" pitchFamily="18" charset="0"/>
                          <a:ea typeface="Times New Roman" panose="02020603050405020304" pitchFamily="18" charset="0"/>
                        </a:rPr>
                        <a:t> nói về cuộc đời trước đây của nhân vật.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2178694946"/>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131556589"/>
              </p:ext>
            </p:extLst>
          </p:nvPr>
        </p:nvGraphicFramePr>
        <p:xfrm>
          <a:off x="2551916" y="5102760"/>
          <a:ext cx="7981174" cy="853440"/>
        </p:xfrm>
        <a:graphic>
          <a:graphicData uri="http://schemas.openxmlformats.org/drawingml/2006/table">
            <a:tbl>
              <a:tblPr/>
              <a:tblGrid>
                <a:gridCol w="7981174">
                  <a:extLst>
                    <a:ext uri="{9D8B030D-6E8A-4147-A177-3AD203B41FA5}">
                      <a16:colId xmlns:a16="http://schemas.microsoft.com/office/drawing/2014/main" xmlns="" val="2420790659"/>
                    </a:ext>
                  </a:extLst>
                </a:gridCol>
              </a:tblGrid>
              <a:tr h="0">
                <a:tc>
                  <a:txBody>
                    <a:bodyPr/>
                    <a:lstStyle/>
                    <a:p>
                      <a:pPr algn="just">
                        <a:spcBef>
                          <a:spcPts val="600"/>
                        </a:spcBef>
                        <a:spcAft>
                          <a:spcPts val="0"/>
                        </a:spcAft>
                      </a:pPr>
                      <a:r>
                        <a:rPr lang="de-DE" sz="2800" b="1" dirty="0">
                          <a:effectLst/>
                          <a:latin typeface="Times New Roman" panose="02020603050405020304" pitchFamily="18" charset="0"/>
                          <a:ea typeface="Times New Roman" panose="02020603050405020304" pitchFamily="18" charset="0"/>
                        </a:rPr>
                        <a:t>Tác dụng</a:t>
                      </a:r>
                      <a:r>
                        <a:rPr lang="de-DE" sz="2800" dirty="0">
                          <a:effectLst/>
                          <a:latin typeface="Times New Roman" panose="02020603050405020304" pitchFamily="18" charset="0"/>
                          <a:ea typeface="Times New Roman" panose="02020603050405020304" pitchFamily="18" charset="0"/>
                        </a:rPr>
                        <a:t>: Tạo cho lời kể linh </a:t>
                      </a:r>
                      <a:r>
                        <a:rPr lang="de-DE" sz="2800" dirty="0" smtClean="0">
                          <a:effectLst/>
                          <a:latin typeface="Times New Roman" panose="02020603050405020304" pitchFamily="18" charset="0"/>
                          <a:ea typeface="Times New Roman" panose="02020603050405020304" pitchFamily="18" charset="0"/>
                        </a:rPr>
                        <a:t>hoạt, </a:t>
                      </a:r>
                      <a:r>
                        <a:rPr lang="de-DE" sz="2800" dirty="0">
                          <a:effectLst/>
                          <a:latin typeface="Times New Roman" panose="02020603050405020304" pitchFamily="18" charset="0"/>
                          <a:ea typeface="Times New Roman" panose="02020603050405020304" pitchFamily="18" charset="0"/>
                        </a:rPr>
                        <a:t>góp phần làm bật đặc điểm, tính cách nhân vật.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xmlns="" val="3138138246"/>
                  </a:ext>
                </a:extLst>
              </a:tr>
            </a:tbl>
          </a:graphicData>
        </a:graphic>
      </p:graphicFrame>
      <p:grpSp>
        <p:nvGrpSpPr>
          <p:cNvPr id="21" name="Group 20"/>
          <p:cNvGrpSpPr/>
          <p:nvPr/>
        </p:nvGrpSpPr>
        <p:grpSpPr>
          <a:xfrm>
            <a:off x="1433557" y="5102760"/>
            <a:ext cx="864832" cy="853440"/>
            <a:chOff x="1113870" y="5102760"/>
            <a:chExt cx="864832" cy="853440"/>
          </a:xfrm>
        </p:grpSpPr>
        <p:sp>
          <p:nvSpPr>
            <p:cNvPr id="17" name="Chevron 16"/>
            <p:cNvSpPr/>
            <p:nvPr/>
          </p:nvSpPr>
          <p:spPr>
            <a:xfrm>
              <a:off x="1511475" y="5102760"/>
              <a:ext cx="467227" cy="853440"/>
            </a:xfrm>
            <a:prstGeom prst="chevr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25" name="Chevron 24"/>
            <p:cNvSpPr/>
            <p:nvPr/>
          </p:nvSpPr>
          <p:spPr>
            <a:xfrm>
              <a:off x="1113870" y="5102760"/>
              <a:ext cx="467227" cy="853440"/>
            </a:xfrm>
            <a:prstGeom prst="chevron">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39509192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xmlns="" id="{1C378644-D2C0-C5C5-DD3B-24A85E6B7F65}"/>
              </a:ext>
            </a:extLst>
          </p:cNvPr>
          <p:cNvSpPr txBox="1"/>
          <p:nvPr/>
        </p:nvSpPr>
        <p:spPr>
          <a:xfrm>
            <a:off x="385986" y="1013358"/>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EEF7CF79-4B76-6472-6869-4322C53BF923}"/>
              </a:ext>
            </a:extLst>
          </p:cNvPr>
          <p:cNvSpPr txBox="1"/>
          <p:nvPr/>
        </p:nvSpPr>
        <p:spPr>
          <a:xfrm>
            <a:off x="468398" y="224040"/>
            <a:ext cx="499070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xmlns=""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b. Nhân vật ông Hai</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12" name="Hình ảnh 11">
            <a:extLst>
              <a:ext uri="{FF2B5EF4-FFF2-40B4-BE49-F238E27FC236}">
                <a16:creationId xmlns:a16="http://schemas.microsoft.com/office/drawing/2014/main" xmlns="" id="{AC70FC23-E933-23AD-CFF7-71836938C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7339"/>
            <a:ext cx="4067190" cy="4590661"/>
          </a:xfrm>
          <a:prstGeom prst="rect">
            <a:avLst/>
          </a:prstGeom>
        </p:spPr>
      </p:pic>
      <p:sp>
        <p:nvSpPr>
          <p:cNvPr id="13" name="Lưu đồ: Chuẩn bị 12">
            <a:extLst>
              <a:ext uri="{FF2B5EF4-FFF2-40B4-BE49-F238E27FC236}">
                <a16:creationId xmlns:a16="http://schemas.microsoft.com/office/drawing/2014/main" xmlns="" id="{98966967-1F7B-E1BB-22A4-07AD4C3C75CB}"/>
              </a:ext>
            </a:extLst>
          </p:cNvPr>
          <p:cNvSpPr/>
          <p:nvPr/>
        </p:nvSpPr>
        <p:spPr>
          <a:xfrm>
            <a:off x="4379226" y="3026518"/>
            <a:ext cx="3281148" cy="1323392"/>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endParaRPr lang="en-US" sz="2800" b="1" dirty="0">
              <a:latin typeface="Times New Roman" panose="02020603050405020304" pitchFamily="18" charset="0"/>
              <a:cs typeface="Times New Roman" panose="02020603050405020304" pitchFamily="18" charset="0"/>
            </a:endParaRPr>
          </a:p>
        </p:txBody>
      </p:sp>
      <p:sp>
        <p:nvSpPr>
          <p:cNvPr id="14" name="Lưu đồ: Chuẩn bị 13">
            <a:extLst>
              <a:ext uri="{FF2B5EF4-FFF2-40B4-BE49-F238E27FC236}">
                <a16:creationId xmlns:a16="http://schemas.microsoft.com/office/drawing/2014/main" xmlns="" id="{E953C8B8-5028-91A2-86ED-8D67EB8DA471}"/>
              </a:ext>
            </a:extLst>
          </p:cNvPr>
          <p:cNvSpPr/>
          <p:nvPr/>
        </p:nvSpPr>
        <p:spPr>
          <a:xfrm>
            <a:off x="8537403" y="3044171"/>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Trang </a:t>
            </a:r>
            <a:r>
              <a:rPr lang="en-US" sz="2800" b="1" dirty="0" err="1">
                <a:solidFill>
                  <a:schemeClr val="bg1"/>
                </a:solidFill>
                <a:effectLst/>
                <a:latin typeface="Times New Roman" panose="02020603050405020304" pitchFamily="18" charset="0"/>
                <a:ea typeface="Times New Roman" panose="02020603050405020304" pitchFamily="18" charset="0"/>
              </a:rPr>
              <a:t>phục</a:t>
            </a:r>
            <a:endParaRPr lang="en-US" sz="28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572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9" name="Rectangle 8"/>
          <p:cNvSpPr/>
          <p:nvPr/>
        </p:nvSpPr>
        <p:spPr>
          <a:xfrm>
            <a:off x="445377" y="1182784"/>
            <a:ext cx="3704860" cy="584775"/>
          </a:xfrm>
          <a:prstGeom prst="rect">
            <a:avLst/>
          </a:prstGeom>
        </p:spPr>
        <p:txBody>
          <a:bodyPr wrap="none">
            <a:spAutoFit/>
          </a:bodyPr>
          <a:lstStyle/>
          <a:p>
            <a:pPr algn="just">
              <a:spcBef>
                <a:spcPts val="600"/>
              </a:spcBef>
            </a:pPr>
            <a:r>
              <a:rPr lang="de-DE" sz="3200" b="1" dirty="0">
                <a:solidFill>
                  <a:srgbClr val="1402BE"/>
                </a:solidFill>
                <a:latin typeface="Times New Roman" panose="02020603050405020304" pitchFamily="18" charset="0"/>
                <a:ea typeface="Times New Roman" panose="02020603050405020304" pitchFamily="18" charset="0"/>
              </a:rPr>
              <a:t>b. Nhân vật ông Hai</a:t>
            </a:r>
            <a:endParaRPr lang="en-US" sz="3200" dirty="0">
              <a:solidFill>
                <a:prstClr val="black"/>
              </a:solidFill>
              <a:latin typeface="Times New Roman" panose="02020603050405020304" pitchFamily="18" charset="0"/>
              <a:ea typeface="Times New Roman" panose="02020603050405020304" pitchFamily="18" charset="0"/>
            </a:endParaRPr>
          </a:p>
        </p:txBody>
      </p:sp>
      <p:pic>
        <p:nvPicPr>
          <p:cNvPr id="31" name="Picture 30"/>
          <p:cNvPicPr>
            <a:picLocks noChangeAspect="1"/>
          </p:cNvPicPr>
          <p:nvPr/>
        </p:nvPicPr>
        <p:blipFill>
          <a:blip r:embed="rId5"/>
          <a:srcRect r="17556"/>
          <a:stretch>
            <a:fillRect/>
          </a:stretch>
        </p:blipFill>
        <p:spPr>
          <a:xfrm>
            <a:off x="530929" y="2008637"/>
            <a:ext cx="3533756" cy="3173452"/>
          </a:xfrm>
          <a:custGeom>
            <a:avLst/>
            <a:gdLst>
              <a:gd name="connsiteX0" fmla="*/ 3058819 w 3533756"/>
              <a:gd name="connsiteY0" fmla="*/ 2756195 h 2800350"/>
              <a:gd name="connsiteX1" fmla="*/ 3040696 w 3533756"/>
              <a:gd name="connsiteY1" fmla="*/ 2763645 h 2800350"/>
              <a:gd name="connsiteX2" fmla="*/ 3058168 w 3533756"/>
              <a:gd name="connsiteY2" fmla="*/ 2756457 h 2800350"/>
              <a:gd name="connsiteX3" fmla="*/ 157400 w 3533756"/>
              <a:gd name="connsiteY3" fmla="*/ 782800 h 2800350"/>
              <a:gd name="connsiteX4" fmla="*/ 157047 w 3533756"/>
              <a:gd name="connsiteY4" fmla="*/ 784384 h 2800350"/>
              <a:gd name="connsiteX5" fmla="*/ 157007 w 3533756"/>
              <a:gd name="connsiteY5" fmla="*/ 784517 h 2800350"/>
              <a:gd name="connsiteX6" fmla="*/ 412231 w 3533756"/>
              <a:gd name="connsiteY6" fmla="*/ 378067 h 2800350"/>
              <a:gd name="connsiteX7" fmla="*/ 411878 w 3533756"/>
              <a:gd name="connsiteY7" fmla="*/ 379651 h 2800350"/>
              <a:gd name="connsiteX8" fmla="*/ 411838 w 3533756"/>
              <a:gd name="connsiteY8" fmla="*/ 379784 h 2800350"/>
              <a:gd name="connsiteX9" fmla="*/ 2063538 w 3533756"/>
              <a:gd name="connsiteY9" fmla="*/ 0 h 2800350"/>
              <a:gd name="connsiteX10" fmla="*/ 2514626 w 3533756"/>
              <a:gd name="connsiteY10" fmla="*/ 0 h 2800350"/>
              <a:gd name="connsiteX11" fmla="*/ 2569192 w 3533756"/>
              <a:gd name="connsiteY11" fmla="*/ 10913 h 2800350"/>
              <a:gd name="connsiteX12" fmla="*/ 2674123 w 3533756"/>
              <a:gd name="connsiteY12" fmla="*/ 55884 h 2800350"/>
              <a:gd name="connsiteX13" fmla="*/ 2719094 w 3533756"/>
              <a:gd name="connsiteY13" fmla="*/ 70874 h 2800350"/>
              <a:gd name="connsiteX14" fmla="*/ 2764064 w 3533756"/>
              <a:gd name="connsiteY14" fmla="*/ 100854 h 2800350"/>
              <a:gd name="connsiteX15" fmla="*/ 2794044 w 3533756"/>
              <a:gd name="connsiteY15" fmla="*/ 130835 h 2800350"/>
              <a:gd name="connsiteX16" fmla="*/ 2883985 w 3533756"/>
              <a:gd name="connsiteY16" fmla="*/ 265746 h 2800350"/>
              <a:gd name="connsiteX17" fmla="*/ 2913966 w 3533756"/>
              <a:gd name="connsiteY17" fmla="*/ 385667 h 2800350"/>
              <a:gd name="connsiteX18" fmla="*/ 2958936 w 3533756"/>
              <a:gd name="connsiteY18" fmla="*/ 550559 h 2800350"/>
              <a:gd name="connsiteX19" fmla="*/ 3003907 w 3533756"/>
              <a:gd name="connsiteY19" fmla="*/ 790402 h 2800350"/>
              <a:gd name="connsiteX20" fmla="*/ 3063867 w 3533756"/>
              <a:gd name="connsiteY20" fmla="*/ 955294 h 2800350"/>
              <a:gd name="connsiteX21" fmla="*/ 3183789 w 3533756"/>
              <a:gd name="connsiteY21" fmla="*/ 1015254 h 2800350"/>
              <a:gd name="connsiteX22" fmla="*/ 3243749 w 3533756"/>
              <a:gd name="connsiteY22" fmla="*/ 1090205 h 2800350"/>
              <a:gd name="connsiteX23" fmla="*/ 3273730 w 3533756"/>
              <a:gd name="connsiteY23" fmla="*/ 1150166 h 2800350"/>
              <a:gd name="connsiteX24" fmla="*/ 3303710 w 3533756"/>
              <a:gd name="connsiteY24" fmla="*/ 1195136 h 2800350"/>
              <a:gd name="connsiteX25" fmla="*/ 3348681 w 3533756"/>
              <a:gd name="connsiteY25" fmla="*/ 1315057 h 2800350"/>
              <a:gd name="connsiteX26" fmla="*/ 3378661 w 3533756"/>
              <a:gd name="connsiteY26" fmla="*/ 1404998 h 2800350"/>
              <a:gd name="connsiteX27" fmla="*/ 3423631 w 3533756"/>
              <a:gd name="connsiteY27" fmla="*/ 1479949 h 2800350"/>
              <a:gd name="connsiteX28" fmla="*/ 3483592 w 3533756"/>
              <a:gd name="connsiteY28" fmla="*/ 1674821 h 2800350"/>
              <a:gd name="connsiteX29" fmla="*/ 3513572 w 3533756"/>
              <a:gd name="connsiteY29" fmla="*/ 1809733 h 2800350"/>
              <a:gd name="connsiteX30" fmla="*/ 3498582 w 3533756"/>
              <a:gd name="connsiteY30" fmla="*/ 2394349 h 2800350"/>
              <a:gd name="connsiteX31" fmla="*/ 3483592 w 3533756"/>
              <a:gd name="connsiteY31" fmla="*/ 2439320 h 2800350"/>
              <a:gd name="connsiteX32" fmla="*/ 3393651 w 3533756"/>
              <a:gd name="connsiteY32" fmla="*/ 2514271 h 2800350"/>
              <a:gd name="connsiteX33" fmla="*/ 3363671 w 3533756"/>
              <a:gd name="connsiteY33" fmla="*/ 2574231 h 2800350"/>
              <a:gd name="connsiteX34" fmla="*/ 3273730 w 3533756"/>
              <a:gd name="connsiteY34" fmla="*/ 2619202 h 2800350"/>
              <a:gd name="connsiteX35" fmla="*/ 3138818 w 3533756"/>
              <a:gd name="connsiteY35" fmla="*/ 2724133 h 2800350"/>
              <a:gd name="connsiteX36" fmla="*/ 3091776 w 3533756"/>
              <a:gd name="connsiteY36" fmla="*/ 2742968 h 2800350"/>
              <a:gd name="connsiteX37" fmla="*/ 3058819 w 3533756"/>
              <a:gd name="connsiteY37" fmla="*/ 2756195 h 2800350"/>
              <a:gd name="connsiteX38" fmla="*/ 3063065 w 3533756"/>
              <a:gd name="connsiteY38" fmla="*/ 2754450 h 2800350"/>
              <a:gd name="connsiteX39" fmla="*/ 3018897 w 3533756"/>
              <a:gd name="connsiteY39" fmla="*/ 2769103 h 2800350"/>
              <a:gd name="connsiteX40" fmla="*/ 2943946 w 3533756"/>
              <a:gd name="connsiteY40" fmla="*/ 2799084 h 2800350"/>
              <a:gd name="connsiteX41" fmla="*/ 2932053 w 3533756"/>
              <a:gd name="connsiteY41" fmla="*/ 2800350 h 2800350"/>
              <a:gd name="connsiteX42" fmla="*/ 652551 w 3533756"/>
              <a:gd name="connsiteY42" fmla="*/ 2800350 h 2800350"/>
              <a:gd name="connsiteX43" fmla="*/ 650451 w 3533756"/>
              <a:gd name="connsiteY43" fmla="*/ 2799084 h 2800350"/>
              <a:gd name="connsiteX44" fmla="*/ 575500 w 3533756"/>
              <a:gd name="connsiteY44" fmla="*/ 2769103 h 2800350"/>
              <a:gd name="connsiteX45" fmla="*/ 545520 w 3533756"/>
              <a:gd name="connsiteY45" fmla="*/ 2724133 h 2800350"/>
              <a:gd name="connsiteX46" fmla="*/ 305677 w 3533756"/>
              <a:gd name="connsiteY46" fmla="*/ 2769103 h 2800350"/>
              <a:gd name="connsiteX47" fmla="*/ 260707 w 3533756"/>
              <a:gd name="connsiteY47" fmla="*/ 2784094 h 2800350"/>
              <a:gd name="connsiteX48" fmla="*/ 237270 w 3533756"/>
              <a:gd name="connsiteY48" fmla="*/ 2800350 h 2800350"/>
              <a:gd name="connsiteX49" fmla="*/ 0 w 3533756"/>
              <a:gd name="connsiteY49" fmla="*/ 2800350 h 2800350"/>
              <a:gd name="connsiteX50" fmla="*/ 0 w 3533756"/>
              <a:gd name="connsiteY50" fmla="*/ 1909051 h 2800350"/>
              <a:gd name="connsiteX51" fmla="*/ 5874 w 3533756"/>
              <a:gd name="connsiteY51" fmla="*/ 1899674 h 2800350"/>
              <a:gd name="connsiteX52" fmla="*/ 35854 w 3533756"/>
              <a:gd name="connsiteY52" fmla="*/ 1779753 h 2800350"/>
              <a:gd name="connsiteX53" fmla="*/ 50844 w 3533756"/>
              <a:gd name="connsiteY53" fmla="*/ 1734782 h 2800350"/>
              <a:gd name="connsiteX54" fmla="*/ 35854 w 3533756"/>
              <a:gd name="connsiteY54" fmla="*/ 1644841 h 2800350"/>
              <a:gd name="connsiteX55" fmla="*/ 14550 w 3533756"/>
              <a:gd name="connsiteY55" fmla="*/ 1621706 h 2800350"/>
              <a:gd name="connsiteX56" fmla="*/ 0 w 3533756"/>
              <a:gd name="connsiteY56" fmla="*/ 1608282 h 2800350"/>
              <a:gd name="connsiteX57" fmla="*/ 0 w 3533756"/>
              <a:gd name="connsiteY57" fmla="*/ 1135409 h 2800350"/>
              <a:gd name="connsiteX58" fmla="*/ 442 w 3533756"/>
              <a:gd name="connsiteY58" fmla="*/ 1133240 h 2800350"/>
              <a:gd name="connsiteX59" fmla="*/ 20864 w 3533756"/>
              <a:gd name="connsiteY59" fmla="*/ 1090205 h 2800350"/>
              <a:gd name="connsiteX60" fmla="*/ 50844 w 3533756"/>
              <a:gd name="connsiteY60" fmla="*/ 1045235 h 2800350"/>
              <a:gd name="connsiteX61" fmla="*/ 95815 w 3533756"/>
              <a:gd name="connsiteY61" fmla="*/ 925313 h 2800350"/>
              <a:gd name="connsiteX62" fmla="*/ 140785 w 3533756"/>
              <a:gd name="connsiteY62" fmla="*/ 835372 h 2800350"/>
              <a:gd name="connsiteX63" fmla="*/ 152379 w 3533756"/>
              <a:gd name="connsiteY63" fmla="*/ 799794 h 2800350"/>
              <a:gd name="connsiteX64" fmla="*/ 157007 w 3533756"/>
              <a:gd name="connsiteY64" fmla="*/ 784517 h 2800350"/>
              <a:gd name="connsiteX65" fmla="*/ 156047 w 3533756"/>
              <a:gd name="connsiteY65" fmla="*/ 788705 h 2800350"/>
              <a:gd name="connsiteX66" fmla="*/ 185756 w 3533756"/>
              <a:gd name="connsiteY66" fmla="*/ 760421 h 2800350"/>
              <a:gd name="connsiteX67" fmla="*/ 200746 w 3533756"/>
              <a:gd name="connsiteY67" fmla="*/ 715451 h 2800350"/>
              <a:gd name="connsiteX68" fmla="*/ 245717 w 3533756"/>
              <a:gd name="connsiteY68" fmla="*/ 655490 h 2800350"/>
              <a:gd name="connsiteX69" fmla="*/ 275697 w 3533756"/>
              <a:gd name="connsiteY69" fmla="*/ 565549 h 2800350"/>
              <a:gd name="connsiteX70" fmla="*/ 395618 w 3533756"/>
              <a:gd name="connsiteY70" fmla="*/ 430638 h 2800350"/>
              <a:gd name="connsiteX71" fmla="*/ 407210 w 3533756"/>
              <a:gd name="connsiteY71" fmla="*/ 395062 h 2800350"/>
              <a:gd name="connsiteX72" fmla="*/ 411838 w 3533756"/>
              <a:gd name="connsiteY72" fmla="*/ 379784 h 2800350"/>
              <a:gd name="connsiteX73" fmla="*/ 410878 w 3533756"/>
              <a:gd name="connsiteY73" fmla="*/ 383971 h 2800350"/>
              <a:gd name="connsiteX74" fmla="*/ 440589 w 3533756"/>
              <a:gd name="connsiteY74" fmla="*/ 355687 h 2800350"/>
              <a:gd name="connsiteX75" fmla="*/ 455579 w 3533756"/>
              <a:gd name="connsiteY75" fmla="*/ 310717 h 2800350"/>
              <a:gd name="connsiteX76" fmla="*/ 545520 w 3533756"/>
              <a:gd name="connsiteY76" fmla="*/ 265746 h 2800350"/>
              <a:gd name="connsiteX77" fmla="*/ 665441 w 3533756"/>
              <a:gd name="connsiteY77" fmla="*/ 190795 h 2800350"/>
              <a:gd name="connsiteX78" fmla="*/ 710412 w 3533756"/>
              <a:gd name="connsiteY78" fmla="*/ 175805 h 2800350"/>
              <a:gd name="connsiteX79" fmla="*/ 755382 w 3533756"/>
              <a:gd name="connsiteY79" fmla="*/ 145825 h 2800350"/>
              <a:gd name="connsiteX80" fmla="*/ 800353 w 3533756"/>
              <a:gd name="connsiteY80" fmla="*/ 130835 h 2800350"/>
              <a:gd name="connsiteX81" fmla="*/ 1175107 w 3533756"/>
              <a:gd name="connsiteY81" fmla="*/ 115844 h 2800350"/>
              <a:gd name="connsiteX82" fmla="*/ 1325008 w 3533756"/>
              <a:gd name="connsiteY82" fmla="*/ 85864 h 2800350"/>
              <a:gd name="connsiteX83" fmla="*/ 1459920 w 3533756"/>
              <a:gd name="connsiteY83" fmla="*/ 55884 h 2800350"/>
              <a:gd name="connsiteX84" fmla="*/ 1954595 w 3533756"/>
              <a:gd name="connsiteY84" fmla="*/ 25903 h 2800350"/>
              <a:gd name="connsiteX85" fmla="*/ 2029546 w 3533756"/>
              <a:gd name="connsiteY85" fmla="*/ 10913 h 280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533756" h="2800350">
                <a:moveTo>
                  <a:pt x="3058819" y="2756195"/>
                </a:moveTo>
                <a:lnTo>
                  <a:pt x="3040696" y="2763645"/>
                </a:lnTo>
                <a:cubicBezTo>
                  <a:pt x="3018380" y="2772693"/>
                  <a:pt x="3003220" y="2778548"/>
                  <a:pt x="3058168" y="2756457"/>
                </a:cubicBezTo>
                <a:close/>
                <a:moveTo>
                  <a:pt x="157400" y="782800"/>
                </a:moveTo>
                <a:cubicBezTo>
                  <a:pt x="157712" y="781728"/>
                  <a:pt x="157739" y="781904"/>
                  <a:pt x="157047" y="784384"/>
                </a:cubicBezTo>
                <a:lnTo>
                  <a:pt x="157007" y="784517"/>
                </a:lnTo>
                <a:close/>
                <a:moveTo>
                  <a:pt x="412231" y="378067"/>
                </a:moveTo>
                <a:cubicBezTo>
                  <a:pt x="412543" y="376995"/>
                  <a:pt x="412570" y="377170"/>
                  <a:pt x="411878" y="379651"/>
                </a:cubicBezTo>
                <a:lnTo>
                  <a:pt x="411838" y="379784"/>
                </a:lnTo>
                <a:close/>
                <a:moveTo>
                  <a:pt x="2063538" y="0"/>
                </a:moveTo>
                <a:lnTo>
                  <a:pt x="2514626" y="0"/>
                </a:lnTo>
                <a:lnTo>
                  <a:pt x="2569192" y="10913"/>
                </a:lnTo>
                <a:cubicBezTo>
                  <a:pt x="2605293" y="22947"/>
                  <a:pt x="2638791" y="41751"/>
                  <a:pt x="2674123" y="55884"/>
                </a:cubicBezTo>
                <a:cubicBezTo>
                  <a:pt x="2688794" y="61752"/>
                  <a:pt x="2704104" y="65877"/>
                  <a:pt x="2719094" y="70874"/>
                </a:cubicBezTo>
                <a:cubicBezTo>
                  <a:pt x="2734084" y="80867"/>
                  <a:pt x="2749996" y="89600"/>
                  <a:pt x="2764064" y="100854"/>
                </a:cubicBezTo>
                <a:cubicBezTo>
                  <a:pt x="2775100" y="109683"/>
                  <a:pt x="2784996" y="119978"/>
                  <a:pt x="2794044" y="130835"/>
                </a:cubicBezTo>
                <a:cubicBezTo>
                  <a:pt x="2838658" y="184371"/>
                  <a:pt x="2846965" y="204045"/>
                  <a:pt x="2883985" y="265746"/>
                </a:cubicBezTo>
                <a:cubicBezTo>
                  <a:pt x="2893979" y="305720"/>
                  <a:pt x="2903124" y="345915"/>
                  <a:pt x="2913966" y="385667"/>
                </a:cubicBezTo>
                <a:cubicBezTo>
                  <a:pt x="2938876" y="477001"/>
                  <a:pt x="2933233" y="396341"/>
                  <a:pt x="2958936" y="550559"/>
                </a:cubicBezTo>
                <a:cubicBezTo>
                  <a:pt x="2968012" y="605018"/>
                  <a:pt x="2991925" y="754454"/>
                  <a:pt x="3003907" y="790402"/>
                </a:cubicBezTo>
                <a:cubicBezTo>
                  <a:pt x="3005067" y="793883"/>
                  <a:pt x="3053935" y="946355"/>
                  <a:pt x="3063867" y="955294"/>
                </a:cubicBezTo>
                <a:cubicBezTo>
                  <a:pt x="3097086" y="985191"/>
                  <a:pt x="3143815" y="995267"/>
                  <a:pt x="3183789" y="1015254"/>
                </a:cubicBezTo>
                <a:cubicBezTo>
                  <a:pt x="3216618" y="1048084"/>
                  <a:pt x="3218536" y="1046083"/>
                  <a:pt x="3243749" y="1090205"/>
                </a:cubicBezTo>
                <a:cubicBezTo>
                  <a:pt x="3254836" y="1109607"/>
                  <a:pt x="3262643" y="1130764"/>
                  <a:pt x="3273730" y="1150166"/>
                </a:cubicBezTo>
                <a:cubicBezTo>
                  <a:pt x="3282668" y="1165808"/>
                  <a:pt x="3296255" y="1178735"/>
                  <a:pt x="3303710" y="1195136"/>
                </a:cubicBezTo>
                <a:cubicBezTo>
                  <a:pt x="3321376" y="1234001"/>
                  <a:pt x="3334322" y="1274852"/>
                  <a:pt x="3348681" y="1315057"/>
                </a:cubicBezTo>
                <a:cubicBezTo>
                  <a:pt x="3359310" y="1344818"/>
                  <a:pt x="3365584" y="1376229"/>
                  <a:pt x="3378661" y="1404998"/>
                </a:cubicBezTo>
                <a:cubicBezTo>
                  <a:pt x="3390717" y="1431522"/>
                  <a:pt x="3411575" y="1453425"/>
                  <a:pt x="3423631" y="1479949"/>
                </a:cubicBezTo>
                <a:cubicBezTo>
                  <a:pt x="3436440" y="1508130"/>
                  <a:pt x="3477938" y="1650318"/>
                  <a:pt x="3483592" y="1674821"/>
                </a:cubicBezTo>
                <a:cubicBezTo>
                  <a:pt x="3523165" y="1846305"/>
                  <a:pt x="3477541" y="1701638"/>
                  <a:pt x="3513572" y="1809733"/>
                </a:cubicBezTo>
                <a:cubicBezTo>
                  <a:pt x="3545995" y="2069101"/>
                  <a:pt x="3538177" y="1945611"/>
                  <a:pt x="3498582" y="2394349"/>
                </a:cubicBezTo>
                <a:cubicBezTo>
                  <a:pt x="3497193" y="2410089"/>
                  <a:pt x="3493997" y="2427428"/>
                  <a:pt x="3483592" y="2439320"/>
                </a:cubicBezTo>
                <a:cubicBezTo>
                  <a:pt x="3457894" y="2468690"/>
                  <a:pt x="3423631" y="2489287"/>
                  <a:pt x="3393651" y="2514271"/>
                </a:cubicBezTo>
                <a:cubicBezTo>
                  <a:pt x="3383658" y="2534258"/>
                  <a:pt x="3377976" y="2557065"/>
                  <a:pt x="3363671" y="2574231"/>
                </a:cubicBezTo>
                <a:cubicBezTo>
                  <a:pt x="3341317" y="2601055"/>
                  <a:pt x="3304425" y="2608970"/>
                  <a:pt x="3273730" y="2619202"/>
                </a:cubicBezTo>
                <a:cubicBezTo>
                  <a:pt x="3231413" y="2661518"/>
                  <a:pt x="3198582" y="2700228"/>
                  <a:pt x="3138818" y="2724133"/>
                </a:cubicBezTo>
                <a:cubicBezTo>
                  <a:pt x="3120704" y="2731379"/>
                  <a:pt x="3105121" y="2737619"/>
                  <a:pt x="3091776" y="2742968"/>
                </a:cubicBezTo>
                <a:lnTo>
                  <a:pt x="3058819" y="2756195"/>
                </a:lnTo>
                <a:lnTo>
                  <a:pt x="3063065" y="2754450"/>
                </a:lnTo>
                <a:cubicBezTo>
                  <a:pt x="3083157" y="2746024"/>
                  <a:pt x="3089419" y="2742658"/>
                  <a:pt x="3018897" y="2769103"/>
                </a:cubicBezTo>
                <a:cubicBezTo>
                  <a:pt x="2993702" y="2778551"/>
                  <a:pt x="2970564" y="2795141"/>
                  <a:pt x="2943946" y="2799084"/>
                </a:cubicBezTo>
                <a:lnTo>
                  <a:pt x="2932053" y="2800350"/>
                </a:lnTo>
                <a:lnTo>
                  <a:pt x="652551" y="2800350"/>
                </a:lnTo>
                <a:lnTo>
                  <a:pt x="650451" y="2799084"/>
                </a:lnTo>
                <a:cubicBezTo>
                  <a:pt x="626828" y="2786199"/>
                  <a:pt x="600484" y="2779097"/>
                  <a:pt x="575500" y="2769103"/>
                </a:cubicBezTo>
                <a:cubicBezTo>
                  <a:pt x="565507" y="2754113"/>
                  <a:pt x="563245" y="2727356"/>
                  <a:pt x="545520" y="2724133"/>
                </a:cubicBezTo>
                <a:cubicBezTo>
                  <a:pt x="483932" y="2712935"/>
                  <a:pt x="366100" y="2750976"/>
                  <a:pt x="305677" y="2769103"/>
                </a:cubicBezTo>
                <a:cubicBezTo>
                  <a:pt x="290542" y="2773643"/>
                  <a:pt x="274840" y="2777028"/>
                  <a:pt x="260707" y="2784094"/>
                </a:cubicBezTo>
                <a:lnTo>
                  <a:pt x="237270" y="2800350"/>
                </a:lnTo>
                <a:lnTo>
                  <a:pt x="0" y="2800350"/>
                </a:lnTo>
                <a:lnTo>
                  <a:pt x="0" y="1909051"/>
                </a:lnTo>
                <a:lnTo>
                  <a:pt x="5874" y="1899674"/>
                </a:lnTo>
                <a:cubicBezTo>
                  <a:pt x="19955" y="1860951"/>
                  <a:pt x="22824" y="1818843"/>
                  <a:pt x="35854" y="1779753"/>
                </a:cubicBezTo>
                <a:lnTo>
                  <a:pt x="50844" y="1734782"/>
                </a:lnTo>
                <a:cubicBezTo>
                  <a:pt x="45847" y="1704802"/>
                  <a:pt x="48198" y="1672615"/>
                  <a:pt x="35854" y="1644841"/>
                </a:cubicBezTo>
                <a:cubicBezTo>
                  <a:pt x="31549" y="1635155"/>
                  <a:pt x="23246" y="1628322"/>
                  <a:pt x="14550" y="1621706"/>
                </a:cubicBezTo>
                <a:lnTo>
                  <a:pt x="0" y="1608282"/>
                </a:lnTo>
                <a:lnTo>
                  <a:pt x="0" y="1135409"/>
                </a:lnTo>
                <a:lnTo>
                  <a:pt x="442" y="1133240"/>
                </a:lnTo>
                <a:cubicBezTo>
                  <a:pt x="5365" y="1117974"/>
                  <a:pt x="12099" y="1103352"/>
                  <a:pt x="20864" y="1090205"/>
                </a:cubicBezTo>
                <a:lnTo>
                  <a:pt x="50844" y="1045235"/>
                </a:lnTo>
                <a:cubicBezTo>
                  <a:pt x="89325" y="891318"/>
                  <a:pt x="37022" y="1082096"/>
                  <a:pt x="95815" y="925313"/>
                </a:cubicBezTo>
                <a:cubicBezTo>
                  <a:pt x="128967" y="836907"/>
                  <a:pt x="86130" y="890029"/>
                  <a:pt x="140785" y="835372"/>
                </a:cubicBezTo>
                <a:cubicBezTo>
                  <a:pt x="146094" y="819447"/>
                  <a:pt x="149813" y="807940"/>
                  <a:pt x="152379" y="799794"/>
                </a:cubicBezTo>
                <a:lnTo>
                  <a:pt x="157007" y="784517"/>
                </a:lnTo>
                <a:lnTo>
                  <a:pt x="156047" y="788705"/>
                </a:lnTo>
                <a:cubicBezTo>
                  <a:pt x="154265" y="798753"/>
                  <a:pt x="154890" y="811865"/>
                  <a:pt x="185756" y="760421"/>
                </a:cubicBezTo>
                <a:cubicBezTo>
                  <a:pt x="193885" y="746872"/>
                  <a:pt x="192907" y="729170"/>
                  <a:pt x="200746" y="715451"/>
                </a:cubicBezTo>
                <a:cubicBezTo>
                  <a:pt x="213142" y="693759"/>
                  <a:pt x="230727" y="675477"/>
                  <a:pt x="245717" y="655490"/>
                </a:cubicBezTo>
                <a:cubicBezTo>
                  <a:pt x="255710" y="625510"/>
                  <a:pt x="253351" y="587895"/>
                  <a:pt x="275697" y="565549"/>
                </a:cubicBezTo>
                <a:cubicBezTo>
                  <a:pt x="368314" y="472932"/>
                  <a:pt x="329449" y="518864"/>
                  <a:pt x="395618" y="430638"/>
                </a:cubicBezTo>
                <a:cubicBezTo>
                  <a:pt x="400926" y="414714"/>
                  <a:pt x="404645" y="403207"/>
                  <a:pt x="407210" y="395062"/>
                </a:cubicBezTo>
                <a:lnTo>
                  <a:pt x="411838" y="379784"/>
                </a:lnTo>
                <a:lnTo>
                  <a:pt x="410878" y="383971"/>
                </a:lnTo>
                <a:cubicBezTo>
                  <a:pt x="409097" y="394017"/>
                  <a:pt x="409724" y="407128"/>
                  <a:pt x="440589" y="355687"/>
                </a:cubicBezTo>
                <a:cubicBezTo>
                  <a:pt x="448719" y="342138"/>
                  <a:pt x="445708" y="323055"/>
                  <a:pt x="455579" y="310717"/>
                </a:cubicBezTo>
                <a:cubicBezTo>
                  <a:pt x="476714" y="284298"/>
                  <a:pt x="515894" y="275621"/>
                  <a:pt x="545520" y="265746"/>
                </a:cubicBezTo>
                <a:cubicBezTo>
                  <a:pt x="593029" y="194482"/>
                  <a:pt x="558409" y="226473"/>
                  <a:pt x="665441" y="190795"/>
                </a:cubicBezTo>
                <a:lnTo>
                  <a:pt x="710412" y="175805"/>
                </a:lnTo>
                <a:cubicBezTo>
                  <a:pt x="725402" y="165812"/>
                  <a:pt x="739268" y="153882"/>
                  <a:pt x="755382" y="145825"/>
                </a:cubicBezTo>
                <a:cubicBezTo>
                  <a:pt x="769515" y="138759"/>
                  <a:pt x="784592" y="131961"/>
                  <a:pt x="800353" y="130835"/>
                </a:cubicBezTo>
                <a:cubicBezTo>
                  <a:pt x="925053" y="121928"/>
                  <a:pt x="1050189" y="120841"/>
                  <a:pt x="1175107" y="115844"/>
                </a:cubicBezTo>
                <a:cubicBezTo>
                  <a:pt x="1245784" y="104065"/>
                  <a:pt x="1262394" y="103754"/>
                  <a:pt x="1325008" y="85864"/>
                </a:cubicBezTo>
                <a:cubicBezTo>
                  <a:pt x="1392064" y="66705"/>
                  <a:pt x="1367375" y="63003"/>
                  <a:pt x="1459920" y="55884"/>
                </a:cubicBezTo>
                <a:cubicBezTo>
                  <a:pt x="1624628" y="43214"/>
                  <a:pt x="1954595" y="25903"/>
                  <a:pt x="1954595" y="25903"/>
                </a:cubicBezTo>
                <a:cubicBezTo>
                  <a:pt x="1979579" y="20906"/>
                  <a:pt x="2004965" y="17617"/>
                  <a:pt x="2029546" y="10913"/>
                </a:cubicBezTo>
                <a:close/>
              </a:path>
            </a:pathLst>
          </a:custGeom>
        </p:spPr>
      </p:pic>
      <p:sp>
        <p:nvSpPr>
          <p:cNvPr id="32" name="TextBox 31"/>
          <p:cNvSpPr txBox="1"/>
          <p:nvPr/>
        </p:nvSpPr>
        <p:spPr>
          <a:xfrm>
            <a:off x="589946" y="5479997"/>
            <a:ext cx="3275256" cy="523220"/>
          </a:xfrm>
          <a:prstGeom prst="rect">
            <a:avLst/>
          </a:prstGeom>
          <a:noFill/>
        </p:spPr>
        <p:txBody>
          <a:bodyPr wrap="none" rtlCol="0">
            <a:spAutoFit/>
          </a:bodyPr>
          <a:lstStyle/>
          <a:p>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ảnh</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hoạ</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4422097" y="1723870"/>
            <a:ext cx="6625653" cy="4182256"/>
          </a:xfrm>
          <a:custGeom>
            <a:avLst/>
            <a:gdLst>
              <a:gd name="connsiteX0" fmla="*/ 0 w 6220918"/>
              <a:gd name="connsiteY0" fmla="*/ 0 h 3826803"/>
              <a:gd name="connsiteX1" fmla="*/ 6220918 w 6220918"/>
              <a:gd name="connsiteY1" fmla="*/ 0 h 3826803"/>
              <a:gd name="connsiteX2" fmla="*/ 6220918 w 6220918"/>
              <a:gd name="connsiteY2" fmla="*/ 3826803 h 3826803"/>
              <a:gd name="connsiteX3" fmla="*/ 0 w 6220918"/>
              <a:gd name="connsiteY3" fmla="*/ 3826803 h 3826803"/>
              <a:gd name="connsiteX4" fmla="*/ 0 w 6220918"/>
              <a:gd name="connsiteY4" fmla="*/ 0 h 3826803"/>
              <a:gd name="connsiteX0" fmla="*/ 404735 w 6625653"/>
              <a:gd name="connsiteY0" fmla="*/ 0 h 3826803"/>
              <a:gd name="connsiteX1" fmla="*/ 6625653 w 6625653"/>
              <a:gd name="connsiteY1" fmla="*/ 0 h 3826803"/>
              <a:gd name="connsiteX2" fmla="*/ 6625653 w 6625653"/>
              <a:gd name="connsiteY2" fmla="*/ 3826803 h 3826803"/>
              <a:gd name="connsiteX3" fmla="*/ 404735 w 6625653"/>
              <a:gd name="connsiteY3" fmla="*/ 3826803 h 3826803"/>
              <a:gd name="connsiteX4" fmla="*/ 0 w 6625653"/>
              <a:gd name="connsiteY4" fmla="*/ 2061441 h 3826803"/>
              <a:gd name="connsiteX5" fmla="*/ 404735 w 6625653"/>
              <a:gd name="connsiteY5" fmla="*/ 0 h 3826803"/>
              <a:gd name="connsiteX0" fmla="*/ 404735 w 6625653"/>
              <a:gd name="connsiteY0" fmla="*/ 400 h 3827203"/>
              <a:gd name="connsiteX1" fmla="*/ 2848133 w 6625653"/>
              <a:gd name="connsiteY1" fmla="*/ 83139 h 3827203"/>
              <a:gd name="connsiteX2" fmla="*/ 6625653 w 6625653"/>
              <a:gd name="connsiteY2" fmla="*/ 400 h 3827203"/>
              <a:gd name="connsiteX3" fmla="*/ 6625653 w 6625653"/>
              <a:gd name="connsiteY3" fmla="*/ 3827203 h 3827203"/>
              <a:gd name="connsiteX4" fmla="*/ 404735 w 6625653"/>
              <a:gd name="connsiteY4" fmla="*/ 3827203 h 3827203"/>
              <a:gd name="connsiteX5" fmla="*/ 0 w 6625653"/>
              <a:gd name="connsiteY5" fmla="*/ 2061841 h 3827203"/>
              <a:gd name="connsiteX6" fmla="*/ 404735 w 6625653"/>
              <a:gd name="connsiteY6" fmla="*/ 400 h 3827203"/>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625653 w 6625653"/>
              <a:gd name="connsiteY4" fmla="*/ 4028877 h 4028877"/>
              <a:gd name="connsiteX5" fmla="*/ 404735 w 6625653"/>
              <a:gd name="connsiteY5" fmla="*/ 4028877 h 4028877"/>
              <a:gd name="connsiteX6" fmla="*/ 0 w 6625653"/>
              <a:gd name="connsiteY6" fmla="*/ 2263515 h 4028877"/>
              <a:gd name="connsiteX7" fmla="*/ 404735 w 6625653"/>
              <a:gd name="connsiteY7" fmla="*/ 202074 h 4028877"/>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445772 w 6625653"/>
              <a:gd name="connsiteY4" fmla="*/ 2098623 h 4028877"/>
              <a:gd name="connsiteX5" fmla="*/ 6625653 w 6625653"/>
              <a:gd name="connsiteY5" fmla="*/ 4028877 h 4028877"/>
              <a:gd name="connsiteX6" fmla="*/ 404735 w 6625653"/>
              <a:gd name="connsiteY6" fmla="*/ 4028877 h 4028877"/>
              <a:gd name="connsiteX7" fmla="*/ 0 w 6625653"/>
              <a:gd name="connsiteY7" fmla="*/ 2263515 h 4028877"/>
              <a:gd name="connsiteX8" fmla="*/ 404735 w 6625653"/>
              <a:gd name="connsiteY8" fmla="*/ 202074 h 4028877"/>
              <a:gd name="connsiteX0" fmla="*/ 404735 w 6625653"/>
              <a:gd name="connsiteY0" fmla="*/ 202074 h 4182256"/>
              <a:gd name="connsiteX1" fmla="*/ 2848133 w 6625653"/>
              <a:gd name="connsiteY1" fmla="*/ 284813 h 4182256"/>
              <a:gd name="connsiteX2" fmla="*/ 5291529 w 6625653"/>
              <a:gd name="connsiteY2" fmla="*/ 0 h 4182256"/>
              <a:gd name="connsiteX3" fmla="*/ 6625653 w 6625653"/>
              <a:gd name="connsiteY3" fmla="*/ 202074 h 4182256"/>
              <a:gd name="connsiteX4" fmla="*/ 6445772 w 6625653"/>
              <a:gd name="connsiteY4" fmla="*/ 2098623 h 4182256"/>
              <a:gd name="connsiteX5" fmla="*/ 6625653 w 6625653"/>
              <a:gd name="connsiteY5" fmla="*/ 4028877 h 4182256"/>
              <a:gd name="connsiteX6" fmla="*/ 3072985 w 6625653"/>
              <a:gd name="connsiteY6" fmla="*/ 4182256 h 4182256"/>
              <a:gd name="connsiteX7" fmla="*/ 404735 w 6625653"/>
              <a:gd name="connsiteY7" fmla="*/ 4028877 h 4182256"/>
              <a:gd name="connsiteX8" fmla="*/ 0 w 6625653"/>
              <a:gd name="connsiteY8" fmla="*/ 2263515 h 4182256"/>
              <a:gd name="connsiteX9" fmla="*/ 404735 w 6625653"/>
              <a:gd name="connsiteY9" fmla="*/ 202074 h 418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653" h="4182256">
                <a:moveTo>
                  <a:pt x="404735" y="202074"/>
                </a:moveTo>
                <a:cubicBezTo>
                  <a:pt x="1214204" y="194677"/>
                  <a:pt x="2038664" y="292210"/>
                  <a:pt x="2848133" y="284813"/>
                </a:cubicBezTo>
                <a:cubicBezTo>
                  <a:pt x="3667595" y="259829"/>
                  <a:pt x="4472067" y="24984"/>
                  <a:pt x="5291529" y="0"/>
                </a:cubicBezTo>
                <a:lnTo>
                  <a:pt x="6625653" y="202074"/>
                </a:lnTo>
                <a:cubicBezTo>
                  <a:pt x="6625653" y="809273"/>
                  <a:pt x="6445772" y="1491424"/>
                  <a:pt x="6445772" y="2098623"/>
                </a:cubicBezTo>
                <a:lnTo>
                  <a:pt x="6625653" y="4028877"/>
                </a:lnTo>
                <a:cubicBezTo>
                  <a:pt x="5436434" y="4030036"/>
                  <a:pt x="4262204" y="4181097"/>
                  <a:pt x="3072985" y="4182256"/>
                </a:cubicBezTo>
                <a:lnTo>
                  <a:pt x="404735" y="4028877"/>
                </a:lnTo>
                <a:cubicBezTo>
                  <a:pt x="404735" y="3440423"/>
                  <a:pt x="0" y="2851969"/>
                  <a:pt x="0" y="2263515"/>
                </a:cubicBezTo>
                <a:lnTo>
                  <a:pt x="404735" y="202074"/>
                </a:lnTo>
                <a:close/>
              </a:path>
            </a:pathLst>
          </a:custGeom>
          <a:solidFill>
            <a:schemeClr val="accent2">
              <a:lumMod val="20000"/>
              <a:lumOff val="80000"/>
              <a:alpha val="1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solidFill>
                  <a:srgbClr val="000000"/>
                </a:solidFill>
                <a:latin typeface="Times New Roman" panose="02020603050405020304" pitchFamily="18" charset="0"/>
                <a:ea typeface="Times New Roman" panose="02020603050405020304" pitchFamily="18" charset="0"/>
              </a:rPr>
              <a:t>Qua lời nói</a:t>
            </a:r>
            <a:r>
              <a:rPr lang="de-DE" sz="3200" dirty="0" smtClean="0">
                <a:solidFill>
                  <a:srgbClr val="000000"/>
                </a:solidFill>
                <a:latin typeface="Times New Roman" panose="02020603050405020304" pitchFamily="18" charset="0"/>
                <a:ea typeface="Times New Roman" panose="02020603050405020304" pitchFamily="18" charset="0"/>
              </a:rPr>
              <a:t>, cách </a:t>
            </a:r>
            <a:r>
              <a:rPr lang="de-DE" sz="3200" dirty="0">
                <a:solidFill>
                  <a:srgbClr val="000000"/>
                </a:solidFill>
                <a:latin typeface="Times New Roman" panose="02020603050405020304" pitchFamily="18" charset="0"/>
                <a:ea typeface="Times New Roman" panose="02020603050405020304" pitchFamily="18" charset="0"/>
              </a:rPr>
              <a:t>cư xử, dáng vẻ, ông Hai hiện lên là người dân hiền lành, bộc trực, thẳng thắn, giàu tình </a:t>
            </a:r>
            <a:r>
              <a:rPr lang="de-DE" sz="3200" dirty="0" smtClean="0">
                <a:solidFill>
                  <a:srgbClr val="000000"/>
                </a:solidFill>
                <a:latin typeface="Times New Roman" panose="02020603050405020304" pitchFamily="18" charset="0"/>
                <a:ea typeface="Times New Roman" panose="02020603050405020304" pitchFamily="18" charset="0"/>
              </a:rPr>
              <a:t>cảm</a:t>
            </a:r>
          </a:p>
        </p:txBody>
      </p:sp>
    </p:spTree>
    <p:extLst>
      <p:ext uri="{BB962C8B-B14F-4D97-AF65-F5344CB8AC3E}">
        <p14:creationId xmlns:p14="http://schemas.microsoft.com/office/powerpoint/2010/main" val="4453804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xmlns="" id="{1C378644-D2C0-C5C5-DD3B-24A85E6B7F65}"/>
              </a:ext>
            </a:extLst>
          </p:cNvPr>
          <p:cNvSpPr txBox="1"/>
          <p:nvPr/>
        </p:nvSpPr>
        <p:spPr>
          <a:xfrm>
            <a:off x="4986" y="988525"/>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EEF7CF79-4B76-6472-6869-4322C53BF923}"/>
              </a:ext>
            </a:extLst>
          </p:cNvPr>
          <p:cNvSpPr txBox="1"/>
          <p:nvPr/>
        </p:nvSpPr>
        <p:spPr>
          <a:xfrm>
            <a:off x="215777" y="221043"/>
            <a:ext cx="5018696"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9" name="TextBox 5">
            <a:extLst>
              <a:ext uri="{FF2B5EF4-FFF2-40B4-BE49-F238E27FC236}">
                <a16:creationId xmlns:a16="http://schemas.microsoft.com/office/drawing/2014/main" xmlns="" id="{D9FA6CF0-727B-DE13-C65D-B30E26173F92}"/>
              </a:ext>
            </a:extLst>
          </p:cNvPr>
          <p:cNvSpPr txBox="1"/>
          <p:nvPr/>
        </p:nvSpPr>
        <p:spPr>
          <a:xfrm>
            <a:off x="468398" y="1558379"/>
            <a:ext cx="3521891" cy="523220"/>
          </a:xfrm>
          <a:prstGeom prst="rect">
            <a:avLst/>
          </a:prstGeom>
          <a:noFill/>
        </p:spPr>
        <p:txBody>
          <a:bodyPr wrap="square">
            <a:spAutoFit/>
          </a:bodyPr>
          <a:lstStyle/>
          <a:p>
            <a:pPr marL="0" marR="0" algn="just">
              <a:spcBef>
                <a:spcPts val="600"/>
              </a:spcBef>
              <a:spcAft>
                <a:spcPts val="0"/>
              </a:spcAft>
            </a:pPr>
            <a:r>
              <a:rPr lang="de-DE" sz="2800" b="1" dirty="0">
                <a:solidFill>
                  <a:srgbClr val="008000"/>
                </a:solidFill>
                <a:latin typeface="Times New Roman" panose="02020603050405020304" pitchFamily="18" charset="0"/>
                <a:ea typeface="Times New Roman" panose="02020603050405020304" pitchFamily="18" charset="0"/>
              </a:rPr>
              <a:t>c. Nhân vật An</a:t>
            </a:r>
            <a:endParaRPr lang="en-US" sz="2800" dirty="0">
              <a:solidFill>
                <a:srgbClr val="008000"/>
              </a:solidFill>
              <a:effectLst/>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xmlns="" id="{3EE77E8C-A77B-EA58-6FDC-60C577009A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312" y="2220686"/>
            <a:ext cx="6505598" cy="4637314"/>
          </a:xfrm>
          <a:prstGeom prst="rect">
            <a:avLst/>
          </a:prstGeom>
        </p:spPr>
      </p:pic>
      <p:sp>
        <p:nvSpPr>
          <p:cNvPr id="10" name="Lưu đồ: Chuẩn bị 9">
            <a:extLst>
              <a:ext uri="{FF2B5EF4-FFF2-40B4-BE49-F238E27FC236}">
                <a16:creationId xmlns:a16="http://schemas.microsoft.com/office/drawing/2014/main" xmlns="" id="{2C4DCF4C-097B-31ED-B263-36A68E0731D9}"/>
              </a:ext>
            </a:extLst>
          </p:cNvPr>
          <p:cNvSpPr/>
          <p:nvPr/>
        </p:nvSpPr>
        <p:spPr>
          <a:xfrm>
            <a:off x="4076700" y="3349336"/>
            <a:ext cx="3890688" cy="1791404"/>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nghe</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nói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chuyện</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1" name="Lưu đồ: Chuẩn bị 10">
            <a:extLst>
              <a:ext uri="{FF2B5EF4-FFF2-40B4-BE49-F238E27FC236}">
                <a16:creationId xmlns:a16="http://schemas.microsoft.com/office/drawing/2014/main" xmlns="" id="{CB5ADC1B-1936-421E-20F8-538504502C17}"/>
              </a:ext>
            </a:extLst>
          </p:cNvPr>
          <p:cNvSpPr/>
          <p:nvPr/>
        </p:nvSpPr>
        <p:spPr>
          <a:xfrm>
            <a:off x="4072211" y="1537398"/>
            <a:ext cx="3895177" cy="1024381"/>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tabLst>
                <a:tab pos="1386840" algn="l"/>
              </a:tabLst>
            </a:pP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gặp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Lưu đồ: Chuẩn bị 12">
            <a:extLst>
              <a:ext uri="{FF2B5EF4-FFF2-40B4-BE49-F238E27FC236}">
                <a16:creationId xmlns:a16="http://schemas.microsoft.com/office/drawing/2014/main" xmlns="" id="{C5E03A9E-A599-4B9A-B82E-C77AAF229E80}"/>
              </a:ext>
            </a:extLst>
          </p:cNvPr>
          <p:cNvSpPr/>
          <p:nvPr/>
        </p:nvSpPr>
        <p:spPr>
          <a:xfrm>
            <a:off x="8053800" y="3341912"/>
            <a:ext cx="3890688" cy="1791405"/>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xem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chú</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Võ</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Tòng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tẩm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độc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vào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tên</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Lưu đồ: Chuẩn bị 13">
            <a:extLst>
              <a:ext uri="{FF2B5EF4-FFF2-40B4-BE49-F238E27FC236}">
                <a16:creationId xmlns:a16="http://schemas.microsoft.com/office/drawing/2014/main" xmlns="" id="{54492AC3-7C1B-F5E6-0C8B-08EEE45E98E5}"/>
              </a:ext>
            </a:extLst>
          </p:cNvPr>
          <p:cNvSpPr/>
          <p:nvPr/>
        </p:nvSpPr>
        <p:spPr>
          <a:xfrm>
            <a:off x="6408737" y="5355327"/>
            <a:ext cx="3281148" cy="1288086"/>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effectLst/>
                <a:latin typeface="Times New Roman" panose="02020603050405020304" pitchFamily="18" charset="0"/>
                <a:ea typeface="Times New Roman" panose="02020603050405020304" pitchFamily="18" charset="0"/>
              </a:rPr>
              <a:t>Khi </a:t>
            </a:r>
            <a:r>
              <a:rPr lang="en-US" sz="2800" b="1" dirty="0" err="1">
                <a:solidFill>
                  <a:schemeClr val="bg1"/>
                </a:solidFill>
                <a:effectLst/>
                <a:latin typeface="Times New Roman" panose="02020603050405020304" pitchFamily="18" charset="0"/>
                <a:ea typeface="Times New Roman" panose="02020603050405020304" pitchFamily="18" charset="0"/>
              </a:rPr>
              <a:t>ra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về</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15" name="Lưu đồ: Chuẩn bị 14">
            <a:extLst>
              <a:ext uri="{FF2B5EF4-FFF2-40B4-BE49-F238E27FC236}">
                <a16:creationId xmlns:a16="http://schemas.microsoft.com/office/drawing/2014/main" xmlns="" id="{EB5FF406-697E-F198-8E94-224BC501CDC8}"/>
              </a:ext>
            </a:extLst>
          </p:cNvPr>
          <p:cNvSpPr/>
          <p:nvPr/>
        </p:nvSpPr>
        <p:spPr>
          <a:xfrm>
            <a:off x="8049311" y="1537398"/>
            <a:ext cx="3895177" cy="1024381"/>
          </a:xfrm>
          <a:prstGeom prst="flowChartPreparation">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800" b="1" dirty="0">
                <a:solidFill>
                  <a:schemeClr val="bg1"/>
                </a:solidFill>
                <a:effectLst/>
                <a:latin typeface="Times New Roman" panose="02020603050405020304" pitchFamily="18" charset="0"/>
                <a:ea typeface="Times New Roman" panose="02020603050405020304" pitchFamily="18" charset="0"/>
              </a:rPr>
              <a:t>Con </a:t>
            </a:r>
            <a:r>
              <a:rPr lang="en-US" sz="2800" b="1" dirty="0" err="1">
                <a:solidFill>
                  <a:schemeClr val="bg1"/>
                </a:solidFill>
                <a:effectLst/>
                <a:latin typeface="Times New Roman" panose="02020603050405020304" pitchFamily="18" charset="0"/>
                <a:ea typeface="Times New Roman" panose="02020603050405020304" pitchFamily="18" charset="0"/>
              </a:rPr>
              <a:t>vượn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bạc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má</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lại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kêu</a:t>
            </a:r>
            <a:endParaRPr lang="en-US" sz="28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829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ame 7"/>
          <p:cNvSpPr/>
          <p:nvPr/>
        </p:nvSpPr>
        <p:spPr>
          <a:xfrm>
            <a:off x="228600" y="835818"/>
            <a:ext cx="11672888" cy="5732069"/>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445045"/>
            <a:ext cx="3878825" cy="345030"/>
          </a:xfrm>
          <a:prstGeom prst="rect">
            <a:avLst/>
          </a:prstGeom>
        </p:spPr>
      </p:pic>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9" name="Oval 28"/>
          <p:cNvSpPr/>
          <p:nvPr/>
        </p:nvSpPr>
        <p:spPr>
          <a:xfrm>
            <a:off x="584770" y="1681710"/>
            <a:ext cx="6302154" cy="3948803"/>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Oval 17"/>
          <p:cNvSpPr/>
          <p:nvPr/>
        </p:nvSpPr>
        <p:spPr>
          <a:xfrm>
            <a:off x="5944555" y="2395073"/>
            <a:ext cx="5574345" cy="3752888"/>
          </a:xfrm>
          <a:prstGeom prst="ellipse">
            <a:avLst/>
          </a:prstGeom>
          <a:solidFill>
            <a:schemeClr val="bg2">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defRPr/>
            </a:pPr>
            <a:endParaRPr lang="en-US" sz="3200"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Freeform 23"/>
          <p:cNvSpPr/>
          <p:nvPr/>
        </p:nvSpPr>
        <p:spPr>
          <a:xfrm>
            <a:off x="6961351" y="5752746"/>
            <a:ext cx="12278" cy="2385"/>
          </a:xfrm>
          <a:custGeom>
            <a:avLst/>
            <a:gdLst>
              <a:gd name="connsiteX0" fmla="*/ 10914 w 12278"/>
              <a:gd name="connsiteY0" fmla="*/ 280 h 2385"/>
              <a:gd name="connsiteX1" fmla="*/ 0 w 12278"/>
              <a:gd name="connsiteY1" fmla="*/ 2385 h 2385"/>
              <a:gd name="connsiteX2" fmla="*/ 8773 w 12278"/>
              <a:gd name="connsiteY2" fmla="*/ 667 h 2385"/>
              <a:gd name="connsiteX3" fmla="*/ 10914 w 12278"/>
              <a:gd name="connsiteY3" fmla="*/ 280 h 2385"/>
            </a:gdLst>
            <a:ahLst/>
            <a:cxnLst>
              <a:cxn ang="0">
                <a:pos x="connsiteX0" y="connsiteY0"/>
              </a:cxn>
              <a:cxn ang="0">
                <a:pos x="connsiteX1" y="connsiteY1"/>
              </a:cxn>
              <a:cxn ang="0">
                <a:pos x="connsiteX2" y="connsiteY2"/>
              </a:cxn>
              <a:cxn ang="0">
                <a:pos x="connsiteX3" y="connsiteY3"/>
              </a:cxn>
            </a:cxnLst>
            <a:rect l="l" t="t" r="r" b="b"/>
            <a:pathLst>
              <a:path w="12278" h="2385">
                <a:moveTo>
                  <a:pt x="10914" y="280"/>
                </a:moveTo>
                <a:lnTo>
                  <a:pt x="0" y="2385"/>
                </a:lnTo>
                <a:lnTo>
                  <a:pt x="8773" y="667"/>
                </a:lnTo>
                <a:cubicBezTo>
                  <a:pt x="12953" y="-144"/>
                  <a:pt x="13029" y="-141"/>
                  <a:pt x="10914" y="280"/>
                </a:cubicBezTo>
                <a:close/>
              </a:path>
            </a:pathLst>
          </a:cu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TextBox 31"/>
          <p:cNvSpPr txBox="1"/>
          <p:nvPr/>
        </p:nvSpPr>
        <p:spPr>
          <a:xfrm>
            <a:off x="768032" y="5479997"/>
            <a:ext cx="3275256" cy="523220"/>
          </a:xfrm>
          <a:prstGeom prst="rect">
            <a:avLst/>
          </a:prstGeom>
          <a:noFill/>
        </p:spPr>
        <p:txBody>
          <a:bodyPr wrap="none" rtlCol="0">
            <a:spAutoFit/>
          </a:bodyPr>
          <a:lstStyle/>
          <a:p>
            <a:pPr>
              <a:defRPr/>
            </a:pPr>
            <a:r>
              <a:rPr lang="en-US" sz="2800" dirty="0" smtClean="0">
                <a:solidFill>
                  <a:prstClr val="black"/>
                </a:solidFill>
                <a:latin typeface="Times New Roman" panose="02020603050405020304" pitchFamily="18" charset="0"/>
                <a:cs typeface="Times New Roman" panose="02020603050405020304" pitchFamily="18" charset="0"/>
              </a:rPr>
              <a:t>(</a:t>
            </a:r>
            <a:r>
              <a:rPr lang="en-US" sz="2800" dirty="0" err="1" smtClean="0">
                <a:solidFill>
                  <a:prstClr val="black"/>
                </a:solidFill>
                <a:latin typeface="Times New Roman" panose="02020603050405020304" pitchFamily="18" charset="0"/>
                <a:cs typeface="Times New Roman" panose="02020603050405020304" pitchFamily="18" charset="0"/>
              </a:rPr>
              <a:t>Hình</a:t>
            </a:r>
            <a:r>
              <a:rPr lang="en-US" sz="2800" dirty="0" smtClean="0">
                <a:solidFill>
                  <a:prstClr val="black"/>
                </a:solidFill>
                <a:latin typeface="Times New Roman" panose="02020603050405020304" pitchFamily="18" charset="0"/>
                <a:cs typeface="Times New Roman" panose="02020603050405020304" pitchFamily="18" charset="0"/>
              </a:rPr>
              <a:t> </a:t>
            </a:r>
            <a:r>
              <a:rPr lang="en-US" sz="2800" dirty="0" err="1" smtClean="0">
                <a:solidFill>
                  <a:prstClr val="black"/>
                </a:solidFill>
                <a:latin typeface="Times New Roman" panose="02020603050405020304" pitchFamily="18" charset="0"/>
                <a:cs typeface="Times New Roman" panose="02020603050405020304" pitchFamily="18" charset="0"/>
              </a:rPr>
              <a:t>ảnh</a:t>
            </a:r>
            <a:r>
              <a:rPr lang="en-US" sz="2800" dirty="0" smtClean="0">
                <a:solidFill>
                  <a:prstClr val="black"/>
                </a:solidFill>
                <a:latin typeface="Times New Roman" panose="02020603050405020304" pitchFamily="18" charset="0"/>
                <a:cs typeface="Times New Roman" panose="02020603050405020304" pitchFamily="18" charset="0"/>
              </a:rPr>
              <a:t> minh </a:t>
            </a:r>
            <a:r>
              <a:rPr lang="en-US" sz="2800" dirty="0" err="1" smtClean="0">
                <a:solidFill>
                  <a:prstClr val="black"/>
                </a:solidFill>
                <a:latin typeface="Times New Roman" panose="02020603050405020304" pitchFamily="18" charset="0"/>
                <a:cs typeface="Times New Roman" panose="02020603050405020304" pitchFamily="18" charset="0"/>
              </a:rPr>
              <a:t>hoạ</a:t>
            </a:r>
            <a:r>
              <a:rPr lang="en-US" sz="2800" dirty="0" smtClean="0">
                <a:solidFill>
                  <a:prstClr val="black"/>
                </a:solidFill>
                <a:latin typeface="Times New Roman" panose="02020603050405020304" pitchFamily="18" charset="0"/>
                <a:cs typeface="Times New Roman" panose="02020603050405020304" pitchFamily="18" charset="0"/>
              </a:rPr>
              <a:t>)</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nvPicPr>
        <p:blipFill>
          <a:blip r:embed="rId5"/>
          <a:srcRect t="-4900" r="-22653" b="-5903"/>
          <a:stretch>
            <a:fillRect/>
          </a:stretch>
        </p:blipFill>
        <p:spPr>
          <a:xfrm>
            <a:off x="388943" y="2203390"/>
            <a:ext cx="5111859" cy="3039265"/>
          </a:xfrm>
          <a:custGeom>
            <a:avLst/>
            <a:gdLst>
              <a:gd name="connsiteX0" fmla="*/ 3626223 w 5111859"/>
              <a:gd name="connsiteY0" fmla="*/ 1322831 h 3210290"/>
              <a:gd name="connsiteX1" fmla="*/ 3628326 w 5111859"/>
              <a:gd name="connsiteY1" fmla="*/ 1323490 h 3210290"/>
              <a:gd name="connsiteX2" fmla="*/ 3626812 w 5111859"/>
              <a:gd name="connsiteY2" fmla="*/ 1324507 h 3210290"/>
              <a:gd name="connsiteX3" fmla="*/ 3837958 w 5111859"/>
              <a:gd name="connsiteY3" fmla="*/ 141967 h 3210290"/>
              <a:gd name="connsiteX4" fmla="*/ 3845893 w 5111859"/>
              <a:gd name="connsiteY4" fmla="*/ 141967 h 3210290"/>
              <a:gd name="connsiteX5" fmla="*/ 3837958 w 5111859"/>
              <a:gd name="connsiteY5" fmla="*/ 149902 h 3210290"/>
              <a:gd name="connsiteX6" fmla="*/ 0 w 5111859"/>
              <a:gd name="connsiteY6" fmla="*/ 141967 h 3210290"/>
              <a:gd name="connsiteX7" fmla="*/ 3831021 w 5111859"/>
              <a:gd name="connsiteY7" fmla="*/ 141967 h 3210290"/>
              <a:gd name="connsiteX8" fmla="*/ 3807977 w 5111859"/>
              <a:gd name="connsiteY8" fmla="*/ 314794 h 3210290"/>
              <a:gd name="connsiteX9" fmla="*/ 3792987 w 5111859"/>
              <a:gd name="connsiteY9" fmla="*/ 404735 h 3210290"/>
              <a:gd name="connsiteX10" fmla="*/ 3763007 w 5111859"/>
              <a:gd name="connsiteY10" fmla="*/ 464695 h 3210290"/>
              <a:gd name="connsiteX11" fmla="*/ 3733026 w 5111859"/>
              <a:gd name="connsiteY11" fmla="*/ 554636 h 3210290"/>
              <a:gd name="connsiteX12" fmla="*/ 3703046 w 5111859"/>
              <a:gd name="connsiteY12" fmla="*/ 644577 h 3210290"/>
              <a:gd name="connsiteX13" fmla="*/ 3688056 w 5111859"/>
              <a:gd name="connsiteY13" fmla="*/ 689548 h 3210290"/>
              <a:gd name="connsiteX14" fmla="*/ 3658076 w 5111859"/>
              <a:gd name="connsiteY14" fmla="*/ 734518 h 3210290"/>
              <a:gd name="connsiteX15" fmla="*/ 3628095 w 5111859"/>
              <a:gd name="connsiteY15" fmla="*/ 944381 h 3210290"/>
              <a:gd name="connsiteX16" fmla="*/ 3624850 w 5111859"/>
              <a:gd name="connsiteY16" fmla="*/ 1318926 h 3210290"/>
              <a:gd name="connsiteX17" fmla="*/ 3626223 w 5111859"/>
              <a:gd name="connsiteY17" fmla="*/ 1322831 h 3210290"/>
              <a:gd name="connsiteX18" fmla="*/ 3623805 w 5111859"/>
              <a:gd name="connsiteY18" fmla="*/ 1322074 h 3210290"/>
              <a:gd name="connsiteX19" fmla="*/ 3583125 w 5111859"/>
              <a:gd name="connsiteY19" fmla="*/ 1394086 h 3210290"/>
              <a:gd name="connsiteX20" fmla="*/ 3538154 w 5111859"/>
              <a:gd name="connsiteY20" fmla="*/ 1469036 h 3210290"/>
              <a:gd name="connsiteX21" fmla="*/ 3523164 w 5111859"/>
              <a:gd name="connsiteY21" fmla="*/ 1588958 h 3210290"/>
              <a:gd name="connsiteX22" fmla="*/ 3508174 w 5111859"/>
              <a:gd name="connsiteY22" fmla="*/ 1648918 h 3210290"/>
              <a:gd name="connsiteX23" fmla="*/ 3493184 w 5111859"/>
              <a:gd name="connsiteY23" fmla="*/ 1768840 h 3210290"/>
              <a:gd name="connsiteX24" fmla="*/ 3508174 w 5111859"/>
              <a:gd name="connsiteY24" fmla="*/ 2083633 h 3210290"/>
              <a:gd name="connsiteX25" fmla="*/ 3538154 w 5111859"/>
              <a:gd name="connsiteY25" fmla="*/ 2143594 h 3210290"/>
              <a:gd name="connsiteX26" fmla="*/ 3583125 w 5111859"/>
              <a:gd name="connsiteY26" fmla="*/ 2233535 h 3210290"/>
              <a:gd name="connsiteX27" fmla="*/ 3598115 w 5111859"/>
              <a:gd name="connsiteY27" fmla="*/ 2338466 h 3210290"/>
              <a:gd name="connsiteX28" fmla="*/ 3613105 w 5111859"/>
              <a:gd name="connsiteY28" fmla="*/ 2398426 h 3210290"/>
              <a:gd name="connsiteX29" fmla="*/ 3658076 w 5111859"/>
              <a:gd name="connsiteY29" fmla="*/ 2413417 h 3210290"/>
              <a:gd name="connsiteX30" fmla="*/ 3673066 w 5111859"/>
              <a:gd name="connsiteY30" fmla="*/ 2473377 h 3210290"/>
              <a:gd name="connsiteX31" fmla="*/ 3688056 w 5111859"/>
              <a:gd name="connsiteY31" fmla="*/ 2518348 h 3210290"/>
              <a:gd name="connsiteX32" fmla="*/ 3718036 w 5111859"/>
              <a:gd name="connsiteY32" fmla="*/ 2668249 h 3210290"/>
              <a:gd name="connsiteX33" fmla="*/ 3733026 w 5111859"/>
              <a:gd name="connsiteY33" fmla="*/ 2728210 h 3210290"/>
              <a:gd name="connsiteX34" fmla="*/ 3763007 w 5111859"/>
              <a:gd name="connsiteY34" fmla="*/ 2818151 h 3210290"/>
              <a:gd name="connsiteX35" fmla="*/ 3777997 w 5111859"/>
              <a:gd name="connsiteY35" fmla="*/ 2908092 h 3210290"/>
              <a:gd name="connsiteX36" fmla="*/ 3810730 w 5111859"/>
              <a:gd name="connsiteY36" fmla="*/ 3024652 h 3210290"/>
              <a:gd name="connsiteX37" fmla="*/ 3816093 w 5111859"/>
              <a:gd name="connsiteY37" fmla="*/ 3039265 h 3210290"/>
              <a:gd name="connsiteX38" fmla="*/ 0 w 5111859"/>
              <a:gd name="connsiteY38" fmla="*/ 3039265 h 3210290"/>
              <a:gd name="connsiteX39" fmla="*/ 3837958 w 5111859"/>
              <a:gd name="connsiteY39" fmla="*/ 89941 h 3210290"/>
              <a:gd name="connsiteX40" fmla="*/ 3837958 w 5111859"/>
              <a:gd name="connsiteY40" fmla="*/ 141967 h 3210290"/>
              <a:gd name="connsiteX41" fmla="*/ 3831021 w 5111859"/>
              <a:gd name="connsiteY41" fmla="*/ 141967 h 3210290"/>
              <a:gd name="connsiteX42" fmla="*/ 4317643 w 5111859"/>
              <a:gd name="connsiteY42" fmla="*/ 0 h 3210290"/>
              <a:gd name="connsiteX43" fmla="*/ 4362613 w 5111859"/>
              <a:gd name="connsiteY43" fmla="*/ 14990 h 3210290"/>
              <a:gd name="connsiteX44" fmla="*/ 4512515 w 5111859"/>
              <a:gd name="connsiteY44" fmla="*/ 104931 h 3210290"/>
              <a:gd name="connsiteX45" fmla="*/ 4542495 w 5111859"/>
              <a:gd name="connsiteY45" fmla="*/ 134912 h 3210290"/>
              <a:gd name="connsiteX46" fmla="*/ 4572476 w 5111859"/>
              <a:gd name="connsiteY46" fmla="*/ 389745 h 3210290"/>
              <a:gd name="connsiteX47" fmla="*/ 4617446 w 5111859"/>
              <a:gd name="connsiteY47" fmla="*/ 704538 h 3210290"/>
              <a:gd name="connsiteX48" fmla="*/ 4647426 w 5111859"/>
              <a:gd name="connsiteY48" fmla="*/ 809469 h 3210290"/>
              <a:gd name="connsiteX49" fmla="*/ 4707387 w 5111859"/>
              <a:gd name="connsiteY49" fmla="*/ 1034322 h 3210290"/>
              <a:gd name="connsiteX50" fmla="*/ 4722377 w 5111859"/>
              <a:gd name="connsiteY50" fmla="*/ 1229194 h 3210290"/>
              <a:gd name="connsiteX51" fmla="*/ 4752358 w 5111859"/>
              <a:gd name="connsiteY51" fmla="*/ 1379095 h 3210290"/>
              <a:gd name="connsiteX52" fmla="*/ 4797328 w 5111859"/>
              <a:gd name="connsiteY52" fmla="*/ 1573967 h 3210290"/>
              <a:gd name="connsiteX53" fmla="*/ 4827308 w 5111859"/>
              <a:gd name="connsiteY53" fmla="*/ 1648918 h 3210290"/>
              <a:gd name="connsiteX54" fmla="*/ 4842298 w 5111859"/>
              <a:gd name="connsiteY54" fmla="*/ 1798820 h 3210290"/>
              <a:gd name="connsiteX55" fmla="*/ 4917249 w 5111859"/>
              <a:gd name="connsiteY55" fmla="*/ 2008682 h 3210290"/>
              <a:gd name="connsiteX56" fmla="*/ 5007190 w 5111859"/>
              <a:gd name="connsiteY56" fmla="*/ 2293495 h 3210290"/>
              <a:gd name="connsiteX57" fmla="*/ 5052161 w 5111859"/>
              <a:gd name="connsiteY57" fmla="*/ 2398426 h 3210290"/>
              <a:gd name="connsiteX58" fmla="*/ 5082141 w 5111859"/>
              <a:gd name="connsiteY58" fmla="*/ 2803161 h 3210290"/>
              <a:gd name="connsiteX59" fmla="*/ 5052161 w 5111859"/>
              <a:gd name="connsiteY59" fmla="*/ 2848131 h 3210290"/>
              <a:gd name="connsiteX60" fmla="*/ 4962220 w 5111859"/>
              <a:gd name="connsiteY60" fmla="*/ 2923082 h 3210290"/>
              <a:gd name="connsiteX61" fmla="*/ 4917249 w 5111859"/>
              <a:gd name="connsiteY61" fmla="*/ 2968053 h 3210290"/>
              <a:gd name="connsiteX62" fmla="*/ 4572476 w 5111859"/>
              <a:gd name="connsiteY62" fmla="*/ 3013023 h 3210290"/>
              <a:gd name="connsiteX63" fmla="*/ 4467544 w 5111859"/>
              <a:gd name="connsiteY63" fmla="*/ 3057994 h 3210290"/>
              <a:gd name="connsiteX64" fmla="*/ 4377603 w 5111859"/>
              <a:gd name="connsiteY64" fmla="*/ 3087974 h 3210290"/>
              <a:gd name="connsiteX65" fmla="*/ 4302653 w 5111859"/>
              <a:gd name="connsiteY65" fmla="*/ 3117954 h 3210290"/>
              <a:gd name="connsiteX66" fmla="*/ 4197721 w 5111859"/>
              <a:gd name="connsiteY66" fmla="*/ 3177915 h 3210290"/>
              <a:gd name="connsiteX67" fmla="*/ 3942889 w 5111859"/>
              <a:gd name="connsiteY67" fmla="*/ 3162925 h 3210290"/>
              <a:gd name="connsiteX68" fmla="*/ 3852948 w 5111859"/>
              <a:gd name="connsiteY68" fmla="*/ 3132945 h 3210290"/>
              <a:gd name="connsiteX69" fmla="*/ 3822967 w 5111859"/>
              <a:gd name="connsiteY69" fmla="*/ 3057994 h 3210290"/>
              <a:gd name="connsiteX70" fmla="*/ 3816093 w 5111859"/>
              <a:gd name="connsiteY70" fmla="*/ 3039265 h 3210290"/>
              <a:gd name="connsiteX71" fmla="*/ 4167741 w 5111859"/>
              <a:gd name="connsiteY71" fmla="*/ 3039265 h 3210290"/>
              <a:gd name="connsiteX72" fmla="*/ 4167741 w 5111859"/>
              <a:gd name="connsiteY72" fmla="*/ 141967 h 3210290"/>
              <a:gd name="connsiteX73" fmla="*/ 3845893 w 5111859"/>
              <a:gd name="connsiteY73" fmla="*/ 141967 h 3210290"/>
              <a:gd name="connsiteX74" fmla="*/ 3848147 w 5111859"/>
              <a:gd name="connsiteY74" fmla="*/ 139713 h 3210290"/>
              <a:gd name="connsiteX75" fmla="*/ 3882928 w 5111859"/>
              <a:gd name="connsiteY75" fmla="*/ 104931 h 3210290"/>
              <a:gd name="connsiteX76" fmla="*/ 3897918 w 5111859"/>
              <a:gd name="connsiteY76" fmla="*/ 59961 h 3210290"/>
              <a:gd name="connsiteX77" fmla="*/ 3987859 w 5111859"/>
              <a:gd name="connsiteY77" fmla="*/ 44971 h 3210290"/>
              <a:gd name="connsiteX78" fmla="*/ 4032830 w 5111859"/>
              <a:gd name="connsiteY78" fmla="*/ 14990 h 3210290"/>
              <a:gd name="connsiteX79" fmla="*/ 4317643 w 5111859"/>
              <a:gd name="connsiteY79" fmla="*/ 0 h 3210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5111859" h="3210290">
                <a:moveTo>
                  <a:pt x="3626223" y="1322831"/>
                </a:moveTo>
                <a:lnTo>
                  <a:pt x="3628326" y="1323490"/>
                </a:lnTo>
                <a:cubicBezTo>
                  <a:pt x="3628639" y="1324952"/>
                  <a:pt x="3627946" y="1326347"/>
                  <a:pt x="3626812" y="1324507"/>
                </a:cubicBezTo>
                <a:close/>
                <a:moveTo>
                  <a:pt x="3837958" y="141967"/>
                </a:moveTo>
                <a:lnTo>
                  <a:pt x="3845893" y="141967"/>
                </a:lnTo>
                <a:lnTo>
                  <a:pt x="3837958" y="149902"/>
                </a:lnTo>
                <a:close/>
                <a:moveTo>
                  <a:pt x="0" y="141967"/>
                </a:moveTo>
                <a:lnTo>
                  <a:pt x="3831021" y="141967"/>
                </a:lnTo>
                <a:lnTo>
                  <a:pt x="3807977" y="314794"/>
                </a:lnTo>
                <a:cubicBezTo>
                  <a:pt x="3803679" y="344882"/>
                  <a:pt x="3801721" y="375623"/>
                  <a:pt x="3792987" y="404735"/>
                </a:cubicBezTo>
                <a:cubicBezTo>
                  <a:pt x="3786566" y="426138"/>
                  <a:pt x="3771306" y="443947"/>
                  <a:pt x="3763007" y="464695"/>
                </a:cubicBezTo>
                <a:cubicBezTo>
                  <a:pt x="3751270" y="494037"/>
                  <a:pt x="3743020" y="524656"/>
                  <a:pt x="3733026" y="554636"/>
                </a:cubicBezTo>
                <a:lnTo>
                  <a:pt x="3703046" y="644577"/>
                </a:lnTo>
                <a:cubicBezTo>
                  <a:pt x="3698049" y="659567"/>
                  <a:pt x="3696821" y="676401"/>
                  <a:pt x="3688056" y="689548"/>
                </a:cubicBezTo>
                <a:lnTo>
                  <a:pt x="3658076" y="734518"/>
                </a:lnTo>
                <a:cubicBezTo>
                  <a:pt x="3634900" y="827218"/>
                  <a:pt x="3635398" y="812925"/>
                  <a:pt x="3628095" y="944381"/>
                </a:cubicBezTo>
                <a:cubicBezTo>
                  <a:pt x="3612848" y="1218826"/>
                  <a:pt x="3619827" y="1298393"/>
                  <a:pt x="3624850" y="1318926"/>
                </a:cubicBezTo>
                <a:lnTo>
                  <a:pt x="3626223" y="1322831"/>
                </a:lnTo>
                <a:lnTo>
                  <a:pt x="3623805" y="1322074"/>
                </a:lnTo>
                <a:cubicBezTo>
                  <a:pt x="3618028" y="1325221"/>
                  <a:pt x="3605972" y="1340776"/>
                  <a:pt x="3583125" y="1394086"/>
                </a:cubicBezTo>
                <a:cubicBezTo>
                  <a:pt x="3553937" y="1462192"/>
                  <a:pt x="3588010" y="1419182"/>
                  <a:pt x="3538154" y="1469036"/>
                </a:cubicBezTo>
                <a:cubicBezTo>
                  <a:pt x="3533157" y="1509010"/>
                  <a:pt x="3529787" y="1549221"/>
                  <a:pt x="3523164" y="1588958"/>
                </a:cubicBezTo>
                <a:cubicBezTo>
                  <a:pt x="3519777" y="1609279"/>
                  <a:pt x="3511561" y="1628597"/>
                  <a:pt x="3508174" y="1648918"/>
                </a:cubicBezTo>
                <a:cubicBezTo>
                  <a:pt x="3501551" y="1688655"/>
                  <a:pt x="3498181" y="1728866"/>
                  <a:pt x="3493184" y="1768840"/>
                </a:cubicBezTo>
                <a:cubicBezTo>
                  <a:pt x="3498181" y="1873771"/>
                  <a:pt x="3495658" y="1979331"/>
                  <a:pt x="3508174" y="2083633"/>
                </a:cubicBezTo>
                <a:cubicBezTo>
                  <a:pt x="3510836" y="2105820"/>
                  <a:pt x="3529352" y="2123055"/>
                  <a:pt x="3538154" y="2143594"/>
                </a:cubicBezTo>
                <a:cubicBezTo>
                  <a:pt x="3575390" y="2230478"/>
                  <a:pt x="3525511" y="2147114"/>
                  <a:pt x="3583125" y="2233535"/>
                </a:cubicBezTo>
                <a:cubicBezTo>
                  <a:pt x="3588122" y="2268512"/>
                  <a:pt x="3591795" y="2303704"/>
                  <a:pt x="3598115" y="2338466"/>
                </a:cubicBezTo>
                <a:cubicBezTo>
                  <a:pt x="3601800" y="2358735"/>
                  <a:pt x="3600235" y="2382339"/>
                  <a:pt x="3613105" y="2398426"/>
                </a:cubicBezTo>
                <a:cubicBezTo>
                  <a:pt x="3622976" y="2410765"/>
                  <a:pt x="3643086" y="2408420"/>
                  <a:pt x="3658076" y="2413417"/>
                </a:cubicBezTo>
                <a:cubicBezTo>
                  <a:pt x="3663073" y="2433404"/>
                  <a:pt x="3667406" y="2453568"/>
                  <a:pt x="3673066" y="2473377"/>
                </a:cubicBezTo>
                <a:cubicBezTo>
                  <a:pt x="3677407" y="2488570"/>
                  <a:pt x="3684503" y="2502951"/>
                  <a:pt x="3688056" y="2518348"/>
                </a:cubicBezTo>
                <a:cubicBezTo>
                  <a:pt x="3699514" y="2568000"/>
                  <a:pt x="3705677" y="2618814"/>
                  <a:pt x="3718036" y="2668249"/>
                </a:cubicBezTo>
                <a:cubicBezTo>
                  <a:pt x="3723033" y="2688236"/>
                  <a:pt x="3727106" y="2708477"/>
                  <a:pt x="3733026" y="2728210"/>
                </a:cubicBezTo>
                <a:cubicBezTo>
                  <a:pt x="3742107" y="2758479"/>
                  <a:pt x="3763007" y="2818151"/>
                  <a:pt x="3763007" y="2818151"/>
                </a:cubicBezTo>
                <a:cubicBezTo>
                  <a:pt x="3768004" y="2848131"/>
                  <a:pt x="3772036" y="2878288"/>
                  <a:pt x="3777997" y="2908092"/>
                </a:cubicBezTo>
                <a:cubicBezTo>
                  <a:pt x="3784623" y="2941220"/>
                  <a:pt x="3798002" y="2987467"/>
                  <a:pt x="3810730" y="3024652"/>
                </a:cubicBezTo>
                <a:lnTo>
                  <a:pt x="3816093" y="3039265"/>
                </a:lnTo>
                <a:lnTo>
                  <a:pt x="0" y="3039265"/>
                </a:lnTo>
                <a:close/>
                <a:moveTo>
                  <a:pt x="3837958" y="89941"/>
                </a:moveTo>
                <a:lnTo>
                  <a:pt x="3837958" y="141967"/>
                </a:lnTo>
                <a:lnTo>
                  <a:pt x="3831021" y="141967"/>
                </a:lnTo>
                <a:close/>
                <a:moveTo>
                  <a:pt x="4317643" y="0"/>
                </a:moveTo>
                <a:cubicBezTo>
                  <a:pt x="4332633" y="4997"/>
                  <a:pt x="4348090" y="8766"/>
                  <a:pt x="4362613" y="14990"/>
                </a:cubicBezTo>
                <a:cubicBezTo>
                  <a:pt x="4416861" y="38239"/>
                  <a:pt x="4465157" y="69413"/>
                  <a:pt x="4512515" y="104931"/>
                </a:cubicBezTo>
                <a:cubicBezTo>
                  <a:pt x="4523821" y="113411"/>
                  <a:pt x="4537533" y="121679"/>
                  <a:pt x="4542495" y="134912"/>
                </a:cubicBezTo>
                <a:cubicBezTo>
                  <a:pt x="4556964" y="173496"/>
                  <a:pt x="4572155" y="386694"/>
                  <a:pt x="4572476" y="389745"/>
                </a:cubicBezTo>
                <a:cubicBezTo>
                  <a:pt x="4584048" y="499676"/>
                  <a:pt x="4600216" y="592540"/>
                  <a:pt x="4617446" y="704538"/>
                </a:cubicBezTo>
                <a:cubicBezTo>
                  <a:pt x="4642561" y="779883"/>
                  <a:pt x="4623897" y="720058"/>
                  <a:pt x="4647426" y="809469"/>
                </a:cubicBezTo>
                <a:cubicBezTo>
                  <a:pt x="4667167" y="884485"/>
                  <a:pt x="4693751" y="957960"/>
                  <a:pt x="4707387" y="1034322"/>
                </a:cubicBezTo>
                <a:cubicBezTo>
                  <a:pt x="4718840" y="1098457"/>
                  <a:pt x="4717380" y="1164237"/>
                  <a:pt x="4722377" y="1229194"/>
                </a:cubicBezTo>
                <a:cubicBezTo>
                  <a:pt x="4722377" y="1229194"/>
                  <a:pt x="4741533" y="1329301"/>
                  <a:pt x="4752358" y="1379095"/>
                </a:cubicBezTo>
                <a:cubicBezTo>
                  <a:pt x="4766520" y="1444238"/>
                  <a:pt x="4779486" y="1509735"/>
                  <a:pt x="4797328" y="1573967"/>
                </a:cubicBezTo>
                <a:cubicBezTo>
                  <a:pt x="4804530" y="1599894"/>
                  <a:pt x="4822031" y="1622532"/>
                  <a:pt x="4827308" y="1648918"/>
                </a:cubicBezTo>
                <a:cubicBezTo>
                  <a:pt x="4837156" y="1698159"/>
                  <a:pt x="4837301" y="1748853"/>
                  <a:pt x="4842298" y="1798820"/>
                </a:cubicBezTo>
                <a:cubicBezTo>
                  <a:pt x="4880409" y="1951259"/>
                  <a:pt x="4853852" y="1881887"/>
                  <a:pt x="4917249" y="2008682"/>
                </a:cubicBezTo>
                <a:cubicBezTo>
                  <a:pt x="4961773" y="2097730"/>
                  <a:pt x="4974623" y="2199413"/>
                  <a:pt x="5007190" y="2293495"/>
                </a:cubicBezTo>
                <a:cubicBezTo>
                  <a:pt x="5019638" y="2329455"/>
                  <a:pt x="5044930" y="2361065"/>
                  <a:pt x="5052161" y="2398426"/>
                </a:cubicBezTo>
                <a:cubicBezTo>
                  <a:pt x="5115373" y="2725022"/>
                  <a:pt x="5133219" y="2649924"/>
                  <a:pt x="5082141" y="2803161"/>
                </a:cubicBezTo>
                <a:cubicBezTo>
                  <a:pt x="5072148" y="2818151"/>
                  <a:pt x="5063415" y="2834063"/>
                  <a:pt x="5052161" y="2848131"/>
                </a:cubicBezTo>
                <a:cubicBezTo>
                  <a:pt x="5023839" y="2883533"/>
                  <a:pt x="4999325" y="2891277"/>
                  <a:pt x="4962220" y="2923082"/>
                </a:cubicBezTo>
                <a:cubicBezTo>
                  <a:pt x="4946124" y="2936878"/>
                  <a:pt x="4932239" y="2953063"/>
                  <a:pt x="4917249" y="2968053"/>
                </a:cubicBezTo>
                <a:cubicBezTo>
                  <a:pt x="4802325" y="2983043"/>
                  <a:pt x="4687026" y="2995400"/>
                  <a:pt x="4572476" y="3013023"/>
                </a:cubicBezTo>
                <a:cubicBezTo>
                  <a:pt x="4540614" y="3017925"/>
                  <a:pt x="4493118" y="3045207"/>
                  <a:pt x="4467544" y="3057994"/>
                </a:cubicBezTo>
                <a:cubicBezTo>
                  <a:pt x="4439278" y="3072127"/>
                  <a:pt x="4407302" y="3077174"/>
                  <a:pt x="4377603" y="3087974"/>
                </a:cubicBezTo>
                <a:cubicBezTo>
                  <a:pt x="4352315" y="3097170"/>
                  <a:pt x="4326720" y="3105920"/>
                  <a:pt x="4302653" y="3117954"/>
                </a:cubicBezTo>
                <a:cubicBezTo>
                  <a:pt x="4266621" y="3135970"/>
                  <a:pt x="4236911" y="3168584"/>
                  <a:pt x="4197721" y="3177915"/>
                </a:cubicBezTo>
                <a:cubicBezTo>
                  <a:pt x="4011858" y="3222168"/>
                  <a:pt x="4035431" y="3224620"/>
                  <a:pt x="3942889" y="3162925"/>
                </a:cubicBezTo>
                <a:cubicBezTo>
                  <a:pt x="3942889" y="3162925"/>
                  <a:pt x="3876731" y="3153755"/>
                  <a:pt x="3852948" y="3132945"/>
                </a:cubicBezTo>
                <a:cubicBezTo>
                  <a:pt x="3832697" y="3115226"/>
                  <a:pt x="3832961" y="3082978"/>
                  <a:pt x="3822967" y="3057994"/>
                </a:cubicBezTo>
                <a:lnTo>
                  <a:pt x="3816093" y="3039265"/>
                </a:lnTo>
                <a:lnTo>
                  <a:pt x="4167741" y="3039265"/>
                </a:lnTo>
                <a:lnTo>
                  <a:pt x="4167741" y="141967"/>
                </a:lnTo>
                <a:lnTo>
                  <a:pt x="3845893" y="141967"/>
                </a:lnTo>
                <a:lnTo>
                  <a:pt x="3848147" y="139713"/>
                </a:lnTo>
                <a:cubicBezTo>
                  <a:pt x="3861848" y="126012"/>
                  <a:pt x="3882927" y="104933"/>
                  <a:pt x="3882928" y="104931"/>
                </a:cubicBezTo>
                <a:cubicBezTo>
                  <a:pt x="3891057" y="91382"/>
                  <a:pt x="3892921" y="74951"/>
                  <a:pt x="3897918" y="59961"/>
                </a:cubicBezTo>
                <a:cubicBezTo>
                  <a:pt x="3927898" y="54964"/>
                  <a:pt x="3959025" y="54582"/>
                  <a:pt x="3987859" y="44971"/>
                </a:cubicBezTo>
                <a:cubicBezTo>
                  <a:pt x="4004951" y="39274"/>
                  <a:pt x="4014979" y="17424"/>
                  <a:pt x="4032830" y="14990"/>
                </a:cubicBezTo>
                <a:cubicBezTo>
                  <a:pt x="4127027" y="2145"/>
                  <a:pt x="4222705" y="4997"/>
                  <a:pt x="4317643" y="0"/>
                </a:cubicBezTo>
                <a:close/>
              </a:path>
            </a:pathLst>
          </a:custGeom>
        </p:spPr>
      </p:pic>
      <p:sp>
        <p:nvSpPr>
          <p:cNvPr id="27" name="Rectangle 26"/>
          <p:cNvSpPr/>
          <p:nvPr/>
        </p:nvSpPr>
        <p:spPr>
          <a:xfrm>
            <a:off x="3832493" y="1750374"/>
            <a:ext cx="6821202" cy="4182256"/>
          </a:xfrm>
          <a:custGeom>
            <a:avLst/>
            <a:gdLst>
              <a:gd name="connsiteX0" fmla="*/ 0 w 6220918"/>
              <a:gd name="connsiteY0" fmla="*/ 0 h 3826803"/>
              <a:gd name="connsiteX1" fmla="*/ 6220918 w 6220918"/>
              <a:gd name="connsiteY1" fmla="*/ 0 h 3826803"/>
              <a:gd name="connsiteX2" fmla="*/ 6220918 w 6220918"/>
              <a:gd name="connsiteY2" fmla="*/ 3826803 h 3826803"/>
              <a:gd name="connsiteX3" fmla="*/ 0 w 6220918"/>
              <a:gd name="connsiteY3" fmla="*/ 3826803 h 3826803"/>
              <a:gd name="connsiteX4" fmla="*/ 0 w 6220918"/>
              <a:gd name="connsiteY4" fmla="*/ 0 h 3826803"/>
              <a:gd name="connsiteX0" fmla="*/ 404735 w 6625653"/>
              <a:gd name="connsiteY0" fmla="*/ 0 h 3826803"/>
              <a:gd name="connsiteX1" fmla="*/ 6625653 w 6625653"/>
              <a:gd name="connsiteY1" fmla="*/ 0 h 3826803"/>
              <a:gd name="connsiteX2" fmla="*/ 6625653 w 6625653"/>
              <a:gd name="connsiteY2" fmla="*/ 3826803 h 3826803"/>
              <a:gd name="connsiteX3" fmla="*/ 404735 w 6625653"/>
              <a:gd name="connsiteY3" fmla="*/ 3826803 h 3826803"/>
              <a:gd name="connsiteX4" fmla="*/ 0 w 6625653"/>
              <a:gd name="connsiteY4" fmla="*/ 2061441 h 3826803"/>
              <a:gd name="connsiteX5" fmla="*/ 404735 w 6625653"/>
              <a:gd name="connsiteY5" fmla="*/ 0 h 3826803"/>
              <a:gd name="connsiteX0" fmla="*/ 404735 w 6625653"/>
              <a:gd name="connsiteY0" fmla="*/ 400 h 3827203"/>
              <a:gd name="connsiteX1" fmla="*/ 2848133 w 6625653"/>
              <a:gd name="connsiteY1" fmla="*/ 83139 h 3827203"/>
              <a:gd name="connsiteX2" fmla="*/ 6625653 w 6625653"/>
              <a:gd name="connsiteY2" fmla="*/ 400 h 3827203"/>
              <a:gd name="connsiteX3" fmla="*/ 6625653 w 6625653"/>
              <a:gd name="connsiteY3" fmla="*/ 3827203 h 3827203"/>
              <a:gd name="connsiteX4" fmla="*/ 404735 w 6625653"/>
              <a:gd name="connsiteY4" fmla="*/ 3827203 h 3827203"/>
              <a:gd name="connsiteX5" fmla="*/ 0 w 6625653"/>
              <a:gd name="connsiteY5" fmla="*/ 2061841 h 3827203"/>
              <a:gd name="connsiteX6" fmla="*/ 404735 w 6625653"/>
              <a:gd name="connsiteY6" fmla="*/ 400 h 3827203"/>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625653 w 6625653"/>
              <a:gd name="connsiteY4" fmla="*/ 4028877 h 4028877"/>
              <a:gd name="connsiteX5" fmla="*/ 404735 w 6625653"/>
              <a:gd name="connsiteY5" fmla="*/ 4028877 h 4028877"/>
              <a:gd name="connsiteX6" fmla="*/ 0 w 6625653"/>
              <a:gd name="connsiteY6" fmla="*/ 2263515 h 4028877"/>
              <a:gd name="connsiteX7" fmla="*/ 404735 w 6625653"/>
              <a:gd name="connsiteY7" fmla="*/ 202074 h 4028877"/>
              <a:gd name="connsiteX0" fmla="*/ 404735 w 6625653"/>
              <a:gd name="connsiteY0" fmla="*/ 202074 h 4028877"/>
              <a:gd name="connsiteX1" fmla="*/ 2848133 w 6625653"/>
              <a:gd name="connsiteY1" fmla="*/ 284813 h 4028877"/>
              <a:gd name="connsiteX2" fmla="*/ 5291529 w 6625653"/>
              <a:gd name="connsiteY2" fmla="*/ 0 h 4028877"/>
              <a:gd name="connsiteX3" fmla="*/ 6625653 w 6625653"/>
              <a:gd name="connsiteY3" fmla="*/ 202074 h 4028877"/>
              <a:gd name="connsiteX4" fmla="*/ 6445772 w 6625653"/>
              <a:gd name="connsiteY4" fmla="*/ 2098623 h 4028877"/>
              <a:gd name="connsiteX5" fmla="*/ 6625653 w 6625653"/>
              <a:gd name="connsiteY5" fmla="*/ 4028877 h 4028877"/>
              <a:gd name="connsiteX6" fmla="*/ 404735 w 6625653"/>
              <a:gd name="connsiteY6" fmla="*/ 4028877 h 4028877"/>
              <a:gd name="connsiteX7" fmla="*/ 0 w 6625653"/>
              <a:gd name="connsiteY7" fmla="*/ 2263515 h 4028877"/>
              <a:gd name="connsiteX8" fmla="*/ 404735 w 6625653"/>
              <a:gd name="connsiteY8" fmla="*/ 202074 h 4028877"/>
              <a:gd name="connsiteX0" fmla="*/ 404735 w 6625653"/>
              <a:gd name="connsiteY0" fmla="*/ 202074 h 4182256"/>
              <a:gd name="connsiteX1" fmla="*/ 2848133 w 6625653"/>
              <a:gd name="connsiteY1" fmla="*/ 284813 h 4182256"/>
              <a:gd name="connsiteX2" fmla="*/ 5291529 w 6625653"/>
              <a:gd name="connsiteY2" fmla="*/ 0 h 4182256"/>
              <a:gd name="connsiteX3" fmla="*/ 6625653 w 6625653"/>
              <a:gd name="connsiteY3" fmla="*/ 202074 h 4182256"/>
              <a:gd name="connsiteX4" fmla="*/ 6445772 w 6625653"/>
              <a:gd name="connsiteY4" fmla="*/ 2098623 h 4182256"/>
              <a:gd name="connsiteX5" fmla="*/ 6625653 w 6625653"/>
              <a:gd name="connsiteY5" fmla="*/ 4028877 h 4182256"/>
              <a:gd name="connsiteX6" fmla="*/ 3072985 w 6625653"/>
              <a:gd name="connsiteY6" fmla="*/ 4182256 h 4182256"/>
              <a:gd name="connsiteX7" fmla="*/ 404735 w 6625653"/>
              <a:gd name="connsiteY7" fmla="*/ 4028877 h 4182256"/>
              <a:gd name="connsiteX8" fmla="*/ 0 w 6625653"/>
              <a:gd name="connsiteY8" fmla="*/ 2263515 h 4182256"/>
              <a:gd name="connsiteX9" fmla="*/ 404735 w 6625653"/>
              <a:gd name="connsiteY9" fmla="*/ 202074 h 418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25653" h="4182256">
                <a:moveTo>
                  <a:pt x="404735" y="202074"/>
                </a:moveTo>
                <a:cubicBezTo>
                  <a:pt x="1214204" y="194677"/>
                  <a:pt x="2038664" y="292210"/>
                  <a:pt x="2848133" y="284813"/>
                </a:cubicBezTo>
                <a:cubicBezTo>
                  <a:pt x="3667595" y="259829"/>
                  <a:pt x="4472067" y="24984"/>
                  <a:pt x="5291529" y="0"/>
                </a:cubicBezTo>
                <a:lnTo>
                  <a:pt x="6625653" y="202074"/>
                </a:lnTo>
                <a:cubicBezTo>
                  <a:pt x="6625653" y="809273"/>
                  <a:pt x="6445772" y="1491424"/>
                  <a:pt x="6445772" y="2098623"/>
                </a:cubicBezTo>
                <a:lnTo>
                  <a:pt x="6625653" y="4028877"/>
                </a:lnTo>
                <a:cubicBezTo>
                  <a:pt x="5436434" y="4030036"/>
                  <a:pt x="4262204" y="4181097"/>
                  <a:pt x="3072985" y="4182256"/>
                </a:cubicBezTo>
                <a:lnTo>
                  <a:pt x="404735" y="4028877"/>
                </a:lnTo>
                <a:cubicBezTo>
                  <a:pt x="404735" y="3440423"/>
                  <a:pt x="0" y="2851969"/>
                  <a:pt x="0" y="2263515"/>
                </a:cubicBezTo>
                <a:lnTo>
                  <a:pt x="404735" y="202074"/>
                </a:lnTo>
                <a:close/>
              </a:path>
            </a:pathLst>
          </a:custGeom>
          <a:solidFill>
            <a:schemeClr val="accent2">
              <a:lumMod val="20000"/>
              <a:lumOff val="80000"/>
              <a:alpha val="16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dirty="0">
              <a:solidFill>
                <a:prstClr val="white"/>
              </a:solidFill>
            </a:endParaRPr>
          </a:p>
        </p:txBody>
      </p:sp>
      <p:sp>
        <p:nvSpPr>
          <p:cNvPr id="4" name="Rectangle 3"/>
          <p:cNvSpPr/>
          <p:nvPr/>
        </p:nvSpPr>
        <p:spPr>
          <a:xfrm>
            <a:off x="616471" y="1266600"/>
            <a:ext cx="2461956" cy="523220"/>
          </a:xfrm>
          <a:prstGeom prst="rect">
            <a:avLst/>
          </a:prstGeom>
        </p:spPr>
        <p:txBody>
          <a:bodyPr wrap="none">
            <a:spAutoFit/>
          </a:bodyPr>
          <a:lstStyle/>
          <a:p>
            <a:pPr algn="just"/>
            <a:r>
              <a:rPr lang="en-US" sz="2800" b="1" dirty="0">
                <a:solidFill>
                  <a:srgbClr val="1402BE"/>
                </a:solidFill>
                <a:latin typeface="Times New Roman" panose="02020603050405020304" pitchFamily="18" charset="0"/>
                <a:ea typeface="Times New Roman" panose="02020603050405020304" pitchFamily="18" charset="0"/>
              </a:rPr>
              <a:t>c. </a:t>
            </a:r>
            <a:r>
              <a:rPr lang="en-US" sz="2800" b="1" dirty="0" err="1">
                <a:solidFill>
                  <a:srgbClr val="1402BE"/>
                </a:solidFill>
                <a:latin typeface="Times New Roman" panose="02020603050405020304" pitchFamily="18" charset="0"/>
                <a:ea typeface="Times New Roman" panose="02020603050405020304" pitchFamily="18" charset="0"/>
              </a:rPr>
              <a:t>Nhân</a:t>
            </a:r>
            <a:r>
              <a:rPr lang="en-US" sz="2800" b="1" dirty="0">
                <a:solidFill>
                  <a:srgbClr val="1402BE"/>
                </a:solidFill>
                <a:latin typeface="Times New Roman" panose="02020603050405020304" pitchFamily="18" charset="0"/>
                <a:ea typeface="Times New Roman" panose="02020603050405020304" pitchFamily="18" charset="0"/>
              </a:rPr>
              <a:t> </a:t>
            </a:r>
            <a:r>
              <a:rPr lang="en-US" sz="2800" b="1" dirty="0" err="1">
                <a:solidFill>
                  <a:srgbClr val="1402BE"/>
                </a:solidFill>
                <a:latin typeface="Times New Roman" panose="02020603050405020304" pitchFamily="18" charset="0"/>
                <a:ea typeface="Times New Roman" panose="02020603050405020304" pitchFamily="18" charset="0"/>
              </a:rPr>
              <a:t>vật</a:t>
            </a:r>
            <a:r>
              <a:rPr lang="en-US" sz="2800" b="1" dirty="0">
                <a:solidFill>
                  <a:srgbClr val="1402BE"/>
                </a:solidFill>
                <a:latin typeface="Times New Roman" panose="02020603050405020304" pitchFamily="18" charset="0"/>
                <a:ea typeface="Times New Roman" panose="02020603050405020304" pitchFamily="18" charset="0"/>
              </a:rPr>
              <a:t> An</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3466298" y="1426748"/>
            <a:ext cx="8124081" cy="3901605"/>
            <a:chOff x="3846073" y="2097189"/>
            <a:chExt cx="8124081" cy="3901605"/>
          </a:xfrm>
        </p:grpSpPr>
        <p:sp>
          <p:nvSpPr>
            <p:cNvPr id="15" name="Freeform 14"/>
            <p:cNvSpPr/>
            <p:nvPr/>
          </p:nvSpPr>
          <p:spPr>
            <a:xfrm>
              <a:off x="7909300" y="3461918"/>
              <a:ext cx="2224013" cy="771971"/>
            </a:xfrm>
            <a:custGeom>
              <a:avLst/>
              <a:gdLst/>
              <a:ahLst/>
              <a:cxnLst/>
              <a:rect l="0" t="0" r="0" b="0"/>
              <a:pathLst>
                <a:path>
                  <a:moveTo>
                    <a:pt x="0" y="0"/>
                  </a:moveTo>
                  <a:lnTo>
                    <a:pt x="0" y="385985"/>
                  </a:lnTo>
                  <a:lnTo>
                    <a:pt x="2224013" y="385985"/>
                  </a:lnTo>
                  <a:lnTo>
                    <a:pt x="2224013" y="77197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5685286" y="3461918"/>
              <a:ext cx="2224013" cy="771971"/>
            </a:xfrm>
            <a:custGeom>
              <a:avLst/>
              <a:gdLst/>
              <a:ahLst/>
              <a:cxnLst/>
              <a:rect l="0" t="0" r="0" b="0"/>
              <a:pathLst>
                <a:path>
                  <a:moveTo>
                    <a:pt x="2224013" y="0"/>
                  </a:moveTo>
                  <a:lnTo>
                    <a:pt x="2224013" y="385985"/>
                  </a:lnTo>
                  <a:lnTo>
                    <a:pt x="0" y="385985"/>
                  </a:lnTo>
                  <a:lnTo>
                    <a:pt x="0" y="771971"/>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5383259" y="2097189"/>
              <a:ext cx="5126020" cy="1363929"/>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smtClean="0">
                  <a:solidFill>
                    <a:prstClr val="white"/>
                  </a:solidFill>
                  <a:latin typeface="Times New Roman" panose="02020603050405020304" pitchFamily="18" charset="0"/>
                  <a:cs typeface="Times New Roman" panose="02020603050405020304" pitchFamily="18" charset="0"/>
                </a:rPr>
                <a:t>Qua </a:t>
              </a:r>
              <a:r>
                <a:rPr lang="en-US" sz="3300" dirty="0" err="1" smtClean="0">
                  <a:solidFill>
                    <a:prstClr val="white"/>
                  </a:solidFill>
                  <a:latin typeface="Times New Roman" panose="02020603050405020304" pitchFamily="18" charset="0"/>
                  <a:cs typeface="Times New Roman" panose="02020603050405020304" pitchFamily="18" charset="0"/>
                </a:rPr>
                <a:t>suy</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nghĩ</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lời</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nói</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thái</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độ</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cho</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thấy</a:t>
              </a:r>
              <a:r>
                <a:rPr lang="en-US" sz="3300" dirty="0" smtClean="0">
                  <a:solidFill>
                    <a:prstClr val="white"/>
                  </a:solidFill>
                  <a:latin typeface="Times New Roman" panose="02020603050405020304" pitchFamily="18" charset="0"/>
                  <a:cs typeface="Times New Roman" panose="02020603050405020304" pitchFamily="18" charset="0"/>
                </a:rPr>
                <a:t> An </a:t>
              </a:r>
              <a:r>
                <a:rPr lang="en-US" sz="3300" dirty="0" err="1" smtClean="0">
                  <a:solidFill>
                    <a:prstClr val="white"/>
                  </a:solidFill>
                  <a:latin typeface="Times New Roman" panose="02020603050405020304" pitchFamily="18" charset="0"/>
                  <a:cs typeface="Times New Roman" panose="02020603050405020304" pitchFamily="18" charset="0"/>
                </a:rPr>
                <a:t>là</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một</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chú</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bé</a:t>
              </a:r>
              <a:r>
                <a:rPr lang="en-US" sz="3300" dirty="0" smtClean="0">
                  <a:solidFill>
                    <a:prstClr val="white"/>
                  </a:solidFill>
                  <a:latin typeface="Times New Roman" panose="02020603050405020304" pitchFamily="18" charset="0"/>
                  <a:cs typeface="Times New Roman" panose="02020603050405020304" pitchFamily="18" charset="0"/>
                </a:rPr>
                <a:t>:</a:t>
              </a:r>
              <a:endParaRPr lang="en-US" sz="3300" dirty="0">
                <a:solidFill>
                  <a:prstClr val="white"/>
                </a:solidFill>
                <a:latin typeface="Times New Roman" panose="02020603050405020304" pitchFamily="18" charset="0"/>
                <a:cs typeface="Times New Roman" panose="02020603050405020304" pitchFamily="18" charset="0"/>
              </a:endParaRPr>
            </a:p>
          </p:txBody>
        </p:sp>
        <p:sp>
          <p:nvSpPr>
            <p:cNvPr id="20" name="Freeform 19"/>
            <p:cNvSpPr/>
            <p:nvPr/>
          </p:nvSpPr>
          <p:spPr>
            <a:xfrm>
              <a:off x="3846073" y="4160767"/>
              <a:ext cx="3976877"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err="1" smtClean="0">
                  <a:solidFill>
                    <a:prstClr val="white"/>
                  </a:solidFill>
                  <a:latin typeface="Times New Roman" panose="02020603050405020304" pitchFamily="18" charset="0"/>
                  <a:cs typeface="Times New Roman" panose="02020603050405020304" pitchFamily="18" charset="0"/>
                </a:rPr>
                <a:t>Biết</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quan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sát</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cảm</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nhận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nhìn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và</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nhận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xét</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được</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về</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chú</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Võ</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Tòng</a:t>
              </a:r>
              <a:r>
                <a:rPr lang="en-US" sz="3300" i="1" dirty="0" smtClean="0">
                  <a:solidFill>
                    <a:prstClr val="white"/>
                  </a:solidFill>
                  <a:latin typeface="Times New Roman" panose="02020603050405020304" pitchFamily="18" charset="0"/>
                  <a:cs typeface="Times New Roman" panose="02020603050405020304" pitchFamily="18" charset="0"/>
                </a:rPr>
                <a:t>.</a:t>
              </a:r>
              <a:endParaRPr lang="en-US" sz="3300" dirty="0">
                <a:solidFill>
                  <a:prstClr val="white"/>
                </a:solidFill>
                <a:latin typeface="Times New Roman" panose="02020603050405020304" pitchFamily="18" charset="0"/>
                <a:cs typeface="Times New Roman" panose="02020603050405020304" pitchFamily="18" charset="0"/>
              </a:endParaRPr>
            </a:p>
          </p:txBody>
        </p:sp>
        <p:sp>
          <p:nvSpPr>
            <p:cNvPr id="21" name="Freeform 20"/>
            <p:cNvSpPr/>
            <p:nvPr/>
          </p:nvSpPr>
          <p:spPr>
            <a:xfrm>
              <a:off x="7946269" y="4160767"/>
              <a:ext cx="4023885" cy="1838027"/>
            </a:xfrm>
            <a:custGeom>
              <a:avLst/>
              <a:gdLst>
                <a:gd name="connsiteX0" fmla="*/ 0 w 3676054"/>
                <a:gd name="connsiteY0" fmla="*/ 0 h 1838027"/>
                <a:gd name="connsiteX1" fmla="*/ 3676054 w 3676054"/>
                <a:gd name="connsiteY1" fmla="*/ 0 h 1838027"/>
                <a:gd name="connsiteX2" fmla="*/ 3676054 w 3676054"/>
                <a:gd name="connsiteY2" fmla="*/ 1838027 h 1838027"/>
                <a:gd name="connsiteX3" fmla="*/ 0 w 3676054"/>
                <a:gd name="connsiteY3" fmla="*/ 1838027 h 1838027"/>
                <a:gd name="connsiteX4" fmla="*/ 0 w 3676054"/>
                <a:gd name="connsiteY4" fmla="*/ 0 h 1838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6054" h="1838027">
                  <a:moveTo>
                    <a:pt x="0" y="0"/>
                  </a:moveTo>
                  <a:lnTo>
                    <a:pt x="3676054" y="0"/>
                  </a:lnTo>
                  <a:lnTo>
                    <a:pt x="3676054" y="1838027"/>
                  </a:lnTo>
                  <a:lnTo>
                    <a:pt x="0" y="183802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0955" tIns="20955" rIns="20955" bIns="20955" numCol="1" spcCol="1270" anchor="ctr" anchorCtr="0">
              <a:noAutofit/>
            </a:bodyPr>
            <a:lstStyle/>
            <a:p>
              <a:pPr algn="ctr" defTabSz="1466850">
                <a:lnSpc>
                  <a:spcPct val="90000"/>
                </a:lnSpc>
                <a:spcBef>
                  <a:spcPct val="0"/>
                </a:spcBef>
                <a:spcAft>
                  <a:spcPct val="35000"/>
                </a:spcAft>
              </a:pPr>
              <a:r>
                <a:rPr lang="en-US" sz="3300" dirty="0" err="1" smtClean="0">
                  <a:solidFill>
                    <a:prstClr val="white"/>
                  </a:solidFill>
                  <a:latin typeface="Times New Roman" panose="02020603050405020304" pitchFamily="18" charset="0"/>
                  <a:cs typeface="Times New Roman" panose="02020603050405020304" pitchFamily="18" charset="0"/>
                </a:rPr>
                <a:t>Gan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dạ</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bị</a:t>
              </a:r>
              <a:r>
                <a:rPr lang="en-US" sz="3300" dirty="0" smtClean="0">
                  <a:solidFill>
                    <a:prstClr val="white"/>
                  </a:solidFill>
                  <a:latin typeface="Times New Roman" panose="02020603050405020304" pitchFamily="18" charset="0"/>
                  <a:cs typeface="Times New Roman" panose="02020603050405020304" pitchFamily="18" charset="0"/>
                </a:rPr>
                <a:t> con </a:t>
              </a:r>
              <a:r>
                <a:rPr lang="en-US" sz="3300" dirty="0" err="1" smtClean="0">
                  <a:solidFill>
                    <a:prstClr val="white"/>
                  </a:solidFill>
                  <a:latin typeface="Times New Roman" panose="02020603050405020304" pitchFamily="18" charset="0"/>
                  <a:cs typeface="Times New Roman" panose="02020603050405020304" pitchFamily="18" charset="0"/>
                </a:rPr>
                <a:t>vượn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bạc</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dọa</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nhưng</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vẫn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không</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sợ</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mà</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đi</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lên</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lều</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của</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chú</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Võ</a:t>
              </a:r>
              <a:r>
                <a:rPr lang="en-US" sz="3300" dirty="0" smtClean="0">
                  <a:solidFill>
                    <a:prstClr val="white"/>
                  </a:solidFill>
                  <a:latin typeface="Times New Roman" panose="02020603050405020304" pitchFamily="18" charset="0"/>
                  <a:cs typeface="Times New Roman" panose="02020603050405020304" pitchFamily="18" charset="0"/>
                </a:rPr>
                <a:t> </a:t>
              </a:r>
              <a:r>
                <a:rPr lang="en-US" sz="3300" dirty="0" err="1" smtClean="0">
                  <a:solidFill>
                    <a:prstClr val="white"/>
                  </a:solidFill>
                  <a:latin typeface="Times New Roman" panose="02020603050405020304" pitchFamily="18" charset="0"/>
                  <a:cs typeface="Times New Roman" panose="02020603050405020304" pitchFamily="18" charset="0"/>
                </a:rPr>
                <a:t>Tòng</a:t>
              </a:r>
              <a:r>
                <a:rPr lang="en-US" sz="3300" i="1" dirty="0" smtClean="0">
                  <a:solidFill>
                    <a:prstClr val="white"/>
                  </a:solidFill>
                  <a:latin typeface="Times New Roman" panose="02020603050405020304" pitchFamily="18" charset="0"/>
                  <a:cs typeface="Times New Roman" panose="02020603050405020304" pitchFamily="18" charset="0"/>
                </a:rPr>
                <a:t>.</a:t>
              </a:r>
              <a:endParaRPr lang="en-US" sz="3300" dirty="0">
                <a:solidFill>
                  <a:prstClr val="white"/>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349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i-Ca-Dat-Phuong-Nam-Dinh-Phuoc">
            <a:hlinkClick r:id="" action="ppaction://media"/>
            <a:extLst>
              <a:ext uri="{FF2B5EF4-FFF2-40B4-BE49-F238E27FC236}">
                <a16:creationId xmlns:a16="http://schemas.microsoft.com/office/drawing/2014/main" xmlns="" id="{21F48040-40B7-4076-9A27-B1E25D8738EA}"/>
              </a:ext>
            </a:extLst>
          </p:cNvPr>
          <p:cNvPicPr>
            <a:picLocks noChangeAspect="1"/>
          </p:cNvPicPr>
          <p:nvPr>
            <a:audioFile r:link="rId1"/>
            <p:extLst>
              <p:ext uri="{DAA4B4D4-6D71-4841-9C94-3DE7FCFB9230}">
                <p14:media xmlns:p14="http://schemas.microsoft.com/office/powerpoint/2010/main" r:embed="rId2">
                  <p14:trim st="5898" end="77860.3125"/>
                </p14:media>
              </p:ext>
            </p:extLst>
          </p:nvPr>
        </p:nvPicPr>
        <p:blipFill>
          <a:blip r:embed="rId6"/>
          <a:stretch>
            <a:fillRect/>
          </a:stretch>
        </p:blipFill>
        <p:spPr>
          <a:xfrm>
            <a:off x="5851525" y="3184525"/>
            <a:ext cx="487363" cy="487363"/>
          </a:xfrm>
          <a:prstGeom prst="rect">
            <a:avLst/>
          </a:prstGeom>
        </p:spPr>
      </p:pic>
      <p:pic>
        <p:nvPicPr>
          <p:cNvPr id="4" name="Video 3">
            <a:hlinkClick r:id="" action="ppaction://media"/>
            <a:extLst>
              <a:ext uri="{FF2B5EF4-FFF2-40B4-BE49-F238E27FC236}">
                <a16:creationId xmlns:a16="http://schemas.microsoft.com/office/drawing/2014/main" xmlns="" id="{61E07BA5-9E84-4C87-A0F6-6C48913CA574}"/>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lum contrast="-20000"/>
          </a:blip>
          <a:srcRect l="1332" t="2365"/>
          <a:stretch/>
        </p:blipFill>
        <p:spPr>
          <a:xfrm>
            <a:off x="0" y="0"/>
            <a:ext cx="12183313" cy="6791325"/>
          </a:xfrm>
          <a:prstGeom prst="rect">
            <a:avLst/>
          </a:prstGeom>
          <a:ln>
            <a:noFill/>
          </a:ln>
          <a:effectLst>
            <a:softEdge rad="112500"/>
          </a:effectLst>
        </p:spPr>
      </p:pic>
    </p:spTree>
    <p:extLst>
      <p:ext uri="{BB962C8B-B14F-4D97-AF65-F5344CB8AC3E}">
        <p14:creationId xmlns:p14="http://schemas.microsoft.com/office/powerpoint/2010/main" val="9521284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par>
                                <p:cTn id="7" presetID="2" presetClass="mediacall" presetSubtype="0" fill="hold" nodeType="withEffect">
                                  <p:stCondLst>
                                    <p:cond delay="0"/>
                                  </p:stCondLst>
                                  <p:childTnLst>
                                    <p:cmd type="call" cmd="togglePause">
                                      <p:cBhvr>
                                        <p:cTn id="8"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fill="hold" display="0">
                  <p:stCondLst>
                    <p:cond delay="indefinite"/>
                  </p:stCondLst>
                </p:cTn>
                <p:tgtEl>
                  <p:spTgt spid="4"/>
                </p:tgtEl>
              </p:cMediaNode>
            </p:video>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B3B782C5-C585-E282-D21F-4F579B2807F8}"/>
              </a:ext>
            </a:extLst>
          </p:cNvPr>
          <p:cNvSpPr txBox="1"/>
          <p:nvPr/>
        </p:nvSpPr>
        <p:spPr>
          <a:xfrm>
            <a:off x="492196" y="1016487"/>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2. Tìm hiểu nhân vật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6B8848D3-B536-8B67-9632-DB0759BDCE2E}"/>
              </a:ext>
            </a:extLst>
          </p:cNvPr>
          <p:cNvSpPr txBox="1"/>
          <p:nvPr/>
        </p:nvSpPr>
        <p:spPr>
          <a:xfrm>
            <a:off x="616141" y="238227"/>
            <a:ext cx="5257479"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7" name="Cuộn: Ngang 6">
            <a:extLst>
              <a:ext uri="{FF2B5EF4-FFF2-40B4-BE49-F238E27FC236}">
                <a16:creationId xmlns:a16="http://schemas.microsoft.com/office/drawing/2014/main" xmlns="" id="{1AD86D57-9C50-15AB-076F-616CCDA0557D}"/>
              </a:ext>
            </a:extLst>
          </p:cNvPr>
          <p:cNvSpPr/>
          <p:nvPr/>
        </p:nvSpPr>
        <p:spPr>
          <a:xfrm>
            <a:off x="1433804" y="1291995"/>
            <a:ext cx="9171992" cy="5327778"/>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0" name="Hình ảnh 9">
            <a:extLst>
              <a:ext uri="{FF2B5EF4-FFF2-40B4-BE49-F238E27FC236}">
                <a16:creationId xmlns:a16="http://schemas.microsoft.com/office/drawing/2014/main" xmlns="" id="{F0025616-7766-25D1-CB1D-871F77006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0354" y="1815862"/>
            <a:ext cx="2455093" cy="2344590"/>
          </a:xfrm>
          <a:prstGeom prst="rect">
            <a:avLst/>
          </a:prstGeom>
        </p:spPr>
      </p:pic>
      <p:sp>
        <p:nvSpPr>
          <p:cNvPr id="8" name="Hộp Văn bản 7">
            <a:extLst>
              <a:ext uri="{FF2B5EF4-FFF2-40B4-BE49-F238E27FC236}">
                <a16:creationId xmlns:a16="http://schemas.microsoft.com/office/drawing/2014/main" xmlns="" id="{A202C4AD-2CB4-08ED-E2B4-BB24EEF6A340}"/>
              </a:ext>
            </a:extLst>
          </p:cNvPr>
          <p:cNvSpPr txBox="1"/>
          <p:nvPr/>
        </p:nvSpPr>
        <p:spPr>
          <a:xfrm>
            <a:off x="2261896" y="2740083"/>
            <a:ext cx="8079532" cy="2677656"/>
          </a:xfrm>
          <a:prstGeom prst="rect">
            <a:avLst/>
          </a:prstGeom>
          <a:solidFill>
            <a:srgbClr val="3DAF4F"/>
          </a:solidFill>
        </p:spPr>
        <p:txBody>
          <a:bodyPr wrap="square">
            <a:spAutoFit/>
          </a:bodyPr>
          <a:lstStyle/>
          <a:p>
            <a:pPr algn="just"/>
            <a:r>
              <a:rPr lang="de-DE" sz="2800" b="1" dirty="0">
                <a:solidFill>
                  <a:schemeClr val="tx1"/>
                </a:solidFill>
                <a:effectLst/>
                <a:latin typeface="Times New Roman" panose="02020603050405020304" pitchFamily="18" charset="0"/>
                <a:ea typeface="Times New Roman" panose="02020603050405020304" pitchFamily="18" charset="0"/>
              </a:rPr>
              <a:t>Tóm lại: </a:t>
            </a:r>
            <a:r>
              <a:rPr lang="de-DE" sz="2800" dirty="0">
                <a:solidFill>
                  <a:schemeClr val="bg1"/>
                </a:solidFill>
                <a:effectLst/>
                <a:latin typeface="Times New Roman" panose="02020603050405020304" pitchFamily="18" charset="0"/>
                <a:ea typeface="Times New Roman" panose="02020603050405020304" pitchFamily="18" charset="0"/>
              </a:rPr>
              <a:t>Qua lời tự kể của các nhân vật và người kể </a:t>
            </a:r>
            <a:r>
              <a:rPr lang="de-DE" sz="2800" dirty="0" smtClean="0">
                <a:solidFill>
                  <a:schemeClr val="bg1"/>
                </a:solidFill>
                <a:effectLst/>
                <a:latin typeface="Times New Roman" panose="02020603050405020304" pitchFamily="18" charset="0"/>
                <a:ea typeface="Times New Roman" panose="02020603050405020304" pitchFamily="18" charset="0"/>
              </a:rPr>
              <a:t>chuyện, </a:t>
            </a:r>
            <a:r>
              <a:rPr lang="de-DE" sz="2800" dirty="0">
                <a:solidFill>
                  <a:schemeClr val="bg1"/>
                </a:solidFill>
                <a:effectLst/>
                <a:latin typeface="Times New Roman" panose="02020603050405020304" pitchFamily="18" charset="0"/>
                <a:ea typeface="Times New Roman" panose="02020603050405020304" pitchFamily="18" charset="0"/>
              </a:rPr>
              <a:t>các nhân vật hiện lên qua dáng vẻ ngoại hình, hành động cử chỉ, ngôn ngữ, suy nghĩ... đều toát lên vẻ đẹp của người Nam Bộ. Đó là người dân hiền lành, giàu lòng yêu nước, nghĩa tình, </a:t>
            </a:r>
            <a:r>
              <a:rPr lang="de-DE" sz="2800" dirty="0" smtClean="0">
                <a:solidFill>
                  <a:schemeClr val="bg1"/>
                </a:solidFill>
                <a:effectLst/>
                <a:latin typeface="Times New Roman" panose="02020603050405020304" pitchFamily="18" charset="0"/>
                <a:ea typeface="Times New Roman" panose="02020603050405020304" pitchFamily="18" charset="0"/>
              </a:rPr>
              <a:t>sống </a:t>
            </a:r>
            <a:r>
              <a:rPr lang="de-DE" sz="2800" dirty="0">
                <a:solidFill>
                  <a:schemeClr val="bg1"/>
                </a:solidFill>
                <a:effectLst/>
                <a:latin typeface="Times New Roman" panose="02020603050405020304" pitchFamily="18" charset="0"/>
                <a:ea typeface="Times New Roman" panose="02020603050405020304" pitchFamily="18" charset="0"/>
              </a:rPr>
              <a:t>hòa hợp giữa thiên nhiên.</a:t>
            </a:r>
            <a:endParaRPr lang="en-US" sz="2800" dirty="0">
              <a:solidFill>
                <a:schemeClr val="bg1"/>
              </a:solidFill>
            </a:endParaRPr>
          </a:p>
        </p:txBody>
      </p:sp>
    </p:spTree>
    <p:extLst>
      <p:ext uri="{BB962C8B-B14F-4D97-AF65-F5344CB8AC3E}">
        <p14:creationId xmlns:p14="http://schemas.microsoft.com/office/powerpoint/2010/main" val="384772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xmlns="" id="{E887C3D6-C37D-7639-128B-98F5A3C676F5}"/>
              </a:ext>
            </a:extLst>
          </p:cNvPr>
          <p:cNvSpPr txBox="1"/>
          <p:nvPr/>
        </p:nvSpPr>
        <p:spPr>
          <a:xfrm>
            <a:off x="1464906" y="230408"/>
            <a:ext cx="9731829" cy="1077218"/>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PHIẾU HỌC TẬP SỐ 4 :  </a:t>
            </a:r>
          </a:p>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TÌM HIỂU DẤU ẤN NAM BỘ TRONG TÁC PHẨM</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xmlns="" id="{9B4DFBFD-3BBF-4F21-2D45-7DD5DDB9F81E}"/>
              </a:ext>
            </a:extLst>
          </p:cNvPr>
          <p:cNvSpPr txBox="1"/>
          <p:nvPr/>
        </p:nvSpPr>
        <p:spPr>
          <a:xfrm>
            <a:off x="139959" y="1381132"/>
            <a:ext cx="11912081" cy="892552"/>
          </a:xfrm>
          <a:prstGeom prst="rect">
            <a:avLst/>
          </a:prstGeom>
          <a:noFill/>
        </p:spPr>
        <p:txBody>
          <a:bodyPr wrap="square">
            <a:spAutoFit/>
          </a:bodyPr>
          <a:lstStyle/>
          <a:p>
            <a:pPr marL="0" marR="0" algn="just">
              <a:spcBef>
                <a:spcPts val="600"/>
              </a:spcBef>
              <a:spcAft>
                <a:spcPts val="0"/>
              </a:spcAft>
            </a:pPr>
            <a:r>
              <a:rPr lang="en-US" sz="2600" b="1" dirty="0" err="1">
                <a:solidFill>
                  <a:srgbClr val="008000"/>
                </a:solidFill>
                <a:effectLst/>
                <a:latin typeface="Times New Roman" panose="02020603050405020304" pitchFamily="18" charset="0"/>
                <a:ea typeface="Times New Roman" panose="02020603050405020304" pitchFamily="18" charset="0"/>
              </a:rPr>
              <a:t>Nhiệm</a:t>
            </a:r>
            <a:r>
              <a:rPr lang="en-US" sz="2600" b="1" dirty="0">
                <a:solidFill>
                  <a:srgbClr val="008000"/>
                </a:solidFill>
                <a:effectLst/>
                <a:latin typeface="Times New Roman" panose="02020603050405020304" pitchFamily="18" charset="0"/>
                <a:ea typeface="Times New Roman" panose="02020603050405020304" pitchFamily="18" charset="0"/>
              </a:rPr>
              <a:t> </a:t>
            </a:r>
            <a:r>
              <a:rPr lang="en-US" sz="2600" b="1" dirty="0" err="1">
                <a:solidFill>
                  <a:srgbClr val="008000"/>
                </a:solidFill>
                <a:effectLst/>
                <a:latin typeface="Times New Roman" panose="02020603050405020304" pitchFamily="18" charset="0"/>
                <a:ea typeface="Times New Roman" panose="02020603050405020304" pitchFamily="18" charset="0"/>
              </a:rPr>
              <a:t>vụ</a:t>
            </a:r>
            <a:r>
              <a:rPr lang="en-US" sz="2600" b="1" dirty="0">
                <a:solidFill>
                  <a:srgbClr val="008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một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yếu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tố</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smtClean="0">
                <a:solidFill>
                  <a:srgbClr val="000000"/>
                </a:solidFill>
                <a:effectLst/>
                <a:latin typeface="Times New Roman" panose="02020603050405020304" pitchFamily="18" charset="0"/>
                <a:ea typeface="Times New Roman" panose="02020603050405020304" pitchFamily="18" charset="0"/>
              </a:rPr>
              <a:t>(</a:t>
            </a:r>
            <a:r>
              <a:rPr lang="en-US" sz="2600" dirty="0" err="1" smtClean="0">
                <a:solidFill>
                  <a:srgbClr val="000000"/>
                </a:solidFill>
                <a:effectLst/>
                <a:latin typeface="Times New Roman" panose="02020603050405020304" pitchFamily="18" charset="0"/>
                <a:ea typeface="Times New Roman" panose="02020603050405020304" pitchFamily="18" charset="0"/>
              </a:rPr>
              <a:t>ngôn</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cảnh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cách</a:t>
            </a:r>
            <a:r>
              <a:rPr lang="en-US" sz="2600" dirty="0">
                <a:solidFill>
                  <a:srgbClr val="000000"/>
                </a:solidFill>
                <a:effectLst/>
                <a:latin typeface="Times New Roman" panose="02020603050405020304" pitchFamily="18" charset="0"/>
                <a:ea typeface="Times New Roman" panose="02020603050405020304" pitchFamily="18" charset="0"/>
              </a:rPr>
              <a:t> con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nếp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sinh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hoạt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văn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bản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thấy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tiểu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thuyết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Đoàn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smtClean="0">
                <a:solidFill>
                  <a:srgbClr val="000000"/>
                </a:solidFill>
                <a:effectLst/>
                <a:latin typeface="Times New Roman" panose="02020603050405020304" pitchFamily="18" charset="0"/>
                <a:ea typeface="Times New Roman" panose="02020603050405020304" pitchFamily="18" charset="0"/>
              </a:rPr>
              <a:t>mang</a:t>
            </a:r>
            <a:r>
              <a:rPr lang="en-US" sz="2600" dirty="0" smtClean="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đậm</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dấu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ấn</a:t>
            </a:r>
            <a:r>
              <a:rPr lang="en-US" sz="2600" dirty="0">
                <a:solidFill>
                  <a:srgbClr val="000000"/>
                </a:solidFill>
                <a:effectLst/>
                <a:latin typeface="Times New Roman" panose="02020603050405020304" pitchFamily="18" charset="0"/>
                <a:ea typeface="Times New Roman" panose="02020603050405020304" pitchFamily="18" charset="0"/>
              </a:rPr>
              <a:t> Nam </a:t>
            </a:r>
            <a:r>
              <a:rPr lang="en-US" sz="2600" dirty="0" err="1">
                <a:solidFill>
                  <a:srgbClr val="000000"/>
                </a:solidFill>
                <a:effectLst/>
                <a:latin typeface="Times New Roman" panose="02020603050405020304" pitchFamily="18" charset="0"/>
                <a:ea typeface="Times New Roman" panose="02020603050405020304" pitchFamily="18" charset="0"/>
              </a:rPr>
              <a:t>Bộ</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graphicFrame>
        <p:nvGraphicFramePr>
          <p:cNvPr id="11" name="Bảng 10">
            <a:extLst>
              <a:ext uri="{FF2B5EF4-FFF2-40B4-BE49-F238E27FC236}">
                <a16:creationId xmlns:a16="http://schemas.microsoft.com/office/drawing/2014/main" xmlns="" id="{1C5DF145-AEBF-18F8-FE9C-64BCF107D5D1}"/>
              </a:ext>
            </a:extLst>
          </p:cNvPr>
          <p:cNvGraphicFramePr>
            <a:graphicFrameLocks noGrp="1"/>
          </p:cNvGraphicFramePr>
          <p:nvPr>
            <p:extLst>
              <p:ext uri="{D42A27DB-BD31-4B8C-83A1-F6EECF244321}">
                <p14:modId xmlns:p14="http://schemas.microsoft.com/office/powerpoint/2010/main" val="4054729094"/>
              </p:ext>
            </p:extLst>
          </p:nvPr>
        </p:nvGraphicFramePr>
        <p:xfrm>
          <a:off x="488301" y="2487273"/>
          <a:ext cx="11215396" cy="4140319"/>
        </p:xfrm>
        <a:graphic>
          <a:graphicData uri="http://schemas.openxmlformats.org/drawingml/2006/table">
            <a:tbl>
              <a:tblPr firstRow="1" firstCol="1" lastRow="1" lastCol="1" bandRow="1" bandCol="1">
                <a:tableStyleId>{5C22544A-7EE6-4342-B048-85BDC9FD1C3A}</a:tableStyleId>
              </a:tblPr>
              <a:tblGrid>
                <a:gridCol w="3526970">
                  <a:extLst>
                    <a:ext uri="{9D8B030D-6E8A-4147-A177-3AD203B41FA5}">
                      <a16:colId xmlns:a16="http://schemas.microsoft.com/office/drawing/2014/main" xmlns="" val="2721613087"/>
                    </a:ext>
                  </a:extLst>
                </a:gridCol>
                <a:gridCol w="7688426">
                  <a:extLst>
                    <a:ext uri="{9D8B030D-6E8A-4147-A177-3AD203B41FA5}">
                      <a16:colId xmlns:a16="http://schemas.microsoft.com/office/drawing/2014/main" xmlns="" val="2783976049"/>
                    </a:ext>
                  </a:extLst>
                </a:gridCol>
              </a:tblGrid>
              <a:tr h="663367">
                <a:tc gridSpan="2">
                  <a:txBody>
                    <a:bodyPr/>
                    <a:lstStyle/>
                    <a:p>
                      <a:pPr marL="0" marR="0" algn="ctr">
                        <a:spcBef>
                          <a:spcPts val="600"/>
                        </a:spcBef>
                        <a:spcAft>
                          <a:spcPts val="0"/>
                        </a:spcAft>
                      </a:pPr>
                      <a:r>
                        <a:rPr lang="en-US" sz="2600" dirty="0">
                          <a:effectLst/>
                          <a:latin typeface="Times New Roman" panose="02020603050405020304" pitchFamily="18" charset="0"/>
                          <a:cs typeface="Times New Roman" panose="02020603050405020304" pitchFamily="18" charset="0"/>
                        </a:rPr>
                        <a:t>DẤU ẤN NAM BỘ THỂ HIỆN TRONG TÁC PHẨM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hMerge="1">
                  <a:txBody>
                    <a:bodyPr/>
                    <a:lstStyle/>
                    <a:p>
                      <a:endParaRPr lang="en-US"/>
                    </a:p>
                  </a:txBody>
                  <a:tcPr/>
                </a:tc>
                <a:extLst>
                  <a:ext uri="{0D108BD9-81ED-4DB2-BD59-A6C34878D82A}">
                    <a16:rowId xmlns:a16="http://schemas.microsoft.com/office/drawing/2014/main" xmlns="" val="3496871572"/>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1.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Ngôn</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ngữ</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truyện</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05590769"/>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2.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Phong</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cảnh</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00061991"/>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3.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Tính</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cách</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con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người</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85965931"/>
                  </a:ext>
                </a:extLst>
              </a:tr>
              <a:tr h="869238">
                <a:tc>
                  <a:txBody>
                    <a:bodyPr/>
                    <a:lstStyle/>
                    <a:p>
                      <a:pPr marL="0" marR="0" algn="just">
                        <a:spcBef>
                          <a:spcPts val="600"/>
                        </a:spcBef>
                        <a:spcAft>
                          <a:spcPts val="0"/>
                        </a:spcAft>
                      </a:pP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4.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Nếp</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sống</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sinh</a:t>
                      </a:r>
                      <a:r>
                        <a:rPr lang="en-US" sz="260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en-US" sz="2600" dirty="0" err="1">
                          <a:solidFill>
                            <a:schemeClr val="tx1">
                              <a:lumMod val="95000"/>
                              <a:lumOff val="5000"/>
                            </a:schemeClr>
                          </a:solidFill>
                          <a:effectLst/>
                          <a:latin typeface="Times New Roman" panose="02020603050405020304" pitchFamily="18" charset="0"/>
                          <a:cs typeface="Times New Roman" panose="02020603050405020304" pitchFamily="18" charset="0"/>
                        </a:rPr>
                        <a:t>hoạt</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2600" b="0" dirty="0" smtClean="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533" marR="6353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01390417"/>
                  </a:ext>
                </a:extLst>
              </a:tr>
            </a:tbl>
          </a:graphicData>
        </a:graphic>
      </p:graphicFrame>
    </p:spTree>
    <p:extLst>
      <p:ext uri="{BB962C8B-B14F-4D97-AF65-F5344CB8AC3E}">
        <p14:creationId xmlns:p14="http://schemas.microsoft.com/office/powerpoint/2010/main" val="364031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a:extLst>
              <a:ext uri="{FF2B5EF4-FFF2-40B4-BE49-F238E27FC236}">
                <a16:creationId xmlns:a16="http://schemas.microsoft.com/office/drawing/2014/main" xmlns="" id="{13348FB4-6199-2D02-A70C-B46650A59922}"/>
              </a:ext>
            </a:extLst>
          </p:cNvPr>
          <p:cNvSpPr txBox="1"/>
          <p:nvPr/>
        </p:nvSpPr>
        <p:spPr>
          <a:xfrm>
            <a:off x="189104" y="95232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3. Chất Nam Bộ trong tác phẩm</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2B0D2466-B47F-B591-4FBA-C976A5822172}"/>
              </a:ext>
            </a:extLst>
          </p:cNvPr>
          <p:cNvSpPr txBox="1"/>
          <p:nvPr/>
        </p:nvSpPr>
        <p:spPr>
          <a:xfrm>
            <a:off x="355729" y="165059"/>
            <a:ext cx="5345275"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III. Đọc - hiểu văn bản</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7" name="Hộp Văn bản 16">
            <a:extLst>
              <a:ext uri="{FF2B5EF4-FFF2-40B4-BE49-F238E27FC236}">
                <a16:creationId xmlns:a16="http://schemas.microsoft.com/office/drawing/2014/main" xmlns="" id="{E11FE4D8-22EC-948F-9E80-4C8B9D23A641}"/>
              </a:ext>
            </a:extLst>
          </p:cNvPr>
          <p:cNvSpPr txBox="1"/>
          <p:nvPr/>
        </p:nvSpPr>
        <p:spPr>
          <a:xfrm>
            <a:off x="3146291" y="2857463"/>
            <a:ext cx="6277627"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latin typeface="Times New Roman" panose="02020603050405020304" pitchFamily="18" charset="0"/>
                <a:ea typeface="Times New Roman" panose="02020603050405020304" pitchFamily="18" charset="0"/>
              </a:rPr>
              <a:t>G</a:t>
            </a:r>
            <a:r>
              <a:rPr lang="de-DE" sz="2800" dirty="0">
                <a:solidFill>
                  <a:srgbClr val="000000"/>
                </a:solidFill>
                <a:effectLst/>
                <a:latin typeface="Times New Roman" panose="02020603050405020304" pitchFamily="18" charset="0"/>
                <a:ea typeface="Times New Roman" panose="02020603050405020304" pitchFamily="18" charset="0"/>
              </a:rPr>
              <a:t>iản dị đậm sắc thái địa phương Nam Bộ</a:t>
            </a:r>
            <a:endParaRPr lang="en-US" sz="2800" dirty="0">
              <a:effectLst/>
              <a:latin typeface="Times New Roman" panose="02020603050405020304" pitchFamily="18" charset="0"/>
              <a:ea typeface="Times New Roman" panose="02020603050405020304" pitchFamily="18" charset="0"/>
            </a:endParaRPr>
          </a:p>
        </p:txBody>
      </p:sp>
      <p:sp>
        <p:nvSpPr>
          <p:cNvPr id="23" name="Hình tự do: Hình 22">
            <a:extLst>
              <a:ext uri="{FF2B5EF4-FFF2-40B4-BE49-F238E27FC236}">
                <a16:creationId xmlns:a16="http://schemas.microsoft.com/office/drawing/2014/main" xmlns="" id="{141D3DB1-C368-DCD9-A9CC-8C513230A8D7}"/>
              </a:ext>
            </a:extLst>
          </p:cNvPr>
          <p:cNvSpPr/>
          <p:nvPr/>
        </p:nvSpPr>
        <p:spPr>
          <a:xfrm>
            <a:off x="478510" y="1537101"/>
            <a:ext cx="2572597" cy="796757"/>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ộp Văn bản 23">
            <a:extLst>
              <a:ext uri="{FF2B5EF4-FFF2-40B4-BE49-F238E27FC236}">
                <a16:creationId xmlns:a16="http://schemas.microsoft.com/office/drawing/2014/main" xmlns="" id="{3AF3320A-D2E2-AE8F-909D-EE39DE43769F}"/>
              </a:ext>
            </a:extLst>
          </p:cNvPr>
          <p:cNvSpPr txBox="1"/>
          <p:nvPr/>
        </p:nvSpPr>
        <p:spPr>
          <a:xfrm>
            <a:off x="610307" y="1622789"/>
            <a:ext cx="2309006" cy="584775"/>
          </a:xfrm>
          <a:prstGeom prst="rect">
            <a:avLst/>
          </a:prstGeom>
          <a:noFill/>
        </p:spPr>
        <p:txBody>
          <a:bodyPr wrap="square">
            <a:spAutoFit/>
          </a:bodyPr>
          <a:lstStyle/>
          <a:p>
            <a:pPr algn="ctr"/>
            <a:r>
              <a:rPr lang="en-US" sz="3200" b="1" dirty="0" err="1">
                <a:solidFill>
                  <a:srgbClr val="3DAF4F"/>
                </a:solidFill>
                <a:effectLst/>
                <a:latin typeface="Times New Roman" panose="02020603050405020304" pitchFamily="18" charset="0"/>
                <a:ea typeface="Times New Roman" panose="02020603050405020304" pitchFamily="18" charset="0"/>
              </a:rPr>
              <a:t>Ngôn</a:t>
            </a:r>
            <a:r>
              <a:rPr lang="en-US" sz="3200" b="1" dirty="0">
                <a:solidFill>
                  <a:srgbClr val="3DAF4F"/>
                </a:solidFill>
                <a:effectLst/>
                <a:latin typeface="Times New Roman" panose="02020603050405020304" pitchFamily="18" charset="0"/>
                <a:ea typeface="Times New Roman" panose="02020603050405020304" pitchFamily="18" charset="0"/>
              </a:rPr>
              <a:t> </a:t>
            </a:r>
            <a:r>
              <a:rPr lang="en-US" sz="3200" b="1" dirty="0" err="1">
                <a:solidFill>
                  <a:srgbClr val="3DAF4F"/>
                </a:solidFill>
                <a:effectLst/>
                <a:latin typeface="Times New Roman" panose="02020603050405020304" pitchFamily="18" charset="0"/>
                <a:ea typeface="Times New Roman" panose="02020603050405020304" pitchFamily="18" charset="0"/>
              </a:rPr>
              <a:t>ngữ</a:t>
            </a:r>
            <a:endParaRPr lang="en-US" sz="3200" dirty="0">
              <a:solidFill>
                <a:srgbClr val="3DAF4F"/>
              </a:solidFill>
            </a:endParaRPr>
          </a:p>
        </p:txBody>
      </p:sp>
      <p:sp>
        <p:nvSpPr>
          <p:cNvPr id="25" name="Hình tự do: Hình 24">
            <a:extLst>
              <a:ext uri="{FF2B5EF4-FFF2-40B4-BE49-F238E27FC236}">
                <a16:creationId xmlns:a16="http://schemas.microsoft.com/office/drawing/2014/main" xmlns="" id="{D8CA2BC2-AEA9-B8FF-3BD9-54939210A1B5}"/>
              </a:ext>
            </a:extLst>
          </p:cNvPr>
          <p:cNvSpPr/>
          <p:nvPr/>
        </p:nvSpPr>
        <p:spPr>
          <a:xfrm>
            <a:off x="478509" y="2510710"/>
            <a:ext cx="2572596"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Hộp Văn bản 25">
            <a:extLst>
              <a:ext uri="{FF2B5EF4-FFF2-40B4-BE49-F238E27FC236}">
                <a16:creationId xmlns:a16="http://schemas.microsoft.com/office/drawing/2014/main" xmlns="" id="{40894635-45B1-A498-358F-30CD5E1058F9}"/>
              </a:ext>
            </a:extLst>
          </p:cNvPr>
          <p:cNvSpPr txBox="1"/>
          <p:nvPr/>
        </p:nvSpPr>
        <p:spPr>
          <a:xfrm>
            <a:off x="610307" y="2562165"/>
            <a:ext cx="2309006"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Phong cảnh</a:t>
            </a:r>
            <a:r>
              <a:rPr lang="de-DE" sz="3200" dirty="0">
                <a:solidFill>
                  <a:srgbClr val="3DAF4F"/>
                </a:solidFill>
                <a:effectLst/>
                <a:latin typeface="Times New Roman" panose="02020603050405020304" pitchFamily="18" charset="0"/>
                <a:ea typeface="Times New Roman" panose="02020603050405020304" pitchFamily="18" charset="0"/>
              </a:rPr>
              <a:t> t</a:t>
            </a:r>
            <a:r>
              <a:rPr lang="de-DE" sz="3200" b="1" dirty="0">
                <a:solidFill>
                  <a:srgbClr val="3DAF4F"/>
                </a:solidFill>
                <a:effectLst/>
                <a:latin typeface="Times New Roman" panose="02020603050405020304" pitchFamily="18" charset="0"/>
                <a:ea typeface="Times New Roman" panose="02020603050405020304" pitchFamily="18" charset="0"/>
              </a:rPr>
              <a:t>hiên nhiên</a:t>
            </a:r>
            <a:endParaRPr lang="en-US" sz="3200" dirty="0">
              <a:solidFill>
                <a:srgbClr val="3DAF4F"/>
              </a:solidFill>
            </a:endParaRPr>
          </a:p>
        </p:txBody>
      </p:sp>
      <p:sp>
        <p:nvSpPr>
          <p:cNvPr id="30" name="Hộp Văn bản 29">
            <a:extLst>
              <a:ext uri="{FF2B5EF4-FFF2-40B4-BE49-F238E27FC236}">
                <a16:creationId xmlns:a16="http://schemas.microsoft.com/office/drawing/2014/main" xmlns="" id="{925430B6-C969-ED8C-DD2D-911B1A861266}"/>
              </a:ext>
            </a:extLst>
          </p:cNvPr>
          <p:cNvSpPr txBox="1"/>
          <p:nvPr/>
        </p:nvSpPr>
        <p:spPr>
          <a:xfrm>
            <a:off x="3182904" y="1648183"/>
            <a:ext cx="6097554" cy="523220"/>
          </a:xfrm>
          <a:prstGeom prst="rect">
            <a:avLst/>
          </a:prstGeom>
          <a:noFill/>
        </p:spPr>
        <p:txBody>
          <a:bodyPr wrap="square">
            <a:spAutoFit/>
          </a:bodyPr>
          <a:lstStyle/>
          <a:p>
            <a:r>
              <a:rPr lang="de-DE" sz="2800" dirty="0">
                <a:effectLst/>
                <a:latin typeface="Times New Roman" panose="02020603050405020304" pitchFamily="18" charset="0"/>
                <a:ea typeface="Times New Roman" panose="02020603050405020304" pitchFamily="18" charset="0"/>
              </a:rPr>
              <a:t>Đặc trưng của miền sông nước Nam Bộ</a:t>
            </a:r>
            <a:endParaRPr lang="en-US" sz="2800" dirty="0"/>
          </a:p>
        </p:txBody>
      </p:sp>
      <p:sp>
        <p:nvSpPr>
          <p:cNvPr id="31" name="Hình tự do: Hình 30">
            <a:extLst>
              <a:ext uri="{FF2B5EF4-FFF2-40B4-BE49-F238E27FC236}">
                <a16:creationId xmlns:a16="http://schemas.microsoft.com/office/drawing/2014/main" xmlns="" id="{241335F7-4AF8-EC7B-1860-DB7BF37BF6E5}"/>
              </a:ext>
            </a:extLst>
          </p:cNvPr>
          <p:cNvSpPr/>
          <p:nvPr/>
        </p:nvSpPr>
        <p:spPr>
          <a:xfrm>
            <a:off x="478510" y="5277916"/>
            <a:ext cx="2572596"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xmlns="" id="{0264A618-2C7A-E81B-2A8F-70D153F6C974}"/>
              </a:ext>
            </a:extLst>
          </p:cNvPr>
          <p:cNvSpPr/>
          <p:nvPr/>
        </p:nvSpPr>
        <p:spPr>
          <a:xfrm>
            <a:off x="478509" y="3863496"/>
            <a:ext cx="2572597" cy="1175934"/>
          </a:xfrm>
          <a:custGeom>
            <a:avLst/>
            <a:gdLst>
              <a:gd name="connsiteX0" fmla="*/ 429063 w 2309006"/>
              <a:gd name="connsiteY0" fmla="*/ 136148 h 1385596"/>
              <a:gd name="connsiteX1" fmla="*/ 240261 w 2309006"/>
              <a:gd name="connsiteY1" fmla="*/ 324950 h 1385596"/>
              <a:gd name="connsiteX2" fmla="*/ 240261 w 2309006"/>
              <a:gd name="connsiteY2" fmla="*/ 1080160 h 1385596"/>
              <a:gd name="connsiteX3" fmla="*/ 429063 w 2309006"/>
              <a:gd name="connsiteY3" fmla="*/ 1268962 h 1385596"/>
              <a:gd name="connsiteX4" fmla="*/ 1936245 w 2309006"/>
              <a:gd name="connsiteY4" fmla="*/ 1268962 h 1385596"/>
              <a:gd name="connsiteX5" fmla="*/ 2125047 w 2309006"/>
              <a:gd name="connsiteY5" fmla="*/ 1080160 h 1385596"/>
              <a:gd name="connsiteX6" fmla="*/ 2125047 w 2309006"/>
              <a:gd name="connsiteY6" fmla="*/ 324950 h 1385596"/>
              <a:gd name="connsiteX7" fmla="*/ 1936245 w 2309006"/>
              <a:gd name="connsiteY7" fmla="*/ 136148 h 1385596"/>
              <a:gd name="connsiteX8" fmla="*/ 230933 w 2309006"/>
              <a:gd name="connsiteY8" fmla="*/ 0 h 1385596"/>
              <a:gd name="connsiteX9" fmla="*/ 2078073 w 2309006"/>
              <a:gd name="connsiteY9" fmla="*/ 0 h 1385596"/>
              <a:gd name="connsiteX10" fmla="*/ 2309006 w 2309006"/>
              <a:gd name="connsiteY10" fmla="*/ 230933 h 1385596"/>
              <a:gd name="connsiteX11" fmla="*/ 2309006 w 2309006"/>
              <a:gd name="connsiteY11" fmla="*/ 1154663 h 1385596"/>
              <a:gd name="connsiteX12" fmla="*/ 2078073 w 2309006"/>
              <a:gd name="connsiteY12" fmla="*/ 1385596 h 1385596"/>
              <a:gd name="connsiteX13" fmla="*/ 230933 w 2309006"/>
              <a:gd name="connsiteY13" fmla="*/ 1385596 h 1385596"/>
              <a:gd name="connsiteX14" fmla="*/ 0 w 2309006"/>
              <a:gd name="connsiteY14" fmla="*/ 1154663 h 1385596"/>
              <a:gd name="connsiteX15" fmla="*/ 0 w 2309006"/>
              <a:gd name="connsiteY15" fmla="*/ 230933 h 1385596"/>
              <a:gd name="connsiteX16" fmla="*/ 230933 w 2309006"/>
              <a:gd name="connsiteY16" fmla="*/ 0 h 138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9006" h="1385596">
                <a:moveTo>
                  <a:pt x="429063" y="136148"/>
                </a:moveTo>
                <a:cubicBezTo>
                  <a:pt x="324791" y="136148"/>
                  <a:pt x="240261" y="220678"/>
                  <a:pt x="240261" y="324950"/>
                </a:cubicBezTo>
                <a:lnTo>
                  <a:pt x="240261" y="1080160"/>
                </a:lnTo>
                <a:cubicBezTo>
                  <a:pt x="240261" y="1184432"/>
                  <a:pt x="324791" y="1268962"/>
                  <a:pt x="429063" y="1268962"/>
                </a:cubicBezTo>
                <a:lnTo>
                  <a:pt x="1936245" y="1268962"/>
                </a:lnTo>
                <a:cubicBezTo>
                  <a:pt x="2040517" y="1268962"/>
                  <a:pt x="2125047" y="1184432"/>
                  <a:pt x="2125047" y="1080160"/>
                </a:cubicBezTo>
                <a:lnTo>
                  <a:pt x="2125047" y="324950"/>
                </a:lnTo>
                <a:cubicBezTo>
                  <a:pt x="2125047" y="220678"/>
                  <a:pt x="2040517" y="136148"/>
                  <a:pt x="1936245" y="136148"/>
                </a:cubicBezTo>
                <a:close/>
                <a:moveTo>
                  <a:pt x="230933" y="0"/>
                </a:moveTo>
                <a:lnTo>
                  <a:pt x="2078073" y="0"/>
                </a:lnTo>
                <a:cubicBezTo>
                  <a:pt x="2205614" y="0"/>
                  <a:pt x="2309006" y="103392"/>
                  <a:pt x="2309006" y="230933"/>
                </a:cubicBezTo>
                <a:lnTo>
                  <a:pt x="2309006" y="1154663"/>
                </a:lnTo>
                <a:cubicBezTo>
                  <a:pt x="2309006" y="1282204"/>
                  <a:pt x="2205614" y="1385596"/>
                  <a:pt x="2078073" y="1385596"/>
                </a:cubicBezTo>
                <a:lnTo>
                  <a:pt x="230933" y="1385596"/>
                </a:lnTo>
                <a:cubicBezTo>
                  <a:pt x="103392" y="1385596"/>
                  <a:pt x="0" y="1282204"/>
                  <a:pt x="0" y="1154663"/>
                </a:cubicBezTo>
                <a:lnTo>
                  <a:pt x="0" y="230933"/>
                </a:lnTo>
                <a:cubicBezTo>
                  <a:pt x="0" y="103392"/>
                  <a:pt x="103392" y="0"/>
                  <a:pt x="230933" y="0"/>
                </a:cubicBezTo>
                <a:close/>
              </a:path>
            </a:pathLst>
          </a:custGeom>
          <a:solidFill>
            <a:srgbClr val="3DAF4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ộp Văn bản 34">
            <a:extLst>
              <a:ext uri="{FF2B5EF4-FFF2-40B4-BE49-F238E27FC236}">
                <a16:creationId xmlns:a16="http://schemas.microsoft.com/office/drawing/2014/main" xmlns="" id="{59B8C770-C932-FABB-901E-20DB2B006F9D}"/>
              </a:ext>
            </a:extLst>
          </p:cNvPr>
          <p:cNvSpPr txBox="1"/>
          <p:nvPr/>
        </p:nvSpPr>
        <p:spPr>
          <a:xfrm>
            <a:off x="873577" y="3912854"/>
            <a:ext cx="2045736"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Tính cách con người</a:t>
            </a:r>
            <a:endParaRPr lang="en-US" sz="3200" dirty="0">
              <a:solidFill>
                <a:srgbClr val="3DAF4F"/>
              </a:solidFill>
            </a:endParaRPr>
          </a:p>
        </p:txBody>
      </p:sp>
      <p:sp>
        <p:nvSpPr>
          <p:cNvPr id="39" name="Hộp Văn bản 38">
            <a:extLst>
              <a:ext uri="{FF2B5EF4-FFF2-40B4-BE49-F238E27FC236}">
                <a16:creationId xmlns:a16="http://schemas.microsoft.com/office/drawing/2014/main" xmlns="" id="{342055EF-CA33-E9D4-F632-18CB3DF49C10}"/>
              </a:ext>
            </a:extLst>
          </p:cNvPr>
          <p:cNvSpPr txBox="1"/>
          <p:nvPr/>
        </p:nvSpPr>
        <p:spPr>
          <a:xfrm>
            <a:off x="3182904" y="4189853"/>
            <a:ext cx="5465016"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solidFill>
                  <a:srgbClr val="000000"/>
                </a:solidFill>
                <a:effectLst/>
                <a:latin typeface="Times New Roman" panose="02020603050405020304" pitchFamily="18" charset="0"/>
                <a:ea typeface="Times New Roman" panose="02020603050405020304" pitchFamily="18" charset="0"/>
              </a:rPr>
              <a:t>Bộc trực, thẳng thắn, dễ mến</a:t>
            </a:r>
            <a:endParaRPr lang="en-US" sz="2800" dirty="0">
              <a:effectLst/>
              <a:latin typeface="Times New Roman" panose="02020603050405020304" pitchFamily="18" charset="0"/>
              <a:ea typeface="Times New Roman" panose="02020603050405020304" pitchFamily="18" charset="0"/>
            </a:endParaRPr>
          </a:p>
        </p:txBody>
      </p:sp>
      <p:sp>
        <p:nvSpPr>
          <p:cNvPr id="42" name="Hộp Văn bản 41">
            <a:extLst>
              <a:ext uri="{FF2B5EF4-FFF2-40B4-BE49-F238E27FC236}">
                <a16:creationId xmlns:a16="http://schemas.microsoft.com/office/drawing/2014/main" xmlns="" id="{CC129282-3E73-F7DE-31B1-0732F4BB16AA}"/>
              </a:ext>
            </a:extLst>
          </p:cNvPr>
          <p:cNvSpPr txBox="1"/>
          <p:nvPr/>
        </p:nvSpPr>
        <p:spPr>
          <a:xfrm>
            <a:off x="789601" y="5327274"/>
            <a:ext cx="2129712" cy="1077218"/>
          </a:xfrm>
          <a:prstGeom prst="rect">
            <a:avLst/>
          </a:prstGeom>
          <a:noFill/>
        </p:spPr>
        <p:txBody>
          <a:bodyPr wrap="square">
            <a:spAutoFit/>
          </a:bodyPr>
          <a:lstStyle/>
          <a:p>
            <a:pPr algn="ctr"/>
            <a:r>
              <a:rPr lang="de-DE" sz="3200" b="1" dirty="0">
                <a:solidFill>
                  <a:srgbClr val="3DAF4F"/>
                </a:solidFill>
                <a:effectLst/>
                <a:latin typeface="Times New Roman" panose="02020603050405020304" pitchFamily="18" charset="0"/>
                <a:ea typeface="Times New Roman" panose="02020603050405020304" pitchFamily="18" charset="0"/>
              </a:rPr>
              <a:t>Nếp sống</a:t>
            </a:r>
            <a:r>
              <a:rPr lang="de-DE" sz="3200" dirty="0">
                <a:solidFill>
                  <a:srgbClr val="3DAF4F"/>
                </a:solidFill>
                <a:effectLst/>
                <a:latin typeface="Times New Roman" panose="02020603050405020304" pitchFamily="18" charset="0"/>
                <a:ea typeface="Times New Roman" panose="02020603050405020304" pitchFamily="18" charset="0"/>
              </a:rPr>
              <a:t> </a:t>
            </a:r>
            <a:r>
              <a:rPr lang="de-DE" sz="3200" b="1" dirty="0">
                <a:solidFill>
                  <a:srgbClr val="3DAF4F"/>
                </a:solidFill>
                <a:effectLst/>
                <a:latin typeface="Times New Roman" panose="02020603050405020304" pitchFamily="18" charset="0"/>
                <a:ea typeface="Times New Roman" panose="02020603050405020304" pitchFamily="18" charset="0"/>
              </a:rPr>
              <a:t>sinh hoạt</a:t>
            </a:r>
            <a:r>
              <a:rPr lang="de-DE" sz="3200" dirty="0">
                <a:solidFill>
                  <a:srgbClr val="3DAF4F"/>
                </a:solidFill>
                <a:effectLst/>
                <a:latin typeface="Times New Roman" panose="02020603050405020304" pitchFamily="18" charset="0"/>
                <a:ea typeface="Times New Roman" panose="02020603050405020304" pitchFamily="18" charset="0"/>
              </a:rPr>
              <a:t> </a:t>
            </a:r>
            <a:endParaRPr lang="en-US" sz="3200" dirty="0">
              <a:solidFill>
                <a:srgbClr val="3DAF4F"/>
              </a:solidFill>
            </a:endParaRPr>
          </a:p>
        </p:txBody>
      </p:sp>
      <p:sp>
        <p:nvSpPr>
          <p:cNvPr id="45" name="Hộp Văn bản 44">
            <a:extLst>
              <a:ext uri="{FF2B5EF4-FFF2-40B4-BE49-F238E27FC236}">
                <a16:creationId xmlns:a16="http://schemas.microsoft.com/office/drawing/2014/main" xmlns="" id="{EC7A5FA2-857A-72BD-D5B4-64BB65B8FE05}"/>
              </a:ext>
            </a:extLst>
          </p:cNvPr>
          <p:cNvSpPr txBox="1"/>
          <p:nvPr/>
        </p:nvSpPr>
        <p:spPr>
          <a:xfrm>
            <a:off x="3230404" y="5604273"/>
            <a:ext cx="5910492" cy="523220"/>
          </a:xfrm>
          <a:prstGeom prst="rect">
            <a:avLst/>
          </a:prstGeom>
          <a:noFill/>
        </p:spPr>
        <p:txBody>
          <a:bodyPr wrap="square">
            <a:spAutoFit/>
          </a:bodyPr>
          <a:lstStyle/>
          <a:p>
            <a:pPr marL="0" marR="177165" algn="just">
              <a:spcBef>
                <a:spcPts val="0"/>
              </a:spcBef>
              <a:spcAft>
                <a:spcPts val="0"/>
              </a:spcAft>
              <a:tabLst>
                <a:tab pos="0" algn="l"/>
                <a:tab pos="57150" algn="l"/>
              </a:tabLst>
            </a:pPr>
            <a:r>
              <a:rPr lang="de-DE" sz="2800" dirty="0">
                <a:latin typeface="Times New Roman" panose="02020603050405020304" pitchFamily="18" charset="0"/>
                <a:ea typeface="Times New Roman" panose="02020603050405020304" pitchFamily="18" charset="0"/>
              </a:rPr>
              <a:t>M</a:t>
            </a:r>
            <a:r>
              <a:rPr lang="de-DE" sz="2800" dirty="0">
                <a:effectLst/>
                <a:latin typeface="Times New Roman" panose="02020603050405020304" pitchFamily="18" charset="0"/>
                <a:ea typeface="Times New Roman" panose="02020603050405020304" pitchFamily="18" charset="0"/>
              </a:rPr>
              <a:t>ang đậm dấu ấn địa phương Nam Bộ</a:t>
            </a:r>
            <a:endParaRPr lang="en-US" sz="2800" dirty="0">
              <a:effectLst/>
              <a:latin typeface="Times New Roman" panose="02020603050405020304" pitchFamily="18" charset="0"/>
              <a:ea typeface="Times New Roman" panose="02020603050405020304" pitchFamily="18" charset="0"/>
            </a:endParaRPr>
          </a:p>
        </p:txBody>
      </p:sp>
      <p:sp>
        <p:nvSpPr>
          <p:cNvPr id="52" name="Hộp Văn bản 51">
            <a:extLst>
              <a:ext uri="{FF2B5EF4-FFF2-40B4-BE49-F238E27FC236}">
                <a16:creationId xmlns:a16="http://schemas.microsoft.com/office/drawing/2014/main" xmlns="" id="{E37BA5D4-E0B7-2D9F-89D2-78FA8BA32301}"/>
              </a:ext>
            </a:extLst>
          </p:cNvPr>
          <p:cNvSpPr txBox="1"/>
          <p:nvPr/>
        </p:nvSpPr>
        <p:spPr>
          <a:xfrm>
            <a:off x="10088315" y="2358582"/>
            <a:ext cx="1849666" cy="3108543"/>
          </a:xfrm>
          <a:prstGeom prst="rect">
            <a:avLst/>
          </a:prstGeom>
          <a:noFill/>
          <a:ln w="57150">
            <a:solidFill>
              <a:srgbClr val="05D805"/>
            </a:solidFill>
          </a:ln>
        </p:spPr>
        <p:txBody>
          <a:bodyPr wrap="square">
            <a:spAutoFit/>
          </a:bodyPr>
          <a:lstStyle/>
          <a:p>
            <a:pPr marL="0" marR="0" algn="ctr">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rPr>
              <a:t>Tạo ấn tượng chung về con người, mảnh đất </a:t>
            </a:r>
            <a:r>
              <a:rPr lang="de-DE" sz="2800" dirty="0" smtClean="0">
                <a:solidFill>
                  <a:srgbClr val="000000"/>
                </a:solidFill>
                <a:effectLst/>
                <a:latin typeface="Times New Roman" panose="02020603050405020304" pitchFamily="18" charset="0"/>
                <a:ea typeface="Times New Roman" panose="02020603050405020304" pitchFamily="18" charset="0"/>
              </a:rPr>
              <a:t>phương </a:t>
            </a:r>
            <a:r>
              <a:rPr lang="de-DE" sz="2800" dirty="0">
                <a:solidFill>
                  <a:srgbClr val="000000"/>
                </a:solidFill>
                <a:effectLst/>
                <a:latin typeface="Times New Roman" panose="02020603050405020304" pitchFamily="18" charset="0"/>
                <a:ea typeface="Times New Roman" panose="02020603050405020304" pitchFamily="18" charset="0"/>
              </a:rPr>
              <a:t>Nam</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3" name="Đối tượng 52">
            <a:extLst>
              <a:ext uri="{FF2B5EF4-FFF2-40B4-BE49-F238E27FC236}">
                <a16:creationId xmlns:a16="http://schemas.microsoft.com/office/drawing/2014/main" xmlns="" id="{925620B9-32BA-BA35-7BB6-4C4E9EC2359D}"/>
              </a:ext>
            </a:extLst>
          </p:cNvPr>
          <p:cNvGraphicFramePr>
            <a:graphicFrameLocks noChangeAspect="1"/>
          </p:cNvGraphicFramePr>
          <p:nvPr>
            <p:extLst>
              <p:ext uri="{D42A27DB-BD31-4B8C-83A1-F6EECF244321}">
                <p14:modId xmlns:p14="http://schemas.microsoft.com/office/powerpoint/2010/main" val="1797788940"/>
              </p:ext>
            </p:extLst>
          </p:nvPr>
        </p:nvGraphicFramePr>
        <p:xfrm>
          <a:off x="7783521" y="952788"/>
          <a:ext cx="2087394" cy="6021422"/>
        </p:xfrm>
        <a:graphic>
          <a:graphicData uri="http://schemas.openxmlformats.org/presentationml/2006/ole">
            <mc:AlternateContent xmlns:mc="http://schemas.openxmlformats.org/markup-compatibility/2006">
              <mc:Choice xmlns:v="urn:schemas-microsoft-com:vml" Requires="v">
                <p:oleObj spid="_x0000_s2099" name="Equation" r:id="rId3" imgW="177480" imgH="279360" progId="Equation.DSMT4">
                  <p:embed/>
                </p:oleObj>
              </mc:Choice>
              <mc:Fallback>
                <p:oleObj name="Equation" r:id="rId3" imgW="177480" imgH="279360" progId="Equation.DSMT4">
                  <p:embed/>
                  <p:pic>
                    <p:nvPicPr>
                      <p:cNvPr id="53" name="Đối tượng 52">
                        <a:extLst>
                          <a:ext uri="{FF2B5EF4-FFF2-40B4-BE49-F238E27FC236}">
                            <a16:creationId xmlns:a16="http://schemas.microsoft.com/office/drawing/2014/main" xmlns="" id="{925620B9-32BA-BA35-7BB6-4C4E9EC2359D}"/>
                          </a:ext>
                        </a:extLst>
                      </p:cNvPr>
                      <p:cNvPicPr/>
                      <p:nvPr/>
                    </p:nvPicPr>
                    <p:blipFill>
                      <a:blip r:embed="rId4"/>
                      <a:stretch>
                        <a:fillRect/>
                      </a:stretch>
                    </p:blipFill>
                    <p:spPr>
                      <a:xfrm>
                        <a:off x="7783521" y="952788"/>
                        <a:ext cx="2087394" cy="6021422"/>
                      </a:xfrm>
                      <a:prstGeom prst="rect">
                        <a:avLst/>
                      </a:prstGeom>
                    </p:spPr>
                  </p:pic>
                </p:oleObj>
              </mc:Fallback>
            </mc:AlternateContent>
          </a:graphicData>
        </a:graphic>
      </p:graphicFrame>
      <p:sp>
        <p:nvSpPr>
          <p:cNvPr id="54" name="Mũi tên: Phải 53">
            <a:extLst>
              <a:ext uri="{FF2B5EF4-FFF2-40B4-BE49-F238E27FC236}">
                <a16:creationId xmlns:a16="http://schemas.microsoft.com/office/drawing/2014/main" xmlns="" id="{E9E256F6-D476-4E96-E749-65CCF25D8A7A}"/>
              </a:ext>
            </a:extLst>
          </p:cNvPr>
          <p:cNvSpPr/>
          <p:nvPr/>
        </p:nvSpPr>
        <p:spPr>
          <a:xfrm>
            <a:off x="9578398" y="3714655"/>
            <a:ext cx="401217" cy="396396"/>
          </a:xfrm>
          <a:prstGeom prst="rightArrow">
            <a:avLst/>
          </a:prstGeom>
          <a:solidFill>
            <a:srgbClr val="1F75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6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barn(inVertical)">
                                      <p:cBhvr>
                                        <p:cTn id="33" dur="500"/>
                                        <p:tgtEl>
                                          <p:spTgt spid="3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barn(inVertical)">
                                      <p:cBhvr>
                                        <p:cTn id="41" dur="500"/>
                                        <p:tgtEl>
                                          <p:spTgt spid="3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barn(inVertical)">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down)">
                                      <p:cBhvr>
                                        <p:cTn id="59" dur="500"/>
                                        <p:tgtEl>
                                          <p:spTgt spid="53"/>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down)">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down)">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animBg="1"/>
      <p:bldP spid="24" grpId="0"/>
      <p:bldP spid="25" grpId="0" animBg="1"/>
      <p:bldP spid="26" grpId="0"/>
      <p:bldP spid="30" grpId="0"/>
      <p:bldP spid="31" grpId="0" animBg="1"/>
      <p:bldP spid="32" grpId="0" animBg="1"/>
      <p:bldP spid="35" grpId="0"/>
      <p:bldP spid="42" grpId="0"/>
      <p:bldP spid="45" grpId="0"/>
      <p:bldP spid="52" grpId="0" animBg="1"/>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78A11BDF-B2E7-9EEC-506B-CEDEACCA2B61}"/>
              </a:ext>
            </a:extLst>
          </p:cNvPr>
          <p:cNvSpPr txBox="1"/>
          <p:nvPr/>
        </p:nvSpPr>
        <p:spPr>
          <a:xfrm>
            <a:off x="393052" y="1143533"/>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1. Nghệ thuật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1E4436A8-7008-FAC2-A94A-4EDD5FBB94EC}"/>
              </a:ext>
            </a:extLst>
          </p:cNvPr>
          <p:cNvSpPr txBox="1"/>
          <p:nvPr/>
        </p:nvSpPr>
        <p:spPr>
          <a:xfrm>
            <a:off x="393052" y="435647"/>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3848CDFB-15C6-8C41-56C9-1E7460FA8970}"/>
              </a:ext>
            </a:extLst>
          </p:cNvPr>
          <p:cNvSpPr txBox="1"/>
          <p:nvPr/>
        </p:nvSpPr>
        <p:spPr>
          <a:xfrm>
            <a:off x="2514790" y="2288086"/>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Nghệ thuật xây dựng nhân vật: tính cách điển hình trong hoàn cảnh điển hình.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xmlns="" id="{E9016172-BD3E-62F6-E0CB-63E695A10A4C}"/>
              </a:ext>
            </a:extLst>
          </p:cNvPr>
          <p:cNvSpPr txBox="1"/>
          <p:nvPr/>
        </p:nvSpPr>
        <p:spPr>
          <a:xfrm>
            <a:off x="2514790" y="3477355"/>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Sử dụng đa dạng ngôi kể để câu chuyện trở nên gần gũi, chân thực, nhiều chiều.</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xmlns="" id="{5163B280-8752-67C3-4580-103E0638DE47}"/>
              </a:ext>
            </a:extLst>
          </p:cNvPr>
          <p:cNvSpPr txBox="1"/>
          <p:nvPr/>
        </p:nvSpPr>
        <p:spPr>
          <a:xfrm>
            <a:off x="2514790" y="4801001"/>
            <a:ext cx="8474528" cy="954107"/>
          </a:xfrm>
          <a:prstGeom prst="rect">
            <a:avLst/>
          </a:prstGeom>
          <a:solidFill>
            <a:srgbClr val="3DAF4F"/>
          </a:solidFill>
        </p:spPr>
        <p:txBody>
          <a:bodyPr wrap="square">
            <a:spAutoFit/>
          </a:bodyPr>
          <a:lstStyle/>
          <a:p>
            <a:r>
              <a:rPr lang="de-DE" sz="2800" dirty="0">
                <a:solidFill>
                  <a:schemeClr val="bg1"/>
                </a:solidFill>
                <a:effectLst/>
                <a:latin typeface="Times New Roman" panose="02020603050405020304" pitchFamily="18" charset="0"/>
                <a:ea typeface="Times New Roman" panose="02020603050405020304" pitchFamily="18" charset="0"/>
              </a:rPr>
              <a:t>Sử dụng từ ngữ địa phương, tạo sắc thái thân mật, gần gũi, phù hợp với bối cảnh mà tác phẩm miêu tả.</a:t>
            </a:r>
            <a:endParaRPr lang="en-US" sz="2800" dirty="0">
              <a:solidFill>
                <a:schemeClr val="bg1"/>
              </a:solidFill>
            </a:endParaRPr>
          </a:p>
        </p:txBody>
      </p:sp>
      <p:sp>
        <p:nvSpPr>
          <p:cNvPr id="17" name="Cuộn: Ngang 16">
            <a:extLst>
              <a:ext uri="{FF2B5EF4-FFF2-40B4-BE49-F238E27FC236}">
                <a16:creationId xmlns:a16="http://schemas.microsoft.com/office/drawing/2014/main" xmlns="" id="{47F3BCAC-2ED2-9B3D-8B26-EF1A9DAD5255}"/>
              </a:ext>
            </a:extLst>
          </p:cNvPr>
          <p:cNvSpPr/>
          <p:nvPr/>
        </p:nvSpPr>
        <p:spPr>
          <a:xfrm>
            <a:off x="1202682" y="1003771"/>
            <a:ext cx="10094312" cy="572862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xmlns=""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4401" y="1635197"/>
            <a:ext cx="2455093" cy="2344590"/>
          </a:xfrm>
          <a:prstGeom prst="rect">
            <a:avLst/>
          </a:prstGeom>
        </p:spPr>
      </p:pic>
    </p:spTree>
    <p:extLst>
      <p:ext uri="{BB962C8B-B14F-4D97-AF65-F5344CB8AC3E}">
        <p14:creationId xmlns:p14="http://schemas.microsoft.com/office/powerpoint/2010/main" val="39527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78A11BDF-B2E7-9EEC-506B-CEDEACCA2B61}"/>
              </a:ext>
            </a:extLst>
          </p:cNvPr>
          <p:cNvSpPr txBox="1"/>
          <p:nvPr/>
        </p:nvSpPr>
        <p:spPr>
          <a:xfrm>
            <a:off x="228920" y="950516"/>
            <a:ext cx="6096000"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1E4436A8-7008-FAC2-A94A-4EDD5FBB94EC}"/>
              </a:ext>
            </a:extLst>
          </p:cNvPr>
          <p:cNvSpPr txBox="1"/>
          <p:nvPr/>
        </p:nvSpPr>
        <p:spPr>
          <a:xfrm>
            <a:off x="355729" y="165059"/>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3848CDFB-15C6-8C41-56C9-1E7460FA8970}"/>
              </a:ext>
            </a:extLst>
          </p:cNvPr>
          <p:cNvSpPr txBox="1"/>
          <p:nvPr/>
        </p:nvSpPr>
        <p:spPr>
          <a:xfrm>
            <a:off x="2442288" y="2212234"/>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latin typeface="Times New Roman" panose="02020603050405020304" pitchFamily="18" charset="0"/>
                <a:ea typeface="Times New Roman" panose="02020603050405020304" pitchFamily="18" charset="0"/>
              </a:rPr>
              <a:t>N</a:t>
            </a:r>
            <a:r>
              <a:rPr lang="de-DE" sz="2800" dirty="0">
                <a:solidFill>
                  <a:schemeClr val="bg1"/>
                </a:solidFill>
                <a:effectLst/>
                <a:latin typeface="Times New Roman" panose="02020603050405020304" pitchFamily="18" charset="0"/>
                <a:ea typeface="Times New Roman" panose="02020603050405020304" pitchFamily="18" charset="0"/>
              </a:rPr>
              <a:t>ội dung nói về việc tía nuôi và An đến thăm chú Võ Tòng.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xmlns="" id="{E9016172-BD3E-62F6-E0CB-63E695A10A4C}"/>
              </a:ext>
            </a:extLst>
          </p:cNvPr>
          <p:cNvSpPr txBox="1"/>
          <p:nvPr/>
        </p:nvSpPr>
        <p:spPr>
          <a:xfrm>
            <a:off x="2442288" y="3412112"/>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Đoạn trích đã thành công thể hiện được tính cách của cương trực, thẳng thắn, gan dạ của người Nam Bộ.</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xmlns="" id="{5163B280-8752-67C3-4580-103E0638DE47}"/>
              </a:ext>
            </a:extLst>
          </p:cNvPr>
          <p:cNvSpPr txBox="1"/>
          <p:nvPr/>
        </p:nvSpPr>
        <p:spPr>
          <a:xfrm>
            <a:off x="2442288" y="4659331"/>
            <a:ext cx="8474528" cy="954107"/>
          </a:xfrm>
          <a:prstGeom prst="rect">
            <a:avLst/>
          </a:prstGeom>
          <a:solidFill>
            <a:srgbClr val="3DAF4F"/>
          </a:solidFill>
        </p:spPr>
        <p:txBody>
          <a:bodyPr wrap="square">
            <a:spAutoFit/>
          </a:bodyPr>
          <a:lstStyle/>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Thấy được một phần cuộc sống, sinh hoạt của người Nam Bộ và vẻ đẹp thiên nhiên Nam Bộ trù phú, hoang sơ.</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xmlns="" id="{47F3BCAC-2ED2-9B3D-8B26-EF1A9DAD5255}"/>
              </a:ext>
            </a:extLst>
          </p:cNvPr>
          <p:cNvSpPr/>
          <p:nvPr/>
        </p:nvSpPr>
        <p:spPr>
          <a:xfrm>
            <a:off x="1165359" y="896638"/>
            <a:ext cx="10094312" cy="579630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xmlns=""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77078" y="1536665"/>
            <a:ext cx="2455093" cy="2344590"/>
          </a:xfrm>
          <a:prstGeom prst="rect">
            <a:avLst/>
          </a:prstGeom>
        </p:spPr>
      </p:pic>
    </p:spTree>
    <p:extLst>
      <p:ext uri="{BB962C8B-B14F-4D97-AF65-F5344CB8AC3E}">
        <p14:creationId xmlns:p14="http://schemas.microsoft.com/office/powerpoint/2010/main" val="180417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strVal val="#ppt_w*0.70"/>
                                          </p:val>
                                        </p:tav>
                                        <p:tav tm="100000">
                                          <p:val>
                                            <p:strVal val="#ppt_w"/>
                                          </p:val>
                                        </p:tav>
                                      </p:tavLst>
                                    </p:anim>
                                    <p:anim calcmode="lin" valueType="num">
                                      <p:cBhvr>
                                        <p:cTn id="15" dur="1000" fill="hold"/>
                                        <p:tgtEl>
                                          <p:spTgt spid="12"/>
                                        </p:tgtEl>
                                        <p:attrNameLst>
                                          <p:attrName>ppt_h</p:attrName>
                                        </p:attrNameLst>
                                      </p:cBhvr>
                                      <p:tavLst>
                                        <p:tav tm="0">
                                          <p:val>
                                            <p:strVal val="#ppt_h"/>
                                          </p:val>
                                        </p:tav>
                                        <p:tav tm="100000">
                                          <p:val>
                                            <p:strVal val="#ppt_h"/>
                                          </p:val>
                                        </p:tav>
                                      </p:tavLst>
                                    </p:anim>
                                    <p:animEffect transition="in" filter="fade">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1000" fill="hold"/>
                                        <p:tgtEl>
                                          <p:spTgt spid="16"/>
                                        </p:tgtEl>
                                        <p:attrNameLst>
                                          <p:attrName>ppt_w</p:attrName>
                                        </p:attrNameLst>
                                      </p:cBhvr>
                                      <p:tavLst>
                                        <p:tav tm="0">
                                          <p:val>
                                            <p:strVal val="#ppt_w*0.70"/>
                                          </p:val>
                                        </p:tav>
                                        <p:tav tm="100000">
                                          <p:val>
                                            <p:strVal val="#ppt_w"/>
                                          </p:val>
                                        </p:tav>
                                      </p:tavLst>
                                    </p:anim>
                                    <p:anim calcmode="lin" valueType="num">
                                      <p:cBhvr>
                                        <p:cTn id="22" dur="1000" fill="hold"/>
                                        <p:tgtEl>
                                          <p:spTgt spid="16"/>
                                        </p:tgtEl>
                                        <p:attrNameLst>
                                          <p:attrName>ppt_h</p:attrName>
                                        </p:attrNameLst>
                                      </p:cBhvr>
                                      <p:tavLst>
                                        <p:tav tm="0">
                                          <p:val>
                                            <p:strVal val="#ppt_h"/>
                                          </p:val>
                                        </p:tav>
                                        <p:tav tm="100000">
                                          <p:val>
                                            <p:strVal val="#ppt_h"/>
                                          </p:val>
                                        </p:tav>
                                      </p:tavLst>
                                    </p:anim>
                                    <p:animEffect transition="in" filter="fade">
                                      <p:cBhvr>
                                        <p:cTn id="23"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xmlns="" id="{78A11BDF-B2E7-9EEC-506B-CEDEACCA2B61}"/>
              </a:ext>
            </a:extLst>
          </p:cNvPr>
          <p:cNvSpPr txBox="1"/>
          <p:nvPr/>
        </p:nvSpPr>
        <p:spPr>
          <a:xfrm>
            <a:off x="249016" y="1133969"/>
            <a:ext cx="10291704" cy="584775"/>
          </a:xfrm>
          <a:prstGeom prst="rect">
            <a:avLst/>
          </a:prstGeom>
          <a:noFill/>
        </p:spPr>
        <p:txBody>
          <a:bodyPr wrap="square">
            <a:spAutoFit/>
          </a:bodyPr>
          <a:lstStyle/>
          <a:p>
            <a:pPr marL="0" marR="0" indent="57785" algn="just">
              <a:spcBef>
                <a:spcPts val="0"/>
              </a:spcBef>
              <a:spcAft>
                <a:spcPts val="0"/>
              </a:spcAft>
              <a:tabLst>
                <a:tab pos="1386840" algn="l"/>
              </a:tabLst>
            </a:pPr>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3. Cách đọc, hiểu văn bản thuộc thể loại tiểu thuyết</a:t>
            </a:r>
            <a:endParaRPr lang="en-US" sz="32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1E4436A8-7008-FAC2-A94A-4EDD5FBB94EC}"/>
              </a:ext>
            </a:extLst>
          </p:cNvPr>
          <p:cNvSpPr txBox="1"/>
          <p:nvPr/>
        </p:nvSpPr>
        <p:spPr>
          <a:xfrm>
            <a:off x="376662" y="240068"/>
            <a:ext cx="6096000" cy="707886"/>
          </a:xfrm>
          <a:prstGeom prst="rect">
            <a:avLst/>
          </a:prstGeom>
          <a:solidFill>
            <a:srgbClr val="05D805"/>
          </a:solidFill>
        </p:spPr>
        <p:txBody>
          <a:bodyPr wrap="square">
            <a:spAutoFit/>
          </a:bodyPr>
          <a:lstStyle/>
          <a:p>
            <a:pPr marL="0" marR="0" indent="57785" algn="just">
              <a:spcBef>
                <a:spcPts val="0"/>
              </a:spcBef>
              <a:spcAft>
                <a:spcPts val="0"/>
              </a:spcAft>
              <a:tabLst>
                <a:tab pos="1386840" algn="l"/>
              </a:tabLst>
            </a:pPr>
            <a:r>
              <a:rPr lang="de-DE" sz="4000" b="1" dirty="0">
                <a:solidFill>
                  <a:schemeClr val="bg1"/>
                </a:solidFill>
                <a:effectLst/>
                <a:latin typeface="Times New Roman" panose="02020603050405020304" pitchFamily="18" charset="0"/>
                <a:cs typeface="Times New Roman" panose="02020603050405020304" pitchFamily="18" charset="0"/>
              </a:rPr>
              <a:t>IV. Tổng kết</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3848CDFB-15C6-8C41-56C9-1E7460FA8970}"/>
              </a:ext>
            </a:extLst>
          </p:cNvPr>
          <p:cNvSpPr txBox="1"/>
          <p:nvPr/>
        </p:nvSpPr>
        <p:spPr>
          <a:xfrm>
            <a:off x="1666656" y="2817105"/>
            <a:ext cx="5131632" cy="2246769"/>
          </a:xfrm>
          <a:prstGeom prst="rect">
            <a:avLst/>
          </a:prstGeom>
          <a:solidFill>
            <a:srgbClr val="3DAF4F"/>
          </a:solidFill>
        </p:spPr>
        <p:txBody>
          <a:bodyPr wrap="square">
            <a:spAutoFit/>
          </a:bodyPr>
          <a:lstStyle/>
          <a:p>
            <a:pPr marL="0" marR="0" algn="just">
              <a:spcBef>
                <a:spcPts val="0"/>
              </a:spcBef>
              <a:spcAft>
                <a:spcPts val="0"/>
              </a:spcAft>
            </a:pPr>
            <a:r>
              <a:rPr lang="de-DE" sz="2800" b="1" dirty="0">
                <a:latin typeface="Times New Roman" panose="02020603050405020304" pitchFamily="18" charset="0"/>
                <a:ea typeface="Times New Roman" panose="02020603050405020304" pitchFamily="18" charset="0"/>
              </a:rPr>
              <a:t>H</a:t>
            </a:r>
            <a:r>
              <a:rPr lang="de-DE" sz="2800" b="1" dirty="0">
                <a:effectLst/>
                <a:latin typeface="Times New Roman" panose="02020603050405020304" pitchFamily="18" charset="0"/>
                <a:ea typeface="Times New Roman" panose="02020603050405020304" pitchFamily="18" charset="0"/>
              </a:rPr>
              <a:t>ình thức văn bản:</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Bối </a:t>
            </a:r>
            <a:r>
              <a:rPr lang="de-DE" sz="2800" dirty="0" smtClean="0">
                <a:solidFill>
                  <a:schemeClr val="bg1"/>
                </a:solidFill>
                <a:effectLst/>
                <a:latin typeface="Times New Roman" panose="02020603050405020304" pitchFamily="18" charset="0"/>
                <a:ea typeface="Times New Roman" panose="02020603050405020304" pitchFamily="18" charset="0"/>
              </a:rPr>
              <a:t>cảnh.</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smtClean="0">
                <a:solidFill>
                  <a:schemeClr val="bg1"/>
                </a:solidFill>
                <a:effectLst/>
                <a:latin typeface="Times New Roman" panose="02020603050405020304" pitchFamily="18" charset="0"/>
                <a:ea typeface="Times New Roman" panose="02020603050405020304" pitchFamily="18" charset="0"/>
              </a:rPr>
              <a:t>+ Nhân vật.</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Ngôi kể và sự thay đổi ngôi kể</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latin typeface="Times New Roman" panose="02020603050405020304" pitchFamily="18" charset="0"/>
                <a:ea typeface="Times New Roman" panose="02020603050405020304" pitchFamily="18" charset="0"/>
              </a:rPr>
              <a:t>+ </a:t>
            </a:r>
            <a:r>
              <a:rPr lang="de-DE" sz="2800" dirty="0">
                <a:solidFill>
                  <a:schemeClr val="bg1"/>
                </a:solidFill>
                <a:effectLst/>
                <a:latin typeface="Times New Roman" panose="02020603050405020304" pitchFamily="18" charset="0"/>
                <a:ea typeface="Times New Roman" panose="02020603050405020304" pitchFamily="18" charset="0"/>
              </a:rPr>
              <a:t>Ngôn ngữ vùng </a:t>
            </a:r>
            <a:r>
              <a:rPr lang="de-DE" sz="2800" dirty="0" smtClean="0">
                <a:solidFill>
                  <a:schemeClr val="bg1"/>
                </a:solidFill>
                <a:effectLst/>
                <a:latin typeface="Times New Roman" panose="02020603050405020304" pitchFamily="18" charset="0"/>
                <a:ea typeface="Times New Roman" panose="02020603050405020304" pitchFamily="18" charset="0"/>
              </a:rPr>
              <a:t>miền..</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xmlns="" id="{5163B280-8752-67C3-4580-103E0638DE47}"/>
              </a:ext>
            </a:extLst>
          </p:cNvPr>
          <p:cNvSpPr txBox="1"/>
          <p:nvPr/>
        </p:nvSpPr>
        <p:spPr>
          <a:xfrm>
            <a:off x="7541780" y="2817105"/>
            <a:ext cx="3748037" cy="2246769"/>
          </a:xfrm>
          <a:prstGeom prst="rect">
            <a:avLst/>
          </a:prstGeom>
          <a:solidFill>
            <a:srgbClr val="3DAF4F"/>
          </a:solidFill>
        </p:spPr>
        <p:txBody>
          <a:bodyPr wrap="square">
            <a:spAutoFit/>
          </a:bodyPr>
          <a:lstStyle/>
          <a:p>
            <a:pPr marL="0" marR="0" algn="just">
              <a:spcBef>
                <a:spcPts val="0"/>
              </a:spcBef>
              <a:spcAft>
                <a:spcPts val="0"/>
              </a:spcAft>
            </a:pPr>
            <a:r>
              <a:rPr lang="de-DE" sz="2800" b="1" dirty="0">
                <a:latin typeface="Times New Roman" panose="02020603050405020304" pitchFamily="18" charset="0"/>
                <a:ea typeface="Times New Roman" panose="02020603050405020304" pitchFamily="18" charset="0"/>
              </a:rPr>
              <a:t>N</a:t>
            </a:r>
            <a:r>
              <a:rPr lang="de-DE" sz="2800" b="1" dirty="0">
                <a:effectLst/>
                <a:latin typeface="Times New Roman" panose="02020603050405020304" pitchFamily="18" charset="0"/>
                <a:ea typeface="Times New Roman" panose="02020603050405020304" pitchFamily="18" charset="0"/>
              </a:rPr>
              <a:t>ội dung:</a:t>
            </a:r>
            <a:endParaRPr lang="en-US" sz="28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Nắm được đề </a:t>
            </a:r>
            <a:r>
              <a:rPr lang="de-DE" sz="2800" dirty="0" smtClean="0">
                <a:solidFill>
                  <a:schemeClr val="bg1"/>
                </a:solidFill>
                <a:effectLst/>
                <a:latin typeface="Times New Roman" panose="02020603050405020304" pitchFamily="18" charset="0"/>
                <a:ea typeface="Times New Roman" panose="02020603050405020304" pitchFamily="18" charset="0"/>
              </a:rPr>
              <a:t>tài.</a:t>
            </a:r>
            <a:endParaRPr lang="en-US" sz="2800" dirty="0">
              <a:solidFill>
                <a:schemeClr val="bg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de-DE" sz="2800" dirty="0">
                <a:solidFill>
                  <a:schemeClr val="bg1"/>
                </a:solidFill>
                <a:effectLst/>
                <a:latin typeface="Times New Roman" panose="02020603050405020304" pitchFamily="18" charset="0"/>
                <a:ea typeface="Times New Roman" panose="02020603050405020304" pitchFamily="18" charset="0"/>
              </a:rPr>
              <a:t>+ Chủ </a:t>
            </a:r>
            <a:r>
              <a:rPr lang="de-DE" sz="2800" dirty="0" smtClean="0">
                <a:solidFill>
                  <a:schemeClr val="bg1"/>
                </a:solidFill>
                <a:effectLst/>
                <a:latin typeface="Times New Roman" panose="02020603050405020304" pitchFamily="18" charset="0"/>
                <a:ea typeface="Times New Roman" panose="02020603050405020304" pitchFamily="18" charset="0"/>
              </a:rPr>
              <a:t>đề.</a:t>
            </a:r>
            <a:endParaRPr lang="en-US" sz="2800" dirty="0">
              <a:solidFill>
                <a:schemeClr val="bg1"/>
              </a:solidFill>
              <a:effectLst/>
              <a:latin typeface="Times New Roman" panose="02020603050405020304" pitchFamily="18" charset="0"/>
              <a:ea typeface="Times New Roman" panose="02020603050405020304" pitchFamily="18" charset="0"/>
            </a:endParaRPr>
          </a:p>
          <a:p>
            <a:r>
              <a:rPr lang="de-DE" sz="2800" dirty="0">
                <a:solidFill>
                  <a:schemeClr val="bg1"/>
                </a:solidFill>
                <a:effectLst/>
                <a:latin typeface="Times New Roman" panose="02020603050405020304" pitchFamily="18" charset="0"/>
                <a:ea typeface="Times New Roman" panose="02020603050405020304" pitchFamily="18" charset="0"/>
              </a:rPr>
              <a:t>+ Ý nghĩa của văn </a:t>
            </a:r>
            <a:r>
              <a:rPr lang="de-DE" sz="2800" dirty="0" smtClean="0">
                <a:solidFill>
                  <a:schemeClr val="bg1"/>
                </a:solidFill>
                <a:effectLst/>
                <a:latin typeface="Times New Roman" panose="02020603050405020304" pitchFamily="18" charset="0"/>
                <a:ea typeface="Times New Roman" panose="02020603050405020304" pitchFamily="18" charset="0"/>
              </a:rPr>
              <a:t>bản.</a:t>
            </a:r>
            <a:endParaRPr lang="de-DE" sz="2800" dirty="0">
              <a:solidFill>
                <a:schemeClr val="bg1"/>
              </a:solidFill>
              <a:effectLst/>
              <a:latin typeface="Times New Roman" panose="02020603050405020304" pitchFamily="18" charset="0"/>
              <a:ea typeface="Times New Roman" panose="02020603050405020304" pitchFamily="18" charset="0"/>
            </a:endParaRPr>
          </a:p>
          <a:p>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17" name="Cuộn: Ngang 16">
            <a:extLst>
              <a:ext uri="{FF2B5EF4-FFF2-40B4-BE49-F238E27FC236}">
                <a16:creationId xmlns:a16="http://schemas.microsoft.com/office/drawing/2014/main" xmlns="" id="{47F3BCAC-2ED2-9B3D-8B26-EF1A9DAD5255}"/>
              </a:ext>
            </a:extLst>
          </p:cNvPr>
          <p:cNvSpPr/>
          <p:nvPr/>
        </p:nvSpPr>
        <p:spPr>
          <a:xfrm>
            <a:off x="622997" y="1610810"/>
            <a:ext cx="11113477" cy="4659361"/>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8" name="Hình ảnh 17">
            <a:extLst>
              <a:ext uri="{FF2B5EF4-FFF2-40B4-BE49-F238E27FC236}">
                <a16:creationId xmlns:a16="http://schemas.microsoft.com/office/drawing/2014/main" xmlns="" id="{77DC6ADA-EB01-4C3D-4380-E55347BF0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0477" y="1902045"/>
            <a:ext cx="2455093" cy="2344590"/>
          </a:xfrm>
          <a:prstGeom prst="rect">
            <a:avLst/>
          </a:prstGeom>
        </p:spPr>
      </p:pic>
    </p:spTree>
    <p:extLst>
      <p:ext uri="{BB962C8B-B14F-4D97-AF65-F5344CB8AC3E}">
        <p14:creationId xmlns:p14="http://schemas.microsoft.com/office/powerpoint/2010/main" val="386723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xmlns=""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xmlns=""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xmlns=""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3123"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xmlns=""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xmlns=""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pic>
        <p:nvPicPr>
          <p:cNvPr id="5" name="Hình ảnh 4">
            <a:extLst>
              <a:ext uri="{FF2B5EF4-FFF2-40B4-BE49-F238E27FC236}">
                <a16:creationId xmlns:a16="http://schemas.microsoft.com/office/drawing/2014/main" xmlns="" id="{B4EB43F4-A907-DD81-6328-8897B4F024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0498" y="1743284"/>
            <a:ext cx="4081613" cy="5344991"/>
          </a:xfrm>
          <a:prstGeom prst="rect">
            <a:avLst/>
          </a:prstGeom>
        </p:spPr>
      </p:pic>
      <p:sp>
        <p:nvSpPr>
          <p:cNvPr id="10" name="Rectangle 2">
            <a:extLst>
              <a:ext uri="{FF2B5EF4-FFF2-40B4-BE49-F238E27FC236}">
                <a16:creationId xmlns:a16="http://schemas.microsoft.com/office/drawing/2014/main" xmlns="" id="{7F5946D7-A48B-AC4A-1D3C-E30875C803F0}"/>
              </a:ext>
            </a:extLst>
          </p:cNvPr>
          <p:cNvSpPr/>
          <p:nvPr/>
        </p:nvSpPr>
        <p:spPr>
          <a:xfrm>
            <a:off x="4368261" y="2157546"/>
            <a:ext cx="4447628" cy="3272691"/>
          </a:xfrm>
          <a:prstGeom prst="rect">
            <a:avLst/>
          </a:prstGeom>
        </p:spPr>
        <p:txBody>
          <a:bodyPr wrap="square">
            <a:spAutoFit/>
          </a:bodyPr>
          <a:lstStyle/>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TRÒ </a:t>
            </a:r>
          </a:p>
          <a:p>
            <a:pPr>
              <a:spcAft>
                <a:spcPts val="750"/>
              </a:spcAft>
            </a:pPr>
            <a:r>
              <a:rPr lang="en-US" sz="10000" b="1" kern="1800" spc="-75" dirty="0">
                <a:solidFill>
                  <a:srgbClr val="008000"/>
                </a:solidFill>
                <a:effectLst/>
                <a:latin typeface="Old English Text MT" panose="03040902040508030806" pitchFamily="66" charset="0"/>
                <a:ea typeface="Times New Roman" panose="02020603050405020304" pitchFamily="18" charset="0"/>
                <a:cs typeface="Times New Roman" panose="02020603050405020304" pitchFamily="18" charset="0"/>
              </a:rPr>
              <a:t>CHƠI</a:t>
            </a:r>
            <a:endParaRPr lang="en-US" sz="10000" dirty="0">
              <a:solidFill>
                <a:srgbClr val="008000"/>
              </a:solidFill>
              <a:effectLst/>
              <a:latin typeface="Old English Text MT" panose="03040902040508030806" pitchFamily="66" charset="0"/>
              <a:ea typeface="Calibri" panose="020F0502020204030204" pitchFamily="34" charset="0"/>
              <a:cs typeface="Times New Roman" panose="02020603050405020304" pitchFamily="18" charset="0"/>
            </a:endParaRPr>
          </a:p>
        </p:txBody>
      </p:sp>
      <p:sp>
        <p:nvSpPr>
          <p:cNvPr id="11" name="Cuộn: Ngang 10">
            <a:extLst>
              <a:ext uri="{FF2B5EF4-FFF2-40B4-BE49-F238E27FC236}">
                <a16:creationId xmlns:a16="http://schemas.microsoft.com/office/drawing/2014/main" xmlns="" id="{9C751495-63C0-E27F-1D85-A807C976AD09}"/>
              </a:ext>
            </a:extLst>
          </p:cNvPr>
          <p:cNvSpPr/>
          <p:nvPr/>
        </p:nvSpPr>
        <p:spPr>
          <a:xfrm>
            <a:off x="3735465" y="1251997"/>
            <a:ext cx="4568670"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xmlns="" id="{538F045B-4119-98CE-7876-3B8071C4D58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3332715" y="1710873"/>
            <a:ext cx="2100421" cy="1861454"/>
          </a:xfrm>
          <a:prstGeom prst="rect">
            <a:avLst/>
          </a:prstGeom>
        </p:spPr>
      </p:pic>
    </p:spTree>
    <p:extLst>
      <p:ext uri="{BB962C8B-B14F-4D97-AF65-F5344CB8AC3E}">
        <p14:creationId xmlns:p14="http://schemas.microsoft.com/office/powerpoint/2010/main" val="510711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20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20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20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ailer Mini Gameshow RUNG CHUÔNG VÀ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96929" y="603107"/>
            <a:ext cx="522515" cy="522515"/>
          </a:xfrm>
          <a:prstGeom prst="rect">
            <a:avLst/>
          </a:prstGeom>
        </p:spPr>
      </p:pic>
      <p:pic>
        <p:nvPicPr>
          <p:cNvPr id="9" name="Animation - 7529">
            <a:hlinkClick r:id="" action="ppaction://media"/>
            <a:extLst>
              <a:ext uri="{FF2B5EF4-FFF2-40B4-BE49-F238E27FC236}">
                <a16:creationId xmlns:a16="http://schemas.microsoft.com/office/drawing/2014/main" xmlns="" id="{02321D13-8D83-4B44-89B3-D8C6EE51CF8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xmlns=""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xmlns="" id="{8CF8B6F8-B8BC-493A-B4BD-2C95A6BD19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0562" y="2083590"/>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xmlns="" id="{9AF0BF5B-0D38-4359-BC88-6C30CF94BC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24243" y="3470145"/>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xmlns="" id="{68B83A18-A3EE-4D0F-84B5-D788C2B958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95699">
            <a:off x="5107912" y="3016923"/>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xmlns="" id="{BF333402-7BF3-4B2C-B7B1-963C3A5751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xmlns="" id="{64291C02-9952-47BE-9648-BA615A21F31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57929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par>
                                <p:cTn id="7" presetID="8" presetClass="emph" presetSubtype="0" repeatCount="indefinite" accel="10000" autoRev="1" fill="hold" nodeType="withEffect">
                                  <p:stCondLst>
                                    <p:cond delay="0"/>
                                  </p:stCondLst>
                                  <p:childTnLst>
                                    <p:animRot by="3000000">
                                      <p:cBhvr>
                                        <p:cTn id="8" dur="1500" fill="hold"/>
                                        <p:tgtEl>
                                          <p:spTgt spid="5"/>
                                        </p:tgtEl>
                                        <p:attrNameLst>
                                          <p:attrName>r</p:attrName>
                                        </p:attrNameLst>
                                      </p:cBhvr>
                                    </p:animRot>
                                  </p:childTnLst>
                                </p:cTn>
                              </p:par>
                              <p:par>
                                <p:cTn id="9" presetID="6" presetClass="emph" presetSubtype="0" repeatCount="indefinite" autoRev="1" fill="hold" nodeType="withEffect">
                                  <p:stCondLst>
                                    <p:cond delay="0"/>
                                  </p:stCondLst>
                                  <p:childTnLst>
                                    <p:animScale>
                                      <p:cBhvr>
                                        <p:cTn id="10" dur="1000" fill="hold"/>
                                        <p:tgtEl>
                                          <p:spTgt spid="4"/>
                                        </p:tgtEl>
                                      </p:cBhvr>
                                      <p:by x="150000" y="150000"/>
                                    </p:animScale>
                                  </p:childTnLst>
                                </p:cTn>
                              </p:par>
                              <p:par>
                                <p:cTn id="11" presetID="8" presetClass="emph" presetSubtype="0" repeatCount="indefinite" fill="hold" nodeType="withEffect">
                                  <p:stCondLst>
                                    <p:cond delay="0"/>
                                  </p:stCondLst>
                                  <p:childTnLst>
                                    <p:animRot by="21600000">
                                      <p:cBhvr>
                                        <p:cTn id="12" dur="4000" fill="hold"/>
                                        <p:tgtEl>
                                          <p:spTgt spid="7"/>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4000" fill="hold"/>
                                        <p:tgtEl>
                                          <p:spTgt spid="8"/>
                                        </p:tgtEl>
                                        <p:attrNameLst>
                                          <p:attrName>r</p:attrName>
                                        </p:attrNameLst>
                                      </p:cBhvr>
                                    </p:animRot>
                                  </p:childTnLst>
                                </p:cTn>
                              </p:par>
                              <p:par>
                                <p:cTn id="15" presetID="1" presetClass="mediacall" presetSubtype="0" fill="hold" nodeType="withEffect">
                                  <p:stCondLst>
                                    <p:cond delay="0"/>
                                  </p:stCondLst>
                                  <p:childTnLst>
                                    <p:cmd type="call" cmd="playFrom(0.0)">
                                      <p:cBhvr>
                                        <p:cTn id="16" dur="85341"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6">
                                            <p:txEl>
                                              <p:pRg st="0" end="0"/>
                                            </p:txEl>
                                          </p:spTgt>
                                        </p:tgtEl>
                                        <p:attrNameLst>
                                          <p:attrName>style.color</p:attrName>
                                        </p:attrNameLst>
                                      </p:cBhvr>
                                      <p:by>
                                        <p:hsl h="0" s="12549" l="25098"/>
                                      </p:by>
                                    </p:animClr>
                                    <p:animClr clrSpc="hsl" dir="cw">
                                      <p:cBhvr>
                                        <p:cTn id="21" dur="500" fill="hold"/>
                                        <p:tgtEl>
                                          <p:spTgt spid="6">
                                            <p:txEl>
                                              <p:pRg st="0" end="0"/>
                                            </p:txEl>
                                          </p:spTgt>
                                        </p:tgtEl>
                                        <p:attrNameLst>
                                          <p:attrName>fillcolor</p:attrName>
                                        </p:attrNameLst>
                                      </p:cBhvr>
                                      <p:by>
                                        <p:hsl h="0" s="12549" l="25098"/>
                                      </p:by>
                                    </p:animClr>
                                    <p:animClr clrSpc="hsl" dir="cw">
                                      <p:cBhvr>
                                        <p:cTn id="22" dur="500" fill="hold"/>
                                        <p:tgtEl>
                                          <p:spTgt spid="6">
                                            <p:txEl>
                                              <p:pRg st="0" end="0"/>
                                            </p:txEl>
                                          </p:spTgt>
                                        </p:tgtEl>
                                        <p:attrNameLst>
                                          <p:attrName>stroke.color</p:attrName>
                                        </p:attrNameLst>
                                      </p:cBhvr>
                                      <p:by>
                                        <p:hsl h="0" s="12549" l="25098"/>
                                      </p:by>
                                    </p:animClr>
                                    <p:set>
                                      <p:cBhvr>
                                        <p:cTn id="23" dur="500" fill="hold"/>
                                        <p:tgtEl>
                                          <p:spTgt spid="6">
                                            <p:txEl>
                                              <p:pRg st="0" end="0"/>
                                            </p:txEl>
                                          </p:spTgt>
                                        </p:tgtEl>
                                        <p:attrNameLst>
                                          <p:attrName>fill.type</p:attrName>
                                        </p:attrNameLst>
                                      </p:cBhvr>
                                      <p:to>
                                        <p:strVal val="solid"/>
                                      </p:to>
                                    </p:set>
                                  </p:childTnLst>
                                </p:cTn>
                              </p:par>
                              <p:par>
                                <p:cTn id="24" presetID="30" presetClass="emph" presetSubtype="0" fill="hold" grpId="0" nodeType="withEffect">
                                  <p:stCondLst>
                                    <p:cond delay="0"/>
                                  </p:stCondLst>
                                  <p:childTnLst>
                                    <p:animClr clrSpc="hsl" dir="cw">
                                      <p:cBhvr override="childStyle">
                                        <p:cTn id="25" dur="500" fill="hold"/>
                                        <p:tgtEl>
                                          <p:spTgt spid="6">
                                            <p:txEl>
                                              <p:pRg st="1" end="1"/>
                                            </p:txEl>
                                          </p:spTgt>
                                        </p:tgtEl>
                                        <p:attrNameLst>
                                          <p:attrName>style.color</p:attrName>
                                        </p:attrNameLst>
                                      </p:cBhvr>
                                      <p:by>
                                        <p:hsl h="0" s="12549" l="25098"/>
                                      </p:by>
                                    </p:animClr>
                                    <p:animClr clrSpc="hsl" dir="cw">
                                      <p:cBhvr>
                                        <p:cTn id="26" dur="500" fill="hold"/>
                                        <p:tgtEl>
                                          <p:spTgt spid="6">
                                            <p:txEl>
                                              <p:pRg st="1" end="1"/>
                                            </p:txEl>
                                          </p:spTgt>
                                        </p:tgtEl>
                                        <p:attrNameLst>
                                          <p:attrName>fillcolor</p:attrName>
                                        </p:attrNameLst>
                                      </p:cBhvr>
                                      <p:by>
                                        <p:hsl h="0" s="12549" l="25098"/>
                                      </p:by>
                                    </p:animClr>
                                    <p:animClr clrSpc="hsl" dir="cw">
                                      <p:cBhvr>
                                        <p:cTn id="27" dur="500" fill="hold"/>
                                        <p:tgtEl>
                                          <p:spTgt spid="6">
                                            <p:txEl>
                                              <p:pRg st="1" end="1"/>
                                            </p:txEl>
                                          </p:spTgt>
                                        </p:tgtEl>
                                        <p:attrNameLst>
                                          <p:attrName>stroke.color</p:attrName>
                                        </p:attrNameLst>
                                      </p:cBhvr>
                                      <p:by>
                                        <p:hsl h="0" s="12549" l="25098"/>
                                      </p:by>
                                    </p:animClr>
                                    <p:set>
                                      <p:cBhvr>
                                        <p:cTn id="28"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9"/>
                </p:tgtEl>
              </p:cMediaNode>
            </p:video>
            <p:audio>
              <p:cMediaNode vol="80000">
                <p:cTn id="30"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9524" y="131379"/>
            <a:ext cx="3100552" cy="889244"/>
          </a:xfrm>
          <a:solidFill>
            <a:srgbClr val="05D805"/>
          </a:solidFill>
        </p:spPr>
        <p:txBody>
          <a:bodyPr/>
          <a:lstStyle/>
          <a:p>
            <a:pPr algn="ctr"/>
            <a:r>
              <a:rPr lang="en-US" sz="5400" b="1" dirty="0" err="1">
                <a:solidFill>
                  <a:schemeClr val="bg1"/>
                </a:solidFill>
                <a:latin typeface="Times New Roman" panose="02020603050405020304" pitchFamily="18" charset="0"/>
                <a:cs typeface="Times New Roman" panose="02020603050405020304" pitchFamily="18" charset="0"/>
              </a:rPr>
              <a:t>Luật</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ch</a:t>
            </a:r>
            <a:r>
              <a:rPr lang="vi-VN" sz="5400" b="1" dirty="0">
                <a:solidFill>
                  <a:schemeClr val="bg1"/>
                </a:solidFill>
                <a:latin typeface="Times New Roman" panose="02020603050405020304" pitchFamily="18" charset="0"/>
                <a:cs typeface="Times New Roman" panose="02020603050405020304" pitchFamily="18" charset="0"/>
              </a:rPr>
              <a:t>ơ</a:t>
            </a:r>
            <a:r>
              <a:rPr lang="en-US" sz="5400" b="1" dirty="0" err="1">
                <a:solidFill>
                  <a:schemeClr val="bg1"/>
                </a:solidFill>
                <a:latin typeface="Times New Roman" panose="02020603050405020304" pitchFamily="18" charset="0"/>
                <a:cs typeface="Times New Roman" panose="02020603050405020304" pitchFamily="18" charset="0"/>
              </a:rPr>
              <a:t>i</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5547" y="1271376"/>
            <a:ext cx="10515600" cy="4611925"/>
          </a:xfrm>
          <a:noFill/>
        </p:spPr>
        <p:txBody>
          <a:bodyPr>
            <a:normAutofit lnSpcReduction="10000"/>
          </a:bodyPr>
          <a:lstStyle/>
          <a:p>
            <a:pPr marL="0" indent="0">
              <a:buNone/>
            </a:pP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GV lần lượt đọc các câu hỏi. Sau khi GV đọc xong câu hỏi, HS có </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5s để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án</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ưa hết 15s, HS vẫn có thể giơ tay trả lời câu hỏi.</a:t>
            </a:r>
            <a:endPar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endParaRPr>
          </a:p>
          <a:p>
            <a:pPr marL="0" indent="0">
              <a:buNone/>
            </a:pP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HS nào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giơ</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tay</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trước</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HS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có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0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 giành được phần thưởng.</a:t>
            </a:r>
            <a:endParaRPr lang="en-US" sz="40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Cuộn: Ngang 3">
            <a:extLst>
              <a:ext uri="{FF2B5EF4-FFF2-40B4-BE49-F238E27FC236}">
                <a16:creationId xmlns:a16="http://schemas.microsoft.com/office/drawing/2014/main" xmlns="" id="{A4269AAC-C5A1-D42F-869E-80754CDF2C3A}"/>
              </a:ext>
            </a:extLst>
          </p:cNvPr>
          <p:cNvSpPr/>
          <p:nvPr/>
        </p:nvSpPr>
        <p:spPr>
          <a:xfrm>
            <a:off x="378372" y="210207"/>
            <a:ext cx="11414235" cy="6516414"/>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7" name="Hình ảnh 6">
            <a:extLst>
              <a:ext uri="{FF2B5EF4-FFF2-40B4-BE49-F238E27FC236}">
                <a16:creationId xmlns:a16="http://schemas.microsoft.com/office/drawing/2014/main" xmlns="" id="{9FF4060D-F61B-E7DE-8831-D1AC7687A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703707">
            <a:off x="-297655" y="-234916"/>
            <a:ext cx="2419230" cy="2419230"/>
          </a:xfrm>
          <a:prstGeom prst="rect">
            <a:avLst/>
          </a:prstGeom>
        </p:spPr>
      </p:pic>
    </p:spTree>
    <p:extLst>
      <p:ext uri="{BB962C8B-B14F-4D97-AF65-F5344CB8AC3E}">
        <p14:creationId xmlns:p14="http://schemas.microsoft.com/office/powerpoint/2010/main" val="3044821250"/>
      </p:ext>
    </p:extLst>
  </p:cSld>
  <p:clrMapOvr>
    <a:masterClrMapping/>
  </p:clrMapOvr>
  <p:transition spd="slow">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2936752" y="1787661"/>
            <a:ext cx="9179048" cy="2103140"/>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Người</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đàn</a:t>
            </a:r>
            <a:r>
              <a:rPr lang="vi-VN" sz="4200" b="1" dirty="0">
                <a:solidFill>
                  <a:schemeClr val="bg1"/>
                </a:solidFill>
                <a:effectLst/>
                <a:latin typeface="Times New Roman" panose="02020603050405020304" pitchFamily="18" charset="0"/>
                <a:ea typeface="Times New Roman" panose="02020603050405020304" pitchFamily="18" charset="0"/>
              </a:rPr>
              <a:t> ông cô </a:t>
            </a:r>
            <a:r>
              <a:rPr lang="vi-VN" sz="4200" b="1" dirty="0" err="1">
                <a:solidFill>
                  <a:schemeClr val="bg1"/>
                </a:solidFill>
                <a:effectLst/>
                <a:latin typeface="Times New Roman" panose="02020603050405020304" pitchFamily="18" charset="0"/>
                <a:ea typeface="Times New Roman" panose="02020603050405020304" pitchFamily="18" charset="0"/>
              </a:rPr>
              <a:t>độc</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giữa</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rừng</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nhân </a:t>
            </a:r>
            <a:r>
              <a:rPr lang="vi-VN" sz="4200" b="1" dirty="0" err="1">
                <a:solidFill>
                  <a:schemeClr val="bg1"/>
                </a:solidFill>
                <a:effectLst/>
                <a:latin typeface="Times New Roman" panose="02020603050405020304" pitchFamily="18" charset="0"/>
                <a:ea typeface="Times New Roman" panose="02020603050405020304" pitchFamily="18" charset="0"/>
              </a:rPr>
              <a:t>vật</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nào</a:t>
            </a:r>
            <a:r>
              <a:rPr lang="vi-VN" sz="4200" b="1" dirty="0">
                <a:solidFill>
                  <a:schemeClr val="bg1"/>
                </a:solidFill>
                <a:effectLst/>
                <a:latin typeface="Times New Roman" panose="02020603050405020304" pitchFamily="18" charset="0"/>
                <a:ea typeface="Times New Roman" panose="02020603050405020304" pitchFamily="18" charset="0"/>
              </a:rPr>
              <a:t> trong </a:t>
            </a:r>
            <a:r>
              <a:rPr lang="vi-VN" sz="4200" b="1" dirty="0" err="1">
                <a:solidFill>
                  <a:schemeClr val="bg1"/>
                </a:solidFill>
                <a:effectLst/>
                <a:latin typeface="Times New Roman" panose="02020603050405020304" pitchFamily="18" charset="0"/>
                <a:ea typeface="Times New Roman" panose="02020603050405020304" pitchFamily="18" charset="0"/>
              </a:rPr>
              <a:t>đoạn</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trích</a:t>
            </a:r>
            <a:r>
              <a:rPr lang="vi-VN"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a:p>
            <a:pPr>
              <a:spcAft>
                <a:spcPts val="750"/>
              </a:spcAft>
            </a:pPr>
            <a:endParaRPr lang="en-US"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351193" y="4280418"/>
            <a:ext cx="2502350" cy="584775"/>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endParaRPr lang="en-US" sz="3200" dirty="0"/>
          </a:p>
        </p:txBody>
      </p:sp>
      <p:sp>
        <p:nvSpPr>
          <p:cNvPr id="6" name="Rectangle 5"/>
          <p:cNvSpPr/>
          <p:nvPr/>
        </p:nvSpPr>
        <p:spPr>
          <a:xfrm>
            <a:off x="8110330" y="4319420"/>
            <a:ext cx="2067304"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Ông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928745" y="5583033"/>
            <a:ext cx="2430474" cy="584775"/>
          </a:xfrm>
          <a:prstGeom prst="rect">
            <a:avLst/>
          </a:prstGeom>
        </p:spPr>
        <p:txBody>
          <a:bodyPr wrap="none">
            <a:spAutoFit/>
          </a:bodyPr>
          <a:lstStyle/>
          <a:p>
            <a:r>
              <a:rPr lang="vi-VN" sz="3200" dirty="0">
                <a:latin typeface="+mj-lt"/>
              </a:rPr>
              <a:t>Tên quan tây </a:t>
            </a:r>
            <a:endParaRPr lang="en-US" sz="3200" dirty="0">
              <a:latin typeface="+mj-lt"/>
            </a:endParaRPr>
          </a:p>
        </p:txBody>
      </p:sp>
      <p:sp>
        <p:nvSpPr>
          <p:cNvPr id="37" name="Hộp Văn bản 36">
            <a:extLst>
              <a:ext uri="{FF2B5EF4-FFF2-40B4-BE49-F238E27FC236}">
                <a16:creationId xmlns:a16="http://schemas.microsoft.com/office/drawing/2014/main" xmlns="" id="{280E6FF1-AE83-BE7C-B083-E64173862C12}"/>
              </a:ext>
            </a:extLst>
          </p:cNvPr>
          <p:cNvSpPr txBox="1"/>
          <p:nvPr/>
        </p:nvSpPr>
        <p:spPr>
          <a:xfrm>
            <a:off x="1566106" y="5583033"/>
            <a:ext cx="2741291" cy="584775"/>
          </a:xfrm>
          <a:prstGeom prst="rect">
            <a:avLst/>
          </a:prstGeom>
          <a:noFill/>
        </p:spPr>
        <p:txBody>
          <a:bodyPr wrap="square">
            <a:spAutoFit/>
          </a:bodyPr>
          <a:lstStyle/>
          <a:p>
            <a:r>
              <a:rPr lang="vi-VN" sz="3200" dirty="0">
                <a:solidFill>
                  <a:srgbClr val="000000"/>
                </a:solidFill>
                <a:effectLst/>
                <a:latin typeface="Times New Roman" panose="02020603050405020304" pitchFamily="18" charset="0"/>
                <a:ea typeface="Times New Roman" panose="02020603050405020304" pitchFamily="18" charset="0"/>
              </a:rPr>
              <a:t>Tên </a:t>
            </a:r>
            <a:r>
              <a:rPr lang="vi-VN" sz="3200" dirty="0" err="1">
                <a:solidFill>
                  <a:srgbClr val="000000"/>
                </a:solidFill>
                <a:effectLst/>
                <a:latin typeface="Times New Roman" panose="02020603050405020304" pitchFamily="18" charset="0"/>
                <a:ea typeface="Times New Roman" panose="02020603050405020304" pitchFamily="18" charset="0"/>
              </a:rPr>
              <a:t>địa</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chủ</a:t>
            </a:r>
            <a:endParaRPr lang="en-US" sz="3200" dirty="0"/>
          </a:p>
        </p:txBody>
      </p:sp>
    </p:spTree>
    <p:extLst>
      <p:ext uri="{BB962C8B-B14F-4D97-AF65-F5344CB8AC3E}">
        <p14:creationId xmlns:p14="http://schemas.microsoft.com/office/powerpoint/2010/main" val="116383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heel(1)">
                                      <p:cBhvr>
                                        <p:cTn id="23" dur="2000"/>
                                        <p:tgtEl>
                                          <p:spTgt spid="3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grpId="0"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18"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F76DD6A-5161-4D97-A585-333E20905A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029" y="3646645"/>
            <a:ext cx="3783892" cy="3068021"/>
          </a:xfrm>
          <a:prstGeom prst="rect">
            <a:avLst/>
          </a:prstGeom>
        </p:spPr>
      </p:pic>
      <p:sp>
        <p:nvSpPr>
          <p:cNvPr id="12" name="TextBox 11">
            <a:extLst>
              <a:ext uri="{FF2B5EF4-FFF2-40B4-BE49-F238E27FC236}">
                <a16:creationId xmlns:a16="http://schemas.microsoft.com/office/drawing/2014/main" xmlns="" id="{0A86420E-3E6B-4E92-8E44-BD8EF2547775}"/>
              </a:ext>
            </a:extLst>
          </p:cNvPr>
          <p:cNvSpPr txBox="1"/>
          <p:nvPr/>
        </p:nvSpPr>
        <p:spPr>
          <a:xfrm>
            <a:off x="4412410" y="230143"/>
            <a:ext cx="7240554"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effectLst/>
                <a:latin typeface="Times New Roman" panose="02020603050405020304" pitchFamily="18" charset="0"/>
                <a:cs typeface="Times New Roman" panose="02020603050405020304" pitchFamily="18" charset="0"/>
              </a:rPr>
              <a:t>HOẠT ĐỘNG KHỞI ĐỘNG</a:t>
            </a:r>
          </a:p>
        </p:txBody>
      </p:sp>
      <p:pic>
        <p:nvPicPr>
          <p:cNvPr id="3" name="Hình ảnh 2">
            <a:extLst>
              <a:ext uri="{FF2B5EF4-FFF2-40B4-BE49-F238E27FC236}">
                <a16:creationId xmlns:a16="http://schemas.microsoft.com/office/drawing/2014/main" xmlns="" id="{C2B0C21F-B275-45C5-1807-C6BCD0F6F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07" y="230143"/>
            <a:ext cx="3783893" cy="6397714"/>
          </a:xfrm>
          <a:prstGeom prst="rect">
            <a:avLst/>
          </a:prstGeom>
        </p:spPr>
      </p:pic>
      <p:sp>
        <p:nvSpPr>
          <p:cNvPr id="5" name="Bong bóng Lời nói: Hình chữ nhật với Góc Tròn 4">
            <a:extLst>
              <a:ext uri="{FF2B5EF4-FFF2-40B4-BE49-F238E27FC236}">
                <a16:creationId xmlns:a16="http://schemas.microsoft.com/office/drawing/2014/main" xmlns="" id="{8D4B73CD-405E-F9CC-AD05-AC6953B6718D}"/>
              </a:ext>
            </a:extLst>
          </p:cNvPr>
          <p:cNvSpPr/>
          <p:nvPr/>
        </p:nvSpPr>
        <p:spPr>
          <a:xfrm>
            <a:off x="6308018" y="1417795"/>
            <a:ext cx="5524500" cy="2228850"/>
          </a:xfrm>
          <a:prstGeom prst="wedgeRoundRectCallout">
            <a:avLst>
              <a:gd name="adj1" fmla="val -50545"/>
              <a:gd name="adj2" fmla="val 67201"/>
              <a:gd name="adj3" fmla="val 16667"/>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ea typeface="Times New Roman" panose="02020603050405020304" pitchFamily="18" charset="0"/>
              </a:rPr>
              <a:t>Em</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hãy</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nêu</a:t>
            </a:r>
            <a:r>
              <a:rPr lang="en-US" sz="3200" b="1" dirty="0">
                <a:solidFill>
                  <a:schemeClr val="bg1"/>
                </a:solidFill>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cảm</a:t>
            </a:r>
            <a:r>
              <a:rPr lang="vi-VN" sz="3200" b="1" dirty="0">
                <a:solidFill>
                  <a:schemeClr val="bg1"/>
                </a:solidFill>
                <a:effectLst/>
                <a:latin typeface="Times New Roman" panose="02020603050405020304" pitchFamily="18" charset="0"/>
                <a:ea typeface="Times New Roman" panose="02020603050405020304" pitchFamily="18" charset="0"/>
              </a:rPr>
              <a:t> </a:t>
            </a:r>
            <a:r>
              <a:rPr lang="vi-VN" sz="3200" b="1" dirty="0" err="1">
                <a:solidFill>
                  <a:schemeClr val="bg1"/>
                </a:solidFill>
                <a:effectLst/>
                <a:latin typeface="Times New Roman" panose="02020603050405020304" pitchFamily="18" charset="0"/>
                <a:ea typeface="Times New Roman" panose="02020603050405020304" pitchFamily="18" charset="0"/>
              </a:rPr>
              <a:t>xúc</a:t>
            </a:r>
            <a:r>
              <a:rPr lang="en-US" sz="3200" b="1" dirty="0">
                <a:solidFill>
                  <a:schemeClr val="bg1"/>
                </a:solidFill>
                <a:effectLst/>
                <a:latin typeface="Times New Roman" panose="02020603050405020304" pitchFamily="18" charset="0"/>
                <a:ea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rPr>
              <a:t>suy nghĩ </a:t>
            </a:r>
            <a:r>
              <a:rPr lang="en-US" sz="3200" b="1" dirty="0" err="1" smtClean="0">
                <a:solidFill>
                  <a:schemeClr val="bg1"/>
                </a:solidFill>
                <a:effectLst/>
                <a:latin typeface="Times New Roman" panose="02020603050405020304" pitchFamily="18" charset="0"/>
                <a:ea typeface="Times New Roman" panose="02020603050405020304" pitchFamily="18" charset="0"/>
              </a:rPr>
              <a:t>của</a:t>
            </a:r>
            <a:r>
              <a:rPr lang="en-US" sz="3200" b="1" dirty="0" smtClean="0">
                <a:solidFill>
                  <a:schemeClr val="bg1"/>
                </a:solidFill>
                <a:effectLst/>
                <a:latin typeface="Times New Roman" panose="02020603050405020304" pitchFamily="18" charset="0"/>
                <a:ea typeface="Times New Roman" panose="02020603050405020304" pitchFamily="18" charset="0"/>
              </a:rPr>
              <a:t> </a:t>
            </a:r>
            <a:r>
              <a:rPr lang="en-US" sz="3200" b="1" dirty="0" err="1" smtClean="0">
                <a:solidFill>
                  <a:schemeClr val="bg1"/>
                </a:solidFill>
                <a:effectLst/>
                <a:latin typeface="Times New Roman" panose="02020603050405020304" pitchFamily="18" charset="0"/>
                <a:ea typeface="Times New Roman" panose="02020603050405020304" pitchFamily="18" charset="0"/>
              </a:rPr>
              <a:t>em</a:t>
            </a:r>
            <a:r>
              <a:rPr lang="en-US" sz="3200" b="1" dirty="0" smtClean="0">
                <a:solidFill>
                  <a:schemeClr val="bg1"/>
                </a:solidFill>
                <a:effectLst/>
                <a:latin typeface="Times New Roman" panose="02020603050405020304" pitchFamily="18" charset="0"/>
                <a:ea typeface="Times New Roman" panose="02020603050405020304" pitchFamily="18" charset="0"/>
              </a:rPr>
              <a:t> </a:t>
            </a:r>
            <a:r>
              <a:rPr lang="vi-VN" sz="3200" b="1" dirty="0" smtClean="0">
                <a:solidFill>
                  <a:schemeClr val="bg1"/>
                </a:solidFill>
                <a:effectLst/>
                <a:latin typeface="Times New Roman" panose="02020603050405020304" pitchFamily="18" charset="0"/>
                <a:ea typeface="Times New Roman" panose="02020603050405020304" pitchFamily="18" charset="0"/>
              </a:rPr>
              <a:t>về </a:t>
            </a:r>
            <a:r>
              <a:rPr lang="vi-VN" sz="3200" b="1" dirty="0">
                <a:solidFill>
                  <a:schemeClr val="bg1"/>
                </a:solidFill>
                <a:effectLst/>
                <a:latin typeface="Times New Roman" panose="02020603050405020304" pitchFamily="18" charset="0"/>
                <a:ea typeface="Times New Roman" panose="02020603050405020304" pitchFamily="18" charset="0"/>
              </a:rPr>
              <a:t>mảnh </a:t>
            </a:r>
            <a:r>
              <a:rPr lang="vi-VN" sz="3200" b="1" dirty="0" smtClean="0">
                <a:solidFill>
                  <a:schemeClr val="bg1"/>
                </a:solidFill>
                <a:effectLst/>
                <a:latin typeface="Times New Roman" panose="02020603050405020304" pitchFamily="18" charset="0"/>
                <a:ea typeface="Times New Roman" panose="02020603050405020304" pitchFamily="18" charset="0"/>
              </a:rPr>
              <a:t>đất</a:t>
            </a:r>
            <a:r>
              <a:rPr lang="en-US" sz="3200" b="1" dirty="0">
                <a:solidFill>
                  <a:schemeClr val="bg1"/>
                </a:solidFill>
                <a:latin typeface="Times New Roman" panose="02020603050405020304" pitchFamily="18" charset="0"/>
                <a:ea typeface="Times New Roman" panose="02020603050405020304" pitchFamily="18" charset="0"/>
              </a:rPr>
              <a:t>,</a:t>
            </a:r>
            <a:r>
              <a:rPr lang="vi-VN" sz="3200" b="1" dirty="0" smtClean="0">
                <a:solidFill>
                  <a:schemeClr val="bg1"/>
                </a:solidFill>
                <a:effectLst/>
                <a:latin typeface="Times New Roman" panose="02020603050405020304" pitchFamily="18" charset="0"/>
                <a:ea typeface="Times New Roman" panose="02020603050405020304" pitchFamily="18" charset="0"/>
              </a:rPr>
              <a:t> </a:t>
            </a:r>
            <a:r>
              <a:rPr lang="vi-VN" sz="3200" b="1" dirty="0">
                <a:solidFill>
                  <a:schemeClr val="bg1"/>
                </a:solidFill>
                <a:effectLst/>
                <a:latin typeface="Times New Roman" panose="02020603050405020304" pitchFamily="18" charset="0"/>
                <a:ea typeface="Times New Roman" panose="02020603050405020304" pitchFamily="18" charset="0"/>
              </a:rPr>
              <a:t>con người </a:t>
            </a:r>
            <a:r>
              <a:rPr lang="vi-VN" sz="3200" b="1" dirty="0">
                <a:solidFill>
                  <a:schemeClr val="bg1"/>
                </a:solidFill>
                <a:latin typeface="Times New Roman" panose="02020603050405020304" pitchFamily="18" charset="0"/>
                <a:ea typeface="Times New Roman" panose="02020603050405020304" pitchFamily="18" charset="0"/>
              </a:rPr>
              <a:t>p</a:t>
            </a:r>
            <a:r>
              <a:rPr lang="vi-VN" sz="3200" b="1" dirty="0" smtClean="0">
                <a:solidFill>
                  <a:schemeClr val="bg1"/>
                </a:solidFill>
                <a:effectLst/>
                <a:latin typeface="Times New Roman" panose="02020603050405020304" pitchFamily="18" charset="0"/>
                <a:ea typeface="Times New Roman" panose="02020603050405020304" pitchFamily="18" charset="0"/>
              </a:rPr>
              <a:t>hương </a:t>
            </a:r>
            <a:r>
              <a:rPr lang="vi-VN" sz="3200" b="1" dirty="0" smtClean="0">
                <a:solidFill>
                  <a:schemeClr val="bg1"/>
                </a:solidFill>
                <a:latin typeface="Times New Roman" panose="02020603050405020304" pitchFamily="18" charset="0"/>
                <a:ea typeface="Times New Roman" panose="02020603050405020304" pitchFamily="18" charset="0"/>
              </a:rPr>
              <a:t>N</a:t>
            </a:r>
            <a:r>
              <a:rPr lang="vi-VN" sz="3200" b="1" dirty="0" smtClean="0">
                <a:solidFill>
                  <a:schemeClr val="bg1"/>
                </a:solidFill>
                <a:effectLst/>
                <a:latin typeface="Times New Roman" panose="02020603050405020304" pitchFamily="18" charset="0"/>
                <a:ea typeface="Times New Roman" panose="02020603050405020304" pitchFamily="18" charset="0"/>
              </a:rPr>
              <a:t>am</a:t>
            </a:r>
            <a:r>
              <a:rPr lang="en-US" sz="3200" b="1" dirty="0" smtClean="0">
                <a:solidFill>
                  <a:schemeClr val="bg1"/>
                </a:solidFill>
                <a:effectLst/>
                <a:latin typeface="Times New Roman" panose="02020603050405020304" pitchFamily="18" charset="0"/>
                <a:ea typeface="Times New Roman" panose="02020603050405020304" pitchFamily="18" charset="0"/>
              </a:rPr>
              <a:t>.</a:t>
            </a: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2069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08829" y="182285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2099853"/>
            <a:ext cx="8585695" cy="738664"/>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Bối</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cảnh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của</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đoạn</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trích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gì</a:t>
            </a:r>
            <a:r>
              <a:rPr lang="vi-VN" sz="4200" b="1" dirty="0">
                <a:solidFill>
                  <a:schemeClr val="bg1"/>
                </a:solidFill>
                <a:effectLst/>
                <a:latin typeface="Times New Roman" panose="02020603050405020304" pitchFamily="18" charset="0"/>
                <a:ea typeface="Times New Roman" panose="02020603050405020304" pitchFamily="18" charset="0"/>
              </a:rPr>
              <a:t>?</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51301" y="4079534"/>
            <a:ext cx="4386777" cy="1077218"/>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Tía</a:t>
            </a:r>
            <a:r>
              <a:rPr lang="vi-VN" sz="3200" dirty="0">
                <a:solidFill>
                  <a:srgbClr val="000000"/>
                </a:solidFill>
                <a:effectLst/>
                <a:latin typeface="Times New Roman" panose="02020603050405020304" pitchFamily="18" charset="0"/>
                <a:ea typeface="Times New Roman" panose="02020603050405020304" pitchFamily="18" charset="0"/>
              </a:rPr>
              <a:t> nuôi </a:t>
            </a:r>
            <a:r>
              <a:rPr lang="vi-VN" sz="3200" dirty="0" err="1">
                <a:solidFill>
                  <a:srgbClr val="000000"/>
                </a:solidFill>
                <a:effectLst/>
                <a:latin typeface="Times New Roman" panose="02020603050405020304" pitchFamily="18" charset="0"/>
                <a:ea typeface="Times New Roman" panose="02020603050405020304" pitchFamily="18" charset="0"/>
              </a:rPr>
              <a:t>dẫn</a:t>
            </a:r>
            <a:r>
              <a:rPr lang="vi-VN" sz="3200" dirty="0">
                <a:solidFill>
                  <a:srgbClr val="000000"/>
                </a:solidFill>
                <a:effectLst/>
                <a:latin typeface="Times New Roman" panose="02020603050405020304" pitchFamily="18" charset="0"/>
                <a:ea typeface="Times New Roman" panose="02020603050405020304" pitchFamily="18" charset="0"/>
              </a:rPr>
              <a:t> An đi thăm </a:t>
            </a:r>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endParaRPr lang="en-US" sz="3200" dirty="0"/>
          </a:p>
        </p:txBody>
      </p:sp>
      <p:sp>
        <p:nvSpPr>
          <p:cNvPr id="6" name="Rectangle 5"/>
          <p:cNvSpPr/>
          <p:nvPr/>
        </p:nvSpPr>
        <p:spPr>
          <a:xfrm>
            <a:off x="6830262" y="4100876"/>
            <a:ext cx="4532233" cy="1110689"/>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Ban đêm ở </a:t>
            </a:r>
            <a:r>
              <a:rPr lang="vi-VN" sz="3200" dirty="0" err="1">
                <a:solidFill>
                  <a:srgbClr val="000000"/>
                </a:solidFill>
                <a:effectLst/>
                <a:latin typeface="Times New Roman" panose="02020603050405020304" pitchFamily="18" charset="0"/>
                <a:ea typeface="Times New Roman" panose="02020603050405020304" pitchFamily="18" charset="0"/>
              </a:rPr>
              <a:t>lều</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của</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r>
              <a:rPr lang="vi-VN" sz="3200" dirty="0">
                <a:solidFill>
                  <a:srgbClr val="000000"/>
                </a:solidFill>
                <a:effectLst/>
                <a:latin typeface="Times New Roman" panose="02020603050405020304" pitchFamily="18" charset="0"/>
                <a:ea typeface="Times New Roman" panose="02020603050405020304" pitchFamily="18" charset="0"/>
              </a:rPr>
              <a:t> trong </a:t>
            </a:r>
            <a:r>
              <a:rPr lang="vi-VN" sz="3200" dirty="0" err="1">
                <a:solidFill>
                  <a:srgbClr val="000000"/>
                </a:solidFill>
                <a:effectLst/>
                <a:latin typeface="Times New Roman" panose="02020603050405020304" pitchFamily="18" charset="0"/>
                <a:ea typeface="Times New Roman" panose="02020603050405020304" pitchFamily="18" charset="0"/>
              </a:rPr>
              <a:t>rừng</a:t>
            </a:r>
            <a:r>
              <a:rPr lang="vi-VN" sz="3200" dirty="0">
                <a:solidFill>
                  <a:srgbClr val="000000"/>
                </a:solidFill>
                <a:effectLst/>
                <a:latin typeface="Times New Roman" panose="02020603050405020304" pitchFamily="18" charset="0"/>
                <a:ea typeface="Times New Roman" panose="02020603050405020304" pitchFamily="18" charset="0"/>
              </a:rPr>
              <a:t> U Minh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119757" y="5462155"/>
            <a:ext cx="4701514" cy="1077218"/>
          </a:xfrm>
          <a:prstGeom prst="rect">
            <a:avLst/>
          </a:prstGeom>
        </p:spPr>
        <p:txBody>
          <a:bodyPr wrap="square">
            <a:spAutoFit/>
          </a:bodyPr>
          <a:lstStyle/>
          <a:p>
            <a:pPr marL="0" marR="0">
              <a:spcBef>
                <a:spcPts val="0"/>
              </a:spcBef>
              <a:spcAft>
                <a:spcPts val="0"/>
              </a:spcAft>
            </a:pPr>
            <a:r>
              <a:rPr lang="vi-VN" sz="3200" dirty="0" err="1">
                <a:solidFill>
                  <a:srgbClr val="000000"/>
                </a:solidFill>
                <a:effectLst/>
                <a:latin typeface="Times New Roman" panose="02020603050405020304" pitchFamily="18" charset="0"/>
                <a:ea typeface="Times New Roman" panose="02020603050405020304" pitchFamily="18" charset="0"/>
              </a:rPr>
              <a:t>Cuộc</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kháng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chiến</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chống</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thực</a:t>
            </a:r>
            <a:r>
              <a:rPr lang="vi-VN" sz="3200" dirty="0">
                <a:solidFill>
                  <a:srgbClr val="000000"/>
                </a:solidFill>
                <a:effectLst/>
                <a:latin typeface="Times New Roman" panose="02020603050405020304" pitchFamily="18" charset="0"/>
                <a:ea typeface="Times New Roman" panose="02020603050405020304" pitchFamily="18" charset="0"/>
              </a:rPr>
              <a:t> dân </a:t>
            </a:r>
            <a:r>
              <a:rPr lang="vi-VN" sz="3200" dirty="0" err="1">
                <a:solidFill>
                  <a:srgbClr val="000000"/>
                </a:solidFill>
                <a:effectLst/>
                <a:latin typeface="Times New Roman" panose="02020603050405020304" pitchFamily="18" charset="0"/>
                <a:ea typeface="Times New Roman" panose="02020603050405020304" pitchFamily="18" charset="0"/>
              </a:rPr>
              <a:t>Pháp</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7521887" y="5583033"/>
            <a:ext cx="2409634" cy="584775"/>
          </a:xfrm>
          <a:prstGeom prst="rect">
            <a:avLst/>
          </a:prstGeom>
        </p:spPr>
        <p:txBody>
          <a:bodyPr wrap="none">
            <a:spAutoFit/>
          </a:bodyPr>
          <a:lstStyle/>
          <a:p>
            <a:r>
              <a:rPr lang="vi-VN" sz="3200" dirty="0" err="1">
                <a:latin typeface="+mj-lt"/>
              </a:rPr>
              <a:t>Cả</a:t>
            </a:r>
            <a:r>
              <a:rPr lang="vi-VN" sz="3200" dirty="0">
                <a:latin typeface="+mj-lt"/>
              </a:rPr>
              <a:t> hai ý B, C</a:t>
            </a:r>
            <a:endParaRPr lang="en-US" sz="3200" dirty="0">
              <a:latin typeface="+mj-lt"/>
            </a:endParaRPr>
          </a:p>
        </p:txBody>
      </p:sp>
    </p:spTree>
    <p:extLst>
      <p:ext uri="{BB962C8B-B14F-4D97-AF65-F5344CB8AC3E}">
        <p14:creationId xmlns:p14="http://schemas.microsoft.com/office/powerpoint/2010/main" val="30258224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heel(1)">
                                      <p:cBhvr>
                                        <p:cTn id="26" dur="2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93971"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2556114" y="2044619"/>
            <a:ext cx="9813407" cy="738664"/>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200" b="1" dirty="0">
                <a:solidFill>
                  <a:schemeClr val="bg1"/>
                </a:solidFill>
                <a:effectLst/>
                <a:latin typeface="Times New Roman" panose="02020603050405020304" pitchFamily="18" charset="0"/>
                <a:ea typeface="Times New Roman" panose="02020603050405020304" pitchFamily="18" charset="0"/>
              </a:rPr>
              <a:t>Ai </a:t>
            </a:r>
            <a:r>
              <a:rPr lang="vi-VN" sz="4200" b="1" dirty="0" err="1">
                <a:solidFill>
                  <a:schemeClr val="bg1"/>
                </a:solidFill>
                <a:effectLst/>
                <a:latin typeface="Times New Roman" panose="02020603050405020304" pitchFamily="18" charset="0"/>
                <a:ea typeface="Times New Roman" panose="02020603050405020304" pitchFamily="18" charset="0"/>
              </a:rPr>
              <a:t>là</a:t>
            </a:r>
            <a:r>
              <a:rPr lang="vi-VN" sz="4200" b="1" dirty="0">
                <a:solidFill>
                  <a:schemeClr val="bg1"/>
                </a:solidFill>
                <a:effectLst/>
                <a:latin typeface="Times New Roman" panose="02020603050405020304" pitchFamily="18" charset="0"/>
                <a:ea typeface="Times New Roman" panose="02020603050405020304" pitchFamily="18" charset="0"/>
              </a:rPr>
              <a:t> nhân </a:t>
            </a:r>
            <a:r>
              <a:rPr lang="vi-VN" sz="4200" b="1" dirty="0" err="1">
                <a:solidFill>
                  <a:schemeClr val="bg1"/>
                </a:solidFill>
                <a:effectLst/>
                <a:latin typeface="Times New Roman" panose="02020603050405020304" pitchFamily="18" charset="0"/>
                <a:ea typeface="Times New Roman" panose="02020603050405020304" pitchFamily="18" charset="0"/>
              </a:rPr>
              <a:t>vật</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chính</a:t>
            </a:r>
            <a:r>
              <a:rPr lang="vi-VN" sz="4200" b="1" dirty="0">
                <a:solidFill>
                  <a:schemeClr val="bg1"/>
                </a:solidFill>
                <a:effectLst/>
                <a:latin typeface="Times New Roman" panose="02020603050405020304" pitchFamily="18" charset="0"/>
                <a:ea typeface="Times New Roman" panose="02020603050405020304" pitchFamily="18" charset="0"/>
              </a:rPr>
              <a:t> </a:t>
            </a:r>
            <a:r>
              <a:rPr lang="vi-VN" sz="4200" b="1" dirty="0" err="1">
                <a:solidFill>
                  <a:schemeClr val="bg1"/>
                </a:solidFill>
                <a:effectLst/>
                <a:latin typeface="Times New Roman" panose="02020603050405020304" pitchFamily="18" charset="0"/>
                <a:ea typeface="Times New Roman" panose="02020603050405020304" pitchFamily="18" charset="0"/>
              </a:rPr>
              <a:t>của</a:t>
            </a:r>
            <a:r>
              <a:rPr lang="vi-VN" sz="4200" b="1" dirty="0">
                <a:solidFill>
                  <a:schemeClr val="bg1"/>
                </a:solidFill>
                <a:effectLst/>
                <a:latin typeface="Times New Roman" panose="02020603050405020304" pitchFamily="18" charset="0"/>
                <a:ea typeface="Times New Roman" panose="02020603050405020304" pitchFamily="18" charset="0"/>
              </a:rPr>
              <a:t> văn </a:t>
            </a:r>
            <a:r>
              <a:rPr lang="vi-VN" sz="4200" b="1" dirty="0" err="1">
                <a:solidFill>
                  <a:schemeClr val="bg1"/>
                </a:solidFill>
                <a:effectLst/>
                <a:latin typeface="Times New Roman" panose="02020603050405020304" pitchFamily="18" charset="0"/>
                <a:ea typeface="Times New Roman" panose="02020603050405020304" pitchFamily="18" charset="0"/>
              </a:rPr>
              <a:t>bản</a:t>
            </a:r>
            <a:r>
              <a:rPr lang="vi-VN"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7696" y="4316847"/>
            <a:ext cx="2539416" cy="584775"/>
          </a:xfrm>
          <a:prstGeom prst="rect">
            <a:avLst/>
          </a:prstGeom>
        </p:spPr>
        <p:txBody>
          <a:bodyPr wrap="square">
            <a:spAutoFit/>
          </a:bodyPr>
          <a:lstStyle/>
          <a:p>
            <a:r>
              <a:rPr lang="vi-VN" sz="3200" dirty="0" err="1">
                <a:solidFill>
                  <a:srgbClr val="000000"/>
                </a:solidFill>
                <a:effectLst/>
                <a:latin typeface="Times New Roman" panose="02020603050405020304" pitchFamily="18" charset="0"/>
                <a:ea typeface="Times New Roman" panose="02020603050405020304" pitchFamily="18" charset="0"/>
              </a:rPr>
              <a:t>Chú</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Võ</a:t>
            </a:r>
            <a:r>
              <a:rPr lang="vi-VN" sz="3200" dirty="0">
                <a:solidFill>
                  <a:srgbClr val="000000"/>
                </a:solidFill>
                <a:effectLst/>
                <a:latin typeface="Times New Roman" panose="02020603050405020304" pitchFamily="18" charset="0"/>
                <a:ea typeface="Times New Roman" panose="02020603050405020304" pitchFamily="18" charset="0"/>
              </a:rPr>
              <a:t> </a:t>
            </a:r>
            <a:r>
              <a:rPr lang="vi-VN" sz="3200" dirty="0" err="1">
                <a:solidFill>
                  <a:srgbClr val="000000"/>
                </a:solidFill>
                <a:effectLst/>
                <a:latin typeface="Times New Roman" panose="02020603050405020304" pitchFamily="18" charset="0"/>
                <a:ea typeface="Times New Roman" panose="02020603050405020304" pitchFamily="18" charset="0"/>
              </a:rPr>
              <a:t>Tòng</a:t>
            </a:r>
            <a:r>
              <a:rPr lang="vi-VN" sz="3200" dirty="0">
                <a:solidFill>
                  <a:srgbClr val="000000"/>
                </a:solidFill>
                <a:effectLst/>
                <a:latin typeface="Times New Roman" panose="02020603050405020304" pitchFamily="18" charset="0"/>
                <a:ea typeface="Times New Roman" panose="02020603050405020304" pitchFamily="18" charset="0"/>
              </a:rPr>
              <a:t> </a:t>
            </a:r>
            <a:endParaRPr lang="en-US" sz="3200" dirty="0"/>
          </a:p>
        </p:txBody>
      </p:sp>
      <p:sp>
        <p:nvSpPr>
          <p:cNvPr id="6" name="Rectangle 5"/>
          <p:cNvSpPr/>
          <p:nvPr/>
        </p:nvSpPr>
        <p:spPr>
          <a:xfrm>
            <a:off x="7672923" y="4276644"/>
            <a:ext cx="4386778"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Nhân </a:t>
            </a:r>
            <a:r>
              <a:rPr lang="vi-VN" sz="3200" dirty="0" err="1">
                <a:solidFill>
                  <a:srgbClr val="000000"/>
                </a:solidFill>
                <a:effectLst/>
                <a:latin typeface="Times New Roman" panose="02020603050405020304" pitchFamily="18" charset="0"/>
                <a:ea typeface="Times New Roman" panose="02020603050405020304" pitchFamily="18" charset="0"/>
              </a:rPr>
              <a:t>vật</a:t>
            </a:r>
            <a:r>
              <a:rPr lang="vi-VN" sz="3200" dirty="0">
                <a:solidFill>
                  <a:srgbClr val="000000"/>
                </a:solidFill>
                <a:effectLst/>
                <a:latin typeface="Times New Roman" panose="02020603050405020304" pitchFamily="18" charset="0"/>
                <a:ea typeface="Times New Roman" panose="02020603050405020304" pitchFamily="18" charset="0"/>
              </a:rPr>
              <a:t> tôi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886460" y="5672671"/>
            <a:ext cx="4202439" cy="583750"/>
          </a:xfrm>
          <a:prstGeom prst="rect">
            <a:avLst/>
          </a:prstGeom>
        </p:spPr>
        <p:txBody>
          <a:bodyPr wrap="square">
            <a:spAutoFit/>
          </a:bodyPr>
          <a:lstStyle/>
          <a:p>
            <a:pPr>
              <a:lnSpc>
                <a:spcPct val="107000"/>
              </a:lnSpc>
              <a:spcAft>
                <a:spcPts val="0"/>
              </a:spcAft>
            </a:pPr>
            <a:r>
              <a:rPr lang="vi-VN" sz="3200" dirty="0">
                <a:solidFill>
                  <a:srgbClr val="000000"/>
                </a:solidFill>
                <a:effectLst/>
                <a:latin typeface="Times New Roman" panose="02020603050405020304" pitchFamily="18" charset="0"/>
                <a:ea typeface="Times New Roman" panose="02020603050405020304" pitchFamily="18" charset="0"/>
              </a:rPr>
              <a:t>Ông Hai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8114216" y="5671646"/>
            <a:ext cx="1337226" cy="584775"/>
          </a:xfrm>
          <a:prstGeom prst="rect">
            <a:avLst/>
          </a:prstGeom>
        </p:spPr>
        <p:txBody>
          <a:bodyPr wrap="none">
            <a:spAutoFit/>
          </a:bodyPr>
          <a:lstStyle/>
          <a:p>
            <a:r>
              <a:rPr lang="vi-VN" sz="3200" dirty="0" err="1">
                <a:latin typeface="+mj-lt"/>
              </a:rPr>
              <a:t>Bà</a:t>
            </a:r>
            <a:r>
              <a:rPr lang="vi-VN" sz="3200" dirty="0">
                <a:latin typeface="+mj-lt"/>
              </a:rPr>
              <a:t> Hai</a:t>
            </a:r>
            <a:endParaRPr lang="en-US" sz="3200" dirty="0">
              <a:latin typeface="+mj-lt"/>
            </a:endParaRPr>
          </a:p>
        </p:txBody>
      </p:sp>
    </p:spTree>
    <p:extLst>
      <p:ext uri="{BB962C8B-B14F-4D97-AF65-F5344CB8AC3E}">
        <p14:creationId xmlns:p14="http://schemas.microsoft.com/office/powerpoint/2010/main" val="12438258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5"/>
                                        </p:tgtEl>
                                        <p:attrNameLst>
                                          <p:attrName>fillcolor</p:attrName>
                                        </p:attrNameLst>
                                      </p:cBhvr>
                                      <p:to>
                                        <a:srgbClr val="05D805"/>
                                      </p:to>
                                    </p:animClr>
                                    <p:set>
                                      <p:cBhvr>
                                        <p:cTn id="31" dur="2000" fill="hold"/>
                                        <p:tgtEl>
                                          <p:spTgt spid="5"/>
                                        </p:tgtEl>
                                        <p:attrNameLst>
                                          <p:attrName>fill.type</p:attrName>
                                        </p:attrNameLst>
                                      </p:cBhvr>
                                      <p:to>
                                        <p:strVal val="solid"/>
                                      </p:to>
                                    </p:set>
                                    <p:set>
                                      <p:cBhvr>
                                        <p:cTn id="32"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866354"/>
            <a:ext cx="787703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Nhân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vật</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trong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truyện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sử</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dụng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ngôn</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ngữ</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vùng</a:t>
            </a:r>
            <a:r>
              <a:rPr lang="en-US" sz="4200" b="1" dirty="0">
                <a:solidFill>
                  <a:schemeClr val="bg1"/>
                </a:solidFill>
                <a:effectLst/>
                <a:latin typeface="Times New Roman" panose="02020603050405020304" pitchFamily="18" charset="0"/>
                <a:ea typeface="Times New Roman" panose="02020603050405020304" pitchFamily="18" charset="0"/>
              </a:rPr>
              <a:t> </a:t>
            </a:r>
            <a:r>
              <a:rPr lang="en-US" sz="4200" b="1" dirty="0" err="1">
                <a:solidFill>
                  <a:schemeClr val="bg1"/>
                </a:solidFill>
                <a:effectLst/>
                <a:latin typeface="Times New Roman" panose="02020603050405020304" pitchFamily="18" charset="0"/>
                <a:ea typeface="Times New Roman" panose="02020603050405020304" pitchFamily="18" charset="0"/>
              </a:rPr>
              <a:t>nào</a:t>
            </a:r>
            <a:r>
              <a:rPr lang="en-US" sz="4200" b="1" dirty="0">
                <a:solidFill>
                  <a:schemeClr val="bg1"/>
                </a:solidFill>
                <a:effectLst/>
                <a:latin typeface="Times New Roman" panose="02020603050405020304" pitchFamily="18" charset="0"/>
                <a:ea typeface="Times New Roman" panose="02020603050405020304" pitchFamily="18" charset="0"/>
              </a:rPr>
              <a:t>?</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8222304" y="4295821"/>
            <a:ext cx="1815213" cy="583750"/>
          </a:xfrm>
          <a:prstGeom prst="rect">
            <a:avLst/>
          </a:prstGeom>
        </p:spPr>
        <p:txBody>
          <a:bodyPr wrap="square">
            <a:spAutoFit/>
          </a:bodyPr>
          <a:lstStyle/>
          <a:p>
            <a:pPr>
              <a:lnSpc>
                <a:spcPct val="107000"/>
              </a:lnSpc>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479282" y="5652071"/>
            <a:ext cx="4202439" cy="583750"/>
          </a:xfrm>
          <a:prstGeom prst="rect">
            <a:avLst/>
          </a:prstGeom>
        </p:spPr>
        <p:txBody>
          <a:bodyPr wrap="square">
            <a:spAutoFit/>
          </a:bodyPr>
          <a:lstStyle/>
          <a:p>
            <a:pPr>
              <a:lnSpc>
                <a:spcPct val="107000"/>
              </a:lnSpc>
              <a:spcAft>
                <a:spcPts val="0"/>
              </a:spcAft>
            </a:pP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677232" y="5691724"/>
            <a:ext cx="3230372"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Miền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núi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endParaRPr lang="en-US" sz="3200" dirty="0">
              <a:latin typeface="Times New Roman" panose="02020603050405020304" pitchFamily="18" charset="0"/>
              <a:cs typeface="Times New Roman" panose="02020603050405020304" pitchFamily="18" charset="0"/>
            </a:endParaRPr>
          </a:p>
        </p:txBody>
      </p:sp>
      <p:sp>
        <p:nvSpPr>
          <p:cNvPr id="37" name="Hộp Văn bản 36">
            <a:extLst>
              <a:ext uri="{FF2B5EF4-FFF2-40B4-BE49-F238E27FC236}">
                <a16:creationId xmlns:a16="http://schemas.microsoft.com/office/drawing/2014/main" xmlns="" id="{E319742C-7781-0367-4935-B729A9BB9C1B}"/>
              </a:ext>
            </a:extLst>
          </p:cNvPr>
          <p:cNvSpPr txBox="1"/>
          <p:nvPr/>
        </p:nvSpPr>
        <p:spPr>
          <a:xfrm>
            <a:off x="1895827" y="4295821"/>
            <a:ext cx="6094324" cy="584775"/>
          </a:xfrm>
          <a:prstGeom prst="rect">
            <a:avLst/>
          </a:prstGeom>
          <a:noFill/>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Bắc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Bộ</a:t>
            </a:r>
            <a:endParaRPr lang="en-US" sz="3200" dirty="0"/>
          </a:p>
        </p:txBody>
      </p:sp>
    </p:spTree>
    <p:extLst>
      <p:ext uri="{BB962C8B-B14F-4D97-AF65-F5344CB8AC3E}">
        <p14:creationId xmlns:p14="http://schemas.microsoft.com/office/powerpoint/2010/main" val="42697692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heel(1)">
                                      <p:cBhvr>
                                        <p:cTn id="20" dur="2000"/>
                                        <p:tgtEl>
                                          <p:spTgt spid="3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rgbClr val="05D805"/>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6" grpId="0"/>
      <p:bldP spid="7" grpId="0"/>
      <p:bldP spid="18" grpId="0"/>
      <p:bldP spid="3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04019"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32380" y="1557233"/>
            <a:ext cx="8739205" cy="1938992"/>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kern="1800" spc="-75"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Người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kể</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trong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bản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smtClean="0">
                <a:solidFill>
                  <a:schemeClr val="bg1"/>
                </a:solidFill>
                <a:effectLst/>
                <a:latin typeface="Times New Roman" panose="02020603050405020304" pitchFamily="18" charset="0"/>
                <a:ea typeface="Times New Roman" panose="02020603050405020304" pitchFamily="18" charset="0"/>
              </a:rPr>
              <a:t>"</a:t>
            </a:r>
            <a:r>
              <a:rPr lang="en-US" sz="4000" b="1" i="1" dirty="0" err="1" smtClean="0">
                <a:solidFill>
                  <a:schemeClr val="bg1"/>
                </a:solidFill>
                <a:effectLst/>
                <a:latin typeface="Times New Roman" panose="02020603050405020304" pitchFamily="18" charset="0"/>
                <a:ea typeface="Times New Roman" panose="02020603050405020304" pitchFamily="18" charset="0"/>
              </a:rPr>
              <a:t>Người</a:t>
            </a:r>
            <a:r>
              <a:rPr lang="en-US" sz="4000" b="1" i="1" dirty="0" smtClean="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đàn</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ông</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cô</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độc</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giữa</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smtClean="0">
                <a:solidFill>
                  <a:schemeClr val="bg1"/>
                </a:solidFill>
                <a:effectLst/>
                <a:latin typeface="Times New Roman" panose="02020603050405020304" pitchFamily="18" charset="0"/>
                <a:ea typeface="Times New Roman" panose="02020603050405020304" pitchFamily="18" charset="0"/>
              </a:rPr>
              <a:t>rừng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kể</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chuyện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theo</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ngôi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thứ</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mấy</a:t>
            </a:r>
            <a:r>
              <a:rPr lang="en-US" sz="4000" b="1" dirty="0">
                <a:solidFill>
                  <a:schemeClr val="bg1"/>
                </a:solidFill>
                <a:effectLst/>
                <a:latin typeface="Times New Roman" panose="02020603050405020304" pitchFamily="18" charset="0"/>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2284496" y="4274563"/>
            <a:ext cx="4266996" cy="584775"/>
          </a:xfrm>
          <a:prstGeom prst="rect">
            <a:avLst/>
          </a:prstGeom>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rPr>
              <a:t> 1</a:t>
            </a:r>
            <a:endParaRPr lang="en-US" sz="3200" dirty="0"/>
          </a:p>
        </p:txBody>
      </p:sp>
      <p:sp>
        <p:nvSpPr>
          <p:cNvPr id="6" name="Rectangle 5"/>
          <p:cNvSpPr/>
          <p:nvPr/>
        </p:nvSpPr>
        <p:spPr>
          <a:xfrm>
            <a:off x="8235053" y="4260155"/>
            <a:ext cx="4386778"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2284496" y="5652298"/>
            <a:ext cx="4202439"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613730" y="5652298"/>
            <a:ext cx="2943434"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5337764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10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10863" y="1510701"/>
            <a:ext cx="8778000" cy="2031325"/>
          </a:xfrm>
          <a:prstGeom prst="rect">
            <a:avLst/>
          </a:prstGeom>
        </p:spPr>
        <p:txBody>
          <a:bodyPr wrap="square">
            <a:spAutoFit/>
          </a:bodyPr>
          <a:lstStyle/>
          <a:p>
            <a:pPr>
              <a:spcAft>
                <a:spcPts val="750"/>
              </a:spcAft>
            </a:pPr>
            <a:r>
              <a:rPr lang="en-US" sz="41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1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1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Phong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cảnh</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thiên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nhiên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mang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nét</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đặc</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trưng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của</a:t>
            </a:r>
            <a:r>
              <a:rPr lang="en-US" sz="4100" b="1" dirty="0">
                <a:solidFill>
                  <a:schemeClr val="bg1"/>
                </a:solidFill>
                <a:effectLst/>
                <a:latin typeface="Times New Roman" panose="02020603050405020304" pitchFamily="18" charset="0"/>
                <a:ea typeface="Times New Roman" panose="02020603050405020304" pitchFamily="18" charset="0"/>
              </a:rPr>
              <a:t> Nam </a:t>
            </a:r>
            <a:r>
              <a:rPr lang="en-US" sz="4100" b="1" dirty="0" err="1">
                <a:solidFill>
                  <a:schemeClr val="bg1"/>
                </a:solidFill>
                <a:effectLst/>
                <a:latin typeface="Times New Roman" panose="02020603050405020304" pitchFamily="18" charset="0"/>
                <a:ea typeface="Times New Roman" panose="02020603050405020304" pitchFamily="18" charset="0"/>
              </a:rPr>
              <a:t>Bộ</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được</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nói</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đến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trong</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đoạn</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trích</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là</a:t>
            </a:r>
            <a:r>
              <a:rPr lang="en-US" sz="4100" b="1" dirty="0">
                <a:solidFill>
                  <a:schemeClr val="bg1"/>
                </a:solidFill>
                <a:effectLst/>
                <a:latin typeface="Times New Roman" panose="02020603050405020304" pitchFamily="18" charset="0"/>
                <a:ea typeface="Times New Roman" panose="02020603050405020304" pitchFamily="18" charset="0"/>
              </a:rPr>
              <a:t> </a:t>
            </a:r>
            <a:r>
              <a:rPr lang="en-US" sz="4100" b="1" dirty="0" err="1">
                <a:solidFill>
                  <a:schemeClr val="bg1"/>
                </a:solidFill>
                <a:effectLst/>
                <a:latin typeface="Times New Roman" panose="02020603050405020304" pitchFamily="18" charset="0"/>
                <a:ea typeface="Times New Roman" panose="02020603050405020304" pitchFamily="18" charset="0"/>
              </a:rPr>
              <a:t>gì</a:t>
            </a:r>
            <a:r>
              <a:rPr lang="en-US" sz="4100" b="1" dirty="0">
                <a:solidFill>
                  <a:schemeClr val="bg1"/>
                </a:solidFill>
                <a:effectLst/>
                <a:latin typeface="Times New Roman" panose="02020603050405020304" pitchFamily="18" charset="0"/>
                <a:ea typeface="Times New Roman" panose="02020603050405020304" pitchFamily="18" charset="0"/>
              </a:rPr>
              <a:t>?</a:t>
            </a:r>
            <a:endParaRPr lang="en-US" sz="41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752804" y="4275593"/>
            <a:ext cx="4266996" cy="584775"/>
          </a:xfrm>
          <a:prstGeom prst="rect">
            <a:avLst/>
          </a:prstGeom>
        </p:spPr>
        <p:txBody>
          <a:bodyPr wrap="square">
            <a:spAutoFit/>
          </a:bodyPr>
          <a:lstStyle/>
          <a:p>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lúa</a:t>
            </a:r>
            <a:endParaRPr lang="en-US" sz="3200" dirty="0">
              <a:latin typeface="Times New Roman" panose="02020603050405020304" pitchFamily="18" charset="0"/>
              <a:cs typeface="Times New Roman" panose="02020603050405020304" pitchFamily="18" charset="0"/>
            </a:endParaRPr>
          </a:p>
        </p:txBody>
      </p:sp>
      <p:sp>
        <p:nvSpPr>
          <p:cNvPr id="6" name="Rectangle 5"/>
          <p:cNvSpPr/>
          <p:nvPr/>
        </p:nvSpPr>
        <p:spPr>
          <a:xfrm>
            <a:off x="7730106" y="4241554"/>
            <a:ext cx="4386778"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Đầm</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Sen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1728880" y="5648368"/>
            <a:ext cx="4202439" cy="583750"/>
          </a:xfrm>
          <a:prstGeom prst="rect">
            <a:avLst/>
          </a:prstGeom>
        </p:spPr>
        <p:txBody>
          <a:bodyPr wrap="square">
            <a:spAutoFit/>
          </a:bodyPr>
          <a:lstStyle/>
          <a:p>
            <a:pPr>
              <a:lnSpc>
                <a:spcPct val="107000"/>
              </a:lnSpc>
              <a:spcAft>
                <a:spcPts val="0"/>
              </a:spcAft>
            </a:pP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Rừng</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đước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730106" y="5569303"/>
            <a:ext cx="1946367" cy="584775"/>
          </a:xfrm>
          <a:prstGeom prst="rect">
            <a:avLst/>
          </a:prstGeom>
        </p:spPr>
        <p:txBody>
          <a:bodyPr wrap="none">
            <a:spAutoFit/>
          </a:bodyPr>
          <a:lstStyle/>
          <a:p>
            <a:r>
              <a:rPr lang="en-US" sz="3200" dirty="0" err="1">
                <a:latin typeface="Times New Roman" panose="02020603050405020304" pitchFamily="18" charset="0"/>
                <a:cs typeface="Times New Roman" panose="02020603050405020304" pitchFamily="18" charset="0"/>
              </a:rPr>
              <a:t>Rừng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tràm</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8286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heel(1)">
                                      <p:cBhvr>
                                        <p:cTn id="23" dur="2000"/>
                                        <p:tgtEl>
                                          <p:spTgt spid="6"/>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18"/>
                                        </p:tgtEl>
                                        <p:attrNameLst>
                                          <p:attrName>fillcolor</p:attrName>
                                        </p:attrNameLst>
                                      </p:cBhvr>
                                      <p:to>
                                        <a:srgbClr val="05D805"/>
                                      </p:to>
                                    </p:animClr>
                                    <p:set>
                                      <p:cBhvr>
                                        <p:cTn id="31" dur="2000" fill="hold"/>
                                        <p:tgtEl>
                                          <p:spTgt spid="18"/>
                                        </p:tgtEl>
                                        <p:attrNameLst>
                                          <p:attrName>fill.type</p:attrName>
                                        </p:attrNameLst>
                                      </p:cBhvr>
                                      <p:to>
                                        <p:strVal val="solid"/>
                                      </p:to>
                                    </p:set>
                                    <p:set>
                                      <p:cBhvr>
                                        <p:cTn id="32" dur="2000" fill="hold"/>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hidden"/>
                                      </p:to>
                                    </p:set>
                                  </p:childTnLst>
                                </p:cTn>
                              </p:par>
                            </p:childTnLst>
                          </p:cTn>
                        </p:par>
                        <p:par>
                          <p:cTn id="38" fill="hold">
                            <p:stCondLst>
                              <p:cond delay="0"/>
                            </p:stCondLst>
                            <p:childTnLst>
                              <p:par>
                                <p:cTn id="39" presetID="53" presetClass="entr" presetSubtype="16" fill="hold" grpId="1"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7</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542934"/>
            <a:ext cx="8565599" cy="1938992"/>
          </a:xfrm>
          <a:prstGeom prst="rect">
            <a:avLst/>
          </a:prstGeom>
        </p:spPr>
        <p:txBody>
          <a:bodyPr wrap="square">
            <a:spAutoFit/>
          </a:bodyPr>
          <a:lstStyle/>
          <a:p>
            <a:pPr>
              <a:spcAft>
                <a:spcPts val="750"/>
              </a:spcAft>
            </a:pPr>
            <a:r>
              <a:rPr lang="en-US" sz="40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7.</a:t>
            </a:r>
            <a:r>
              <a:rPr lang="en-US" sz="40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Thông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điệp</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nhà</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muốn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gửi</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đến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bạn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đọc</a:t>
            </a:r>
            <a:r>
              <a:rPr lang="en-US" sz="4000" b="1" dirty="0">
                <a:solidFill>
                  <a:schemeClr val="bg1"/>
                </a:solidFill>
                <a:effectLst/>
                <a:latin typeface="Times New Roman" panose="02020603050405020304" pitchFamily="18" charset="0"/>
                <a:ea typeface="Times New Roman" panose="02020603050405020304" pitchFamily="18" charset="0"/>
              </a:rPr>
              <a:t> qua </a:t>
            </a:r>
            <a:r>
              <a:rPr lang="en-US" sz="4000" b="1" dirty="0" err="1">
                <a:solidFill>
                  <a:schemeClr val="bg1"/>
                </a:solidFill>
                <a:effectLst/>
                <a:latin typeface="Times New Roman" panose="02020603050405020304" pitchFamily="18" charset="0"/>
                <a:ea typeface="Times New Roman" panose="02020603050405020304" pitchFamily="18" charset="0"/>
              </a:rPr>
              <a:t>văn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bản</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smtClean="0">
                <a:solidFill>
                  <a:schemeClr val="bg1"/>
                </a:solidFill>
                <a:effectLst/>
                <a:latin typeface="Times New Roman" panose="02020603050405020304" pitchFamily="18" charset="0"/>
                <a:ea typeface="Times New Roman" panose="02020603050405020304" pitchFamily="18" charset="0"/>
              </a:rPr>
              <a:t>"</a:t>
            </a:r>
            <a:r>
              <a:rPr lang="en-US" sz="4000" b="1" i="1" dirty="0" err="1" smtClean="0">
                <a:solidFill>
                  <a:schemeClr val="bg1"/>
                </a:solidFill>
                <a:effectLst/>
                <a:latin typeface="Times New Roman" panose="02020603050405020304" pitchFamily="18" charset="0"/>
                <a:ea typeface="Times New Roman" panose="02020603050405020304" pitchFamily="18" charset="0"/>
              </a:rPr>
              <a:t>Người</a:t>
            </a:r>
            <a:r>
              <a:rPr lang="en-US" sz="4000" b="1" i="1" dirty="0" smtClean="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đàn</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ông</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cô</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độc</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giữa</a:t>
            </a:r>
            <a:r>
              <a:rPr lang="en-US" sz="4000" b="1" i="1" dirty="0">
                <a:solidFill>
                  <a:schemeClr val="bg1"/>
                </a:solidFill>
                <a:effectLst/>
                <a:latin typeface="Times New Roman" panose="02020603050405020304" pitchFamily="18" charset="0"/>
                <a:ea typeface="Times New Roman" panose="02020603050405020304" pitchFamily="18" charset="0"/>
              </a:rPr>
              <a:t> </a:t>
            </a:r>
            <a:r>
              <a:rPr lang="en-US" sz="4000" b="1" i="1" dirty="0" err="1">
                <a:solidFill>
                  <a:schemeClr val="bg1"/>
                </a:solidFill>
                <a:effectLst/>
                <a:latin typeface="Times New Roman" panose="02020603050405020304" pitchFamily="18" charset="0"/>
                <a:ea typeface="Times New Roman" panose="02020603050405020304" pitchFamily="18" charset="0"/>
              </a:rPr>
              <a:t>rừng</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là</a:t>
            </a:r>
            <a:r>
              <a:rPr lang="en-US" sz="4000" b="1" dirty="0">
                <a:solidFill>
                  <a:schemeClr val="bg1"/>
                </a:solidFill>
                <a:effectLst/>
                <a:latin typeface="Times New Roman" panose="02020603050405020304" pitchFamily="18" charset="0"/>
                <a:ea typeface="Times New Roman" panose="02020603050405020304" pitchFamily="18" charset="0"/>
              </a:rPr>
              <a:t> </a:t>
            </a:r>
            <a:r>
              <a:rPr lang="en-US" sz="4000" b="1" dirty="0" err="1">
                <a:solidFill>
                  <a:schemeClr val="bg1"/>
                </a:solidFill>
                <a:effectLst/>
                <a:latin typeface="Times New Roman" panose="02020603050405020304" pitchFamily="18" charset="0"/>
                <a:ea typeface="Times New Roman" panose="02020603050405020304" pitchFamily="18" charset="0"/>
              </a:rPr>
              <a:t>gì</a:t>
            </a:r>
            <a:r>
              <a:rPr lang="en-US" sz="4000" b="1" dirty="0">
                <a:solidFill>
                  <a:schemeClr val="bg1"/>
                </a:solidFill>
                <a:effectLst/>
                <a:latin typeface="Times New Roman" panose="02020603050405020304" pitchFamily="18"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39511" y="4179167"/>
            <a:ext cx="4202439" cy="954107"/>
          </a:xfrm>
          <a:prstGeom prst="rect">
            <a:avLst/>
          </a:prstGeom>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khổ</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6977612" y="3980653"/>
            <a:ext cx="4364670" cy="1384995"/>
          </a:xfrm>
          <a:prstGeom prst="rect">
            <a:avLst/>
          </a:prstGeom>
        </p:spPr>
        <p:txBody>
          <a:bodyPr wrap="square">
            <a:spAutoFit/>
          </a:bodyPr>
          <a:lstStyle/>
          <a:p>
            <a:pPr marL="0" marR="0" algn="just">
              <a:spcBef>
                <a:spcPts val="0"/>
              </a:spcBef>
              <a:spcAft>
                <a:spcPts val="0"/>
              </a:spcAft>
            </a:pP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lành</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phác</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7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917750" y="5504774"/>
            <a:ext cx="4822358" cy="923330"/>
          </a:xfrm>
          <a:prstGeom prst="rect">
            <a:avLst/>
          </a:prstGeom>
        </p:spPr>
        <p:txBody>
          <a:bodyPr wrap="square">
            <a:spAutoFit/>
          </a:bodyPr>
          <a:lstStyle/>
          <a:p>
            <a:pPr marL="0" marR="0" algn="just">
              <a:spcBef>
                <a:spcPts val="0"/>
              </a:spcBef>
              <a:spcAft>
                <a:spcPts val="0"/>
              </a:spcAft>
            </a:pPr>
            <a:r>
              <a:rPr lang="de-DE"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Nam Bộ cương trực, </a:t>
            </a:r>
          </a:p>
          <a:p>
            <a:pPr marL="0" marR="0" algn="just">
              <a:spcBef>
                <a:spcPts val="0"/>
              </a:spcBef>
              <a:spcAft>
                <a:spcPts val="0"/>
              </a:spcAft>
            </a:pPr>
            <a:r>
              <a:rPr lang="de-DE" sz="27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thẳng thắn, gan dạ  giàu tình cảm</a:t>
            </a:r>
            <a:endParaRPr lang="en-US" sz="27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6740390" y="5504774"/>
            <a:ext cx="5226702" cy="954107"/>
          </a:xfrm>
          <a:prstGeom prst="rect">
            <a:avLst/>
          </a:prstGeom>
        </p:spPr>
        <p:txBody>
          <a:bodyPr wrap="square">
            <a:spAutoFit/>
          </a:bodyPr>
          <a:lstStyle/>
          <a:p>
            <a:r>
              <a:rPr lang="de-DE" sz="2800" dirty="0">
                <a:latin typeface="Times New Roman" panose="02020603050405020304" pitchFamily="18" charset="0"/>
                <a:cs typeface="Times New Roman" panose="02020603050405020304" pitchFamily="18" charset="0"/>
              </a:rPr>
              <a:t>Người Nam Bộ bị bọn thực dân phong kiến áp bức đến cùng kiệt.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15247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7"/>
                                        </p:tgtEl>
                                        <p:attrNameLst>
                                          <p:attrName>ppt_x</p:attrName>
                                          <p:attrName>ppt_y</p:attrName>
                                        </p:attrNameLst>
                                      </p:cBhvr>
                                    </p:animMotion>
                                    <p:animRot by="1500000">
                                      <p:cBhvr>
                                        <p:cTn id="31" dur="125" fill="hold">
                                          <p:stCondLst>
                                            <p:cond delay="0"/>
                                          </p:stCondLst>
                                        </p:cTn>
                                        <p:tgtEl>
                                          <p:spTgt spid="7"/>
                                        </p:tgtEl>
                                        <p:attrNameLst>
                                          <p:attrName>r</p:attrName>
                                        </p:attrNameLst>
                                      </p:cBhvr>
                                    </p:animRot>
                                    <p:animRot by="-1500000">
                                      <p:cBhvr>
                                        <p:cTn id="32" dur="125" fill="hold">
                                          <p:stCondLst>
                                            <p:cond delay="125"/>
                                          </p:stCondLst>
                                        </p:cTn>
                                        <p:tgtEl>
                                          <p:spTgt spid="7"/>
                                        </p:tgtEl>
                                        <p:attrNameLst>
                                          <p:attrName>r</p:attrName>
                                        </p:attrNameLst>
                                      </p:cBhvr>
                                    </p:animRot>
                                    <p:animRot by="-1500000">
                                      <p:cBhvr>
                                        <p:cTn id="33" dur="125" fill="hold">
                                          <p:stCondLst>
                                            <p:cond delay="250"/>
                                          </p:stCondLst>
                                        </p:cTn>
                                        <p:tgtEl>
                                          <p:spTgt spid="7"/>
                                        </p:tgtEl>
                                        <p:attrNameLst>
                                          <p:attrName>r</p:attrName>
                                        </p:attrNameLst>
                                      </p:cBhvr>
                                    </p:animRot>
                                    <p:animRot by="1500000">
                                      <p:cBhvr>
                                        <p:cTn id="34" dur="125" fill="hold">
                                          <p:stCondLst>
                                            <p:cond delay="375"/>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7" grpId="1"/>
      <p:bldP spid="1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53778" y="1719255"/>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8</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482051"/>
            <a:ext cx="8494221" cy="203132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8.</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Nhan đề văn bản </a:t>
            </a:r>
            <a:r>
              <a:rPr lang="de-DE" sz="4200" b="1" dirty="0" smtClean="0">
                <a:solidFill>
                  <a:schemeClr val="bg1"/>
                </a:solidFill>
                <a:effectLst/>
                <a:latin typeface="Times New Roman" panose="02020603050405020304" pitchFamily="18" charset="0"/>
                <a:ea typeface="Times New Roman" panose="02020603050405020304" pitchFamily="18" charset="0"/>
              </a:rPr>
              <a:t>"</a:t>
            </a:r>
            <a:r>
              <a:rPr lang="de-DE" sz="4200" b="1" i="1" dirty="0" smtClean="0">
                <a:solidFill>
                  <a:schemeClr val="bg1"/>
                </a:solidFill>
                <a:effectLst/>
                <a:latin typeface="Times New Roman" panose="02020603050405020304" pitchFamily="18" charset="0"/>
                <a:ea typeface="Times New Roman" panose="02020603050405020304" pitchFamily="18" charset="0"/>
              </a:rPr>
              <a:t>Người </a:t>
            </a:r>
            <a:r>
              <a:rPr lang="de-DE" sz="4200" b="1" i="1" dirty="0">
                <a:solidFill>
                  <a:schemeClr val="bg1"/>
                </a:solidFill>
                <a:effectLst/>
                <a:latin typeface="Times New Roman" panose="02020603050405020304" pitchFamily="18" charset="0"/>
                <a:ea typeface="Times New Roman" panose="02020603050405020304" pitchFamily="18" charset="0"/>
              </a:rPr>
              <a:t>đàn ông cô độc giữa rừng</a:t>
            </a:r>
            <a:r>
              <a:rPr lang="de-DE" sz="4200" b="1" dirty="0">
                <a:solidFill>
                  <a:schemeClr val="bg1"/>
                </a:solidFill>
                <a:effectLst/>
                <a:latin typeface="Times New Roman" panose="02020603050405020304" pitchFamily="18" charset="0"/>
                <a:ea typeface="Times New Roman" panose="02020603050405020304" pitchFamily="18" charset="0"/>
              </a:rPr>
              <a:t>" gợi cho em những suy nghĩ gì?</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811485" y="4070603"/>
            <a:ext cx="5391369" cy="1138773"/>
          </a:xfrm>
          <a:prstGeom prst="rect">
            <a:avLst/>
          </a:prstGeom>
        </p:spPr>
        <p:txBody>
          <a:bodyPr wrap="square">
            <a:spAutoFit/>
          </a:bodyPr>
          <a:lstStyle/>
          <a:p>
            <a:r>
              <a:rPr lang="de-DE" sz="3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de-DE" sz="3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ột người sống cô đơn nơi rừng vắng mênh mông</a:t>
            </a:r>
            <a:endParaRPr lang="en-US" sz="3300" dirty="0">
              <a:latin typeface="Times New Roman" panose="02020603050405020304" pitchFamily="18" charset="0"/>
              <a:cs typeface="Times New Roman" panose="02020603050405020304" pitchFamily="18" charset="0"/>
            </a:endParaRPr>
          </a:p>
        </p:txBody>
      </p:sp>
      <p:sp>
        <p:nvSpPr>
          <p:cNvPr id="6" name="Rectangle 5"/>
          <p:cNvSpPr/>
          <p:nvPr/>
        </p:nvSpPr>
        <p:spPr>
          <a:xfrm>
            <a:off x="6830262" y="4048690"/>
            <a:ext cx="4651254" cy="1174296"/>
          </a:xfrm>
          <a:prstGeom prst="rect">
            <a:avLst/>
          </a:prstGeom>
        </p:spPr>
        <p:txBody>
          <a:bodyPr wrap="square">
            <a:spAutoFit/>
          </a:bodyPr>
          <a:lstStyle/>
          <a:p>
            <a:pPr>
              <a:lnSpc>
                <a:spcPct val="107000"/>
              </a:lnSpc>
              <a:spcAft>
                <a:spcPts val="0"/>
              </a:spcAft>
            </a:pPr>
            <a:r>
              <a:rPr lang="de-DE" sz="3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t>
            </a:r>
            <a:r>
              <a:rPr lang="de-DE" sz="3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ột người sống đơn độc giữa thiên nhiên</a:t>
            </a: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811485" y="5470168"/>
            <a:ext cx="4907680" cy="1107996"/>
          </a:xfrm>
          <a:prstGeom prst="rect">
            <a:avLst/>
          </a:prstGeom>
        </p:spPr>
        <p:txBody>
          <a:bodyPr wrap="square">
            <a:spAutoFit/>
          </a:bodyPr>
          <a:lstStyle/>
          <a:p>
            <a:pPr marL="0" marR="0">
              <a:spcBef>
                <a:spcPts val="0"/>
              </a:spcBef>
              <a:spcAft>
                <a:spcPts val="0"/>
              </a:spcAft>
            </a:pPr>
            <a:r>
              <a:rPr lang="de-DE" sz="33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de-DE" sz="33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uộc sống hòa mình giữa con người với thiên nhiên</a:t>
            </a:r>
            <a:endParaRPr lang="en-US" sz="33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7238352" y="5424001"/>
            <a:ext cx="3726902" cy="1200329"/>
          </a:xfrm>
          <a:prstGeom prst="rect">
            <a:avLst/>
          </a:prstGeom>
        </p:spPr>
        <p:txBody>
          <a:bodyPr wrap="square">
            <a:spAutoFit/>
          </a:bodyPr>
          <a:lstStyle/>
          <a:p>
            <a:r>
              <a:rPr lang="de-DE" sz="3600" dirty="0">
                <a:latin typeface="Times New Roman" panose="02020603050405020304" pitchFamily="18" charset="0"/>
                <a:cs typeface="Times New Roman" panose="02020603050405020304" pitchFamily="18" charset="0"/>
              </a:rPr>
              <a:t>Ý chí nghị lực của con người </a:t>
            </a:r>
            <a:endParaRPr lang="en-US" sz="3600" dirty="0">
              <a:latin typeface="Times New Roman" panose="02020603050405020304" pitchFamily="18" charset="0"/>
              <a:cs typeface="Times New Roman" panose="02020603050405020304" pitchFamily="18" charset="0"/>
            </a:endParaRPr>
          </a:p>
        </p:txBody>
      </p:sp>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7143" y="208465"/>
            <a:ext cx="3318812" cy="649479"/>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4787" y="124440"/>
            <a:ext cx="3318812" cy="649479"/>
          </a:xfrm>
          <a:prstGeom prst="rect">
            <a:avLst/>
          </a:prstGeom>
        </p:spPr>
      </p:pic>
    </p:spTree>
    <p:extLst>
      <p:ext uri="{BB962C8B-B14F-4D97-AF65-F5344CB8AC3E}">
        <p14:creationId xmlns:p14="http://schemas.microsoft.com/office/powerpoint/2010/main" val="1566854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5"/>
                                        </p:tgtEl>
                                        <p:attrNameLst>
                                          <p:attrName>ppt_x</p:attrName>
                                          <p:attrName>ppt_y</p:attrName>
                                        </p:attrNameLst>
                                      </p:cBhvr>
                                    </p:animMotion>
                                    <p:animRot by="1500000">
                                      <p:cBhvr>
                                        <p:cTn id="31" dur="125" fill="hold">
                                          <p:stCondLst>
                                            <p:cond delay="0"/>
                                          </p:stCondLst>
                                        </p:cTn>
                                        <p:tgtEl>
                                          <p:spTgt spid="5"/>
                                        </p:tgtEl>
                                        <p:attrNameLst>
                                          <p:attrName>r</p:attrName>
                                        </p:attrNameLst>
                                      </p:cBhvr>
                                    </p:animRot>
                                    <p:animRot by="-1500000">
                                      <p:cBhvr>
                                        <p:cTn id="32" dur="125" fill="hold">
                                          <p:stCondLst>
                                            <p:cond delay="125"/>
                                          </p:stCondLst>
                                        </p:cTn>
                                        <p:tgtEl>
                                          <p:spTgt spid="5"/>
                                        </p:tgtEl>
                                        <p:attrNameLst>
                                          <p:attrName>r</p:attrName>
                                        </p:attrNameLst>
                                      </p:cBhvr>
                                    </p:animRot>
                                    <p:animRot by="-1500000">
                                      <p:cBhvr>
                                        <p:cTn id="33" dur="125" fill="hold">
                                          <p:stCondLst>
                                            <p:cond delay="250"/>
                                          </p:stCondLst>
                                        </p:cTn>
                                        <p:tgtEl>
                                          <p:spTgt spid="5"/>
                                        </p:tgtEl>
                                        <p:attrNameLst>
                                          <p:attrName>r</p:attrName>
                                        </p:attrNameLst>
                                      </p:cBhvr>
                                    </p:animRot>
                                    <p:animRot by="1500000">
                                      <p:cBhvr>
                                        <p:cTn id="3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5" grpId="1"/>
      <p:bldP spid="6" grpId="0"/>
      <p:bldP spid="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773874" y="1749400"/>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9</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094782" y="1823335"/>
            <a:ext cx="862588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9.</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Ý nào sau đây khái quát đầy đủ nhất về nhân vật chú Võ Tòng?</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481896" y="4091829"/>
            <a:ext cx="4340303"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Hiền lành, thật thà, </a:t>
            </a:r>
          </a:p>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chăm chỉ</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6932953" y="3930614"/>
            <a:ext cx="4542439" cy="1384995"/>
          </a:xfrm>
          <a:prstGeom prst="rect">
            <a:avLst/>
          </a:prstGeom>
        </p:spPr>
        <p:txBody>
          <a:bodyPr wrap="square">
            <a:spAutoFit/>
          </a:bodyPr>
          <a:lstStyle/>
          <a:p>
            <a:pPr marL="0" marR="0">
              <a:spcBef>
                <a:spcPts val="0"/>
              </a:spcBef>
              <a:spcAft>
                <a:spcPts val="0"/>
              </a:spcAft>
            </a:pPr>
            <a:r>
              <a:rPr lang="de-D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Bộc trực, thẳng thắn, gan dạ, giàu tình cảm quan tâm tới mọi người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Rectangle 6"/>
          <p:cNvSpPr/>
          <p:nvPr/>
        </p:nvSpPr>
        <p:spPr>
          <a:xfrm>
            <a:off x="1238244" y="5435543"/>
            <a:ext cx="4583955" cy="1077218"/>
          </a:xfrm>
          <a:prstGeom prst="rect">
            <a:avLst/>
          </a:prstGeom>
        </p:spPr>
        <p:txBody>
          <a:bodyPr wrap="square">
            <a:spAutoFit/>
          </a:bodyPr>
          <a:lstStyle/>
          <a:p>
            <a:pPr>
              <a:spcAft>
                <a:spcPts val="0"/>
              </a:spcAft>
            </a:pPr>
            <a:r>
              <a:rPr lang="de-D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Sống nghèo khổ cô đơn, dữ  dằn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7085353" y="5583033"/>
            <a:ext cx="4060727" cy="584775"/>
          </a:xfrm>
          <a:prstGeom prst="rect">
            <a:avLst/>
          </a:prstGeom>
        </p:spPr>
        <p:txBody>
          <a:bodyPr wrap="none">
            <a:spAutoFit/>
          </a:bodyPr>
          <a:lstStyle/>
          <a:p>
            <a:r>
              <a:rPr lang="de-DE" sz="3200" dirty="0">
                <a:latin typeface="Times New Roman" panose="02020603050405020304" pitchFamily="18" charset="0"/>
                <a:cs typeface="Times New Roman" panose="02020603050405020304" pitchFamily="18" charset="0"/>
              </a:rPr>
              <a:t>Sống giản dị, mộc mạc </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0842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iterate type="lt">
                                    <p:tmPct val="0"/>
                                  </p:iterate>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heel(1)">
                                      <p:cBhvr>
                                        <p:cTn id="17" dur="2000"/>
                                        <p:tgtEl>
                                          <p:spTgt spid="6">
                                            <p:txEl>
                                              <p:pRg st="0" end="0"/>
                                            </p:txEl>
                                          </p:spTgt>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heel(1)">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nodeType="clickEffect">
                                  <p:stCondLst>
                                    <p:cond delay="0"/>
                                  </p:stCondLst>
                                  <p:iterate type="lt">
                                    <p:tmPct val="10000"/>
                                  </p:iterate>
                                  <p:childTnLst>
                                    <p:animMotion origin="layout" path="M 3.54167E-6 1.85185E-6 L 3.54167E-6 -0.07222 " pathEditMode="relative" rAng="0" ptsTypes="AA">
                                      <p:cBhvr>
                                        <p:cTn id="30"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31" dur="125" fill="hold">
                                          <p:stCondLst>
                                            <p:cond delay="0"/>
                                          </p:stCondLst>
                                        </p:cTn>
                                        <p:tgtEl>
                                          <p:spTgt spid="6">
                                            <p:txEl>
                                              <p:pRg st="0" end="0"/>
                                            </p:txEl>
                                          </p:spTgt>
                                        </p:tgtEl>
                                        <p:attrNameLst>
                                          <p:attrName>r</p:attrName>
                                        </p:attrNameLst>
                                      </p:cBhvr>
                                    </p:animRot>
                                    <p:animRot by="-1500000">
                                      <p:cBhvr>
                                        <p:cTn id="32" dur="125" fill="hold">
                                          <p:stCondLst>
                                            <p:cond delay="125"/>
                                          </p:stCondLst>
                                        </p:cTn>
                                        <p:tgtEl>
                                          <p:spTgt spid="6">
                                            <p:txEl>
                                              <p:pRg st="0" end="0"/>
                                            </p:txEl>
                                          </p:spTgt>
                                        </p:tgtEl>
                                        <p:attrNameLst>
                                          <p:attrName>r</p:attrName>
                                        </p:attrNameLst>
                                      </p:cBhvr>
                                    </p:animRot>
                                    <p:animRot by="-1500000">
                                      <p:cBhvr>
                                        <p:cTn id="33" dur="125" fill="hold">
                                          <p:stCondLst>
                                            <p:cond delay="250"/>
                                          </p:stCondLst>
                                        </p:cTn>
                                        <p:tgtEl>
                                          <p:spTgt spid="6">
                                            <p:txEl>
                                              <p:pRg st="0" end="0"/>
                                            </p:txEl>
                                          </p:spTgt>
                                        </p:tgtEl>
                                        <p:attrNameLst>
                                          <p:attrName>r</p:attrName>
                                        </p:attrNameLst>
                                      </p:cBhvr>
                                    </p:animRot>
                                    <p:animRot by="1500000">
                                      <p:cBhvr>
                                        <p:cTn id="34" dur="125" fill="hold">
                                          <p:stCondLst>
                                            <p:cond delay="375"/>
                                          </p:stCondLst>
                                        </p:cTn>
                                        <p:tgtEl>
                                          <p:spTgt spid="6">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build="allAtOnce"/>
      <p:bldP spid="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9000"/>
            <a:lum/>
          </a:blip>
          <a:srcRect/>
          <a:stretch>
            <a:fillRect/>
          </a:stretch>
        </a:blipFill>
        <a:effectLst/>
      </p:bgPr>
    </p:bg>
    <p:spTree>
      <p:nvGrpSpPr>
        <p:cNvPr id="1" name=""/>
        <p:cNvGrpSpPr/>
        <p:nvPr/>
      </p:nvGrpSpPr>
      <p:grpSpPr>
        <a:xfrm>
          <a:off x="0" y="0"/>
          <a:ext cx="0" cy="0"/>
          <a:chOff x="0" y="0"/>
          <a:chExt cx="0" cy="0"/>
        </a:xfrm>
      </p:grpSpPr>
      <p:sp>
        <p:nvSpPr>
          <p:cNvPr id="11" name="TextBox 10"/>
          <p:cNvSpPr txBox="1"/>
          <p:nvPr/>
        </p:nvSpPr>
        <p:spPr>
          <a:xfrm>
            <a:off x="854262" y="1866354"/>
            <a:ext cx="963725"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10</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xmlns="" id="{8359ED9B-1E1E-47DB-ABCE-B0A8E89B90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xmlns="" id="{41187DC0-86B3-4928-AF43-38F8C12059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xmlns="" id="{AE42EC13-2D7C-4AA0-ADFC-CCC68D10A4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xmlns="" id="{DC787198-ADB0-47EE-A01D-437E15E2E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xmlns="" id="{9ADA4627-2E65-42C9-9488-0D93B9A3F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xmlns="" id="{771FE0F0-5D6C-4DB6-9208-E6ED7CAB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140731" y="1889947"/>
            <a:ext cx="7877039" cy="1384995"/>
          </a:xfrm>
          <a:prstGeom prst="rect">
            <a:avLst/>
          </a:prstGeom>
        </p:spPr>
        <p:txBody>
          <a:bodyPr wrap="square">
            <a:spAutoFit/>
          </a:bodyPr>
          <a:lstStyle/>
          <a:p>
            <a:pPr>
              <a:spcAft>
                <a:spcPts val="750"/>
              </a:spcAft>
            </a:pPr>
            <a:r>
              <a:rPr lang="en-US" sz="4200" b="1" kern="1800" spc="-75"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200" b="1"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10.</a:t>
            </a:r>
            <a:r>
              <a:rPr lang="en-US" sz="4200" kern="1800" spc="-75"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de-DE" sz="4200" b="1" dirty="0">
                <a:solidFill>
                  <a:schemeClr val="bg1"/>
                </a:solidFill>
                <a:effectLst/>
                <a:latin typeface="Times New Roman" panose="02020603050405020304" pitchFamily="18" charset="0"/>
                <a:ea typeface="Times New Roman" panose="02020603050405020304" pitchFamily="18" charset="0"/>
              </a:rPr>
              <a:t>Trong văn bản tính cách nhân vật hiện lên qua yếu tố nào?</a:t>
            </a:r>
            <a:endParaRPr lang="en-US" sz="4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47025" y="4063838"/>
            <a:ext cx="4266996"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Trang phục, hình dáng, cử  chỉ, ngôn ngữ</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30262" y="4117612"/>
            <a:ext cx="4825826"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Trang phục, hình dáng, ngôn ngữ, cử chỉ,  suy nghĩ</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006384" y="5435543"/>
            <a:ext cx="4202439" cy="1077218"/>
          </a:xfrm>
          <a:prstGeom prst="rect">
            <a:avLst/>
          </a:prstGeom>
        </p:spPr>
        <p:txBody>
          <a:bodyPr wrap="square">
            <a:spAutoFit/>
          </a:bodyPr>
          <a:lstStyle/>
          <a:p>
            <a:pPr marL="0" marR="0">
              <a:spcBef>
                <a:spcPts val="0"/>
              </a:spcBef>
              <a:spcAft>
                <a:spcPts val="0"/>
              </a:spcAft>
            </a:pPr>
            <a:r>
              <a:rPr lang="de-DE" sz="3200" dirty="0">
                <a:solidFill>
                  <a:srgbClr val="000000"/>
                </a:solidFill>
                <a:effectLst/>
                <a:latin typeface="Times New Roman" panose="02020603050405020304" pitchFamily="18" charset="0"/>
                <a:ea typeface="Times New Roman" panose="02020603050405020304" pitchFamily="18" charset="0"/>
              </a:rPr>
              <a:t>Hình dáng lời của người kể chuyện</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830263" y="5397071"/>
            <a:ext cx="4725342" cy="1154162"/>
          </a:xfrm>
          <a:prstGeom prst="rect">
            <a:avLst/>
          </a:prstGeom>
        </p:spPr>
        <p:txBody>
          <a:bodyPr wrap="square">
            <a:spAutoFit/>
          </a:bodyPr>
          <a:lstStyle/>
          <a:p>
            <a:r>
              <a:rPr lang="de-DE" sz="2300" dirty="0">
                <a:latin typeface="Times New Roman" panose="02020603050405020304" pitchFamily="18" charset="0"/>
                <a:cs typeface="Times New Roman" panose="02020603050405020304" pitchFamily="18" charset="0"/>
              </a:rPr>
              <a:t>Trang phục, hình dáng, ngôn ngữ, cử chỉ,  suy nghĩ, lời kể của người kể chuyện, nhận xét của nhân vật khác.</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8410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1" nodeType="clickEffect">
                                  <p:stCondLst>
                                    <p:cond delay="0"/>
                                  </p:stCondLst>
                                  <p:iterate type="lt">
                                    <p:tmPct val="0"/>
                                  </p:iterate>
                                  <p:childTnLst>
                                    <p:set>
                                      <p:cBhvr>
                                        <p:cTn id="16" dur="1" fill="hold">
                                          <p:stCondLst>
                                            <p:cond delay="0"/>
                                          </p:stCondLst>
                                        </p:cTn>
                                        <p:tgtEl>
                                          <p:spTgt spid="18"/>
                                        </p:tgtEl>
                                        <p:attrNameLst>
                                          <p:attrName>style.visibility</p:attrName>
                                        </p:attrNameLst>
                                      </p:cBhvr>
                                      <p:to>
                                        <p:strVal val="visible"/>
                                      </p:to>
                                    </p:set>
                                    <p:animEffect transition="in" filter="wheel(1)">
                                      <p:cBhvr>
                                        <p:cTn id="17" dur="2000"/>
                                        <p:tgtEl>
                                          <p:spTgt spid="18"/>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0"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18"/>
                                        </p:tgtEl>
                                        <p:attrNameLst>
                                          <p:attrName>ppt_x</p:attrName>
                                          <p:attrName>ppt_y</p:attrName>
                                        </p:attrNameLst>
                                      </p:cBhvr>
                                    </p:animMotion>
                                    <p:animRot by="1500000">
                                      <p:cBhvr>
                                        <p:cTn id="31" dur="125" fill="hold">
                                          <p:stCondLst>
                                            <p:cond delay="0"/>
                                          </p:stCondLst>
                                        </p:cTn>
                                        <p:tgtEl>
                                          <p:spTgt spid="18"/>
                                        </p:tgtEl>
                                        <p:attrNameLst>
                                          <p:attrName>r</p:attrName>
                                        </p:attrNameLst>
                                      </p:cBhvr>
                                    </p:animRot>
                                    <p:animRot by="-1500000">
                                      <p:cBhvr>
                                        <p:cTn id="32" dur="125" fill="hold">
                                          <p:stCondLst>
                                            <p:cond delay="125"/>
                                          </p:stCondLst>
                                        </p:cTn>
                                        <p:tgtEl>
                                          <p:spTgt spid="18"/>
                                        </p:tgtEl>
                                        <p:attrNameLst>
                                          <p:attrName>r</p:attrName>
                                        </p:attrNameLst>
                                      </p:cBhvr>
                                    </p:animRot>
                                    <p:animRot by="-1500000">
                                      <p:cBhvr>
                                        <p:cTn id="33" dur="125" fill="hold">
                                          <p:stCondLst>
                                            <p:cond delay="250"/>
                                          </p:stCondLst>
                                        </p:cTn>
                                        <p:tgtEl>
                                          <p:spTgt spid="18"/>
                                        </p:tgtEl>
                                        <p:attrNameLst>
                                          <p:attrName>r</p:attrName>
                                        </p:attrNameLst>
                                      </p:cBhvr>
                                    </p:animRot>
                                    <p:animRot by="1500000">
                                      <p:cBhvr>
                                        <p:cTn id="34" dur="125" fill="hold">
                                          <p:stCondLst>
                                            <p:cond delay="375"/>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1"/>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hidden"/>
                                      </p:to>
                                    </p:set>
                                  </p:childTnLst>
                                </p:cTn>
                              </p:par>
                            </p:childTnLst>
                          </p:cTn>
                        </p:par>
                        <p:par>
                          <p:cTn id="40" fill="hold">
                            <p:stCondLst>
                              <p:cond delay="0"/>
                            </p:stCondLst>
                            <p:childTnLst>
                              <p:par>
                                <p:cTn id="41" presetID="53" presetClass="entr" presetSubtype="16" fill="hold" grpId="1"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20"/>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afterEffect">
                                  <p:stCondLst>
                                    <p:cond delay="1000"/>
                                  </p:stCondLst>
                                  <p:childTnLst>
                                    <p:set>
                                      <p:cBhvr>
                                        <p:cTn id="5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
                            </p:stCondLst>
                            <p:childTnLst>
                              <p:par>
                                <p:cTn id="52" presetID="1" presetClass="entr" presetSubtype="0" fill="hold" grpId="0" nodeType="afterEffect">
                                  <p:stCondLst>
                                    <p:cond delay="1000"/>
                                  </p:stCondLst>
                                  <p:childTnLst>
                                    <p:set>
                                      <p:cBhvr>
                                        <p:cTn id="5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2000"/>
                            </p:stCondLst>
                            <p:childTnLst>
                              <p:par>
                                <p:cTn id="55" presetID="1" presetClass="entr" presetSubtype="0" fill="hold" grpId="0" nodeType="afterEffect">
                                  <p:stCondLst>
                                    <p:cond delay="1000"/>
                                  </p:stCondLst>
                                  <p:childTnLst>
                                    <p:set>
                                      <p:cBhvr>
                                        <p:cTn id="5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3000"/>
                            </p:stCondLst>
                            <p:childTnLst>
                              <p:par>
                                <p:cTn id="58" presetID="1" presetClass="entr" presetSubtype="0" fill="hold" grpId="0" nodeType="afterEffect">
                                  <p:stCondLst>
                                    <p:cond delay="1000"/>
                                  </p:stCondLst>
                                  <p:childTnLst>
                                    <p:set>
                                      <p:cBhvr>
                                        <p:cTn id="5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4000"/>
                            </p:stCondLst>
                            <p:childTnLst>
                              <p:par>
                                <p:cTn id="61" presetID="1" presetClass="entr" presetSubtype="0" fill="hold" grpId="0" nodeType="afterEffect">
                                  <p:stCondLst>
                                    <p:cond delay="100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5000"/>
                            </p:stCondLst>
                            <p:childTnLst>
                              <p:par>
                                <p:cTn id="64" presetID="1" presetClass="entr" presetSubtype="0" fill="hold" grpId="0" nodeType="afterEffect">
                                  <p:stCondLst>
                                    <p:cond delay="1000"/>
                                  </p:stCondLst>
                                  <p:childTnLst>
                                    <p:set>
                                      <p:cBhvr>
                                        <p:cTn id="6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6000"/>
                            </p:stCondLst>
                            <p:childTnLst>
                              <p:par>
                                <p:cTn id="67" presetID="1" presetClass="entr" presetSubtype="0" fill="hold" grpId="0" nodeType="afterEffect">
                                  <p:stCondLst>
                                    <p:cond delay="1000"/>
                                  </p:stCondLst>
                                  <p:childTnLst>
                                    <p:set>
                                      <p:cBhvr>
                                        <p:cTn id="6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7000"/>
                            </p:stCondLst>
                            <p:childTnLst>
                              <p:par>
                                <p:cTn id="70" presetID="1" presetClass="entr" presetSubtype="0" fill="hold" grpId="0" nodeType="afterEffect">
                                  <p:stCondLst>
                                    <p:cond delay="1000"/>
                                  </p:stCondLst>
                                  <p:childTnLst>
                                    <p:set>
                                      <p:cBhvr>
                                        <p:cTn id="7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8000"/>
                            </p:stCondLst>
                            <p:childTnLst>
                              <p:par>
                                <p:cTn id="73" presetID="1" presetClass="entr" presetSubtype="0" fill="hold" grpId="0" nodeType="afterEffect">
                                  <p:stCondLst>
                                    <p:cond delay="1000"/>
                                  </p:stCondLst>
                                  <p:childTnLst>
                                    <p:set>
                                      <p:cBhvr>
                                        <p:cTn id="7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9000"/>
                            </p:stCondLst>
                            <p:childTnLst>
                              <p:par>
                                <p:cTn id="76" presetID="1" presetClass="entr" presetSubtype="0" fill="hold" grpId="0" nodeType="afterEffect">
                                  <p:stCondLst>
                                    <p:cond delay="1000"/>
                                  </p:stCondLst>
                                  <p:childTnLst>
                                    <p:set>
                                      <p:cBhvr>
                                        <p:cTn id="7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0000"/>
                            </p:stCondLst>
                            <p:childTnLst>
                              <p:par>
                                <p:cTn id="79" presetID="1" presetClass="entr" presetSubtype="0" fill="hold" grpId="0" nodeType="afterEffect">
                                  <p:stCondLst>
                                    <p:cond delay="1000"/>
                                  </p:stCondLst>
                                  <p:childTnLst>
                                    <p:set>
                                      <p:cBhvr>
                                        <p:cTn id="8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1000"/>
                            </p:stCondLst>
                            <p:childTnLst>
                              <p:par>
                                <p:cTn id="82" presetID="1" presetClass="entr" presetSubtype="0" fill="hold" grpId="0" nodeType="afterEffect">
                                  <p:stCondLst>
                                    <p:cond delay="1000"/>
                                  </p:stCondLst>
                                  <p:childTnLst>
                                    <p:set>
                                      <p:cBhvr>
                                        <p:cTn id="8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2000"/>
                            </p:stCondLst>
                            <p:childTnLst>
                              <p:par>
                                <p:cTn id="85" presetID="1" presetClass="entr" presetSubtype="0" fill="hold" grpId="0" nodeType="afterEffect">
                                  <p:stCondLst>
                                    <p:cond delay="1000"/>
                                  </p:stCondLst>
                                  <p:childTnLst>
                                    <p:set>
                                      <p:cBhvr>
                                        <p:cTn id="8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3000"/>
                            </p:stCondLst>
                            <p:childTnLst>
                              <p:par>
                                <p:cTn id="88" presetID="1" presetClass="entr" presetSubtype="0" fill="hold" grpId="0" nodeType="afterEffect">
                                  <p:stCondLst>
                                    <p:cond delay="1000"/>
                                  </p:stCondLst>
                                  <p:childTnLst>
                                    <p:set>
                                      <p:cBhvr>
                                        <p:cTn id="8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4000"/>
                            </p:stCondLst>
                            <p:childTnLst>
                              <p:par>
                                <p:cTn id="91" presetID="1" presetClass="entr" presetSubtype="0" fill="hold" grpId="0" nodeType="afterEffect">
                                  <p:stCondLst>
                                    <p:cond delay="1000"/>
                                  </p:stCondLst>
                                  <p:childTnLst>
                                    <p:set>
                                      <p:cBhvr>
                                        <p:cTn id="9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5000"/>
                            </p:stCondLst>
                            <p:childTnLst>
                              <p:par>
                                <p:cTn id="94" presetID="1" presetClass="entr" presetSubtype="0" fill="hold" grpId="0" nodeType="afterEffect">
                                  <p:stCondLst>
                                    <p:cond delay="1000"/>
                                  </p:stCondLst>
                                  <p:childTnLst>
                                    <p:set>
                                      <p:cBhvr>
                                        <p:cTn id="9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P spid="6" grpId="0"/>
      <p:bldP spid="7" grpId="0"/>
      <p:bldP spid="18" grpId="0"/>
      <p:bldP spid="18"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xmlns=""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xmlns=""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xmlns=""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4147"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xmlns=""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xmlns=""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sp>
        <p:nvSpPr>
          <p:cNvPr id="11" name="Cuộn: Ngang 10">
            <a:extLst>
              <a:ext uri="{FF2B5EF4-FFF2-40B4-BE49-F238E27FC236}">
                <a16:creationId xmlns:a16="http://schemas.microsoft.com/office/drawing/2014/main" xmlns=""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xmlns="" id="{538F045B-4119-98CE-7876-3B8071C4D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343601" y="1710873"/>
            <a:ext cx="2100421" cy="1861454"/>
          </a:xfrm>
          <a:prstGeom prst="rect">
            <a:avLst/>
          </a:prstGeom>
        </p:spPr>
      </p:pic>
      <p:sp>
        <p:nvSpPr>
          <p:cNvPr id="13" name="Hộp Văn bản 12">
            <a:extLst>
              <a:ext uri="{FF2B5EF4-FFF2-40B4-BE49-F238E27FC236}">
                <a16:creationId xmlns:a16="http://schemas.microsoft.com/office/drawing/2014/main" xmlns="" id="{411D78F5-E174-230F-DAFB-32FF3B7D3DCC}"/>
              </a:ext>
            </a:extLst>
          </p:cNvPr>
          <p:cNvSpPr txBox="1"/>
          <p:nvPr/>
        </p:nvSpPr>
        <p:spPr>
          <a:xfrm>
            <a:off x="4539867" y="2479472"/>
            <a:ext cx="6890133" cy="2308324"/>
          </a:xfrm>
          <a:prstGeom prst="rect">
            <a:avLst/>
          </a:prstGeom>
          <a:noFill/>
        </p:spPr>
        <p:txBody>
          <a:bodyPr wrap="square">
            <a:spAutoFit/>
          </a:bodyPr>
          <a:lstStyle/>
          <a:p>
            <a:pPr marL="0" marR="0" algn="just">
              <a:spcBef>
                <a:spcPts val="0"/>
              </a:spcBef>
              <a:spcAft>
                <a:spcPts val="0"/>
              </a:spcAft>
            </a:pPr>
            <a:r>
              <a:rPr lang="nl-NL" sz="3200" b="1" dirty="0">
                <a:solidFill>
                  <a:srgbClr val="3DAF4F"/>
                </a:solidFill>
                <a:effectLst/>
                <a:latin typeface="Times New Roman" panose="02020603050405020304" pitchFamily="18" charset="0"/>
                <a:ea typeface="Times New Roman" panose="02020603050405020304" pitchFamily="18" charset="0"/>
              </a:rPr>
              <a:t>Bài tập 2: </a:t>
            </a:r>
            <a:endParaRPr lang="en-US" sz="3200" dirty="0">
              <a:solidFill>
                <a:srgbClr val="3DAF4F"/>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dirty="0" smtClean="0">
                <a:solidFill>
                  <a:srgbClr val="000000"/>
                </a:solidFill>
                <a:effectLst/>
                <a:latin typeface="Times New Roman" panose="02020603050405020304" pitchFamily="18" charset="0"/>
                <a:ea typeface="Times New Roman" panose="02020603050405020304" pitchFamily="18" charset="0"/>
              </a:rPr>
              <a:t>Qua văn bản, </a:t>
            </a:r>
            <a:r>
              <a:rPr lang="nl-NL" sz="2800" dirty="0">
                <a:solidFill>
                  <a:srgbClr val="000000"/>
                </a:solidFill>
                <a:effectLst/>
                <a:latin typeface="Times New Roman" panose="02020603050405020304" pitchFamily="18" charset="0"/>
                <a:ea typeface="Times New Roman" panose="02020603050405020304" pitchFamily="18" charset="0"/>
              </a:rPr>
              <a:t>em hiểu được điều </a:t>
            </a:r>
            <a:r>
              <a:rPr lang="nl-NL" sz="2800" dirty="0" smtClean="0">
                <a:solidFill>
                  <a:srgbClr val="000000"/>
                </a:solidFill>
                <a:effectLst/>
                <a:latin typeface="Times New Roman" panose="02020603050405020304" pitchFamily="18" charset="0"/>
                <a:ea typeface="Times New Roman" panose="02020603050405020304" pitchFamily="18" charset="0"/>
              </a:rPr>
              <a:t>gì về </a:t>
            </a:r>
            <a:r>
              <a:rPr lang="nl-NL" sz="2800" dirty="0">
                <a:solidFill>
                  <a:srgbClr val="000000"/>
                </a:solidFill>
                <a:effectLst/>
                <a:latin typeface="Times New Roman" panose="02020603050405020304" pitchFamily="18" charset="0"/>
                <a:ea typeface="Times New Roman" panose="02020603050405020304" pitchFamily="18" charset="0"/>
              </a:rPr>
              <a:t>con người và thiên nhiên của vùng đất phương Nam? Hãy nêu một chi tiết mà em thích nhất và lí giải vì sao?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631370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xmlns=""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xmlns="" id="{0FBA6EEB-5020-72FB-4EE9-828D49258747}"/>
              </a:ext>
            </a:extLst>
          </p:cNvPr>
          <p:cNvSpPr/>
          <p:nvPr/>
        </p:nvSpPr>
        <p:spPr>
          <a:xfrm>
            <a:off x="0" y="0"/>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A08D4735-63C1-4F13-B5A7-14243DE4D769}"/>
              </a:ext>
            </a:extLst>
          </p:cNvPr>
          <p:cNvSpPr txBox="1"/>
          <p:nvPr/>
        </p:nvSpPr>
        <p:spPr>
          <a:xfrm>
            <a:off x="4071504" y="181734"/>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HÌNH THÀNH KIẾN </a:t>
            </a:r>
            <a:r>
              <a:rPr lang="en-US" sz="4000" b="1" dirty="0" smtClean="0">
                <a:solidFill>
                  <a:schemeClr val="bg1"/>
                </a:solidFill>
                <a:latin typeface="Times New Roman" panose="02020603050405020304" pitchFamily="18" charset="0"/>
                <a:cs typeface="Times New Roman" panose="02020603050405020304" pitchFamily="18" charset="0"/>
              </a:rPr>
              <a:t>THỨC</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xmlns="" id="{E4E3C224-3A1E-4BFF-A3FA-67137A99220E}"/>
              </a:ext>
            </a:extLst>
          </p:cNvPr>
          <p:cNvSpPr/>
          <p:nvPr/>
        </p:nvSpPr>
        <p:spPr>
          <a:xfrm>
            <a:off x="2222258" y="2314784"/>
            <a:ext cx="2235442" cy="2228431"/>
          </a:xfrm>
          <a:prstGeom prst="ellipse">
            <a:avLst/>
          </a:prstGeom>
          <a:solidFill>
            <a:srgbClr val="1080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Thảo luận cặp đôi </a:t>
            </a:r>
            <a:endParaRPr lang="en-US" sz="3200" b="1" dirty="0">
              <a:solidFill>
                <a:schemeClr val="bg1"/>
              </a:solidFill>
            </a:endParaRPr>
          </a:p>
        </p:txBody>
      </p:sp>
      <p:sp>
        <p:nvSpPr>
          <p:cNvPr id="17" name="Speech Bubble: Oval 16">
            <a:extLst>
              <a:ext uri="{FF2B5EF4-FFF2-40B4-BE49-F238E27FC236}">
                <a16:creationId xmlns:a16="http://schemas.microsoft.com/office/drawing/2014/main" xmlns="" id="{2F29E21E-6095-4BD3-AE29-5C1C4C9A23D4}"/>
              </a:ext>
            </a:extLst>
          </p:cNvPr>
          <p:cNvSpPr/>
          <p:nvPr/>
        </p:nvSpPr>
        <p:spPr>
          <a:xfrm>
            <a:off x="4467810" y="1300572"/>
            <a:ext cx="7389896" cy="1642123"/>
          </a:xfrm>
          <a:prstGeom prst="wedgeEllipseCallout">
            <a:avLst>
              <a:gd name="adj1" fmla="val -50800"/>
              <a:gd name="adj2" fmla="val 50653"/>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effectLst/>
                <a:latin typeface="Times New Roman" panose="02020603050405020304" pitchFamily="18" charset="0"/>
                <a:ea typeface="Times New Roman" panose="02020603050405020304" pitchFamily="18" charset="0"/>
              </a:rPr>
              <a:t>Em hiểu thế nào là truyện ngắn, tiểu </a:t>
            </a:r>
            <a:r>
              <a:rPr lang="de-DE" sz="2800" dirty="0" smtClean="0">
                <a:effectLst/>
                <a:latin typeface="Times New Roman" panose="02020603050405020304" pitchFamily="18" charset="0"/>
                <a:ea typeface="Times New Roman" panose="02020603050405020304" pitchFamily="18" charset="0"/>
              </a:rPr>
              <a:t>thuyết?.</a:t>
            </a:r>
            <a:r>
              <a:rPr lang="en-US" sz="2800" dirty="0" smtClean="0">
                <a:latin typeface="Times New Roman" panose="02020603050405020304" pitchFamily="18" charset="0"/>
                <a:ea typeface="Times New Roman" panose="02020603050405020304" pitchFamily="18" charset="0"/>
              </a:rPr>
              <a:t> </a:t>
            </a:r>
            <a:r>
              <a:rPr lang="de-DE" sz="2800" dirty="0" smtClean="0">
                <a:effectLst/>
                <a:latin typeface="Times New Roman" panose="02020603050405020304" pitchFamily="18" charset="0"/>
                <a:ea typeface="Times New Roman" panose="02020603050405020304" pitchFamily="18" charset="0"/>
              </a:rPr>
              <a:t>Kể </a:t>
            </a:r>
            <a:r>
              <a:rPr lang="de-DE" sz="2800" dirty="0">
                <a:effectLst/>
                <a:latin typeface="Times New Roman" panose="02020603050405020304" pitchFamily="18" charset="0"/>
                <a:ea typeface="Times New Roman" panose="02020603050405020304" pitchFamily="18" charset="0"/>
              </a:rPr>
              <a:t>tên các truyện ngắn, tiểu thuyết mà em </a:t>
            </a:r>
            <a:r>
              <a:rPr lang="de-DE" sz="2800" dirty="0" smtClean="0">
                <a:effectLst/>
                <a:latin typeface="Times New Roman" panose="02020603050405020304" pitchFamily="18" charset="0"/>
                <a:ea typeface="Times New Roman" panose="02020603050405020304" pitchFamily="18" charset="0"/>
              </a:rPr>
              <a:t>biết.</a:t>
            </a:r>
            <a:endParaRPr lang="en-US" sz="2800" dirty="0">
              <a:effectLst/>
              <a:latin typeface="Times New Roman" panose="02020603050405020304" pitchFamily="18" charset="0"/>
              <a:ea typeface="Times New Roman" panose="02020603050405020304" pitchFamily="18" charset="0"/>
            </a:endParaRPr>
          </a:p>
        </p:txBody>
      </p:sp>
      <p:sp>
        <p:nvSpPr>
          <p:cNvPr id="20" name="Speech Bubble: Oval 19">
            <a:extLst>
              <a:ext uri="{FF2B5EF4-FFF2-40B4-BE49-F238E27FC236}">
                <a16:creationId xmlns:a16="http://schemas.microsoft.com/office/drawing/2014/main" xmlns="" id="{85B2839B-990C-401F-AE36-758C3E16E26E}"/>
              </a:ext>
            </a:extLst>
          </p:cNvPr>
          <p:cNvSpPr/>
          <p:nvPr/>
        </p:nvSpPr>
        <p:spPr>
          <a:xfrm>
            <a:off x="5302710" y="3081334"/>
            <a:ext cx="6110657" cy="1847461"/>
          </a:xfrm>
          <a:prstGeom prst="wedgeEllipseCallout">
            <a:avLst>
              <a:gd name="adj1" fmla="val -63207"/>
              <a:gd name="adj2" fmla="val -21846"/>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Cho biết cách tác giả làm bật đặc điểm của nhân vật trong truyện ngắn và tiểu </a:t>
            </a:r>
            <a:r>
              <a:rPr lang="de-DE" sz="2800" dirty="0" smtClean="0">
                <a:solidFill>
                  <a:schemeClr val="bg1"/>
                </a:solidFill>
                <a:effectLst/>
                <a:latin typeface="Times New Roman" panose="02020603050405020304" pitchFamily="18" charset="0"/>
                <a:ea typeface="Times New Roman" panose="02020603050405020304" pitchFamily="18" charset="0"/>
              </a:rPr>
              <a:t>thuyết. </a:t>
            </a:r>
            <a:r>
              <a:rPr lang="de-DE" sz="2800" dirty="0" smtClean="0">
                <a:solidFill>
                  <a:schemeClr val="bg1"/>
                </a:solidFill>
                <a:latin typeface="Times New Roman" panose="02020603050405020304" pitchFamily="18" charset="0"/>
                <a:ea typeface="Times New Roman" panose="02020603050405020304" pitchFamily="18" charset="0"/>
              </a:rPr>
              <a:t>Nêu ví dụ minh họa.</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22" name="Speech Bubble: Oval 21">
            <a:extLst>
              <a:ext uri="{FF2B5EF4-FFF2-40B4-BE49-F238E27FC236}">
                <a16:creationId xmlns:a16="http://schemas.microsoft.com/office/drawing/2014/main" xmlns="" id="{E6000EFD-2F57-4DF7-8CB9-1AF320790903}"/>
              </a:ext>
            </a:extLst>
          </p:cNvPr>
          <p:cNvSpPr/>
          <p:nvPr/>
        </p:nvSpPr>
        <p:spPr>
          <a:xfrm>
            <a:off x="4091722" y="5034143"/>
            <a:ext cx="7509728" cy="1642123"/>
          </a:xfrm>
          <a:prstGeom prst="wedgeEllipseCallout">
            <a:avLst>
              <a:gd name="adj1" fmla="val -49860"/>
              <a:gd name="adj2" fmla="val -87910"/>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tabLst>
                <a:tab pos="1386840" algn="l"/>
              </a:tabLst>
            </a:pPr>
            <a:r>
              <a:rPr lang="de-DE" sz="2800" dirty="0">
                <a:solidFill>
                  <a:schemeClr val="bg1"/>
                </a:solidFill>
                <a:effectLst/>
                <a:latin typeface="Times New Roman" panose="02020603050405020304" pitchFamily="18" charset="0"/>
                <a:ea typeface="Times New Roman" panose="02020603050405020304" pitchFamily="18" charset="0"/>
              </a:rPr>
              <a:t>Nêu đặc điểm bối cảnh trong truyện, tiểu </a:t>
            </a:r>
            <a:r>
              <a:rPr lang="vi-VN" sz="2800" dirty="0" smtClean="0">
                <a:solidFill>
                  <a:schemeClr val="bg1"/>
                </a:solidFill>
                <a:effectLst/>
                <a:latin typeface="Times New Roman" panose="02020603050405020304" pitchFamily="18" charset="0"/>
                <a:ea typeface="Times New Roman" panose="02020603050405020304" pitchFamily="18" charset="0"/>
              </a:rPr>
              <a:t>thuyết, </a:t>
            </a:r>
            <a:r>
              <a:rPr lang="de-DE" sz="2800" dirty="0" smtClean="0">
                <a:solidFill>
                  <a:schemeClr val="bg1"/>
                </a:solidFill>
                <a:effectLst/>
                <a:latin typeface="Times New Roman" panose="02020603050405020304" pitchFamily="18" charset="0"/>
                <a:ea typeface="Times New Roman" panose="02020603050405020304" pitchFamily="18" charset="0"/>
              </a:rPr>
              <a:t>cho </a:t>
            </a:r>
            <a:r>
              <a:rPr lang="de-DE" sz="2800" dirty="0">
                <a:solidFill>
                  <a:schemeClr val="bg1"/>
                </a:solidFill>
                <a:effectLst/>
                <a:latin typeface="Times New Roman" panose="02020603050405020304" pitchFamily="18" charset="0"/>
                <a:ea typeface="Times New Roman" panose="02020603050405020304" pitchFamily="18" charset="0"/>
              </a:rPr>
              <a:t>ví dụ minh họa.</a:t>
            </a:r>
            <a:endParaRPr lang="en-US" sz="2800" dirty="0">
              <a:solidFill>
                <a:schemeClr val="bg1"/>
              </a:solidFill>
              <a:effectLs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xmlns="" id="{DE69D012-F883-01C9-12FC-4D01A6F759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17" y="1300572"/>
            <a:ext cx="2505075" cy="2505075"/>
          </a:xfrm>
          <a:prstGeom prst="rect">
            <a:avLst/>
          </a:prstGeom>
        </p:spPr>
      </p:pic>
      <p:graphicFrame>
        <p:nvGraphicFramePr>
          <p:cNvPr id="2" name="Đối tượng 1">
            <a:extLst>
              <a:ext uri="{FF2B5EF4-FFF2-40B4-BE49-F238E27FC236}">
                <a16:creationId xmlns:a16="http://schemas.microsoft.com/office/drawing/2014/main" xmlns="" id="{6B292B20-5763-B0F8-5851-2D0775A9B6EC}"/>
              </a:ext>
            </a:extLst>
          </p:cNvPr>
          <p:cNvGraphicFramePr>
            <a:graphicFrameLocks noChangeAspect="1"/>
          </p:cNvGraphicFramePr>
          <p:nvPr>
            <p:extLst>
              <p:ext uri="{D42A27DB-BD31-4B8C-83A1-F6EECF244321}">
                <p14:modId xmlns:p14="http://schemas.microsoft.com/office/powerpoint/2010/main" val="3817275468"/>
              </p:ext>
            </p:extLst>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1075" name="Equation" r:id="rId4" imgW="914400" imgH="216000" progId="Equation.DSMT4">
                  <p:embed/>
                </p:oleObj>
              </mc:Choice>
              <mc:Fallback>
                <p:oleObj name="Equation" r:id="rId4" imgW="914400" imgH="216000" progId="Equation.DSMT4">
                  <p:embed/>
                  <p:pic>
                    <p:nvPicPr>
                      <p:cNvPr id="2" name="Đối tượng 1">
                        <a:extLst>
                          <a:ext uri="{FF2B5EF4-FFF2-40B4-BE49-F238E27FC236}">
                            <a16:creationId xmlns:a16="http://schemas.microsoft.com/office/drawing/2014/main" xmlns="" id="{6B292B20-5763-B0F8-5851-2D0775A9B6EC}"/>
                          </a:ext>
                        </a:extLst>
                      </p:cNvPr>
                      <p:cNvPicPr/>
                      <p:nvPr/>
                    </p:nvPicPr>
                    <p:blipFill>
                      <a:blip r:embed="rId5"/>
                      <a:stretch>
                        <a:fillRect/>
                      </a:stretch>
                    </p:blipFill>
                    <p:spPr>
                      <a:xfrm>
                        <a:off x="4927600" y="2641600"/>
                        <a:ext cx="914400" cy="215900"/>
                      </a:xfrm>
                      <a:prstGeom prst="rect">
                        <a:avLst/>
                      </a:prstGeom>
                    </p:spPr>
                  </p:pic>
                </p:oleObj>
              </mc:Fallback>
            </mc:AlternateContent>
          </a:graphicData>
        </a:graphic>
      </p:graphicFrame>
    </p:spTree>
    <p:extLst>
      <p:ext uri="{BB962C8B-B14F-4D97-AF65-F5344CB8AC3E}">
        <p14:creationId xmlns:p14="http://schemas.microsoft.com/office/powerpoint/2010/main" val="18695857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20"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xmlns=""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xmlns=""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smtClean="0">
                <a:solidFill>
                  <a:schemeClr val="bg1"/>
                </a:solidFill>
                <a:latin typeface="Times New Roman" panose="02020603050405020304" pitchFamily="18" charset="0"/>
                <a:cs typeface="Times New Roman" panose="02020603050405020304" pitchFamily="18" charset="0"/>
              </a:rPr>
              <a:t>LUYỆN TẬP</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xmlns=""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5171"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xmlns=""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pic>
        <p:nvPicPr>
          <p:cNvPr id="6" name="Hình ảnh 5">
            <a:extLst>
              <a:ext uri="{FF2B5EF4-FFF2-40B4-BE49-F238E27FC236}">
                <a16:creationId xmlns:a16="http://schemas.microsoft.com/office/drawing/2014/main" xmlns="" id="{845D8CB5-3AD1-6C16-A673-477345781D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722" y="1743284"/>
            <a:ext cx="3053002" cy="2228431"/>
          </a:xfrm>
          <a:prstGeom prst="rect">
            <a:avLst/>
          </a:prstGeom>
        </p:spPr>
      </p:pic>
      <p:sp>
        <p:nvSpPr>
          <p:cNvPr id="11" name="Cuộn: Ngang 10">
            <a:extLst>
              <a:ext uri="{FF2B5EF4-FFF2-40B4-BE49-F238E27FC236}">
                <a16:creationId xmlns:a16="http://schemas.microsoft.com/office/drawing/2014/main" xmlns=""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xmlns="" id="{538F045B-4119-98CE-7876-3B8071C4D5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83892" y="1862768"/>
            <a:ext cx="2100421" cy="1861454"/>
          </a:xfrm>
          <a:prstGeom prst="rect">
            <a:avLst/>
          </a:prstGeom>
        </p:spPr>
      </p:pic>
      <p:sp>
        <p:nvSpPr>
          <p:cNvPr id="13" name="Hộp Văn bản 12">
            <a:extLst>
              <a:ext uri="{FF2B5EF4-FFF2-40B4-BE49-F238E27FC236}">
                <a16:creationId xmlns:a16="http://schemas.microsoft.com/office/drawing/2014/main" xmlns="" id="{411D78F5-E174-230F-DAFB-32FF3B7D3DCC}"/>
              </a:ext>
            </a:extLst>
          </p:cNvPr>
          <p:cNvSpPr txBox="1"/>
          <p:nvPr/>
        </p:nvSpPr>
        <p:spPr>
          <a:xfrm>
            <a:off x="4748583" y="2862108"/>
            <a:ext cx="6096000" cy="1446550"/>
          </a:xfrm>
          <a:prstGeom prst="rect">
            <a:avLst/>
          </a:prstGeom>
          <a:noFill/>
        </p:spPr>
        <p:txBody>
          <a:bodyPr wrap="square">
            <a:spAutoFit/>
          </a:bodyPr>
          <a:lstStyle/>
          <a:p>
            <a:pPr marL="0" marR="0" algn="just">
              <a:spcBef>
                <a:spcPts val="0"/>
              </a:spcBef>
              <a:spcAft>
                <a:spcPts val="0"/>
              </a:spcAft>
            </a:pPr>
            <a:r>
              <a:rPr lang="nl-NL" sz="3200" b="1" dirty="0">
                <a:solidFill>
                  <a:srgbClr val="008000"/>
                </a:solidFill>
                <a:effectLst/>
                <a:latin typeface="Times New Roman" panose="02020603050405020304" pitchFamily="18" charset="0"/>
                <a:ea typeface="Times New Roman" panose="02020603050405020304" pitchFamily="18" charset="0"/>
              </a:rPr>
              <a:t>Bài 3: Thực hành viết đoạn văn</a:t>
            </a:r>
            <a:endParaRPr lang="en-US" sz="3200" dirty="0">
              <a:solidFill>
                <a:srgbClr val="008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800" i="1" dirty="0">
                <a:solidFill>
                  <a:srgbClr val="000000"/>
                </a:solidFill>
                <a:effectLst/>
                <a:latin typeface="Times New Roman" panose="02020603050405020304" pitchFamily="18" charset="0"/>
                <a:ea typeface="Times New Roman" panose="02020603050405020304" pitchFamily="18" charset="0"/>
              </a:rPr>
              <a:t>Viết đoạn văn trình bày ấn tượng chung về nội dung nghệ thuật của văn bản.</a:t>
            </a:r>
            <a:endParaRPr lang="en-US" sz="28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38562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ỗ dành sẵn cho Nội dung 5">
            <a:extLst>
              <a:ext uri="{FF2B5EF4-FFF2-40B4-BE49-F238E27FC236}">
                <a16:creationId xmlns:a16="http://schemas.microsoft.com/office/drawing/2014/main" xmlns="" id="{B94935E7-42B3-5688-EDEA-FCB88D50D460}"/>
              </a:ext>
            </a:extLst>
          </p:cNvPr>
          <p:cNvGraphicFramePr>
            <a:graphicFrameLocks noGrp="1"/>
          </p:cNvGraphicFramePr>
          <p:nvPr>
            <p:ph idx="1"/>
            <p:extLst>
              <p:ext uri="{D42A27DB-BD31-4B8C-83A1-F6EECF244321}">
                <p14:modId xmlns:p14="http://schemas.microsoft.com/office/powerpoint/2010/main" val="3602483727"/>
              </p:ext>
            </p:extLst>
          </p:nvPr>
        </p:nvGraphicFramePr>
        <p:xfrm>
          <a:off x="0" y="2201"/>
          <a:ext cx="12192000" cy="7424480"/>
        </p:xfrm>
        <a:graphic>
          <a:graphicData uri="http://schemas.openxmlformats.org/drawingml/2006/table">
            <a:tbl>
              <a:tblPr firstRow="1" firstCol="1" lastRow="1" lastCol="1" bandRow="1" bandCol="1">
                <a:tableStyleId>{5C22544A-7EE6-4342-B048-85BDC9FD1C3A}</a:tableStyleId>
              </a:tblPr>
              <a:tblGrid>
                <a:gridCol w="1409700">
                  <a:extLst>
                    <a:ext uri="{9D8B030D-6E8A-4147-A177-3AD203B41FA5}">
                      <a16:colId xmlns:a16="http://schemas.microsoft.com/office/drawing/2014/main" xmlns="" val="2418306315"/>
                    </a:ext>
                  </a:extLst>
                </a:gridCol>
                <a:gridCol w="9925050">
                  <a:extLst>
                    <a:ext uri="{9D8B030D-6E8A-4147-A177-3AD203B41FA5}">
                      <a16:colId xmlns:a16="http://schemas.microsoft.com/office/drawing/2014/main" xmlns="" val="218151923"/>
                    </a:ext>
                  </a:extLst>
                </a:gridCol>
                <a:gridCol w="857250">
                  <a:extLst>
                    <a:ext uri="{9D8B030D-6E8A-4147-A177-3AD203B41FA5}">
                      <a16:colId xmlns:a16="http://schemas.microsoft.com/office/drawing/2014/main" xmlns="" val="2800474986"/>
                    </a:ext>
                  </a:extLst>
                </a:gridCol>
              </a:tblGrid>
              <a:tr h="404264">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Mô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Điểm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xmlns="" val="4288407820"/>
                  </a:ext>
                </a:extLst>
              </a:tr>
              <a:tr h="371658">
                <a:tc rowSpan="2">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(6-8 </a:t>
                      </a:r>
                      <a:r>
                        <a:rPr lang="en-US" sz="2400" dirty="0" err="1" smtClean="0">
                          <a:effectLst/>
                          <a:latin typeface="Times New Roman" panose="02020603050405020304" pitchFamily="18" charset="0"/>
                          <a:cs typeface="Times New Roman" panose="02020603050405020304" pitchFamily="18" charset="0"/>
                        </a:rPr>
                        <a:t>dòng</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3938562875"/>
                  </a:ext>
                </a:extLst>
              </a:tr>
              <a:tr h="371658">
                <a:tc vMerge="1">
                  <a:txBody>
                    <a:bodyPr/>
                    <a:lstStyle/>
                    <a:p>
                      <a:endParaRPr lang="en-US"/>
                    </a:p>
                  </a:txBody>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bảo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yêu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lượng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đoạn</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văn</a:t>
                      </a:r>
                      <a:r>
                        <a:rPr lang="en-US" sz="2400" dirty="0" smtClean="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3802422645"/>
                  </a:ext>
                </a:extLst>
              </a:tr>
              <a:tr h="371658">
                <a:tc rowSpan="4">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chung</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2228870011"/>
                  </a:ext>
                </a:extLst>
              </a:tr>
              <a:tr h="1858290">
                <a:tc vMerge="1">
                  <a:txBody>
                    <a:bodyPr/>
                    <a:lstStyle/>
                    <a:p>
                      <a:endParaRPr lang="en-US"/>
                    </a:p>
                  </a:txBody>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a:t>
                      </a:r>
                      <a:r>
                        <a:rPr lang="en-US" sz="2400" dirty="0" smtClean="0">
                          <a:effectLst/>
                          <a:latin typeface="Times New Roman" panose="02020603050405020304" pitchFamily="18" charset="0"/>
                          <a:cs typeface="Times New Roman" panose="02020603050405020304" pitchFamily="18" charset="0"/>
                        </a:rPr>
                        <a:t>dung:</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nuôi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dắt</a:t>
                      </a:r>
                      <a:r>
                        <a:rPr lang="en-US" sz="2400" dirty="0">
                          <a:effectLst/>
                          <a:latin typeface="Times New Roman" panose="02020603050405020304" pitchFamily="18" charset="0"/>
                          <a:cs typeface="Times New Roman" panose="02020603050405020304" pitchFamily="18" charset="0"/>
                        </a:rPr>
                        <a:t> An </a:t>
                      </a:r>
                      <a:r>
                        <a:rPr lang="en-US" sz="2400" dirty="0" err="1">
                          <a:effectLst/>
                          <a:latin typeface="Times New Roman" panose="02020603050405020304" pitchFamily="18" charset="0"/>
                          <a:cs typeface="Times New Roman" panose="02020603050405020304" pitchFamily="18" charset="0"/>
                        </a:rPr>
                        <a:t>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thăm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Võ</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Tòng</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thấy</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con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Nam </a:t>
                      </a:r>
                      <a:r>
                        <a:rPr lang="en-US" sz="2400" dirty="0" err="1" smtClean="0">
                          <a:effectLst/>
                          <a:latin typeface="Times New Roman" panose="02020603050405020304" pitchFamily="18" charset="0"/>
                          <a:cs typeface="Times New Roman" panose="02020603050405020304" pitchFamily="18" charset="0"/>
                        </a:rPr>
                        <a:t>Bộ</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Thấy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đẹp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phú</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thiên</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nhiên</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Cuộc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nước</a:t>
                      </a:r>
                      <a:r>
                        <a:rPr lang="vi-VN" sz="2400" dirty="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vùng</a:t>
                      </a:r>
                      <a:r>
                        <a:rPr lang="en-US" sz="2400" dirty="0" smtClean="0">
                          <a:effectLst/>
                          <a:latin typeface="Times New Roman" panose="02020603050405020304" pitchFamily="18" charset="0"/>
                          <a:cs typeface="Times New Roman" panose="02020603050405020304" pitchFamily="18" charset="0"/>
                        </a:rPr>
                        <a:t> </a:t>
                      </a:r>
                      <a:r>
                        <a:rPr lang="en-US" sz="2400" dirty="0">
                          <a:effectLst/>
                          <a:latin typeface="Times New Roman" panose="02020603050405020304" pitchFamily="18" charset="0"/>
                          <a:cs typeface="Times New Roman" panose="02020603050405020304" pitchFamily="18" charset="0"/>
                        </a:rPr>
                        <a:t>U </a:t>
                      </a:r>
                      <a:r>
                        <a:rPr lang="en-US" sz="2400" dirty="0" smtClean="0">
                          <a:effectLst/>
                          <a:latin typeface="Times New Roman" panose="02020603050405020304" pitchFamily="18" charset="0"/>
                          <a:cs typeface="Times New Roman" panose="02020603050405020304" pitchFamily="18" charset="0"/>
                        </a:rPr>
                        <a:t>Minh.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439898348"/>
                  </a:ext>
                </a:extLst>
              </a:tr>
              <a:tr h="1858290">
                <a:tc vMerge="1">
                  <a:txBody>
                    <a:bodyPr/>
                    <a:lstStyle/>
                    <a:p>
                      <a:endParaRPr lang="en-US"/>
                    </a:p>
                  </a:txBody>
                  <a:tcPr/>
                </a:tc>
                <a:tc>
                  <a:txBody>
                    <a:bodyPr/>
                    <a:lstStyle/>
                    <a:p>
                      <a:pPr marL="0" marR="0">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Nêu</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sắc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rõ</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Lựa</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chọn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1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3 </a:t>
                      </a:r>
                      <a:r>
                        <a:rPr lang="en-US" sz="2400" dirty="0" err="1">
                          <a:effectLst/>
                          <a:latin typeface="Times New Roman" panose="02020603050405020304" pitchFamily="18" charset="0"/>
                          <a:cs typeface="Times New Roman" panose="02020603050405020304" pitchFamily="18" charset="0"/>
                        </a:rPr>
                        <a:t>để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Thể</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ngữ</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phục</a:t>
                      </a: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cách</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t>
                      </a:r>
                      <a:r>
                        <a:rPr lang="en-US" sz="2400" dirty="0">
                          <a:effectLst/>
                          <a:latin typeface="Times New Roman" panose="02020603050405020304" pitchFamily="18" charset="0"/>
                          <a:cs typeface="Times New Roman" panose="02020603050405020304" pitchFamily="18" charset="0"/>
                        </a:rPr>
                        <a:t>, qua </a:t>
                      </a:r>
                      <a:r>
                        <a:rPr lang="en-US" sz="2400" dirty="0" err="1">
                          <a:effectLst/>
                          <a:latin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khác</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Sử</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ngôn</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ngữ</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phương</a:t>
                      </a:r>
                      <a:r>
                        <a:rPr lang="en-US" sz="2400" dirty="0">
                          <a:effectLst/>
                          <a:latin typeface="Times New Roman" panose="02020603050405020304" pitchFamily="18" charset="0"/>
                          <a:cs typeface="Times New Roman" panose="02020603050405020304" pitchFamily="18" charset="0"/>
                        </a:rPr>
                        <a:t> Nam </a:t>
                      </a:r>
                      <a:r>
                        <a:rPr lang="en-US" sz="2400" dirty="0" err="1" smtClean="0">
                          <a:effectLst/>
                          <a:latin typeface="Times New Roman" panose="02020603050405020304" pitchFamily="18" charset="0"/>
                          <a:cs typeface="Times New Roman" panose="02020603050405020304" pitchFamily="18" charset="0"/>
                        </a:rPr>
                        <a:t>Bộ</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3</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1209657464"/>
                  </a:ext>
                </a:extLst>
              </a:tr>
              <a:tr h="371658">
                <a:tc vMerge="1">
                  <a:txBody>
                    <a:bodyPr/>
                    <a:lstStyle/>
                    <a:p>
                      <a:endParaRPr lang="en-US"/>
                    </a:p>
                  </a:txBody>
                  <a:tcPr/>
                </a:tc>
                <a:tc>
                  <a:txBody>
                    <a:bodyPr/>
                    <a:lstStyle/>
                    <a:p>
                      <a:pPr marL="0" marR="0">
                        <a:spcBef>
                          <a:spcPts val="0"/>
                        </a:spcBef>
                        <a:spcAft>
                          <a:spcPts val="0"/>
                        </a:spcAft>
                      </a:pPr>
                      <a:r>
                        <a:rPr lang="en-US" sz="2400" dirty="0" smtClean="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Khẳng</a:t>
                      </a:r>
                      <a:r>
                        <a:rPr lang="en-US" sz="2400" dirty="0" smtClean="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người</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viết</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1</a:t>
                      </a:r>
                      <a:r>
                        <a:rPr lang="vi-VN" sz="2400" dirty="0">
                          <a:effectLst/>
                          <a:latin typeface="Times New Roman" panose="02020603050405020304" pitchFamily="18" charset="0"/>
                          <a:cs typeface="Times New Roman" panose="02020603050405020304" pitchFamily="18" charset="0"/>
                        </a:rPr>
                        <a:t>,0</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3653487905"/>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Diễn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chảy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vi-VN" sz="2400" dirty="0" smtClean="0">
                          <a:effectLst/>
                          <a:latin typeface="Times New Roman" panose="02020603050405020304" pitchFamily="18" charset="0"/>
                          <a:cs typeface="Times New Roman" panose="02020603050405020304" pitchFamily="18" charset="0"/>
                        </a:rPr>
                        <a:t>có </a:t>
                      </a:r>
                      <a:r>
                        <a:rPr lang="vi-VN" sz="2400" dirty="0">
                          <a:effectLst/>
                          <a:latin typeface="Times New Roman" panose="02020603050405020304" pitchFamily="18" charset="0"/>
                          <a:cs typeface="Times New Roman" panose="02020603050405020304" pitchFamily="18" charset="0"/>
                        </a:rPr>
                        <a:t>giọng </a:t>
                      </a:r>
                      <a:r>
                        <a:rPr lang="vi-VN" sz="2400" dirty="0" smtClean="0">
                          <a:effectLst/>
                          <a:latin typeface="Times New Roman" panose="02020603050405020304" pitchFamily="18" charset="0"/>
                          <a:cs typeface="Times New Roman" panose="02020603050405020304" pitchFamily="18" charset="0"/>
                        </a:rPr>
                        <a:t>điệu</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4138224762"/>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dùng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từ</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đặt</a:t>
                      </a:r>
                      <a:r>
                        <a:rPr lang="en-US" sz="2400" dirty="0">
                          <a:effectLst/>
                          <a:latin typeface="Times New Roman" panose="02020603050405020304" pitchFamily="18" charset="0"/>
                          <a:cs typeface="Times New Roman" panose="02020603050405020304" pitchFamily="18" charset="0"/>
                        </a:rPr>
                        <a:t> </a:t>
                      </a:r>
                      <a:r>
                        <a:rPr lang="en-US" sz="2400" dirty="0" err="1" smtClean="0">
                          <a:effectLst/>
                          <a:latin typeface="Times New Roman" panose="02020603050405020304" pitchFamily="18" charset="0"/>
                          <a:cs typeface="Times New Roman" panose="02020603050405020304" pitchFamily="18" charset="0"/>
                        </a:rPr>
                        <a:t>câu</a:t>
                      </a:r>
                      <a:r>
                        <a:rPr lang="en-US" sz="2400" dirty="0" smtClean="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1877017848"/>
                  </a:ext>
                </a:extLst>
              </a:tr>
              <a:tr h="371658">
                <a:tc>
                  <a:txBody>
                    <a:bodyPr/>
                    <a:lstStyle/>
                    <a:p>
                      <a:pPr marL="0" marR="0" algn="ctr">
                        <a:spcBef>
                          <a:spcPts val="0"/>
                        </a:spcBef>
                        <a:spcAft>
                          <a:spcPts val="0"/>
                        </a:spcAft>
                      </a:pPr>
                      <a:r>
                        <a:rPr lang="en-US" sz="2400" dirty="0" err="1">
                          <a:effectLst/>
                          <a:latin typeface="Times New Roman" panose="02020603050405020304" pitchFamily="18" charset="0"/>
                          <a:cs typeface="Times New Roman" panose="02020603050405020304" pitchFamily="18" charset="0"/>
                        </a:rPr>
                        <a:t>Trình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bày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spcBef>
                          <a:spcPts val="0"/>
                        </a:spcBef>
                        <a:spcAft>
                          <a:spcPts val="0"/>
                        </a:spcAft>
                      </a:pPr>
                      <a:r>
                        <a:rPr lang="en-US" sz="2400" b="0" dirty="0" err="1">
                          <a:solidFill>
                            <a:schemeClr val="tx1"/>
                          </a:solidFill>
                          <a:effectLst/>
                          <a:latin typeface="Times New Roman" panose="02020603050405020304" pitchFamily="18" charset="0"/>
                          <a:cs typeface="Times New Roman" panose="02020603050405020304" pitchFamily="18" charset="0"/>
                        </a:rPr>
                        <a:t>Trình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bày</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sạch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đẹp</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chữ</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đúng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chính</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smtClean="0">
                          <a:solidFill>
                            <a:schemeClr val="tx1"/>
                          </a:solidFill>
                          <a:effectLst/>
                          <a:latin typeface="Times New Roman" panose="02020603050405020304" pitchFamily="18" charset="0"/>
                          <a:cs typeface="Times New Roman" panose="02020603050405020304" pitchFamily="18" charset="0"/>
                        </a:rPr>
                        <a:t>tả</a:t>
                      </a:r>
                      <a:r>
                        <a:rPr lang="en-US" sz="2400" b="0" dirty="0" smtClean="0">
                          <a:solidFill>
                            <a:schemeClr val="tx1"/>
                          </a:solidFill>
                          <a:effectLst/>
                          <a:latin typeface="Times New Roman" panose="02020603050405020304" pitchFamily="18" charset="0"/>
                          <a:cs typeface="Times New Roman" panose="02020603050405020304" pitchFamily="18" charset="0"/>
                        </a:rPr>
                        <a:t>.</a:t>
                      </a:r>
                      <a:endParaRPr lang="en-US" sz="24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400" dirty="0">
                          <a:effectLst/>
                          <a:latin typeface="Times New Roman" panose="02020603050405020304" pitchFamily="18" charset="0"/>
                          <a:cs typeface="Times New Roman" panose="02020603050405020304" pitchFamily="18" charset="0"/>
                        </a:rPr>
                        <a:t>0,5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05" marR="3860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753A"/>
                    </a:solidFill>
                  </a:tcPr>
                </a:tc>
                <a:extLst>
                  <a:ext uri="{0D108BD9-81ED-4DB2-BD59-A6C34878D82A}">
                    <a16:rowId xmlns:a16="http://schemas.microsoft.com/office/drawing/2014/main" xmlns="" val="115460740"/>
                  </a:ext>
                </a:extLst>
              </a:tr>
            </a:tbl>
          </a:graphicData>
        </a:graphic>
      </p:graphicFrame>
    </p:spTree>
    <p:extLst>
      <p:ext uri="{BB962C8B-B14F-4D97-AF65-F5344CB8AC3E}">
        <p14:creationId xmlns:p14="http://schemas.microsoft.com/office/powerpoint/2010/main" val="13021717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xmlns="" id="{9270D8B2-9FBC-1990-D6CC-08B4E9196B2D}"/>
              </a:ext>
            </a:extLst>
          </p:cNvPr>
          <p:cNvSpPr txBox="1"/>
          <p:nvPr/>
        </p:nvSpPr>
        <p:spPr>
          <a:xfrm>
            <a:off x="696685" y="768540"/>
            <a:ext cx="11081657" cy="5397119"/>
          </a:xfrm>
          <a:prstGeom prst="rect">
            <a:avLst/>
          </a:prstGeom>
          <a:noFill/>
          <a:ln w="76200">
            <a:solidFill>
              <a:srgbClr val="3DAF4F"/>
            </a:solidFill>
          </a:ln>
        </p:spPr>
        <p:txBody>
          <a:bodyPr wrap="square">
            <a:spAutoFit/>
          </a:bodyPr>
          <a:lstStyle/>
          <a:p>
            <a:pPr marL="0" marR="0" algn="ctr">
              <a:lnSpc>
                <a:spcPct val="115000"/>
              </a:lnSpc>
              <a:spcBef>
                <a:spcPts val="0"/>
              </a:spcBef>
              <a:spcAft>
                <a:spcPts val="0"/>
              </a:spcAft>
              <a:tabLst>
                <a:tab pos="1386840" algn="l"/>
              </a:tabLst>
            </a:pPr>
            <a:r>
              <a:rPr lang="vi-VN" sz="4200" b="1" dirty="0">
                <a:solidFill>
                  <a:schemeClr val="bg1"/>
                </a:solidFill>
                <a:effectLst/>
                <a:highlight>
                  <a:srgbClr val="05D805"/>
                </a:highlight>
                <a:latin typeface="Times New Roman" panose="02020603050405020304" pitchFamily="18" charset="0"/>
                <a:ea typeface="MS Mincho" panose="02020609040205080304" pitchFamily="49" charset="-128"/>
              </a:rPr>
              <a:t>PHIẾU CHỈNH SỬA BÀI VIẾT</a:t>
            </a:r>
            <a:endParaRPr lang="en-US" sz="4200" dirty="0">
              <a:solidFill>
                <a:schemeClr val="bg1"/>
              </a:solidFill>
              <a:effectLst/>
              <a:highlight>
                <a:srgbClr val="05D805"/>
              </a:highligh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1386840" algn="l"/>
              </a:tabLst>
            </a:pPr>
            <a:r>
              <a:rPr lang="vi-VN" sz="3200" b="1" dirty="0" err="1">
                <a:solidFill>
                  <a:srgbClr val="008000"/>
                </a:solidFill>
                <a:effectLst/>
                <a:latin typeface="Times New Roman" panose="02020603050405020304" pitchFamily="18" charset="0"/>
                <a:ea typeface="MS Mincho" panose="02020609040205080304" pitchFamily="49" charset="-128"/>
              </a:rPr>
              <a:t>Nhiệm</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vụ</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Hãy</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đọc</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bài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viết</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của</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mình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và</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hoàn</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chỉnh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bài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viết</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bằng</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cách</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trả</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lời</a:t>
            </a:r>
            <a:r>
              <a:rPr lang="vi-VN" sz="3200" b="1" dirty="0">
                <a:solidFill>
                  <a:srgbClr val="008000"/>
                </a:solidFill>
                <a:effectLst/>
                <a:latin typeface="Times New Roman" panose="02020603050405020304" pitchFamily="18" charset="0"/>
                <a:ea typeface="MS Mincho" panose="02020609040205080304" pitchFamily="49" charset="-128"/>
              </a:rPr>
              <a:t> </a:t>
            </a:r>
            <a:r>
              <a:rPr lang="vi-VN" sz="3200" b="1" dirty="0" err="1">
                <a:solidFill>
                  <a:srgbClr val="008000"/>
                </a:solidFill>
                <a:effectLst/>
                <a:latin typeface="Times New Roman" panose="02020603050405020304" pitchFamily="18" charset="0"/>
                <a:ea typeface="MS Mincho" panose="02020609040205080304" pitchFamily="49" charset="-128"/>
              </a:rPr>
              <a:t>các</a:t>
            </a:r>
            <a:r>
              <a:rPr lang="vi-VN" sz="3200" b="1" dirty="0">
                <a:solidFill>
                  <a:srgbClr val="008000"/>
                </a:solidFill>
                <a:effectLst/>
                <a:latin typeface="Times New Roman" panose="02020603050405020304" pitchFamily="18" charset="0"/>
                <a:ea typeface="MS Mincho" panose="02020609040205080304" pitchFamily="49" charset="-128"/>
              </a:rPr>
              <a:t> câu </a:t>
            </a:r>
            <a:r>
              <a:rPr lang="vi-VN" sz="3200" b="1" dirty="0" err="1">
                <a:solidFill>
                  <a:srgbClr val="008000"/>
                </a:solidFill>
                <a:effectLst/>
                <a:latin typeface="Times New Roman" panose="02020603050405020304" pitchFamily="18" charset="0"/>
                <a:ea typeface="MS Mincho" panose="02020609040205080304" pitchFamily="49" charset="-128"/>
              </a:rPr>
              <a:t>hỏi</a:t>
            </a:r>
            <a:r>
              <a:rPr lang="vi-VN" sz="3200" b="1" dirty="0">
                <a:solidFill>
                  <a:srgbClr val="008000"/>
                </a:solidFill>
                <a:effectLst/>
                <a:latin typeface="Times New Roman" panose="02020603050405020304" pitchFamily="18" charset="0"/>
                <a:ea typeface="MS Mincho" panose="02020609040205080304" pitchFamily="49" charset="-128"/>
              </a:rPr>
              <a:t> sau:</a:t>
            </a:r>
            <a:endParaRPr lang="en-US" sz="3200" dirty="0">
              <a:solidFill>
                <a:srgbClr val="008000"/>
              </a:solidFill>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1. Bài viết </a:t>
            </a:r>
            <a:r>
              <a:rPr lang="vi-VN" sz="2800" dirty="0" smtClean="0">
                <a:solidFill>
                  <a:srgbClr val="0D0D0D"/>
                </a:solidFill>
                <a:effectLst/>
                <a:latin typeface="Times New Roman" panose="02020603050405020304" pitchFamily="18" charset="0"/>
                <a:ea typeface="MS Mincho" panose="02020609040205080304" pitchFamily="49" charset="-128"/>
              </a:rPr>
              <a:t>đảm </a:t>
            </a:r>
            <a:r>
              <a:rPr lang="vi-VN" sz="2800" dirty="0">
                <a:solidFill>
                  <a:srgbClr val="0D0D0D"/>
                </a:solidFill>
                <a:effectLst/>
                <a:latin typeface="Times New Roman" panose="02020603050405020304" pitchFamily="18" charset="0"/>
                <a:ea typeface="MS Mincho" panose="02020609040205080304" pitchFamily="49" charset="-128"/>
              </a:rPr>
              <a:t>bảo hình thức đoạn văn chưa?</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rPr>
              <a:t>2. </a:t>
            </a:r>
            <a:r>
              <a:rPr lang="vi-VN" sz="2800" dirty="0" err="1">
                <a:solidFill>
                  <a:srgbClr val="0D0D0D"/>
                </a:solidFill>
                <a:effectLst/>
                <a:latin typeface="Times New Roman" panose="02020603050405020304" pitchFamily="18" charset="0"/>
                <a:ea typeface="MS Mincho" panose="02020609040205080304" pitchFamily="49" charset="-128"/>
              </a:rPr>
              <a:t>Nội</a:t>
            </a:r>
            <a:r>
              <a:rPr lang="vi-VN" sz="2800" dirty="0">
                <a:solidFill>
                  <a:srgbClr val="0D0D0D"/>
                </a:solidFill>
                <a:effectLst/>
                <a:latin typeface="Times New Roman" panose="02020603050405020304" pitchFamily="18" charset="0"/>
                <a:ea typeface="MS Mincho" panose="02020609040205080304" pitchFamily="49" charset="-128"/>
              </a:rPr>
              <a:t> dung </a:t>
            </a:r>
            <a:r>
              <a:rPr lang="vi-VN" sz="2800" dirty="0" err="1">
                <a:solidFill>
                  <a:srgbClr val="0D0D0D"/>
                </a:solidFill>
                <a:effectLst/>
                <a:latin typeface="Times New Roman" panose="02020603050405020304" pitchFamily="18" charset="0"/>
                <a:ea typeface="MS Mincho" panose="02020609040205080304" pitchFamily="49" charset="-128"/>
              </a:rPr>
              <a:t>đã</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đảm</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bảo</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các</a:t>
            </a:r>
            <a:r>
              <a:rPr lang="vi-VN" sz="2800" dirty="0">
                <a:solidFill>
                  <a:srgbClr val="0D0D0D"/>
                </a:solidFill>
                <a:effectLst/>
                <a:latin typeface="Times New Roman" panose="02020603050405020304" pitchFamily="18" charset="0"/>
                <a:ea typeface="MS Mincho" panose="02020609040205080304" pitchFamily="49" charset="-128"/>
              </a:rPr>
              <a:t> ý chưa? </a:t>
            </a:r>
            <a:r>
              <a:rPr lang="vi-VN" sz="2800" dirty="0" err="1">
                <a:solidFill>
                  <a:srgbClr val="0D0D0D"/>
                </a:solidFill>
                <a:effectLst/>
                <a:latin typeface="Times New Roman" panose="02020603050405020304" pitchFamily="18" charset="0"/>
                <a:ea typeface="MS Mincho" panose="02020609040205080304" pitchFamily="49" charset="-128"/>
              </a:rPr>
              <a:t>Nếu</a:t>
            </a:r>
            <a:r>
              <a:rPr lang="vi-VN" sz="2800" dirty="0">
                <a:solidFill>
                  <a:srgbClr val="0D0D0D"/>
                </a:solidFill>
                <a:effectLst/>
                <a:latin typeface="Times New Roman" panose="02020603050405020304" pitchFamily="18" charset="0"/>
                <a:ea typeface="MS Mincho" panose="02020609040205080304" pitchFamily="49" charset="-128"/>
              </a:rPr>
              <a:t> chưa </a:t>
            </a:r>
            <a:r>
              <a:rPr lang="vi-VN" sz="2800" dirty="0" err="1">
                <a:solidFill>
                  <a:srgbClr val="0D0D0D"/>
                </a:solidFill>
                <a:effectLst/>
                <a:latin typeface="Times New Roman" panose="02020603050405020304" pitchFamily="18" charset="0"/>
                <a:ea typeface="MS Mincho" panose="02020609040205080304" pitchFamily="49" charset="-128"/>
              </a:rPr>
              <a:t>cần</a:t>
            </a:r>
            <a:r>
              <a:rPr lang="vi-VN" sz="2800" dirty="0">
                <a:solidFill>
                  <a:srgbClr val="0D0D0D"/>
                </a:solidFill>
                <a:effectLst/>
                <a:latin typeface="Times New Roman" panose="02020603050405020304" pitchFamily="18" charset="0"/>
                <a:ea typeface="MS Mincho" panose="02020609040205080304" pitchFamily="49" charset="-128"/>
              </a:rPr>
              <a:t> </a:t>
            </a:r>
            <a:r>
              <a:rPr lang="vi-VN" sz="2800" dirty="0" err="1">
                <a:solidFill>
                  <a:srgbClr val="0D0D0D"/>
                </a:solidFill>
                <a:effectLst/>
                <a:latin typeface="Times New Roman" panose="02020603050405020304" pitchFamily="18" charset="0"/>
                <a:ea typeface="MS Mincho" panose="02020609040205080304" pitchFamily="49" charset="-128"/>
              </a:rPr>
              <a:t>bổ</a:t>
            </a:r>
            <a:r>
              <a:rPr lang="vi-VN" sz="2800" dirty="0">
                <a:solidFill>
                  <a:srgbClr val="0D0D0D"/>
                </a:solidFill>
                <a:effectLst/>
                <a:latin typeface="Times New Roman" panose="02020603050405020304" pitchFamily="18" charset="0"/>
                <a:ea typeface="MS Mincho" panose="02020609040205080304" pitchFamily="49" charset="-128"/>
              </a:rPr>
              <a:t> sung </a:t>
            </a:r>
            <a:r>
              <a:rPr lang="vi-VN" sz="2800" dirty="0" err="1">
                <a:solidFill>
                  <a:srgbClr val="0D0D0D"/>
                </a:solidFill>
                <a:effectLst/>
                <a:latin typeface="Times New Roman" panose="02020603050405020304" pitchFamily="18" charset="0"/>
                <a:ea typeface="MS Mincho" panose="02020609040205080304" pitchFamily="49" charset="-128"/>
              </a:rPr>
              <a:t>những</a:t>
            </a:r>
            <a:r>
              <a:rPr lang="vi-VN" sz="2800" dirty="0">
                <a:solidFill>
                  <a:srgbClr val="0D0D0D"/>
                </a:solidFill>
                <a:effectLst/>
                <a:latin typeface="Times New Roman" panose="02020603050405020304" pitchFamily="18" charset="0"/>
                <a:ea typeface="MS Mincho" panose="02020609040205080304" pitchFamily="49" charset="-128"/>
              </a:rPr>
              <a:t> ý </a:t>
            </a:r>
            <a:r>
              <a:rPr lang="vi-VN" sz="2800" dirty="0" err="1">
                <a:solidFill>
                  <a:srgbClr val="0D0D0D"/>
                </a:solidFill>
                <a:effectLst/>
                <a:latin typeface="Times New Roman" panose="02020603050405020304" pitchFamily="18" charset="0"/>
                <a:ea typeface="MS Mincho" panose="02020609040205080304" pitchFamily="49" charset="-128"/>
              </a:rPr>
              <a:t>nào</a:t>
            </a:r>
            <a:r>
              <a:rPr lang="vi-VN" sz="2800" dirty="0">
                <a:solidFill>
                  <a:srgbClr val="0D0D0D"/>
                </a:solidFill>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3.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sai </a:t>
            </a:r>
            <a:r>
              <a:rPr lang="vi-VN" sz="2800" dirty="0" err="1">
                <a:effectLst/>
                <a:latin typeface="Times New Roman" panose="02020603050405020304" pitchFamily="18" charset="0"/>
                <a:ea typeface="MS Mincho" panose="02020609040205080304" pitchFamily="49" charset="-128"/>
              </a:rPr>
              <a:t>chính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tả</a:t>
            </a:r>
            <a:r>
              <a:rPr lang="vi-VN" sz="2800" dirty="0">
                <a:effectLst/>
                <a:latin typeface="Times New Roman" panose="02020603050405020304" pitchFamily="18" charset="0"/>
                <a:ea typeface="MS Mincho" panose="02020609040205080304" pitchFamily="49" charset="-128"/>
              </a:rPr>
              <a:t> không?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có</a:t>
            </a:r>
            <a:r>
              <a:rPr lang="vi-VN" sz="2800" dirty="0">
                <a:effectLst/>
                <a:latin typeface="Times New Roman" panose="02020603050405020304" pitchFamily="18" charset="0"/>
                <a:ea typeface="MS Mincho" panose="02020609040205080304" pitchFamily="49" charset="-128"/>
              </a:rPr>
              <a:t> em </a:t>
            </a:r>
            <a:r>
              <a:rPr lang="vi-VN" sz="2800" dirty="0" err="1">
                <a:effectLst/>
                <a:latin typeface="Times New Roman" panose="02020603050405020304" pitchFamily="18" charset="0"/>
                <a:ea typeface="MS Mincho" panose="02020609040205080304" pitchFamily="49" charset="-128"/>
              </a:rPr>
              <a:t>sửa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chữa</a:t>
            </a:r>
            <a:r>
              <a:rPr lang="vi-VN" sz="2800" dirty="0">
                <a:effectLst/>
                <a:latin typeface="Times New Roman" panose="02020603050405020304" pitchFamily="18" charset="0"/>
                <a:ea typeface="MS Mincho" panose="02020609040205080304" pitchFamily="49" charset="-128"/>
              </a:rPr>
              <a:t> như </a:t>
            </a:r>
            <a:r>
              <a:rPr lang="vi-VN" sz="2800" dirty="0" err="1">
                <a:effectLst/>
                <a:latin typeface="Times New Roman" panose="02020603050405020304" pitchFamily="18" charset="0"/>
                <a:ea typeface="MS Mincho" panose="02020609040205080304" pitchFamily="49" charset="-128"/>
              </a:rPr>
              <a:t>thế</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nào</a:t>
            </a:r>
            <a:r>
              <a:rPr lang="vi-VN"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4. Em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kết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hợp</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các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yếu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tố</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tự</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sự</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biểu</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cảm</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vào</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để</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hay sâu </a:t>
            </a:r>
            <a:r>
              <a:rPr lang="vi-VN" sz="2800" dirty="0" err="1">
                <a:effectLst/>
                <a:latin typeface="Times New Roman" panose="02020603050405020304" pitchFamily="18" charset="0"/>
                <a:ea typeface="MS Mincho" panose="02020609040205080304" pitchFamily="49" charset="-128"/>
              </a:rPr>
              <a:t>sắc</a:t>
            </a:r>
            <a:r>
              <a:rPr lang="vi-VN" sz="2800" dirty="0">
                <a:effectLst/>
                <a:latin typeface="Times New Roman" panose="02020603050405020304" pitchFamily="18" charset="0"/>
                <a:ea typeface="MS Mincho" panose="02020609040205080304" pitchFamily="49" charset="-128"/>
              </a:rPr>
              <a:t> hơn chưa? </a:t>
            </a:r>
            <a:r>
              <a:rPr lang="en-US" sz="2800" dirty="0" err="1">
                <a:effectLst/>
                <a:latin typeface="Times New Roman" panose="02020603050405020304" pitchFamily="18" charset="0"/>
                <a:ea typeface="MS Mincho" panose="02020609040205080304" pitchFamily="49" charset="-128"/>
              </a:rPr>
              <a:t>Nếu</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chưa</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thì</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em</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bổ</a:t>
            </a:r>
            <a:r>
              <a:rPr lang="en-US" sz="2800" dirty="0">
                <a:effectLst/>
                <a:latin typeface="Times New Roman" panose="02020603050405020304" pitchFamily="18" charset="0"/>
                <a:ea typeface="MS Mincho" panose="02020609040205080304" pitchFamily="49" charset="-128"/>
              </a:rPr>
              <a:t> sung </a:t>
            </a:r>
            <a:r>
              <a:rPr lang="en-US" sz="2800" dirty="0" err="1">
                <a:effectLst/>
                <a:latin typeface="Times New Roman" panose="02020603050405020304" pitchFamily="18" charset="0"/>
                <a:ea typeface="MS Mincho" panose="02020609040205080304" pitchFamily="49" charset="-128"/>
              </a:rPr>
              <a:t>như</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thế</a:t>
            </a:r>
            <a:r>
              <a:rPr lang="en-US" sz="2800" dirty="0">
                <a:effectLst/>
                <a:latin typeface="Times New Roman" panose="02020603050405020304" pitchFamily="18" charset="0"/>
                <a:ea typeface="MS Mincho" panose="02020609040205080304" pitchFamily="49" charset="-128"/>
              </a:rPr>
              <a:t> </a:t>
            </a:r>
            <a:r>
              <a:rPr lang="en-US" sz="2800" dirty="0" err="1">
                <a:effectLst/>
                <a:latin typeface="Times New Roman" panose="02020603050405020304" pitchFamily="18" charset="0"/>
                <a:ea typeface="MS Mincho" panose="02020609040205080304" pitchFamily="49" charset="-128"/>
              </a:rPr>
              <a:t>nào</a:t>
            </a:r>
            <a:r>
              <a:rPr lang="en-US" sz="2800" dirty="0">
                <a:effectLst/>
                <a:latin typeface="Times New Roman" panose="02020603050405020304" pitchFamily="18" charset="0"/>
                <a:ea typeface="MS Mincho" panose="02020609040205080304" pitchFamily="49" charset="-128"/>
              </a:rPr>
              <a:t>?</a:t>
            </a:r>
            <a:endParaRPr lang="en-US" sz="2800" dirty="0">
              <a:effectLst/>
              <a:latin typeface="Times New Roman" panose="02020603050405020304" pitchFamily="18" charset="0"/>
              <a:ea typeface="Times New Roman" panose="02020603050405020304" pitchFamily="18" charset="0"/>
            </a:endParaRPr>
          </a:p>
          <a:p>
            <a:pPr marL="0" marR="0" algn="just">
              <a:lnSpc>
                <a:spcPct val="115000"/>
              </a:lnSpc>
              <a:spcBef>
                <a:spcPts val="0"/>
              </a:spcBef>
              <a:spcAft>
                <a:spcPts val="0"/>
              </a:spcAft>
              <a:tabLst>
                <a:tab pos="1386840" algn="l"/>
              </a:tabLst>
            </a:pPr>
            <a:r>
              <a:rPr lang="vi-VN" sz="2800" dirty="0">
                <a:effectLst/>
                <a:latin typeface="Times New Roman" panose="02020603050405020304" pitchFamily="18" charset="0"/>
                <a:ea typeface="MS Mincho" panose="02020609040205080304" pitchFamily="49" charset="-128"/>
              </a:rPr>
              <a:t>5. </a:t>
            </a:r>
            <a:r>
              <a:rPr lang="vi-VN" sz="2800" dirty="0" err="1">
                <a:effectLst/>
                <a:latin typeface="Times New Roman" panose="02020603050405020304" pitchFamily="18" charset="0"/>
                <a:ea typeface="MS Mincho" panose="02020609040205080304" pitchFamily="49" charset="-128"/>
              </a:rPr>
              <a:t>Bài</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viết</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đã</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đánh</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giá</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được</a:t>
            </a:r>
            <a:r>
              <a:rPr lang="vi-VN" sz="2800" dirty="0">
                <a:effectLst/>
                <a:latin typeface="Times New Roman" panose="02020603050405020304" pitchFamily="18" charset="0"/>
                <a:ea typeface="MS Mincho" panose="02020609040205080304" pitchFamily="49" charset="-128"/>
              </a:rPr>
              <a:t> ý </a:t>
            </a:r>
            <a:r>
              <a:rPr lang="vi-VN" sz="2800" dirty="0" err="1">
                <a:effectLst/>
                <a:latin typeface="Times New Roman" panose="02020603050405020304" pitchFamily="18" charset="0"/>
                <a:ea typeface="MS Mincho" panose="02020609040205080304" pitchFamily="49" charset="-128"/>
              </a:rPr>
              <a:t>nghĩa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của</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những</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đắc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sắc</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nội</a:t>
            </a:r>
            <a:r>
              <a:rPr lang="vi-VN" sz="2800" dirty="0">
                <a:effectLst/>
                <a:latin typeface="Times New Roman" panose="02020603050405020304" pitchFamily="18" charset="0"/>
                <a:ea typeface="MS Mincho" panose="02020609040205080304" pitchFamily="49" charset="-128"/>
              </a:rPr>
              <a:t> dung, </a:t>
            </a:r>
            <a:r>
              <a:rPr lang="vi-VN" sz="2800" dirty="0" err="1">
                <a:effectLst/>
                <a:latin typeface="Times New Roman" panose="02020603050405020304" pitchFamily="18" charset="0"/>
                <a:ea typeface="MS Mincho" panose="02020609040205080304" pitchFamily="49" charset="-128"/>
              </a:rPr>
              <a:t>nghệ</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thuật</a:t>
            </a:r>
            <a:r>
              <a:rPr lang="vi-VN" sz="2800" dirty="0">
                <a:effectLst/>
                <a:latin typeface="Times New Roman" panose="02020603050405020304" pitchFamily="18" charset="0"/>
                <a:ea typeface="MS Mincho" panose="02020609040205080304" pitchFamily="49" charset="-128"/>
              </a:rPr>
              <a:t> theo </a:t>
            </a:r>
            <a:r>
              <a:rPr lang="vi-VN" sz="2800" dirty="0" err="1">
                <a:effectLst/>
                <a:latin typeface="Times New Roman" panose="02020603050405020304" pitchFamily="18" charset="0"/>
                <a:ea typeface="MS Mincho" panose="02020609040205080304" pitchFamily="49" charset="-128"/>
              </a:rPr>
              <a:t>cảm</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nhận</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của</a:t>
            </a:r>
            <a:r>
              <a:rPr lang="vi-VN" sz="2800" dirty="0">
                <a:effectLst/>
                <a:latin typeface="Times New Roman" panose="02020603050405020304" pitchFamily="18" charset="0"/>
                <a:ea typeface="MS Mincho" panose="02020609040205080304" pitchFamily="49" charset="-128"/>
              </a:rPr>
              <a:t> riêng em chưa </a:t>
            </a:r>
            <a:r>
              <a:rPr lang="vi-VN" sz="2800" dirty="0" err="1">
                <a:effectLst/>
                <a:latin typeface="Times New Roman" panose="02020603050405020304" pitchFamily="18" charset="0"/>
                <a:ea typeface="MS Mincho" panose="02020609040205080304" pitchFamily="49" charset="-128"/>
              </a:rPr>
              <a:t>nếu</a:t>
            </a:r>
            <a:r>
              <a:rPr lang="vi-VN" sz="2800" dirty="0">
                <a:effectLst/>
                <a:latin typeface="Times New Roman" panose="02020603050405020304" pitchFamily="18" charset="0"/>
                <a:ea typeface="MS Mincho" panose="02020609040205080304" pitchFamily="49" charset="-128"/>
              </a:rPr>
              <a:t> chưa </a:t>
            </a:r>
            <a:r>
              <a:rPr lang="vi-VN" sz="2800" dirty="0" err="1">
                <a:effectLst/>
                <a:latin typeface="Times New Roman" panose="02020603050405020304" pitchFamily="18" charset="0"/>
                <a:ea typeface="MS Mincho" panose="02020609040205080304" pitchFamily="49" charset="-128"/>
              </a:rPr>
              <a:t>hãy</a:t>
            </a:r>
            <a:r>
              <a:rPr lang="vi-VN" sz="2800" dirty="0">
                <a:effectLst/>
                <a:latin typeface="Times New Roman" panose="02020603050405020304" pitchFamily="18" charset="0"/>
                <a:ea typeface="MS Mincho" panose="02020609040205080304" pitchFamily="49" charset="-128"/>
              </a:rPr>
              <a:t> </a:t>
            </a:r>
            <a:r>
              <a:rPr lang="vi-VN" sz="2800" dirty="0" err="1">
                <a:effectLst/>
                <a:latin typeface="Times New Roman" panose="02020603050405020304" pitchFamily="18" charset="0"/>
                <a:ea typeface="MS Mincho" panose="02020609040205080304" pitchFamily="49" charset="-128"/>
              </a:rPr>
              <a:t>bổ</a:t>
            </a:r>
            <a:r>
              <a:rPr lang="vi-VN" sz="2800" dirty="0">
                <a:effectLst/>
                <a:latin typeface="Times New Roman" panose="02020603050405020304" pitchFamily="18" charset="0"/>
                <a:ea typeface="MS Mincho" panose="02020609040205080304" pitchFamily="49" charset="-128"/>
              </a:rPr>
              <a:t> sung.</a:t>
            </a: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xmlns="" id="{615C1E6A-9F7D-FCFC-4952-B86BCB64E2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971" y="350160"/>
            <a:ext cx="2100421" cy="1861454"/>
          </a:xfrm>
          <a:prstGeom prst="rect">
            <a:avLst/>
          </a:prstGeom>
        </p:spPr>
      </p:pic>
    </p:spTree>
    <p:extLst>
      <p:ext uri="{BB962C8B-B14F-4D97-AF65-F5344CB8AC3E}">
        <p14:creationId xmlns:p14="http://schemas.microsoft.com/office/powerpoint/2010/main" val="30340869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ình tự do: Hình 7">
            <a:extLst>
              <a:ext uri="{FF2B5EF4-FFF2-40B4-BE49-F238E27FC236}">
                <a16:creationId xmlns:a16="http://schemas.microsoft.com/office/drawing/2014/main" xmlns="" id="{04456F8A-472B-3E38-CEFE-1AB93F17BBF0}"/>
              </a:ext>
            </a:extLst>
          </p:cNvPr>
          <p:cNvSpPr/>
          <p:nvPr/>
        </p:nvSpPr>
        <p:spPr>
          <a:xfrm>
            <a:off x="-10109" y="172341"/>
            <a:ext cx="4081613" cy="6685658"/>
          </a:xfrm>
          <a:custGeom>
            <a:avLst/>
            <a:gdLst>
              <a:gd name="connsiteX0" fmla="*/ 0 w 4081613"/>
              <a:gd name="connsiteY0" fmla="*/ 0 h 6685658"/>
              <a:gd name="connsiteX1" fmla="*/ 4081613 w 4081613"/>
              <a:gd name="connsiteY1" fmla="*/ 6685658 h 6685658"/>
              <a:gd name="connsiteX2" fmla="*/ 0 w 4081613"/>
              <a:gd name="connsiteY2" fmla="*/ 6685658 h 6685658"/>
            </a:gdLst>
            <a:ahLst/>
            <a:cxnLst>
              <a:cxn ang="0">
                <a:pos x="connsiteX0" y="connsiteY0"/>
              </a:cxn>
              <a:cxn ang="0">
                <a:pos x="connsiteX1" y="connsiteY1"/>
              </a:cxn>
              <a:cxn ang="0">
                <a:pos x="connsiteX2" y="connsiteY2"/>
              </a:cxn>
            </a:cxnLst>
            <a:rect l="l" t="t" r="r" b="b"/>
            <a:pathLst>
              <a:path w="4081613" h="6685658">
                <a:moveTo>
                  <a:pt x="0" y="0"/>
                </a:moveTo>
                <a:lnTo>
                  <a:pt x="4081613" y="6685658"/>
                </a:lnTo>
                <a:lnTo>
                  <a:pt x="0" y="6685658"/>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Hình tự do: Hình 8">
            <a:extLst>
              <a:ext uri="{FF2B5EF4-FFF2-40B4-BE49-F238E27FC236}">
                <a16:creationId xmlns:a16="http://schemas.microsoft.com/office/drawing/2014/main" xmlns="" id="{0FBA6EEB-5020-72FB-4EE9-828D49258747}"/>
              </a:ext>
            </a:extLst>
          </p:cNvPr>
          <p:cNvSpPr/>
          <p:nvPr/>
        </p:nvSpPr>
        <p:spPr>
          <a:xfrm>
            <a:off x="-10110" y="-1"/>
            <a:ext cx="4081613" cy="6858000"/>
          </a:xfrm>
          <a:custGeom>
            <a:avLst/>
            <a:gdLst>
              <a:gd name="connsiteX0" fmla="*/ 6081502 w 6096000"/>
              <a:gd name="connsiteY0" fmla="*/ 0 h 6858000"/>
              <a:gd name="connsiteX1" fmla="*/ 6096000 w 6096000"/>
              <a:gd name="connsiteY1" fmla="*/ 0 h 6858000"/>
              <a:gd name="connsiteX2" fmla="*/ 6096000 w 6096000"/>
              <a:gd name="connsiteY2" fmla="*/ 12807 h 6858000"/>
              <a:gd name="connsiteX3" fmla="*/ 0 w 6096000"/>
              <a:gd name="connsiteY3" fmla="*/ 0 h 6858000"/>
              <a:gd name="connsiteX4" fmla="*/ 6057826 w 6096000"/>
              <a:gd name="connsiteY4" fmla="*/ 0 h 6858000"/>
              <a:gd name="connsiteX5" fmla="*/ 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6081502" y="0"/>
                </a:moveTo>
                <a:lnTo>
                  <a:pt x="6096000" y="0"/>
                </a:lnTo>
                <a:lnTo>
                  <a:pt x="6096000" y="12807"/>
                </a:lnTo>
                <a:close/>
                <a:moveTo>
                  <a:pt x="0" y="0"/>
                </a:moveTo>
                <a:lnTo>
                  <a:pt x="6057826" y="0"/>
                </a:lnTo>
                <a:lnTo>
                  <a:pt x="0" y="6858000"/>
                </a:lnTo>
                <a:lnTo>
                  <a:pt x="0" y="6858000"/>
                </a:lnTo>
                <a:close/>
              </a:path>
            </a:pathLst>
          </a:custGeom>
          <a:solidFill>
            <a:srgbClr val="05D8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xmlns="" id="{A08D4735-63C1-4F13-B5A7-14243DE4D769}"/>
              </a:ext>
            </a:extLst>
          </p:cNvPr>
          <p:cNvSpPr txBox="1"/>
          <p:nvPr/>
        </p:nvSpPr>
        <p:spPr>
          <a:xfrm>
            <a:off x="4091722" y="214053"/>
            <a:ext cx="7786201" cy="707886"/>
          </a:xfrm>
          <a:prstGeom prst="rect">
            <a:avLst/>
          </a:prstGeom>
          <a:solidFill>
            <a:srgbClr val="05D805"/>
          </a:solidFill>
          <a:ln w="38100">
            <a:solidFill>
              <a:srgbClr val="92D050"/>
            </a:solidFill>
          </a:ln>
        </p:spPr>
        <p:txBody>
          <a:bodyPr wrap="square">
            <a:spAutoFit/>
          </a:bodyPr>
          <a:lstStyle/>
          <a:p>
            <a:pPr marL="0" marR="0" algn="ctr">
              <a:spcBef>
                <a:spcPts val="600"/>
              </a:spcBef>
              <a:spcAft>
                <a:spcPts val="0"/>
              </a:spcAft>
            </a:pPr>
            <a:r>
              <a:rPr lang="en-US" sz="4000" b="1" dirty="0">
                <a:solidFill>
                  <a:schemeClr val="bg1"/>
                </a:solidFill>
                <a:latin typeface="Times New Roman" panose="02020603050405020304" pitchFamily="18" charset="0"/>
                <a:cs typeface="Times New Roman" panose="02020603050405020304" pitchFamily="18" charset="0"/>
              </a:rPr>
              <a:t>VẬN DỤNG</a:t>
            </a:r>
            <a:endParaRPr lang="en-US" sz="4000" b="1" dirty="0">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Đối tượng 1">
            <a:extLst>
              <a:ext uri="{FF2B5EF4-FFF2-40B4-BE49-F238E27FC236}">
                <a16:creationId xmlns:a16="http://schemas.microsoft.com/office/drawing/2014/main" xmlns="" id="{6B292B20-5763-B0F8-5851-2D0775A9B6EC}"/>
              </a:ext>
            </a:extLst>
          </p:cNvPr>
          <p:cNvGraphicFramePr>
            <a:graphicFrameLocks noChangeAspect="1"/>
          </p:cNvGraphicFramePr>
          <p:nvPr/>
        </p:nvGraphicFramePr>
        <p:xfrm>
          <a:off x="4927600" y="2641600"/>
          <a:ext cx="914400" cy="215900"/>
        </p:xfrm>
        <a:graphic>
          <a:graphicData uri="http://schemas.openxmlformats.org/presentationml/2006/ole">
            <mc:AlternateContent xmlns:mc="http://schemas.openxmlformats.org/markup-compatibility/2006">
              <mc:Choice xmlns:v="urn:schemas-microsoft-com:vml" Requires="v">
                <p:oleObj spid="_x0000_s6195" name="Equation" r:id="rId3" imgW="914400" imgH="216000" progId="Equation.DSMT4">
                  <p:embed/>
                </p:oleObj>
              </mc:Choice>
              <mc:Fallback>
                <p:oleObj name="Equation" r:id="rId3" imgW="914400" imgH="216000" progId="Equation.DSMT4">
                  <p:embed/>
                  <p:pic>
                    <p:nvPicPr>
                      <p:cNvPr id="2" name="Đối tượng 1">
                        <a:extLst>
                          <a:ext uri="{FF2B5EF4-FFF2-40B4-BE49-F238E27FC236}">
                            <a16:creationId xmlns:a16="http://schemas.microsoft.com/office/drawing/2014/main" xmlns="" id="{6B292B20-5763-B0F8-5851-2D0775A9B6EC}"/>
                          </a:ext>
                        </a:extLst>
                      </p:cNvPr>
                      <p:cNvPicPr/>
                      <p:nvPr/>
                    </p:nvPicPr>
                    <p:blipFill>
                      <a:blip r:embed="rId4"/>
                      <a:stretch>
                        <a:fillRect/>
                      </a:stretch>
                    </p:blipFill>
                    <p:spPr>
                      <a:xfrm>
                        <a:off x="4927600" y="2641600"/>
                        <a:ext cx="914400" cy="215900"/>
                      </a:xfrm>
                      <a:prstGeom prst="rect">
                        <a:avLst/>
                      </a:prstGeom>
                    </p:spPr>
                  </p:pic>
                </p:oleObj>
              </mc:Fallback>
            </mc:AlternateContent>
          </a:graphicData>
        </a:graphic>
      </p:graphicFrame>
      <p:sp>
        <p:nvSpPr>
          <p:cNvPr id="11" name="Cuộn: Ngang 10">
            <a:extLst>
              <a:ext uri="{FF2B5EF4-FFF2-40B4-BE49-F238E27FC236}">
                <a16:creationId xmlns:a16="http://schemas.microsoft.com/office/drawing/2014/main" xmlns="" id="{9C751495-63C0-E27F-1D85-A807C976AD09}"/>
              </a:ext>
            </a:extLst>
          </p:cNvPr>
          <p:cNvSpPr/>
          <p:nvPr/>
        </p:nvSpPr>
        <p:spPr>
          <a:xfrm>
            <a:off x="3735464" y="1251997"/>
            <a:ext cx="7786201" cy="5135055"/>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12" name="Hình ảnh 11">
            <a:extLst>
              <a:ext uri="{FF2B5EF4-FFF2-40B4-BE49-F238E27FC236}">
                <a16:creationId xmlns:a16="http://schemas.microsoft.com/office/drawing/2014/main" xmlns="" id="{538F045B-4119-98CE-7876-3B8071C4D5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343601" y="1710873"/>
            <a:ext cx="2100421" cy="1861454"/>
          </a:xfrm>
          <a:prstGeom prst="rect">
            <a:avLst/>
          </a:prstGeom>
        </p:spPr>
      </p:pic>
      <p:sp>
        <p:nvSpPr>
          <p:cNvPr id="13" name="Hộp Văn bản 12">
            <a:extLst>
              <a:ext uri="{FF2B5EF4-FFF2-40B4-BE49-F238E27FC236}">
                <a16:creationId xmlns:a16="http://schemas.microsoft.com/office/drawing/2014/main" xmlns="" id="{411D78F5-E174-230F-DAFB-32FF3B7D3DCC}"/>
              </a:ext>
            </a:extLst>
          </p:cNvPr>
          <p:cNvSpPr txBox="1"/>
          <p:nvPr/>
        </p:nvSpPr>
        <p:spPr>
          <a:xfrm>
            <a:off x="4539867" y="2479472"/>
            <a:ext cx="6890133" cy="2739211"/>
          </a:xfrm>
          <a:prstGeom prst="rect">
            <a:avLst/>
          </a:prstGeom>
          <a:noFill/>
        </p:spPr>
        <p:txBody>
          <a:bodyPr wrap="square">
            <a:spAutoFit/>
          </a:bodyPr>
          <a:lstStyle/>
          <a:p>
            <a:pPr marL="0" marR="0" algn="just">
              <a:spcBef>
                <a:spcPts val="0"/>
              </a:spcBef>
              <a:spcAft>
                <a:spcPts val="0"/>
              </a:spcAft>
            </a:pPr>
            <a:r>
              <a:rPr lang="nl-NL" sz="3200" b="1" dirty="0">
                <a:solidFill>
                  <a:srgbClr val="3DAF4F"/>
                </a:solidFill>
                <a:effectLst/>
                <a:latin typeface="Times New Roman" panose="02020603050405020304" pitchFamily="18" charset="0"/>
                <a:ea typeface="Times New Roman" panose="02020603050405020304" pitchFamily="18" charset="0"/>
              </a:rPr>
              <a:t>Bài tập </a:t>
            </a:r>
            <a:r>
              <a:rPr lang="nl-NL" sz="3200" b="1" dirty="0">
                <a:solidFill>
                  <a:srgbClr val="3DAF4F"/>
                </a:solidFill>
                <a:latin typeface="Times New Roman" panose="02020603050405020304" pitchFamily="18" charset="0"/>
                <a:ea typeface="Times New Roman" panose="02020603050405020304" pitchFamily="18" charset="0"/>
              </a:rPr>
              <a:t>1</a:t>
            </a:r>
            <a:r>
              <a:rPr lang="nl-NL" sz="3200" b="1" dirty="0">
                <a:solidFill>
                  <a:srgbClr val="3DAF4F"/>
                </a:solidFill>
                <a:effectLst/>
                <a:latin typeface="Times New Roman" panose="02020603050405020304" pitchFamily="18" charset="0"/>
                <a:ea typeface="Times New Roman" panose="02020603050405020304" pitchFamily="18" charset="0"/>
              </a:rPr>
              <a:t>: </a:t>
            </a:r>
            <a:endParaRPr lang="en-US" sz="3200" dirty="0">
              <a:solidFill>
                <a:srgbClr val="3DAF4F"/>
              </a:solidFill>
              <a:effectLst/>
              <a:latin typeface="Times New Roman" panose="02020603050405020304" pitchFamily="18" charset="0"/>
              <a:ea typeface="Times New Roman" panose="02020603050405020304" pitchFamily="18" charset="0"/>
            </a:endParaRPr>
          </a:p>
          <a:p>
            <a:pPr algn="just">
              <a:tabLst>
                <a:tab pos="1447800" algn="l"/>
              </a:tabLst>
            </a:pPr>
            <a:r>
              <a:rPr lang="nl-NL" sz="2800" dirty="0">
                <a:solidFill>
                  <a:srgbClr val="000000"/>
                </a:solidFill>
              </a:rPr>
              <a:t>Để đọc hiểu văn bản thuộc thể loại tiểu thuyết thì ta cần quan tâm đến những yếu tố nào?</a:t>
            </a:r>
            <a:r>
              <a:rPr lang="nl-NL" sz="2800" b="1" dirty="0">
                <a:solidFill>
                  <a:srgbClr val="0000CC"/>
                </a:solidFill>
              </a:rPr>
              <a:t> </a:t>
            </a:r>
            <a:r>
              <a:rPr lang="nl-NL" sz="2800" dirty="0">
                <a:solidFill>
                  <a:srgbClr val="000000"/>
                </a:solidFill>
              </a:rPr>
              <a:t>Vận dụng để đọc hiểu một văn bản thuộc thể loại tiểu thuyết mà em </a:t>
            </a:r>
            <a:r>
              <a:rPr lang="nl-NL" sz="2800" dirty="0" smtClean="0">
                <a:solidFill>
                  <a:srgbClr val="000000"/>
                </a:solidFill>
              </a:rPr>
              <a:t>biết bằng cách điền vào Phiếu HT.</a:t>
            </a:r>
            <a:endParaRPr lang="en-US" sz="2800" dirty="0">
              <a:effectLst/>
            </a:endParaRPr>
          </a:p>
        </p:txBody>
      </p:sp>
      <p:pic>
        <p:nvPicPr>
          <p:cNvPr id="5" name="Hình ảnh 4">
            <a:extLst>
              <a:ext uri="{FF2B5EF4-FFF2-40B4-BE49-F238E27FC236}">
                <a16:creationId xmlns:a16="http://schemas.microsoft.com/office/drawing/2014/main" xmlns="" id="{1FD908D9-BC58-B69D-F5A7-A89BF41D8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903" y="1635482"/>
            <a:ext cx="3906624" cy="2228135"/>
          </a:xfrm>
          <a:prstGeom prst="rect">
            <a:avLst/>
          </a:prstGeom>
        </p:spPr>
      </p:pic>
    </p:spTree>
    <p:extLst>
      <p:ext uri="{BB962C8B-B14F-4D97-AF65-F5344CB8AC3E}">
        <p14:creationId xmlns:p14="http://schemas.microsoft.com/office/powerpoint/2010/main" val="40303447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0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xmlns="" id="{E887C3D6-C37D-7639-128B-98F5A3C676F5}"/>
              </a:ext>
            </a:extLst>
          </p:cNvPr>
          <p:cNvSpPr txBox="1"/>
          <p:nvPr/>
        </p:nvSpPr>
        <p:spPr>
          <a:xfrm>
            <a:off x="4379167" y="22254"/>
            <a:ext cx="3433665" cy="584775"/>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PHIẾU HỌC TẬP</a:t>
            </a:r>
          </a:p>
        </p:txBody>
      </p:sp>
      <p:sp>
        <p:nvSpPr>
          <p:cNvPr id="9" name="Hộp Văn bản 8">
            <a:extLst>
              <a:ext uri="{FF2B5EF4-FFF2-40B4-BE49-F238E27FC236}">
                <a16:creationId xmlns:a16="http://schemas.microsoft.com/office/drawing/2014/main" xmlns="" id="{9B4DFBFD-3BBF-4F21-2D45-7DD5DDB9F81E}"/>
              </a:ext>
            </a:extLst>
          </p:cNvPr>
          <p:cNvSpPr txBox="1"/>
          <p:nvPr/>
        </p:nvSpPr>
        <p:spPr>
          <a:xfrm>
            <a:off x="483636" y="581475"/>
            <a:ext cx="11442442" cy="1384995"/>
          </a:xfrm>
          <a:prstGeom prst="rect">
            <a:avLst/>
          </a:prstGeom>
          <a:noFill/>
        </p:spPr>
        <p:txBody>
          <a:bodyPr wrap="square">
            <a:spAutoFit/>
          </a:bodyPr>
          <a:lstStyle/>
          <a:p>
            <a:r>
              <a:rPr lang="de-DE" sz="2800" b="1" dirty="0">
                <a:solidFill>
                  <a:srgbClr val="008000"/>
                </a:solidFill>
                <a:latin typeface="Times New Roman" panose="02020603050405020304" pitchFamily="18" charset="0"/>
                <a:cs typeface="Times New Roman" panose="02020603050405020304" pitchFamily="18" charset="0"/>
              </a:rPr>
              <a:t>Nhiệm vụ: </a:t>
            </a:r>
            <a:r>
              <a:rPr lang="de-DE" sz="2800" b="1" dirty="0">
                <a:latin typeface="Times New Roman" panose="02020603050405020304" pitchFamily="18" charset="0"/>
                <a:cs typeface="Times New Roman" panose="02020603050405020304" pitchFamily="18" charset="0"/>
              </a:rPr>
              <a:t>Tìm đọc một văn bản thuộc thể loại  tiểu thuyết và hoàn thiện nội dung phiếu học tập.</a:t>
            </a:r>
            <a:endParaRPr lang="en-US" sz="2800" dirty="0">
              <a:latin typeface="Times New Roman" panose="02020603050405020304" pitchFamily="18" charset="0"/>
              <a:cs typeface="Times New Roman" panose="02020603050405020304" pitchFamily="18" charset="0"/>
            </a:endParaRPr>
          </a:p>
          <a:p>
            <a:r>
              <a:rPr lang="de-DE" sz="2800" b="1" dirty="0">
                <a:solidFill>
                  <a:srgbClr val="3DAF4F"/>
                </a:solidFill>
                <a:latin typeface="Times New Roman" panose="02020603050405020304" pitchFamily="18" charset="0"/>
                <a:cs typeface="Times New Roman" panose="02020603050405020304" pitchFamily="18" charset="0"/>
              </a:rPr>
              <a:t>TÊN VĂN BẢN........................... TÁC GIẢ....................................</a:t>
            </a:r>
            <a:endParaRPr lang="en-US" sz="2800" dirty="0">
              <a:solidFill>
                <a:srgbClr val="3DAF4F"/>
              </a:solidFill>
              <a:latin typeface="Times New Roman" panose="02020603050405020304" pitchFamily="18"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xmlns="" id="{8241AA14-84D0-F88C-EA8F-0FEBF2519F7F}"/>
              </a:ext>
            </a:extLst>
          </p:cNvPr>
          <p:cNvGraphicFramePr>
            <a:graphicFrameLocks noGrp="1"/>
          </p:cNvGraphicFramePr>
          <p:nvPr>
            <p:extLst>
              <p:ext uri="{D42A27DB-BD31-4B8C-83A1-F6EECF244321}">
                <p14:modId xmlns:p14="http://schemas.microsoft.com/office/powerpoint/2010/main" val="461939985"/>
              </p:ext>
            </p:extLst>
          </p:nvPr>
        </p:nvGraphicFramePr>
        <p:xfrm>
          <a:off x="32657" y="1966470"/>
          <a:ext cx="12159344" cy="4874960"/>
        </p:xfrm>
        <a:graphic>
          <a:graphicData uri="http://schemas.openxmlformats.org/drawingml/2006/table">
            <a:tbl>
              <a:tblPr firstRow="1" firstCol="1" lastRow="1" lastCol="1" bandRow="1" bandCol="1">
                <a:tableStyleId>{5C22544A-7EE6-4342-B048-85BDC9FD1C3A}</a:tableStyleId>
              </a:tblPr>
              <a:tblGrid>
                <a:gridCol w="9232823">
                  <a:extLst>
                    <a:ext uri="{9D8B030D-6E8A-4147-A177-3AD203B41FA5}">
                      <a16:colId xmlns:a16="http://schemas.microsoft.com/office/drawing/2014/main" xmlns="" val="977818452"/>
                    </a:ext>
                  </a:extLst>
                </a:gridCol>
                <a:gridCol w="2926521">
                  <a:extLst>
                    <a:ext uri="{9D8B030D-6E8A-4147-A177-3AD203B41FA5}">
                      <a16:colId xmlns:a16="http://schemas.microsoft.com/office/drawing/2014/main" xmlns="" val="66722376"/>
                    </a:ext>
                  </a:extLst>
                </a:gridCol>
              </a:tblGrid>
              <a:tr h="494966">
                <a:tc>
                  <a:txBody>
                    <a:bodyPr/>
                    <a:lstStyle/>
                    <a:p>
                      <a:pPr marL="0" marR="0" algn="ctr">
                        <a:spcBef>
                          <a:spcPts val="600"/>
                        </a:spcBef>
                        <a:spcAft>
                          <a:spcPts val="0"/>
                        </a:spcAft>
                      </a:pPr>
                      <a:r>
                        <a:rPr lang="de-DE" sz="2600" dirty="0">
                          <a:solidFill>
                            <a:srgbClr val="FF0000"/>
                          </a:solidFill>
                          <a:effectLst/>
                          <a:latin typeface="Times New Roman" panose="02020603050405020304" pitchFamily="18" charset="0"/>
                          <a:cs typeface="Times New Roman" panose="02020603050405020304" pitchFamily="18" charset="0"/>
                        </a:rPr>
                        <a:t>  Nội dung đọc hiểu</a:t>
                      </a:r>
                      <a:endParaRPr lang="en-US" sz="2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tc>
                  <a:txBody>
                    <a:bodyPr/>
                    <a:lstStyle/>
                    <a:p>
                      <a:pPr marL="0" marR="0" algn="ctr">
                        <a:spcBef>
                          <a:spcPts val="600"/>
                        </a:spcBef>
                        <a:spcAft>
                          <a:spcPts val="0"/>
                        </a:spcAft>
                      </a:pPr>
                      <a:r>
                        <a:rPr lang="de-DE" sz="2600" dirty="0">
                          <a:solidFill>
                            <a:srgbClr val="FF0000"/>
                          </a:solidFill>
                          <a:effectLst/>
                          <a:latin typeface="Times New Roman" panose="02020603050405020304" pitchFamily="18" charset="0"/>
                          <a:cs typeface="Times New Roman" panose="02020603050405020304" pitchFamily="18" charset="0"/>
                        </a:rPr>
                        <a:t>Định hướng trả lời</a:t>
                      </a:r>
                      <a:endParaRPr lang="en-US" sz="2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5D805"/>
                    </a:solidFill>
                  </a:tcPr>
                </a:tc>
                <a:extLst>
                  <a:ext uri="{0D108BD9-81ED-4DB2-BD59-A6C34878D82A}">
                    <a16:rowId xmlns:a16="http://schemas.microsoft.com/office/drawing/2014/main" xmlns="" val="4165908810"/>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1</a:t>
                      </a:r>
                      <a:r>
                        <a:rPr lang="de-DE" sz="26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 Ấn </a:t>
                      </a: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tượng chung  về văn  bản</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81098057"/>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2. Xuất xứ</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3021181"/>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3. Tóm tắt văn bản </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25840735"/>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4. Nhân vật</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67329224"/>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5. Nêu sự kiện chính và bối cảnh.</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60270681"/>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6. Ngôi kể</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93220752"/>
                  </a:ext>
                </a:extLst>
              </a:tr>
              <a:tr h="37960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7. Bố cục</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28168883"/>
                  </a:ext>
                </a:extLst>
              </a:tr>
              <a:tr h="813834">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8. Phương diện nhà văn thể hiện nhân </a:t>
                      </a:r>
                      <a:r>
                        <a:rPr lang="de-DE" sz="26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vật. </a:t>
                      </a: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Tìm chi tiết thể </a:t>
                      </a:r>
                      <a:r>
                        <a:rPr lang="de-DE" sz="26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hiện.</a:t>
                      </a:r>
                      <a:r>
                        <a:rPr lang="de-DE" sz="2600" baseline="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Đánh </a:t>
                      </a: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giá  tính cách nhân vật qua chi tiết thể hiện.</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47539121"/>
                  </a:ext>
                </a:extLst>
              </a:tr>
              <a:tr h="560309">
                <a:tc>
                  <a:txBody>
                    <a:bodyPr/>
                    <a:lstStyle/>
                    <a:p>
                      <a:pPr marL="0" marR="0" algn="just">
                        <a:spcBef>
                          <a:spcPts val="600"/>
                        </a:spcBef>
                        <a:spcAft>
                          <a:spcPts val="0"/>
                        </a:spcAft>
                      </a:pPr>
                      <a:r>
                        <a:rPr lang="de-DE" sz="2600" dirty="0">
                          <a:solidFill>
                            <a:schemeClr val="tx1">
                              <a:lumMod val="95000"/>
                              <a:lumOff val="5000"/>
                            </a:schemeClr>
                          </a:solidFill>
                          <a:effectLst/>
                          <a:latin typeface="Times New Roman" panose="02020603050405020304" pitchFamily="18" charset="0"/>
                          <a:cs typeface="Times New Roman" panose="02020603050405020304" pitchFamily="18" charset="0"/>
                        </a:rPr>
                        <a:t>9. Qua văn bản tác giả muốn nhắn gửi đến bạn đọc bài học ý nghĩa gì?</a:t>
                      </a:r>
                      <a:endParaRPr lang="en-US" sz="260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07401989"/>
                  </a:ext>
                </a:extLst>
              </a:tr>
            </a:tbl>
          </a:graphicData>
        </a:graphic>
      </p:graphicFrame>
    </p:spTree>
    <p:extLst>
      <p:ext uri="{BB962C8B-B14F-4D97-AF65-F5344CB8AC3E}">
        <p14:creationId xmlns:p14="http://schemas.microsoft.com/office/powerpoint/2010/main" val="23483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xmlns="" id="{E887C3D6-C37D-7639-128B-98F5A3C676F5}"/>
              </a:ext>
            </a:extLst>
          </p:cNvPr>
          <p:cNvSpPr txBox="1"/>
          <p:nvPr/>
        </p:nvSpPr>
        <p:spPr>
          <a:xfrm>
            <a:off x="5442857" y="360377"/>
            <a:ext cx="3537858" cy="584775"/>
          </a:xfrm>
          <a:prstGeom prst="rect">
            <a:avLst/>
          </a:prstGeom>
          <a:solidFill>
            <a:srgbClr val="05D805"/>
          </a:solidFill>
        </p:spPr>
        <p:txBody>
          <a:bodyPr wrap="square">
            <a:spAutoFit/>
          </a:bodyPr>
          <a:lstStyle/>
          <a:p>
            <a:pPr algn="just">
              <a:tabLst>
                <a:tab pos="0" algn="l"/>
                <a:tab pos="57150" algn="l"/>
              </a:tabLst>
            </a:pPr>
            <a:r>
              <a:rPr lang="en-US" sz="3200" b="1" dirty="0">
                <a:solidFill>
                  <a:schemeClr val="bg1"/>
                </a:solidFill>
                <a:latin typeface="Times New Roman" panose="02020603050405020304" pitchFamily="18" charset="0"/>
                <a:ea typeface="Times New Roman" panose="02020603050405020304" pitchFamily="18" charset="0"/>
              </a:rPr>
              <a:t>BÀI TẬP VỀ NHÀ</a:t>
            </a:r>
          </a:p>
        </p:txBody>
      </p:sp>
      <p:pic>
        <p:nvPicPr>
          <p:cNvPr id="5" name="Hình ảnh 4">
            <a:extLst>
              <a:ext uri="{FF2B5EF4-FFF2-40B4-BE49-F238E27FC236}">
                <a16:creationId xmlns:a16="http://schemas.microsoft.com/office/drawing/2014/main" xmlns="" id="{DCEC79C4-5C9D-C099-61F1-E9B6E8D519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70" y="2516169"/>
            <a:ext cx="3053002" cy="2228431"/>
          </a:xfrm>
          <a:prstGeom prst="rect">
            <a:avLst/>
          </a:prstGeom>
        </p:spPr>
      </p:pic>
      <p:sp>
        <p:nvSpPr>
          <p:cNvPr id="6" name="Cuộn: Ngang 5">
            <a:extLst>
              <a:ext uri="{FF2B5EF4-FFF2-40B4-BE49-F238E27FC236}">
                <a16:creationId xmlns:a16="http://schemas.microsoft.com/office/drawing/2014/main" xmlns="" id="{5A45F8DD-A2BE-37A0-5AE2-502C91220AF1}"/>
              </a:ext>
            </a:extLst>
          </p:cNvPr>
          <p:cNvSpPr/>
          <p:nvPr/>
        </p:nvSpPr>
        <p:spPr>
          <a:xfrm>
            <a:off x="2993571" y="783772"/>
            <a:ext cx="8621485" cy="5802086"/>
          </a:xfrm>
          <a:prstGeom prst="horizontalScroll">
            <a:avLst/>
          </a:prstGeom>
          <a:noFill/>
          <a:ln w="76200">
            <a:solidFill>
              <a:srgbClr val="1F75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endParaRPr>
          </a:p>
        </p:txBody>
      </p:sp>
      <p:pic>
        <p:nvPicPr>
          <p:cNvPr id="8" name="Hình ảnh 7">
            <a:extLst>
              <a:ext uri="{FF2B5EF4-FFF2-40B4-BE49-F238E27FC236}">
                <a16:creationId xmlns:a16="http://schemas.microsoft.com/office/drawing/2014/main" xmlns="" id="{E04C04EF-816E-7B7E-9FBA-2688AA357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61125" y="1388289"/>
            <a:ext cx="2100421" cy="1861454"/>
          </a:xfrm>
          <a:prstGeom prst="rect">
            <a:avLst/>
          </a:prstGeom>
        </p:spPr>
      </p:pic>
      <p:sp>
        <p:nvSpPr>
          <p:cNvPr id="10" name="Rectangle 1">
            <a:extLst>
              <a:ext uri="{FF2B5EF4-FFF2-40B4-BE49-F238E27FC236}">
                <a16:creationId xmlns:a16="http://schemas.microsoft.com/office/drawing/2014/main" xmlns="" id="{C378BC3D-BCF3-1BC3-592B-9935467A3815}"/>
              </a:ext>
            </a:extLst>
          </p:cNvPr>
          <p:cNvSpPr>
            <a:spLocks noChangeArrowheads="1"/>
          </p:cNvSpPr>
          <p:nvPr/>
        </p:nvSpPr>
        <p:spPr bwMode="auto">
          <a:xfrm>
            <a:off x="3984174" y="1933414"/>
            <a:ext cx="73315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7150" eaLnBrk="0" fontAlgn="base" hangingPunct="0">
              <a:spcBef>
                <a:spcPct val="0"/>
              </a:spcBef>
              <a:spcAft>
                <a:spcPct val="0"/>
              </a:spcAft>
              <a:tabLst>
                <a:tab pos="0" algn="l"/>
                <a:tab pos="57150" algn="l"/>
              </a:tabLst>
              <a:defRPr>
                <a:solidFill>
                  <a:schemeClr val="tx1"/>
                </a:solidFill>
                <a:latin typeface="Arial" panose="020B0604020202020204" pitchFamily="34" charset="0"/>
              </a:defRPr>
            </a:lvl1pPr>
            <a:lvl2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2pPr>
            <a:lvl3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3pPr>
            <a:lvl4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4pPr>
            <a:lvl5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5pPr>
            <a:lvl6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6pPr>
            <a:lvl7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7pPr>
            <a:lvl8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8pPr>
            <a:lvl9pPr eaLnBrk="0" fontAlgn="base" hangingPunct="0">
              <a:spcBef>
                <a:spcPct val="0"/>
              </a:spcBef>
              <a:spcAft>
                <a:spcPct val="0"/>
              </a:spcAft>
              <a:tabLst>
                <a:tab pos="0" algn="l"/>
                <a:tab pos="57150" algn="l"/>
              </a:tabLst>
              <a:defRPr>
                <a:solidFill>
                  <a:schemeClr val="tx1"/>
                </a:solidFill>
                <a:latin typeface="Arial" panose="020B0604020202020204" pitchFamily="34" charset="0"/>
              </a:defRPr>
            </a:lvl9pPr>
          </a:lstStyle>
          <a:p>
            <a:pPr marL="0" marR="0" lvl="0" indent="57150" defTabSz="914400" rtl="0" eaLnBrk="0" fontAlgn="base" latinLnBrk="0" hangingPunct="0">
              <a:lnSpc>
                <a:spcPct val="100000"/>
              </a:lnSpc>
              <a:spcBef>
                <a:spcPct val="0"/>
              </a:spcBef>
              <a:spcAft>
                <a:spcPct val="0"/>
              </a:spcAft>
              <a:buClrTx/>
              <a:buSzTx/>
              <a:buFontTx/>
              <a:buNone/>
              <a:tabLst>
                <a:tab pos="0" algn="l"/>
                <a:tab pos="57150" algn="l"/>
              </a:tabLst>
            </a:pPr>
            <a:r>
              <a:rPr kumimoji="0" lang="de-DE" altLang="en-US" sz="3200" b="1" i="0" u="none" strike="noStrike" cap="none" normalizeH="0" baseline="0" dirty="0" smtClean="0">
                <a:ln>
                  <a:noFill/>
                </a:ln>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rPr>
              <a:t>Bài tập </a:t>
            </a:r>
            <a:r>
              <a:rPr kumimoji="0" lang="de-DE" altLang="en-US" sz="3200" b="1" i="0" u="none" strike="noStrike" cap="none" normalizeH="0" baseline="0" dirty="0">
                <a:ln>
                  <a:noFill/>
                </a:ln>
                <a:solidFill>
                  <a:srgbClr val="3DAF4F"/>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kumimoji="0" lang="de-DE" altLang="en-US" sz="3200" i="0" u="none" strike="noStrike" cap="none" normalizeH="0" baseline="0" dirty="0">
                <a:ln>
                  <a:noFill/>
                </a:ln>
                <a:effectLst/>
                <a:latin typeface="Times New Roman" panose="02020603050405020304" pitchFamily="18" charset="0"/>
                <a:ea typeface="Times New Roman" panose="02020603050405020304" pitchFamily="18" charset="0"/>
                <a:cs typeface="Times New Roman" panose="02020603050405020304" pitchFamily="18" charset="0"/>
              </a:rPr>
              <a:t>Hãy vẽ và miêu tả  bằng lời về nhân vật theo hình dung của </a:t>
            </a:r>
            <a:r>
              <a:rPr kumimoji="0" lang="de-DE" altLang="en-US" sz="3200" i="0" u="none" strike="noStrike" cap="none" normalizeH="0" baseline="0" dirty="0" smtClean="0">
                <a:ln>
                  <a:noFill/>
                </a:ln>
                <a:effectLst/>
                <a:latin typeface="Times New Roman" panose="02020603050405020304" pitchFamily="18" charset="0"/>
                <a:ea typeface="Times New Roman" panose="02020603050405020304" pitchFamily="18" charset="0"/>
                <a:cs typeface="Times New Roman" panose="02020603050405020304" pitchFamily="18" charset="0"/>
              </a:rPr>
              <a:t>em.</a:t>
            </a:r>
            <a:endParaRPr kumimoji="0" lang="en-US" altLang="en-US" sz="3200" i="0" u="none" strike="noStrike" cap="none" normalizeH="0" baseline="0" dirty="0">
              <a:ln>
                <a:noFill/>
              </a:ln>
              <a:effectLst/>
              <a:latin typeface="Times New Roman" panose="02020603050405020304" pitchFamily="18" charset="0"/>
              <a:cs typeface="Times New Roman" panose="02020603050405020304" pitchFamily="18" charset="0"/>
            </a:endParaRPr>
          </a:p>
        </p:txBody>
      </p:sp>
      <p:graphicFrame>
        <p:nvGraphicFramePr>
          <p:cNvPr id="3" name="Bảng 2">
            <a:extLst>
              <a:ext uri="{FF2B5EF4-FFF2-40B4-BE49-F238E27FC236}">
                <a16:creationId xmlns:a16="http://schemas.microsoft.com/office/drawing/2014/main" xmlns="" id="{C967DAE1-64A2-4E57-2544-958DFC44CD14}"/>
              </a:ext>
            </a:extLst>
          </p:cNvPr>
          <p:cNvGraphicFramePr>
            <a:graphicFrameLocks noGrp="1"/>
          </p:cNvGraphicFramePr>
          <p:nvPr>
            <p:extLst>
              <p:ext uri="{D42A27DB-BD31-4B8C-83A1-F6EECF244321}">
                <p14:modId xmlns:p14="http://schemas.microsoft.com/office/powerpoint/2010/main" val="3730584699"/>
              </p:ext>
            </p:extLst>
          </p:nvPr>
        </p:nvGraphicFramePr>
        <p:xfrm>
          <a:off x="4286613" y="3630384"/>
          <a:ext cx="6726649" cy="1353251"/>
        </p:xfrm>
        <a:graphic>
          <a:graphicData uri="http://schemas.openxmlformats.org/drawingml/2006/table">
            <a:tbl>
              <a:tblPr firstRow="1" firstCol="1" lastRow="1" lastCol="1" bandRow="1" bandCol="1">
                <a:tableStyleId>{5C22544A-7EE6-4342-B048-85BDC9FD1C3A}</a:tableStyleId>
              </a:tblPr>
              <a:tblGrid>
                <a:gridCol w="3564211">
                  <a:extLst>
                    <a:ext uri="{9D8B030D-6E8A-4147-A177-3AD203B41FA5}">
                      <a16:colId xmlns:a16="http://schemas.microsoft.com/office/drawing/2014/main" xmlns="" val="922930507"/>
                    </a:ext>
                  </a:extLst>
                </a:gridCol>
                <a:gridCol w="3162438">
                  <a:extLst>
                    <a:ext uri="{9D8B030D-6E8A-4147-A177-3AD203B41FA5}">
                      <a16:colId xmlns:a16="http://schemas.microsoft.com/office/drawing/2014/main" xmlns="" val="3975968221"/>
                    </a:ext>
                  </a:extLst>
                </a:gridCol>
              </a:tblGrid>
              <a:tr h="405053">
                <a:tc>
                  <a:txBody>
                    <a:bodyPr/>
                    <a:lstStyle/>
                    <a:p>
                      <a:pPr marL="0" marR="0" algn="ctr">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Vẽ nhân vật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tc>
                  <a:txBody>
                    <a:bodyPr/>
                    <a:lstStyle/>
                    <a:p>
                      <a:pPr marL="0" marR="0" algn="ctr">
                        <a:spcBef>
                          <a:spcPts val="0"/>
                        </a:spcBef>
                        <a:spcAft>
                          <a:spcPts val="0"/>
                        </a:spcAft>
                        <a:tabLst>
                          <a:tab pos="0" algn="l"/>
                          <a:tab pos="57150" algn="l"/>
                        </a:tabLst>
                      </a:pPr>
                      <a:r>
                        <a:rPr lang="de-DE" sz="2600" dirty="0">
                          <a:effectLst/>
                          <a:latin typeface="Times New Roman" panose="02020603050405020304" pitchFamily="18" charset="0"/>
                          <a:cs typeface="Times New Roman" panose="02020603050405020304" pitchFamily="18" charset="0"/>
                        </a:rPr>
                        <a:t> Miêu tả bằng lời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DAF4F"/>
                    </a:solidFill>
                  </a:tcPr>
                </a:tc>
                <a:extLst>
                  <a:ext uri="{0D108BD9-81ED-4DB2-BD59-A6C34878D82A}">
                    <a16:rowId xmlns:a16="http://schemas.microsoft.com/office/drawing/2014/main" xmlns="" val="541011766"/>
                  </a:ext>
                </a:extLst>
              </a:tr>
              <a:tr h="948198">
                <a:tc>
                  <a:txBody>
                    <a:bodyPr/>
                    <a:lstStyle/>
                    <a:p>
                      <a:pPr marL="0" marR="0" algn="ctr">
                        <a:spcBef>
                          <a:spcPts val="60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de-DE" sz="2600" b="0" dirty="0">
                          <a:solidFill>
                            <a:schemeClr val="tx1">
                              <a:lumMod val="95000"/>
                              <a:lumOff val="5000"/>
                            </a:schemeClr>
                          </a:solidFill>
                          <a:effectLst/>
                          <a:latin typeface="Times New Roman" panose="02020603050405020304" pitchFamily="18" charset="0"/>
                          <a:cs typeface="Times New Roman" panose="02020603050405020304" pitchFamily="18" charset="0"/>
                        </a:rPr>
                        <a:t> </a:t>
                      </a:r>
                      <a:r>
                        <a:rPr lang="de-DE" sz="2600" b="0" dirty="0" smtClean="0">
                          <a:solidFill>
                            <a:schemeClr val="tx1">
                              <a:lumMod val="95000"/>
                              <a:lumOff val="5000"/>
                            </a:schemeClr>
                          </a:solidFill>
                          <a:effectLst/>
                          <a:latin typeface="Times New Roman" panose="02020603050405020304" pitchFamily="18" charset="0"/>
                          <a:cs typeface="Times New Roman" panose="02020603050405020304" pitchFamily="18" charset="0"/>
                        </a:rPr>
                        <a:t>......</a:t>
                      </a:r>
                      <a:endParaRPr lang="en-US" sz="2600" b="0"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87921648"/>
                  </a:ext>
                </a:extLst>
              </a:tr>
            </a:tbl>
          </a:graphicData>
        </a:graphic>
      </p:graphicFrame>
    </p:spTree>
    <p:extLst>
      <p:ext uri="{BB962C8B-B14F-4D97-AF65-F5344CB8AC3E}">
        <p14:creationId xmlns:p14="http://schemas.microsoft.com/office/powerpoint/2010/main" val="235160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20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xmlns="" id="{11337565-0335-42CE-B119-C81372888A5E}"/>
              </a:ext>
            </a:extLst>
          </p:cNvPr>
          <p:cNvGraphicFramePr>
            <a:graphicFrameLocks noGrp="1"/>
          </p:cNvGraphicFramePr>
          <p:nvPr>
            <p:extLst>
              <p:ext uri="{D42A27DB-BD31-4B8C-83A1-F6EECF244321}">
                <p14:modId xmlns:p14="http://schemas.microsoft.com/office/powerpoint/2010/main" val="2571638544"/>
              </p:ext>
            </p:extLst>
          </p:nvPr>
        </p:nvGraphicFramePr>
        <p:xfrm>
          <a:off x="176892" y="1725784"/>
          <a:ext cx="11609615" cy="4596470"/>
        </p:xfrm>
        <a:graphic>
          <a:graphicData uri="http://schemas.openxmlformats.org/drawingml/2006/table">
            <a:tbl>
              <a:tblPr firstRow="1" firstCol="1" bandRow="1" bandCol="1">
                <a:tableStyleId>{5C22544A-7EE6-4342-B048-85BDC9FD1C3A}</a:tableStyleId>
              </a:tblPr>
              <a:tblGrid>
                <a:gridCol w="6020351">
                  <a:extLst>
                    <a:ext uri="{9D8B030D-6E8A-4147-A177-3AD203B41FA5}">
                      <a16:colId xmlns:a16="http://schemas.microsoft.com/office/drawing/2014/main" xmlns="" val="899007017"/>
                    </a:ext>
                  </a:extLst>
                </a:gridCol>
                <a:gridCol w="2577602">
                  <a:extLst>
                    <a:ext uri="{9D8B030D-6E8A-4147-A177-3AD203B41FA5}">
                      <a16:colId xmlns:a16="http://schemas.microsoft.com/office/drawing/2014/main" xmlns="" val="2709664001"/>
                    </a:ext>
                  </a:extLst>
                </a:gridCol>
                <a:gridCol w="3011662">
                  <a:extLst>
                    <a:ext uri="{9D8B030D-6E8A-4147-A177-3AD203B41FA5}">
                      <a16:colId xmlns:a16="http://schemas.microsoft.com/office/drawing/2014/main" xmlns="" val="2629219725"/>
                    </a:ext>
                  </a:extLst>
                </a:gridCol>
              </a:tblGrid>
              <a:tr h="464747">
                <a:tc>
                  <a:txBody>
                    <a:bodyPr/>
                    <a:lstStyle/>
                    <a:p>
                      <a:pPr marL="0" marR="0" algn="ctr">
                        <a:lnSpc>
                          <a:spcPct val="150000"/>
                        </a:lnSpc>
                        <a:spcBef>
                          <a:spcPts val="600"/>
                        </a:spcBef>
                        <a:spcAft>
                          <a:spcPts val="0"/>
                        </a:spcAft>
                      </a:pPr>
                      <a:r>
                        <a:rPr lang="en-US" sz="2800" dirty="0" err="1">
                          <a:solidFill>
                            <a:schemeClr val="bg1"/>
                          </a:solidFill>
                          <a:effectLst/>
                          <a:latin typeface="Times New Roman" panose="02020603050405020304" pitchFamily="18" charset="0"/>
                          <a:cs typeface="Times New Roman" panose="02020603050405020304" pitchFamily="18" charset="0"/>
                        </a:rPr>
                        <a:t>Kiến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thức</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cần</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tìm</a:t>
                      </a:r>
                      <a:r>
                        <a:rPr lang="en-US" sz="2800" dirty="0">
                          <a:solidFill>
                            <a:schemeClr val="bg1"/>
                          </a:solidFill>
                          <a:effectLst/>
                          <a:latin typeface="Times New Roman" panose="02020603050405020304" pitchFamily="18" charset="0"/>
                          <a:cs typeface="Times New Roman" panose="02020603050405020304" pitchFamily="18" charset="0"/>
                        </a:rPr>
                        <a:t> </a:t>
                      </a:r>
                      <a:r>
                        <a:rPr lang="en-US" sz="2800" dirty="0" err="1">
                          <a:solidFill>
                            <a:schemeClr val="bg1"/>
                          </a:solidFill>
                          <a:effectLst/>
                          <a:latin typeface="Times New Roman" panose="02020603050405020304" pitchFamily="18" charset="0"/>
                          <a:cs typeface="Times New Roman" panose="02020603050405020304" pitchFamily="18" charset="0"/>
                        </a:rPr>
                        <a:t>hiểu</a:t>
                      </a:r>
                      <a:endParaRPr lang="en-US"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tc>
                  <a:txBody>
                    <a:bodyPr/>
                    <a:lstStyle/>
                    <a:p>
                      <a:pPr marL="0" marR="0" algn="ctr">
                        <a:spcBef>
                          <a:spcPts val="60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tc>
                  <a:txBody>
                    <a:bodyPr/>
                    <a:lstStyle/>
                    <a:p>
                      <a:pPr marL="0" marR="0" algn="ctr">
                        <a:spcBef>
                          <a:spcPts val="600"/>
                        </a:spcBef>
                        <a:spcAft>
                          <a:spcPts val="0"/>
                        </a:spcAft>
                      </a:pPr>
                      <a:r>
                        <a:rPr lang="en-US" sz="2800" dirty="0" err="1">
                          <a:effectLst/>
                          <a:latin typeface="Times New Roman" panose="02020603050405020304" pitchFamily="18" charset="0"/>
                          <a:cs typeface="Times New Roman" panose="02020603050405020304" pitchFamily="18" charset="0"/>
                        </a:rPr>
                        <a:t>Tiểu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B w="12700" cap="flat" cmpd="sng" algn="ctr">
                      <a:solidFill>
                        <a:schemeClr val="tx1"/>
                      </a:solidFill>
                      <a:prstDash val="solid"/>
                      <a:round/>
                      <a:headEnd type="none" w="med" len="med"/>
                      <a:tailEnd type="none" w="med" len="med"/>
                    </a:lnB>
                    <a:solidFill>
                      <a:srgbClr val="55AA25"/>
                    </a:solidFill>
                  </a:tcPr>
                </a:tc>
                <a:extLst>
                  <a:ext uri="{0D108BD9-81ED-4DB2-BD59-A6C34878D82A}">
                    <a16:rowId xmlns:a16="http://schemas.microsoft.com/office/drawing/2014/main" xmlns="" val="97717208"/>
                  </a:ext>
                </a:extLst>
              </a:tr>
              <a:tr h="559985">
                <a:tc>
                  <a:txBody>
                    <a:bodyPr/>
                    <a:lstStyle/>
                    <a:p>
                      <a:pPr marL="0" marR="0" algn="just">
                        <a:lnSpc>
                          <a:spcPct val="150000"/>
                        </a:lnSpc>
                        <a:spcBef>
                          <a:spcPts val="600"/>
                        </a:spcBef>
                        <a:spcAft>
                          <a:spcPts val="0"/>
                        </a:spcAft>
                      </a:pPr>
                      <a:r>
                        <a:rPr lang="en-US" sz="2800" dirty="0" smtClean="0">
                          <a:solidFill>
                            <a:schemeClr val="tx1"/>
                          </a:solidFill>
                          <a:effectLst/>
                          <a:latin typeface="Times New Roman" panose="02020603050405020304" pitchFamily="18" charset="0"/>
                          <a:cs typeface="Times New Roman" panose="02020603050405020304" pitchFamily="18" charset="0"/>
                        </a:rPr>
                        <a:t>1. Khái </a:t>
                      </a:r>
                      <a:r>
                        <a:rPr lang="en-US" sz="2800" dirty="0" err="1">
                          <a:solidFill>
                            <a:schemeClr val="tx1"/>
                          </a:solidFill>
                          <a:effectLst/>
                          <a:latin typeface="Times New Roman" panose="02020603050405020304" pitchFamily="18" charset="0"/>
                          <a:cs typeface="Times New Roman" panose="02020603050405020304" pitchFamily="18" charset="0"/>
                        </a:rPr>
                        <a:t>niệm</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386025773"/>
                  </a:ext>
                </a:extLst>
              </a:tr>
              <a:tr h="1832449">
                <a:tc>
                  <a:txBody>
                    <a:bodyPr/>
                    <a:lstStyle/>
                    <a:p>
                      <a:pPr marL="0" marR="0" algn="just">
                        <a:lnSpc>
                          <a:spcPct val="150000"/>
                        </a:lnSpc>
                        <a:spcBef>
                          <a:spcPts val="600"/>
                        </a:spcBef>
                        <a:spcAft>
                          <a:spcPts val="0"/>
                        </a:spcAft>
                      </a:pPr>
                      <a:r>
                        <a:rPr lang="en-US" sz="2800" dirty="0" smtClean="0">
                          <a:solidFill>
                            <a:schemeClr val="tx1"/>
                          </a:solidFill>
                          <a:effectLst/>
                          <a:latin typeface="Times New Roman" panose="02020603050405020304" pitchFamily="18" charset="0"/>
                          <a:cs typeface="Times New Roman" panose="02020603050405020304" pitchFamily="18" charset="0"/>
                        </a:rPr>
                        <a:t>2.</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Cho </a:t>
                      </a:r>
                      <a:r>
                        <a:rPr lang="en-US" sz="2800" dirty="0" err="1" smtClean="0">
                          <a:solidFill>
                            <a:schemeClr val="tx1"/>
                          </a:solidFill>
                          <a:effectLst/>
                          <a:latin typeface="Times New Roman" panose="02020603050405020304" pitchFamily="18" charset="0"/>
                          <a:cs typeface="Times New Roman" panose="02020603050405020304" pitchFamily="18" charset="0"/>
                        </a:rPr>
                        <a:t>biết</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cách</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tác</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giả</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làm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bật</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đặc</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điểm</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của</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nhân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vật</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trong</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truyện</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ngắn</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và</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tiểu</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thuyết</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Nêu</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ví</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dụ</a:t>
                      </a:r>
                      <a:r>
                        <a:rPr lang="en-US" sz="2800" baseline="0" dirty="0" smtClean="0">
                          <a:solidFill>
                            <a:schemeClr val="tx1"/>
                          </a:solidFill>
                          <a:effectLst/>
                          <a:latin typeface="Times New Roman" panose="02020603050405020304" pitchFamily="18" charset="0"/>
                          <a:cs typeface="Times New Roman" panose="02020603050405020304" pitchFamily="18" charset="0"/>
                        </a:rPr>
                        <a:t> minh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họa</a:t>
                      </a:r>
                      <a:r>
                        <a:rPr lang="en-US" sz="280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dirty="0" smtClean="0">
                        <a:solidFill>
                          <a:schemeClr val="tx1"/>
                        </a:solidFill>
                        <a:effectLst/>
                        <a:latin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092960"/>
                  </a:ext>
                </a:extLst>
              </a:tr>
              <a:tr h="1396070">
                <a:tc>
                  <a:txBody>
                    <a:bodyPr/>
                    <a:lstStyle/>
                    <a:p>
                      <a:pPr marL="0" marR="0" algn="just">
                        <a:lnSpc>
                          <a:spcPct val="150000"/>
                        </a:lnSpc>
                        <a:spcBef>
                          <a:spcPts val="600"/>
                        </a:spcBef>
                        <a:spcAft>
                          <a:spcPts val="0"/>
                        </a:spcAft>
                      </a:pPr>
                      <a:r>
                        <a:rPr lang="en-US" sz="2800" dirty="0">
                          <a:solidFill>
                            <a:schemeClr val="tx1"/>
                          </a:solidFill>
                          <a:effectLst/>
                          <a:latin typeface="Times New Roman" panose="02020603050405020304" pitchFamily="18" charset="0"/>
                          <a:cs typeface="Times New Roman" panose="02020603050405020304" pitchFamily="18" charset="0"/>
                        </a:rPr>
                        <a:t>3. </a:t>
                      </a:r>
                      <a:r>
                        <a:rPr lang="en-US" sz="2800" dirty="0" err="1" smtClean="0">
                          <a:solidFill>
                            <a:schemeClr val="tx1"/>
                          </a:solidFill>
                          <a:effectLst/>
                          <a:latin typeface="Times New Roman" panose="02020603050405020304" pitchFamily="18" charset="0"/>
                          <a:cs typeface="Times New Roman" panose="02020603050405020304" pitchFamily="18" charset="0"/>
                        </a:rPr>
                        <a:t>Nêu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đặc</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bối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cảnh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trong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truyện</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ngắn</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cs typeface="Times New Roman" panose="02020603050405020304" pitchFamily="18" charset="0"/>
                        </a:rPr>
                        <a:t>và</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tiểu</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thuyết</a:t>
                      </a:r>
                      <a:r>
                        <a:rPr lang="en-US" sz="2800" dirty="0" smtClean="0">
                          <a:solidFill>
                            <a:schemeClr val="tx1"/>
                          </a:solidFill>
                          <a:effectLst/>
                          <a:latin typeface="Times New Roman" panose="02020603050405020304" pitchFamily="18" charset="0"/>
                          <a:cs typeface="Times New Roman" panose="02020603050405020304" pitchFamily="18" charset="0"/>
                        </a:rPr>
                        <a:t>.</a:t>
                      </a:r>
                      <a:r>
                        <a:rPr lang="en-US" sz="2800" baseline="0" dirty="0" smtClean="0">
                          <a:solidFill>
                            <a:schemeClr val="tx1"/>
                          </a:solidFill>
                          <a:effectLst/>
                          <a:latin typeface="Times New Roman" panose="02020603050405020304" pitchFamily="18" charset="0"/>
                          <a:cs typeface="Times New Roman" panose="02020603050405020304" pitchFamily="18" charset="0"/>
                        </a:rPr>
                        <a:t> </a:t>
                      </a:r>
                      <a:r>
                        <a:rPr lang="en-US" sz="2800" dirty="0" smtClean="0">
                          <a:solidFill>
                            <a:schemeClr val="tx1"/>
                          </a:solidFill>
                          <a:effectLst/>
                          <a:latin typeface="Times New Roman" panose="02020603050405020304" pitchFamily="18" charset="0"/>
                          <a:cs typeface="Times New Roman" panose="02020603050405020304" pitchFamily="18" charset="0"/>
                        </a:rPr>
                        <a:t>Cho </a:t>
                      </a:r>
                      <a:r>
                        <a:rPr lang="en-US" sz="2800" dirty="0" err="1" smtClean="0">
                          <a:solidFill>
                            <a:schemeClr val="tx1"/>
                          </a:solidFill>
                          <a:effectLst/>
                          <a:latin typeface="Times New Roman" panose="02020603050405020304" pitchFamily="18" charset="0"/>
                          <a:cs typeface="Times New Roman" panose="02020603050405020304" pitchFamily="18" charset="0"/>
                        </a:rPr>
                        <a:t>ví</a:t>
                      </a:r>
                      <a:r>
                        <a:rPr lang="en-US" sz="2800" dirty="0" smtClean="0">
                          <a:solidFill>
                            <a:schemeClr val="tx1"/>
                          </a:solidFill>
                          <a:effectLst/>
                          <a:latin typeface="Times New Roman" panose="02020603050405020304" pitchFamily="18" charset="0"/>
                          <a:cs typeface="Times New Roman" panose="02020603050405020304" pitchFamily="18" charset="0"/>
                        </a:rPr>
                        <a:t> </a:t>
                      </a:r>
                      <a:r>
                        <a:rPr lang="en-US" sz="2800" dirty="0" err="1" smtClean="0">
                          <a:solidFill>
                            <a:schemeClr val="tx1"/>
                          </a:solidFill>
                          <a:effectLst/>
                          <a:latin typeface="Times New Roman" panose="02020603050405020304" pitchFamily="18" charset="0"/>
                          <a:cs typeface="Times New Roman" panose="02020603050405020304" pitchFamily="18" charset="0"/>
                        </a:rPr>
                        <a:t>dụ</a:t>
                      </a:r>
                      <a:r>
                        <a:rPr lang="en-US" sz="2800" baseline="0" dirty="0" smtClean="0">
                          <a:solidFill>
                            <a:schemeClr val="tx1"/>
                          </a:solidFill>
                          <a:effectLst/>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225" marR="4322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68052023"/>
                  </a:ext>
                </a:extLst>
              </a:tr>
            </a:tbl>
          </a:graphicData>
        </a:graphic>
      </p:graphicFrame>
      <p:sp>
        <p:nvSpPr>
          <p:cNvPr id="7" name="TextBox 6">
            <a:extLst>
              <a:ext uri="{FF2B5EF4-FFF2-40B4-BE49-F238E27FC236}">
                <a16:creationId xmlns:a16="http://schemas.microsoft.com/office/drawing/2014/main" xmlns="" id="{FCD0320C-4DC8-422F-BD9A-42077ECC2144}"/>
              </a:ext>
            </a:extLst>
          </p:cNvPr>
          <p:cNvSpPr txBox="1"/>
          <p:nvPr/>
        </p:nvSpPr>
        <p:spPr>
          <a:xfrm>
            <a:off x="1260020" y="384060"/>
            <a:ext cx="10182031" cy="584775"/>
          </a:xfrm>
          <a:prstGeom prst="rect">
            <a:avLst/>
          </a:prstGeom>
          <a:solidFill>
            <a:srgbClr val="05D805"/>
          </a:solidFill>
        </p:spPr>
        <p:txBody>
          <a:bodyPr wrap="square">
            <a:spAutoFit/>
          </a:bodyPr>
          <a:lstStyle/>
          <a:p>
            <a:pPr marL="0" marR="0" algn="ctr">
              <a:spcBef>
                <a:spcPts val="600"/>
              </a:spcBef>
              <a:spcAft>
                <a:spcPts val="0"/>
              </a:spcAft>
            </a:pPr>
            <a:r>
              <a:rPr lang="vi-VN" sz="3200" b="1" dirty="0">
                <a:solidFill>
                  <a:schemeClr val="bg1"/>
                </a:solidFill>
                <a:effectLst/>
                <a:latin typeface="+mj-lt"/>
              </a:rPr>
              <a:t>PHIẾU 1: TÌM HIỂU KIẾN THỨC NGỮ VĂN</a:t>
            </a:r>
            <a:endParaRPr lang="en-US" sz="3200" b="1" dirty="0">
              <a:solidFill>
                <a:schemeClr val="bg1"/>
              </a:solidFill>
              <a:effectLst/>
              <a:latin typeface="+mj-lt"/>
            </a:endParaRPr>
          </a:p>
        </p:txBody>
      </p:sp>
      <p:sp>
        <p:nvSpPr>
          <p:cNvPr id="9" name="TextBox 8">
            <a:extLst>
              <a:ext uri="{FF2B5EF4-FFF2-40B4-BE49-F238E27FC236}">
                <a16:creationId xmlns:a16="http://schemas.microsoft.com/office/drawing/2014/main" xmlns="" id="{070E6CC4-7691-4F18-AA9A-A9B6D80763DF}"/>
              </a:ext>
            </a:extLst>
          </p:cNvPr>
          <p:cNvSpPr txBox="1"/>
          <p:nvPr/>
        </p:nvSpPr>
        <p:spPr>
          <a:xfrm>
            <a:off x="452923" y="1141009"/>
            <a:ext cx="11796227" cy="584775"/>
          </a:xfrm>
          <a:prstGeom prst="rect">
            <a:avLst/>
          </a:prstGeom>
          <a:noFill/>
        </p:spPr>
        <p:txBody>
          <a:bodyPr wrap="square">
            <a:spAutoFit/>
          </a:bodyPr>
          <a:lstStyle/>
          <a:p>
            <a:pPr marL="0" marR="0">
              <a:spcBef>
                <a:spcPts val="600"/>
              </a:spcBef>
              <a:spcAft>
                <a:spcPts val="0"/>
              </a:spcAft>
            </a:pPr>
            <a:r>
              <a:rPr lang="en-US" sz="3200" b="1" dirty="0" err="1">
                <a:solidFill>
                  <a:srgbClr val="1F753A"/>
                </a:solidFill>
                <a:effectLst/>
                <a:latin typeface="Times New Roman" panose="02020603050405020304" pitchFamily="18" charset="0"/>
                <a:cs typeface="Times New Roman" panose="02020603050405020304" pitchFamily="18" charset="0"/>
              </a:rPr>
              <a:t>Nhiệm</a:t>
            </a:r>
            <a:r>
              <a:rPr lang="en-US" sz="3200" b="1" dirty="0">
                <a:solidFill>
                  <a:srgbClr val="1F753A"/>
                </a:solidFill>
                <a:effectLst/>
                <a:latin typeface="Times New Roman" panose="02020603050405020304" pitchFamily="18" charset="0"/>
                <a:cs typeface="Times New Roman" panose="02020603050405020304" pitchFamily="18" charset="0"/>
              </a:rPr>
              <a:t> </a:t>
            </a:r>
            <a:r>
              <a:rPr lang="en-US" sz="3200" b="1" dirty="0" err="1">
                <a:solidFill>
                  <a:srgbClr val="1F753A"/>
                </a:solidFill>
                <a:effectLst/>
                <a:latin typeface="Times New Roman" panose="02020603050405020304" pitchFamily="18" charset="0"/>
                <a:cs typeface="Times New Roman" panose="02020603050405020304" pitchFamily="18" charset="0"/>
              </a:rPr>
              <a:t>vụ</a:t>
            </a:r>
            <a:r>
              <a:rPr lang="en-US" sz="3200" b="1" dirty="0">
                <a:solidFill>
                  <a:srgbClr val="1F753A"/>
                </a:solidFill>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Tìm</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hiểu</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thức</a:t>
            </a:r>
            <a:r>
              <a:rPr lang="en-US" sz="3200" b="1" dirty="0">
                <a:effectLst/>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a:t>
            </a:r>
            <a:r>
              <a:rPr lang="en-US" sz="3200" b="1" dirty="0" err="1" smtClean="0">
                <a:effectLst/>
                <a:latin typeface="Times New Roman" panose="02020603050405020304" pitchFamily="18" charset="0"/>
                <a:cs typeface="Times New Roman" panose="02020603050405020304" pitchFamily="18" charset="0"/>
              </a:rPr>
              <a:t>gữ</a:t>
            </a:r>
            <a:r>
              <a:rPr lang="en-US" sz="3200" b="1" dirty="0" smtClean="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văn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điền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thông</a:t>
            </a:r>
            <a:r>
              <a:rPr lang="en-US" sz="3200" b="1" dirty="0">
                <a:effectLst/>
                <a:latin typeface="Times New Roman" panose="02020603050405020304" pitchFamily="18" charset="0"/>
                <a:cs typeface="Times New Roman" panose="02020603050405020304" pitchFamily="18" charset="0"/>
              </a:rPr>
              <a:t> tin </a:t>
            </a:r>
            <a:r>
              <a:rPr lang="en-US" sz="3200" b="1" dirty="0" err="1">
                <a:effectLst/>
                <a:latin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bảng</a:t>
            </a:r>
            <a:endParaRPr lang="en-US" sz="3200" b="1"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9034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20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B350A16-ED38-4857-AD4F-E52C6BC67B24}"/>
              </a:ext>
            </a:extLst>
          </p:cNvPr>
          <p:cNvSpPr txBox="1"/>
          <p:nvPr/>
        </p:nvSpPr>
        <p:spPr>
          <a:xfrm>
            <a:off x="668954" y="927906"/>
            <a:ext cx="6097554" cy="584775"/>
          </a:xfrm>
          <a:prstGeom prst="rect">
            <a:avLst/>
          </a:prstGeom>
          <a:noFill/>
        </p:spPr>
        <p:txBody>
          <a:bodyPr wrap="square">
            <a:spAutoFit/>
          </a:bodyPr>
          <a:lstStyle/>
          <a:p>
            <a:r>
              <a:rPr lang="de-DE" sz="3200" b="1" dirty="0">
                <a:solidFill>
                  <a:schemeClr val="tx1">
                    <a:lumMod val="95000"/>
                    <a:lumOff val="5000"/>
                  </a:schemeClr>
                </a:solidFill>
                <a:effectLst/>
                <a:latin typeface="Times New Roman" panose="02020603050405020304" pitchFamily="18" charset="0"/>
                <a:ea typeface="Times New Roman" panose="02020603050405020304" pitchFamily="18" charset="0"/>
              </a:rPr>
              <a:t>1. Truyện ngắn và truyền </a:t>
            </a:r>
            <a:r>
              <a:rPr lang="de-DE" sz="3200" b="1" dirty="0" smtClean="0">
                <a:solidFill>
                  <a:schemeClr val="tx1">
                    <a:lumMod val="95000"/>
                    <a:lumOff val="5000"/>
                  </a:schemeClr>
                </a:solidFill>
                <a:effectLst/>
                <a:latin typeface="Times New Roman" panose="02020603050405020304" pitchFamily="18" charset="0"/>
                <a:ea typeface="Times New Roman" panose="02020603050405020304" pitchFamily="18" charset="0"/>
              </a:rPr>
              <a:t>thuyết</a:t>
            </a:r>
            <a:endParaRPr lang="en-US" sz="3200" dirty="0">
              <a:solidFill>
                <a:schemeClr val="tx1">
                  <a:lumMod val="95000"/>
                  <a:lumOff val="5000"/>
                </a:schemeClr>
              </a:solidFill>
            </a:endParaRPr>
          </a:p>
        </p:txBody>
      </p:sp>
      <p:sp>
        <p:nvSpPr>
          <p:cNvPr id="7" name="Title 1">
            <a:extLst>
              <a:ext uri="{FF2B5EF4-FFF2-40B4-BE49-F238E27FC236}">
                <a16:creationId xmlns:a16="http://schemas.microsoft.com/office/drawing/2014/main" xmlns="" id="{67FF0453-CBCE-493C-8FDA-E54B170A1C27}"/>
              </a:ext>
            </a:extLst>
          </p:cNvPr>
          <p:cNvSpPr>
            <a:spLocks noGrp="1"/>
          </p:cNvSpPr>
          <p:nvPr>
            <p:ph type="title"/>
          </p:nvPr>
        </p:nvSpPr>
        <p:spPr>
          <a:xfrm>
            <a:off x="882710" y="189662"/>
            <a:ext cx="8956616" cy="674812"/>
          </a:xfrm>
          <a:solidFill>
            <a:srgbClr val="05D805"/>
          </a:solidFill>
        </p:spPr>
        <p:txBody>
          <a:bodyPr>
            <a:noAutofit/>
          </a:bodyPr>
          <a:lstStyle/>
          <a:p>
            <a:r>
              <a:rPr lang="de-DE" sz="4000" b="1" dirty="0">
                <a:solidFill>
                  <a:schemeClr val="bg1"/>
                </a:solidFill>
                <a:effectLst/>
                <a:latin typeface="Times New Roman" panose="02020603050405020304" pitchFamily="18" charset="0"/>
                <a:ea typeface="Times New Roman" panose="02020603050405020304" pitchFamily="18" charset="0"/>
              </a:rPr>
              <a:t>I. TÌM  HIỂU  KIẾN THỨC NGỮ VĂN</a:t>
            </a:r>
            <a:endParaRPr lang="en-US" sz="4000" dirty="0">
              <a:solidFill>
                <a:schemeClr val="bg1"/>
              </a:solidFill>
            </a:endParaRPr>
          </a:p>
        </p:txBody>
      </p:sp>
      <p:sp>
        <p:nvSpPr>
          <p:cNvPr id="13" name="TextBox 12">
            <a:extLst>
              <a:ext uri="{FF2B5EF4-FFF2-40B4-BE49-F238E27FC236}">
                <a16:creationId xmlns:a16="http://schemas.microsoft.com/office/drawing/2014/main" xmlns="" id="{95E2FE84-BF9F-4A49-8E1A-D17FCBD0A817}"/>
              </a:ext>
            </a:extLst>
          </p:cNvPr>
          <p:cNvSpPr txBox="1"/>
          <p:nvPr/>
        </p:nvSpPr>
        <p:spPr>
          <a:xfrm>
            <a:off x="4802466" y="3002907"/>
            <a:ext cx="5265982" cy="523220"/>
          </a:xfrm>
          <a:prstGeom prst="rect">
            <a:avLst/>
          </a:prstGeom>
          <a:noFill/>
          <a:ln w="28575">
            <a:solidFill>
              <a:srgbClr val="008000"/>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Chi tiết và lời văn cô đọng.</a:t>
            </a:r>
            <a:endParaRPr lang="en-US" sz="2800" dirty="0">
              <a:effectLst/>
              <a:latin typeface="Times New Roman" panose="02020603050405020304" pitchFamily="18" charset="0"/>
              <a:ea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8F4FB54-E36C-4AF6-87DE-F3570AA869DC}"/>
              </a:ext>
            </a:extLst>
          </p:cNvPr>
          <p:cNvSpPr/>
          <p:nvPr/>
        </p:nvSpPr>
        <p:spPr>
          <a:xfrm>
            <a:off x="1083315" y="2496924"/>
            <a:ext cx="2848169" cy="590717"/>
          </a:xfrm>
          <a:prstGeom prst="roundRec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Truyện ngắn</a:t>
            </a:r>
            <a:endParaRPr lang="en-US" sz="3200" dirty="0">
              <a:solidFill>
                <a:schemeClr val="bg1"/>
              </a:solidFill>
            </a:endParaRPr>
          </a:p>
        </p:txBody>
      </p:sp>
      <p:sp>
        <p:nvSpPr>
          <p:cNvPr id="26" name="TextBox 25">
            <a:extLst>
              <a:ext uri="{FF2B5EF4-FFF2-40B4-BE49-F238E27FC236}">
                <a16:creationId xmlns:a16="http://schemas.microsoft.com/office/drawing/2014/main" xmlns="" id="{5AEDEA30-41ED-4E09-B796-86AB2B6E4179}"/>
              </a:ext>
            </a:extLst>
          </p:cNvPr>
          <p:cNvSpPr txBox="1"/>
          <p:nvPr/>
        </p:nvSpPr>
        <p:spPr>
          <a:xfrm>
            <a:off x="4802464" y="2048827"/>
            <a:ext cx="5265981" cy="523220"/>
          </a:xfrm>
          <a:prstGeom prst="rect">
            <a:avLst/>
          </a:prstGeom>
          <a:noFill/>
          <a:ln w="28575">
            <a:solidFill>
              <a:srgbClr val="1F753A"/>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Ít nhân vật, ít sự việc phức tạp</a:t>
            </a:r>
            <a:r>
              <a:rPr lang="de-DE" sz="2800" dirty="0" smtClean="0">
                <a:solidFill>
                  <a:srgbClr val="000000"/>
                </a:solidFill>
                <a:effectLst/>
                <a:latin typeface="Times New Roman" panose="02020603050405020304" pitchFamily="18" charset="0"/>
                <a:ea typeface="Times New Roman" panose="02020603050405020304" pitchFamily="18" charset="0"/>
              </a:rPr>
              <a:t>. </a:t>
            </a:r>
            <a:endParaRPr lang="de-DE" sz="2800" dirty="0">
              <a:solidFill>
                <a:srgbClr val="000000"/>
              </a:solidFill>
              <a:effectLst/>
              <a:latin typeface="Times New Roman" panose="02020603050405020304" pitchFamily="18" charset="0"/>
              <a:ea typeface="Times New Roman" panose="02020603050405020304" pitchFamily="18" charset="0"/>
            </a:endParaRPr>
          </a:p>
        </p:txBody>
      </p:sp>
      <p:sp>
        <p:nvSpPr>
          <p:cNvPr id="36" name="Rectangle: Rounded Corners 35">
            <a:extLst>
              <a:ext uri="{FF2B5EF4-FFF2-40B4-BE49-F238E27FC236}">
                <a16:creationId xmlns:a16="http://schemas.microsoft.com/office/drawing/2014/main" xmlns="" id="{BE438E94-5627-4EE1-AF9A-145729924CF4}"/>
              </a:ext>
            </a:extLst>
          </p:cNvPr>
          <p:cNvSpPr/>
          <p:nvPr/>
        </p:nvSpPr>
        <p:spPr>
          <a:xfrm>
            <a:off x="1083316" y="4780112"/>
            <a:ext cx="2848169" cy="590717"/>
          </a:xfrm>
          <a:prstGeom prst="roundRect">
            <a:avLst/>
          </a:prstGeom>
          <a:solidFill>
            <a:srgbClr val="55AA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bg1"/>
                </a:solidFill>
                <a:effectLst/>
                <a:latin typeface="Times New Roman" panose="02020603050405020304" pitchFamily="18" charset="0"/>
                <a:ea typeface="Times New Roman" panose="02020603050405020304" pitchFamily="18" charset="0"/>
              </a:rPr>
              <a:t>Tiểu thuyết</a:t>
            </a:r>
            <a:endParaRPr lang="en-US" sz="3200" dirty="0">
              <a:solidFill>
                <a:schemeClr val="bg1"/>
              </a:solidFill>
            </a:endParaRPr>
          </a:p>
        </p:txBody>
      </p:sp>
      <p:sp>
        <p:nvSpPr>
          <p:cNvPr id="39" name="TextBox 38">
            <a:extLst>
              <a:ext uri="{FF2B5EF4-FFF2-40B4-BE49-F238E27FC236}">
                <a16:creationId xmlns:a16="http://schemas.microsoft.com/office/drawing/2014/main" xmlns="" id="{55DF6F76-9EE9-40C3-AB52-6C6F806BC040}"/>
              </a:ext>
            </a:extLst>
          </p:cNvPr>
          <p:cNvSpPr txBox="1"/>
          <p:nvPr/>
        </p:nvSpPr>
        <p:spPr>
          <a:xfrm>
            <a:off x="4802465" y="4121364"/>
            <a:ext cx="5265983" cy="954107"/>
          </a:xfrm>
          <a:prstGeom prst="rect">
            <a:avLst/>
          </a:prstGeom>
          <a:noFill/>
          <a:ln w="28575">
            <a:solidFill>
              <a:srgbClr val="008000"/>
            </a:solidFill>
          </a:ln>
        </p:spPr>
        <p:txBody>
          <a:bodyPr wrap="square">
            <a:spAutoFit/>
          </a:bodyPr>
          <a:lstStyle/>
          <a:p>
            <a:pPr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Cốt truyện phức tạp, nhiều nhân vật, nhiều quan hệ</a:t>
            </a:r>
            <a:r>
              <a:rPr lang="de-DE" sz="2800" dirty="0" smtClean="0">
                <a:solidFill>
                  <a:srgbClr val="000000"/>
                </a:solidFill>
                <a:effectLst/>
                <a:latin typeface="Times New Roman" panose="02020603050405020304" pitchFamily="18" charset="0"/>
                <a:ea typeface="Times New Roman" panose="02020603050405020304" pitchFamily="18" charset="0"/>
              </a:rPr>
              <a:t>.</a:t>
            </a:r>
            <a:endParaRPr lang="de-DE" sz="2800" dirty="0">
              <a:solidFill>
                <a:srgbClr val="000000"/>
              </a:solidFill>
              <a:effectLst/>
              <a:latin typeface="Times New Roman" panose="02020603050405020304" pitchFamily="18" charset="0"/>
              <a:ea typeface="Times New Roman" panose="02020603050405020304" pitchFamily="18" charset="0"/>
            </a:endParaRPr>
          </a:p>
        </p:txBody>
      </p:sp>
      <p:sp>
        <p:nvSpPr>
          <p:cNvPr id="42" name="TextBox 41">
            <a:extLst>
              <a:ext uri="{FF2B5EF4-FFF2-40B4-BE49-F238E27FC236}">
                <a16:creationId xmlns:a16="http://schemas.microsoft.com/office/drawing/2014/main" xmlns="" id="{A8DF9714-203A-4DBF-909B-328F3CB28B74}"/>
              </a:ext>
            </a:extLst>
          </p:cNvPr>
          <p:cNvSpPr txBox="1"/>
          <p:nvPr/>
        </p:nvSpPr>
        <p:spPr>
          <a:xfrm>
            <a:off x="4802465" y="5519460"/>
            <a:ext cx="5265983" cy="523220"/>
          </a:xfrm>
          <a:prstGeom prst="rect">
            <a:avLst/>
          </a:prstGeom>
          <a:noFill/>
          <a:ln w="28575">
            <a:solidFill>
              <a:srgbClr val="008000"/>
            </a:solidFill>
          </a:ln>
        </p:spPr>
        <p:txBody>
          <a:bodyPr wrap="square">
            <a:spAutoFit/>
          </a:bodyPr>
          <a:lstStyle/>
          <a:p>
            <a:pPr marL="0" marR="0" algn="just">
              <a:spcBef>
                <a:spcPts val="0"/>
              </a:spcBef>
              <a:spcAft>
                <a:spcPts val="0"/>
              </a:spcAft>
              <a:tabLst>
                <a:tab pos="1386840" algn="l"/>
              </a:tabLst>
            </a:pPr>
            <a:r>
              <a:rPr lang="de-DE" sz="2800" dirty="0">
                <a:solidFill>
                  <a:srgbClr val="000000"/>
                </a:solidFill>
                <a:effectLst/>
                <a:latin typeface="Times New Roman" panose="02020603050405020304" pitchFamily="18" charset="0"/>
                <a:ea typeface="Times New Roman" panose="02020603050405020304" pitchFamily="18" charset="0"/>
              </a:rPr>
              <a:t>Diễn biến tâm lí phức tạp, đa dạng. </a:t>
            </a:r>
            <a:endParaRPr lang="en-US" sz="2800" dirty="0">
              <a:effectLst/>
              <a:latin typeface="Times New Roman" panose="02020603050405020304" pitchFamily="18" charset="0"/>
              <a:ea typeface="Times New Roman" panose="02020603050405020304" pitchFamily="18" charset="0"/>
            </a:endParaRPr>
          </a:p>
        </p:txBody>
      </p:sp>
      <p:pic>
        <p:nvPicPr>
          <p:cNvPr id="9" name="Hình ảnh 8">
            <a:extLst>
              <a:ext uri="{FF2B5EF4-FFF2-40B4-BE49-F238E27FC236}">
                <a16:creationId xmlns:a16="http://schemas.microsoft.com/office/drawing/2014/main" xmlns="" id="{C225B58B-9178-20C1-0572-80D00397F4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7549" y="5096812"/>
            <a:ext cx="2044297" cy="1879497"/>
          </a:xfrm>
          <a:prstGeom prst="rect">
            <a:avLst/>
          </a:prstGeom>
        </p:spPr>
      </p:pic>
      <p:cxnSp>
        <p:nvCxnSpPr>
          <p:cNvPr id="3" name="Đường kết nối Mũi tên Thẳng 2">
            <a:extLst>
              <a:ext uri="{FF2B5EF4-FFF2-40B4-BE49-F238E27FC236}">
                <a16:creationId xmlns:a16="http://schemas.microsoft.com/office/drawing/2014/main" xmlns="" id="{1969B445-6AD6-2705-19BC-229F072E5676}"/>
              </a:ext>
            </a:extLst>
          </p:cNvPr>
          <p:cNvCxnSpPr>
            <a:stCxn id="18" idx="3"/>
            <a:endCxn id="26" idx="1"/>
          </p:cNvCxnSpPr>
          <p:nvPr/>
        </p:nvCxnSpPr>
        <p:spPr>
          <a:xfrm flipV="1">
            <a:off x="3931484" y="2310437"/>
            <a:ext cx="870980" cy="481846"/>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19" name="Đường kết nối Mũi tên Thẳng 18">
            <a:extLst>
              <a:ext uri="{FF2B5EF4-FFF2-40B4-BE49-F238E27FC236}">
                <a16:creationId xmlns:a16="http://schemas.microsoft.com/office/drawing/2014/main" xmlns="" id="{BA86B7E1-4A80-EE35-6FBF-8DBA1557D7C3}"/>
              </a:ext>
            </a:extLst>
          </p:cNvPr>
          <p:cNvCxnSpPr>
            <a:cxnSpLocks/>
            <a:stCxn id="18" idx="3"/>
            <a:endCxn id="13" idx="1"/>
          </p:cNvCxnSpPr>
          <p:nvPr/>
        </p:nvCxnSpPr>
        <p:spPr>
          <a:xfrm>
            <a:off x="3931484" y="2792283"/>
            <a:ext cx="870982" cy="472234"/>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1" name="Đường kết nối Mũi tên Thẳng 20">
            <a:extLst>
              <a:ext uri="{FF2B5EF4-FFF2-40B4-BE49-F238E27FC236}">
                <a16:creationId xmlns:a16="http://schemas.microsoft.com/office/drawing/2014/main" xmlns="" id="{F65157C9-95F6-27E8-0A4C-4725BF8BBFBF}"/>
              </a:ext>
            </a:extLst>
          </p:cNvPr>
          <p:cNvCxnSpPr>
            <a:cxnSpLocks/>
            <a:stCxn id="36" idx="3"/>
            <a:endCxn id="39" idx="1"/>
          </p:cNvCxnSpPr>
          <p:nvPr/>
        </p:nvCxnSpPr>
        <p:spPr>
          <a:xfrm flipV="1">
            <a:off x="3931485" y="4598418"/>
            <a:ext cx="870980" cy="477053"/>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Đường kết nối Mũi tên Thẳng 23">
            <a:extLst>
              <a:ext uri="{FF2B5EF4-FFF2-40B4-BE49-F238E27FC236}">
                <a16:creationId xmlns:a16="http://schemas.microsoft.com/office/drawing/2014/main" xmlns="" id="{DCA306BA-34FA-B990-E153-AB0587E4AB53}"/>
              </a:ext>
            </a:extLst>
          </p:cNvPr>
          <p:cNvCxnSpPr>
            <a:cxnSpLocks/>
            <a:stCxn id="36" idx="3"/>
            <a:endCxn id="42" idx="1"/>
          </p:cNvCxnSpPr>
          <p:nvPr/>
        </p:nvCxnSpPr>
        <p:spPr>
          <a:xfrm>
            <a:off x="3931485" y="5075471"/>
            <a:ext cx="870980" cy="705599"/>
          </a:xfrm>
          <a:prstGeom prst="straightConnector1">
            <a:avLst/>
          </a:prstGeom>
          <a:ln w="38100">
            <a:solidFill>
              <a:srgbClr val="05D80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1106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barn(inVertical)">
                                      <p:cBhvr>
                                        <p:cTn id="33" dur="500"/>
                                        <p:tgtEl>
                                          <p:spTgt spid="39"/>
                                        </p:tgtEl>
                                      </p:cBhvr>
                                    </p:animEffect>
                                  </p:childTnLst>
                                </p:cTn>
                              </p:par>
                              <p:par>
                                <p:cTn id="34" presetID="22" presetClass="entr" presetSubtype="4"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par>
                                <p:cTn id="42" presetID="22" presetClass="entr" presetSubtype="4"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26" grpId="0" animBg="1"/>
      <p:bldP spid="36" grpId="0" animBg="1"/>
      <p:bldP spid="39" grpId="0" animBg="1"/>
      <p:bldP spid="4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2108</TotalTime>
  <Words>4692</Words>
  <Application>Microsoft Office PowerPoint</Application>
  <PresentationFormat>Custom</PresentationFormat>
  <Paragraphs>701</Paragraphs>
  <Slides>75</Slides>
  <Notes>11</Notes>
  <HiddenSlides>0</HiddenSlides>
  <MMClips>4</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75</vt:i4>
      </vt:variant>
    </vt:vector>
  </HeadingPairs>
  <TitlesOfParts>
    <vt:vector size="91" baseType="lpstr">
      <vt:lpstr>Office Theme</vt:lpstr>
      <vt:lpstr>2_Office Theme</vt:lpstr>
      <vt:lpstr>3_Office Theme</vt:lpstr>
      <vt:lpstr>1_Office Theme</vt:lpstr>
      <vt:lpstr>4_Office Theme</vt:lpstr>
      <vt:lpstr>6_Office Theme</vt:lpstr>
      <vt:lpstr>7_Office Theme</vt:lpstr>
      <vt:lpstr>8_Office Theme</vt:lpstr>
      <vt:lpstr>9_Office Theme</vt:lpstr>
      <vt:lpstr>10_Office Theme</vt:lpstr>
      <vt:lpstr>11_Office Theme</vt:lpstr>
      <vt:lpstr>12_Office Theme</vt:lpstr>
      <vt:lpstr>13_Office Theme</vt:lpstr>
      <vt:lpstr>5_Office Theme</vt:lpstr>
      <vt:lpstr>14_Office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TÌM  HIỂU  KIẾN THỨC NGỮ VĂN</vt:lpstr>
      <vt:lpstr>PowerPoint Presentation</vt:lpstr>
      <vt:lpstr>PowerPoint Presentation</vt:lpstr>
      <vt:lpstr>PowerPoint Presentation</vt:lpstr>
      <vt:lpstr>Trò chơi “NHÌN HÌNH ĐOÁN CHỮ”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TRUYỆN NGẮN VÀ TIỂU THUYẾT</dc:title>
  <dc:creator>Thúy Mai</dc:creator>
  <cp:lastModifiedBy>ThienIT</cp:lastModifiedBy>
  <cp:revision>102</cp:revision>
  <dcterms:created xsi:type="dcterms:W3CDTF">2022-04-26T11:18:03Z</dcterms:created>
  <dcterms:modified xsi:type="dcterms:W3CDTF">2022-07-21T08:45:28Z</dcterms:modified>
</cp:coreProperties>
</file>