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279" r:id="rId4"/>
    <p:sldId id="316" r:id="rId5"/>
    <p:sldId id="332" r:id="rId6"/>
    <p:sldId id="298" r:id="rId7"/>
    <p:sldId id="327" r:id="rId8"/>
    <p:sldId id="325" r:id="rId9"/>
    <p:sldId id="313" r:id="rId10"/>
    <p:sldId id="314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 autoAdjust="0"/>
    <p:restoredTop sz="94640"/>
  </p:normalViewPr>
  <p:slideViewPr>
    <p:cSldViewPr snapToGrid="0" showGuides="1">
      <p:cViewPr varScale="1">
        <p:scale>
          <a:sx n="63" d="100"/>
          <a:sy n="63" d="100"/>
        </p:scale>
        <p:origin x="933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94874" y="2398591"/>
            <a:ext cx="10757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Vocabulary</a:t>
            </a:r>
            <a:r>
              <a:rPr lang="en-US" sz="3600" dirty="0"/>
              <a:t>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Pronunciation</a:t>
            </a:r>
            <a:r>
              <a:rPr lang="en-US" sz="3600" dirty="0"/>
              <a:t>: How to correctly pronounce words that contain the sounds: /</a:t>
            </a:r>
            <a:r>
              <a:rPr lang="en-US" sz="3600" dirty="0" err="1">
                <a:cs typeface="Calibri" panose="020F0502020204030204" pitchFamily="34" charset="0"/>
              </a:rPr>
              <a:t>ʊ</a:t>
            </a:r>
            <a:r>
              <a:rPr lang="en-US" sz="3600" dirty="0"/>
              <a:t>/ and /u:/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35722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Vocabulary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en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en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en-VN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en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en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en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3437</TotalTime>
  <Words>608</Words>
  <Application>Microsoft Office PowerPoint</Application>
  <PresentationFormat>Widescreen</PresentationFormat>
  <Paragraphs>116</Paragraphs>
  <Slides>12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211</cp:revision>
  <dcterms:created xsi:type="dcterms:W3CDTF">2020-12-09T02:04:09Z</dcterms:created>
  <dcterms:modified xsi:type="dcterms:W3CDTF">2023-08-30T09:09:17Z</dcterms:modified>
</cp:coreProperties>
</file>