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9" r:id="rId4"/>
    <p:sldId id="337" r:id="rId5"/>
    <p:sldId id="316" r:id="rId6"/>
    <p:sldId id="331" r:id="rId7"/>
    <p:sldId id="276" r:id="rId8"/>
    <p:sldId id="298" r:id="rId9"/>
    <p:sldId id="332" r:id="rId10"/>
    <p:sldId id="327" r:id="rId11"/>
    <p:sldId id="333" r:id="rId12"/>
    <p:sldId id="334" r:id="rId13"/>
    <p:sldId id="325" r:id="rId14"/>
    <p:sldId id="313" r:id="rId15"/>
    <p:sldId id="314" r:id="rId16"/>
    <p:sldId id="336" r:id="rId17"/>
    <p:sldId id="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40"/>
  </p:normalViewPr>
  <p:slideViewPr>
    <p:cSldViewPr snapToGrid="0" showGuides="1">
      <p:cViewPr varScale="1">
        <p:scale>
          <a:sx n="63" d="100"/>
          <a:sy n="63" d="100"/>
        </p:scale>
        <p:origin x="84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4128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6346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24506" y="2565695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588004" y="2546382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74416" y="5402551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2623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27981" y="4845883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938645" y="2772280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83711" y="4837091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hates going / </a:t>
            </a:r>
            <a:r>
              <a:rPr lang="en-US" sz="3200" dirty="0">
                <a:solidFill>
                  <a:srgbClr val="FF0000"/>
                </a:solidFill>
              </a:rPr>
              <a:t>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59" y="2149501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4128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443107" y="3281817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02067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0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027194" y="1554506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3" y="2291958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7793" y="2231972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61847" y="1554506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56321" y="4294853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5" y="1362170"/>
            <a:ext cx="2885078" cy="268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503476" y="2127738"/>
            <a:ext cx="8410100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22665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0219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995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564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22400" y="116215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186" y="10595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9232" y="349145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562956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9856" y="1944785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841658" y="285574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154531" y="432115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513443" y="5774599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3622</TotalTime>
  <Words>671</Words>
  <Application>Microsoft Office PowerPoint</Application>
  <PresentationFormat>Widescreen</PresentationFormat>
  <Paragraphs>129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ChronicaPro</vt:lpstr>
      <vt:lpstr>ChronicaProBookIt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213</cp:revision>
  <dcterms:created xsi:type="dcterms:W3CDTF">2020-12-09T02:04:09Z</dcterms:created>
  <dcterms:modified xsi:type="dcterms:W3CDTF">2023-09-07T08:19:03Z</dcterms:modified>
</cp:coreProperties>
</file>