
<file path=[Content_Types].xml><?xml version="1.0" encoding="utf-8"?>
<Types xmlns="http://schemas.openxmlformats.org/package/2006/content-types">
  <Override PartName="/ppt/slideLayouts/slideLayout307.xml" ContentType="application/vnd.openxmlformats-officedocument.presentationml.slideLayout+xml"/>
  <Override PartName="/ppt/slideLayouts/slideLayout638.xml" ContentType="application/vnd.openxmlformats-officedocument.presentationml.slideLayout+xml"/>
  <Override PartName="/ppt/slideLayouts/slideLayout824.xml" ContentType="application/vnd.openxmlformats-officedocument.presentationml.slideLayout+xml"/>
  <Override PartName="/ppt/slideLayouts/slideLayout969.xml" ContentType="application/vnd.openxmlformats-officedocument.presentationml.slideLayout+xml"/>
  <Override PartName="/ppt/slideLayouts/slideLayout1188.xml" ContentType="application/vnd.openxmlformats-officedocument.presentationml.slideLayout+xml"/>
  <Override PartName="/ppt/slideLayouts/slideLayout1204.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Layouts/slideLayout663.xml" ContentType="application/vnd.openxmlformats-officedocument.presentationml.slideLayout+xml"/>
  <Override PartName="/ppt/slideLayouts/slideLayout994.xml" ContentType="application/vnd.openxmlformats-officedocument.presentationml.slideLayout+xml"/>
  <Override PartName="/ppt/slideLayouts/slideLayout104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Override PartName="/ppt/slideLayouts/slideLayout739.xml" ContentType="application/vnd.openxmlformats-officedocument.presentationml.slideLayout+xml"/>
  <Override PartName="/ppt/slideLayouts/slideLayout1119.xml" ContentType="application/vnd.openxmlformats-officedocument.presentationml.slideLayout+xml"/>
  <Default Extension="xml" ContentType="application/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slideLayouts/slideLayout925.xml" ContentType="application/vnd.openxmlformats-officedocument.presentationml.slideLayout+xml"/>
  <Override PartName="/ppt/slideLayouts/slideLayout1144.xml" ContentType="application/vnd.openxmlformats-officedocument.presentationml.slideLayout+xml"/>
  <Override PartName="/ppt/slideLayouts/slideLayout1289.xml" ContentType="application/vnd.openxmlformats-officedocument.presentationml.slideLayout+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slideLayouts/slideLayout764.xml" ContentType="application/vnd.openxmlformats-officedocument.presentationml.slideLayout+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950.xml" ContentType="application/vnd.openxmlformats-officedocument.presentationml.slideLayout+xml"/>
  <Override PartName="/ppt/slideLayouts/slideLayout105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slideLayouts/slideLayout679.xml" ContentType="application/vnd.openxmlformats-officedocument.presentationml.slideLayout+xml"/>
  <Override PartName="/ppt/slideLayouts/slideLayout1100.xml" ContentType="application/vnd.openxmlformats-officedocument.presentationml.slideLayout+xml"/>
  <Override PartName="/ppt/slideLayouts/slideLayout1245.xml" ContentType="application/vnd.openxmlformats-officedocument.presentationml.slideLayout+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Override PartName="/ppt/slideLayouts/slideLayout720.xml" ContentType="application/vnd.openxmlformats-officedocument.presentationml.slideLayout+xml"/>
  <Override PartName="/ppt/slideLayouts/slideLayout865.xml" ContentType="application/vnd.openxmlformats-officedocument.presentationml.slideLayout+xml"/>
  <Override PartName="/ppt/slideLayouts/slideLayout1084.xml" ContentType="application/vnd.openxmlformats-officedocument.presentationml.slideLayout+xml"/>
  <Override PartName="/ppt/slideLayouts/slideLayout1270.xml" ContentType="application/vnd.openxmlformats-officedocument.presentationml.slideLayout+xml"/>
  <Override PartName="/ppt/slideLayouts/slideLayout118.xml" ContentType="application/vnd.openxmlformats-officedocument.presentationml.slideLayout+xml"/>
  <Default Extension="png" ContentType="image/png"/>
  <Override PartName="/ppt/slideLayouts/slideLayout890.xml" ContentType="application/vnd.openxmlformats-officedocument.presentationml.slideLayout+xml"/>
  <Override PartName="/ppt/slideLayouts/slideLayout1015.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Layouts/slideLayout635.xml" ContentType="application/vnd.openxmlformats-officedocument.presentationml.slideLayout+xml"/>
  <Override PartName="/ppt/slideLayouts/slideLayout966.xml" ContentType="application/vnd.openxmlformats-officedocument.presentationml.slideLayout+xml"/>
  <Override PartName="/ppt/slideLayouts/slideLayout1201.xml" ContentType="application/vnd.openxmlformats-officedocument.presentationml.slideLayout+xml"/>
  <Override PartName="/ppt/tags/tag5.xml" ContentType="application/vnd.openxmlformats-officedocument.presentationml.tags+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Layouts/slideLayout821.xml" ContentType="application/vnd.openxmlformats-officedocument.presentationml.slideLayout+xml"/>
  <Override PartName="/ppt/slideLayouts/slideLayout1040.xml" ContentType="application/vnd.openxmlformats-officedocument.presentationml.slideLayout+xml"/>
  <Override PartName="/ppt/slideLayouts/slideLayout1185.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660.xml" ContentType="application/vnd.openxmlformats-officedocument.presentationml.slideLayout+xml"/>
  <Override PartName="/ppt/slideLayouts/slideLayout991.xml" ContentType="application/vnd.openxmlformats-officedocument.presentationml.slideLayout+xml"/>
  <Override PartName="/ppt/slideLayouts/slideLayout1116.xml" ContentType="application/vnd.openxmlformats-officedocument.presentationml.slideLayout+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slideLayouts/slideLayout736.xml" ContentType="application/vnd.openxmlformats-officedocument.presentationml.slideLayout+xml"/>
  <Override PartName="/ppt/slideLayouts/slideLayout922.xml" ContentType="application/vnd.openxmlformats-officedocument.presentationml.slideLayout+xml"/>
  <Override PartName="/ppt/slideLayouts/slideLayout1286.xml" ContentType="application/vnd.openxmlformats-officedocument.presentationml.slideLayout+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761.xml" ContentType="application/vnd.openxmlformats-officedocument.presentationml.slideLayout+xml"/>
  <Override PartName="/ppt/slideLayouts/slideLayout1141.xml" ContentType="application/vnd.openxmlformats-officedocument.presentationml.slideLayout+xml"/>
  <Override PartName="/ppt/slideLayouts/slideLayout506.xml" ContentType="application/vnd.openxmlformats-officedocument.presentationml.slideLayout+xml"/>
  <Override PartName="/ppt/slideLayouts/slideLayout1217.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slideLayouts/slideLayout837.xml" ContentType="application/vnd.openxmlformats-officedocument.presentationml.slideLayout+xml"/>
  <Override PartName="/ppt/slideLayouts/slideLayout1056.xml" ContentType="application/vnd.openxmlformats-officedocument.presentationml.slideLayout+xml"/>
  <Override PartName="/ppt/slideLayouts/slideLayout1242.xml" ContentType="application/vnd.openxmlformats-officedocument.presentationml.slideLayout+xml"/>
  <Override PartName="/ppt/notesSlides/notesSlide4.xml" ContentType="application/vnd.openxmlformats-officedocument.presentationml.notes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676.xml" ContentType="application/vnd.openxmlformats-officedocument.presentationml.slideLayout+xml"/>
  <Override PartName="/ppt/slideLayouts/slideLayout862.xml" ContentType="application/vnd.openxmlformats-officedocument.presentationml.slideLayout+xml"/>
  <Override PartName="/ppt/slideLayouts/slideLayout1081.xml" ContentType="application/vnd.openxmlformats-officedocument.presentationml.slideLayout+xml"/>
  <Default Extension="svg" ContentType="image/svg+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slideLayouts/slideLayout938.xml" ContentType="application/vnd.openxmlformats-officedocument.presentationml.slideLayout+xml"/>
  <Override PartName="/ppt/slideLayouts/slideLayout1157.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777.xml" ContentType="application/vnd.openxmlformats-officedocument.presentationml.slideLayout+xml"/>
  <Override PartName="/ppt/slideLayouts/slideLayout1012.xml" ContentType="application/vnd.openxmlformats-officedocument.presentationml.slideLayout+xml"/>
  <Override PartName="/ppt/tags/tag2.xml" ContentType="application/vnd.openxmlformats-officedocument.presentationml.tags+xml"/>
  <Override PartName="/ppt/slideLayouts/slideLayout140.xml" ContentType="application/vnd.openxmlformats-officedocument.presentationml.slideLayout+xml"/>
  <Override PartName="/ppt/slideLayouts/slideLayout285.xml" ContentType="application/vnd.openxmlformats-officedocument.presentationml.slideLayout+xml"/>
  <Override PartName="/ppt/slideLayouts/slideLayout632.xml" ContentType="application/vnd.openxmlformats-officedocument.presentationml.slideLayout+xml"/>
  <Override PartName="/ppt/slideLayouts/slideLayout963.xml" ContentType="application/vnd.openxmlformats-officedocument.presentationml.slideLayout+xml"/>
  <Override PartName="/ppt/slideLayouts/slideLayout1182.xml" ContentType="application/vnd.openxmlformats-officedocument.presentationml.slideLayout+xml"/>
  <Override PartName="/ppt/slideLayouts/slideLayout471.xml" ContentType="application/vnd.openxmlformats-officedocument.presentationml.slideLayout+xml"/>
  <Override PartName="/ppt/slideLayouts/slideLayout708.xml" ContentType="application/vnd.openxmlformats-officedocument.presentationml.slideLayout+xml"/>
  <Override PartName="/ppt/slideLayouts/slideLayout1258.xml" ContentType="application/vnd.openxmlformats-officedocument.presentationml.slideLayout+xml"/>
  <Override PartName="/ppt/slideLayouts/slideLayout216.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733.xml" ContentType="application/vnd.openxmlformats-officedocument.presentationml.slideLayout+xml"/>
  <Override PartName="/ppt/slideLayouts/slideLayout878.xml" ContentType="application/vnd.openxmlformats-officedocument.presentationml.slideLayout+xml"/>
  <Override PartName="/ppt/slideLayouts/slideLayout1097.xml" ContentType="application/vnd.openxmlformats-officedocument.presentationml.slideLayout+xml"/>
  <Override PartName="/ppt/slideLayouts/slideLayout1113.xml" ContentType="application/vnd.openxmlformats-officedocument.presentationml.slideLayout+xml"/>
  <Override PartName="/ppt/slideLayouts/slideLayout241.xml" ContentType="application/vnd.openxmlformats-officedocument.presentationml.slideLayout+xml"/>
  <Override PartName="/ppt/slideLayouts/slideLayout386.xml" ContentType="application/vnd.openxmlformats-officedocument.presentationml.slideLayout+xml"/>
  <Override PartName="/ppt/slideLayouts/slideLayout572.xml" ContentType="application/vnd.openxmlformats-officedocument.presentationml.slideLayout+xml"/>
  <Override PartName="/ppt/slideLayouts/slideLayout809.xml" ContentType="application/vnd.openxmlformats-officedocument.presentationml.slideLayout+xml"/>
  <Override PartName="/ppt/slideLayouts/slideLayout1283.xml" ContentType="application/vnd.openxmlformats-officedocument.presentationml.slideLayout+xml"/>
  <Override PartName="/ppt/notesSlides/notesSlide10.xml" ContentType="application/vnd.openxmlformats-officedocument.presentationml.notesSlide+xml"/>
  <Override PartName="/ppt/slideLayouts/slideLayout78.xml" ContentType="application/vnd.openxmlformats-officedocument.presentationml.slideLayout+xml"/>
  <Override PartName="/ppt/slideLayouts/slideLayout317.xml" ContentType="application/vnd.openxmlformats-officedocument.presentationml.slideLayout+xml"/>
  <Override PartName="/ppt/slideLayouts/slideLayout648.xml" ContentType="application/vnd.openxmlformats-officedocument.presentationml.slideLayout+xml"/>
  <Override PartName="/ppt/slideLayouts/slideLayout1028.xml" ContentType="application/vnd.openxmlformats-officedocument.presentationml.slideLayout+xml"/>
  <Override PartName="/ppt/slideLayouts/slideLayout1214.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834.xml" ContentType="application/vnd.openxmlformats-officedocument.presentationml.slideLayout+xml"/>
  <Override PartName="/ppt/slideLayouts/slideLayout979.xml" ContentType="application/vnd.openxmlformats-officedocument.presentationml.slideLayout+xml"/>
  <Override PartName="/ppt/slideLayouts/slideLayout1053.xml" ContentType="application/vnd.openxmlformats-officedocument.presentationml.slideLayout+xml"/>
  <Override PartName="/ppt/slideLayouts/slideLayout1198.xml" ContentType="application/vnd.openxmlformats-officedocument.presentationml.slideLayout+xml"/>
  <Override PartName="/ppt/notesSlides/notesSlide1.xml" ContentType="application/vnd.openxmlformats-officedocument.presentationml.notesSlide+xml"/>
  <Default Extension="mp3" ContentType="audio/mpeg"/>
  <Override PartName="/ppt/slideLayouts/slideLayout342.xml" ContentType="application/vnd.openxmlformats-officedocument.presentationml.slideLayout+xml"/>
  <Override PartName="/ppt/slideLayouts/slideLayout673.xml" ContentType="application/vnd.openxmlformats-officedocument.presentationml.slideLayout+xml"/>
  <Override PartName="/ppt/slideLayouts/slideLayout1129.xml" ContentType="application/vnd.openxmlformats-officedocument.presentationml.slideLayout+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181.xml" ContentType="application/vnd.openxmlformats-officedocument.presentationml.slideLayout+xml"/>
  <Override PartName="/ppt/slideLayouts/slideLayout418.xml" ContentType="application/vnd.openxmlformats-officedocument.presentationml.slideLayout+xml"/>
  <Override PartName="/ppt/slideLayouts/slideLayout749.xml" ContentType="application/vnd.openxmlformats-officedocument.presentationml.slideLayout+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slideLayouts/slideLayout935.xml" ContentType="application/vnd.openxmlformats-officedocument.presentationml.slideLayout+xml"/>
  <Override PartName="/ppt/slideLayouts/slideLayout1154.xml" ContentType="application/vnd.openxmlformats-officedocument.presentationml.slideLayout+xml"/>
  <Override PartName="/ppt/slideLayouts/slideLayout443.xml" ContentType="application/vnd.openxmlformats-officedocument.presentationml.slideLayout+xml"/>
  <Override PartName="/ppt/slideLayouts/slideLayout774.xml" ContentType="application/vnd.openxmlformats-officedocument.presentationml.slideLayout+xml"/>
  <Override PartName="/ppt/slideLayouts/slideLayout960.xml" ContentType="application/vnd.openxmlformats-officedocument.presentationml.slideLayout+xml"/>
  <Override PartName="/ppt/slideLayouts/slideLayout282.xml" ContentType="application/vnd.openxmlformats-officedocument.presentationml.slideLayout+xml"/>
  <Override PartName="/ppt/slideLayouts/slideLayout519.xml" ContentType="application/vnd.openxmlformats-officedocument.presentationml.slideLayout+xml"/>
  <Override PartName="/ppt/slideLayouts/slideLayout705.xml" ContentType="application/vnd.openxmlformats-officedocument.presentationml.slideLayout+xml"/>
  <Override PartName="/ppt/slideLayouts/slideLayout1069.xml" ContentType="application/vnd.openxmlformats-officedocument.presentationml.slideLayout+xml"/>
  <Override PartName="/ppt/slideLayouts/slideLayout213.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689.xml" ContentType="application/vnd.openxmlformats-officedocument.presentationml.slideLayout+xml"/>
  <Override PartName="/ppt/slideLayouts/slideLayout875.xml" ContentType="application/vnd.openxmlformats-officedocument.presentationml.slideLayout+xml"/>
  <Override PartName="/ppt/slideLayouts/slideLayout1110.xml" ContentType="application/vnd.openxmlformats-officedocument.presentationml.slideLayout+xml"/>
  <Override PartName="/ppt/slideLayouts/slideLayout1255.xml" ContentType="application/vnd.openxmlformats-officedocument.presentationml.slideLayout+xml"/>
  <Override PartName="/ppt/slideLayouts/slideLayout197.xml" ContentType="application/vnd.openxmlformats-officedocument.presentationml.slideLayout+xml"/>
  <Override PartName="/ppt/slideLayouts/slideLayout383.xml" ContentType="application/vnd.openxmlformats-officedocument.presentationml.slideLayout+xml"/>
  <Override PartName="/ppt/slideLayouts/slideLayout730.xml" ContentType="application/vnd.openxmlformats-officedocument.presentationml.slideLayout+xml"/>
  <Override PartName="/ppt/slideLayouts/slideLayout1094.xml" ContentType="application/vnd.openxmlformats-officedocument.presentationml.slideLayout+xml"/>
  <Override PartName="/ppt/slideLayouts/slideLayout1280.xml" ContentType="application/vnd.openxmlformats-officedocument.presentationml.slideLayout+xml"/>
  <Override PartName="/ppt/slideLayouts/slideLayout128.xml" ContentType="application/vnd.openxmlformats-officedocument.presentationml.slideLayout+xml"/>
  <Override PartName="/ppt/slideLayouts/slideLayout459.xml" ContentType="application/vnd.openxmlformats-officedocument.presentationml.slideLayout+xml"/>
  <Override PartName="/ppt/slideLayouts/slideLayout806.xml" ContentType="application/vnd.openxmlformats-officedocument.presentationml.slideLayout+xml"/>
  <Override PartName="/ppt/slideLayouts/slideLayout1025.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500.xml" ContentType="application/vnd.openxmlformats-officedocument.presentationml.slideLayout+xml"/>
  <Override PartName="/ppt/slideLayouts/slideLayout645.xml" ContentType="application/vnd.openxmlformats-officedocument.presentationml.slideLayout+xml"/>
  <Override PartName="/ppt/slideLayouts/slideLayout831.xml" ContentType="application/vnd.openxmlformats-officedocument.presentationml.slideLayout+xml"/>
  <Override PartName="/ppt/slideLayouts/slideLayout976.xml" ContentType="application/vnd.openxmlformats-officedocument.presentationml.slideLayout+xml"/>
  <Override PartName="/ppt/slideLayouts/slideLayout1195.xml" ContentType="application/vnd.openxmlformats-officedocument.presentationml.slideLayout+xml"/>
  <Override PartName="/ppt/slideLayouts/slideLayout1211.xml" ContentType="application/vnd.openxmlformats-officedocument.presentationml.slideLayout+xml"/>
  <Override PartName="/ppt/slideLayouts/slideLayout153.xml" ContentType="application/vnd.openxmlformats-officedocument.presentationml.slideLayout+xml"/>
  <Override PartName="/ppt/slideLayouts/slideLayout484.xml" ContentType="application/vnd.openxmlformats-officedocument.presentationml.slideLayout+xml"/>
  <Override PartName="/ppt/slideLayouts/slideLayout670.xml" ContentType="application/vnd.openxmlformats-officedocument.presentationml.slideLayout+xml"/>
  <Override PartName="/ppt/slideLayouts/slideLayout1050.xml" ContentType="application/vnd.openxmlformats-officedocument.presentationml.slideLayout+xml"/>
  <Override PartName="/ppt/slides/slide32.xml" ContentType="application/vnd.openxmlformats-officedocument.presentationml.slide+xml"/>
  <Override PartName="/ppt/slideLayouts/slideLayout229.xml" ContentType="application/vnd.openxmlformats-officedocument.presentationml.slideLayout+xml"/>
  <Override PartName="/ppt/slideLayouts/slideLayout415.xml" ContentType="application/vnd.openxmlformats-officedocument.presentationml.slideLayout+xml"/>
  <Override PartName="/ppt/slideLayouts/slideLayout907.xml" ContentType="application/vnd.openxmlformats-officedocument.presentationml.slideLayout+xml"/>
  <Override PartName="/ppt/slideLayouts/slideLayout1126.xml" ContentType="application/vnd.openxmlformats-officedocument.presentationml.slideLayout+xml"/>
  <Override PartName="/ppt/slideLayouts/slideLayout31.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slideLayouts/slideLayout601.xml" ContentType="application/vnd.openxmlformats-officedocument.presentationml.slideLayout+xml"/>
  <Override PartName="/ppt/slideLayouts/slideLayout746.xml" ContentType="application/vnd.openxmlformats-officedocument.presentationml.slideLayout+xml"/>
  <Override PartName="/ppt/slideLayouts/slideLayout932.xml" ContentType="application/vnd.openxmlformats-officedocument.presentationml.slideLayout+xml"/>
  <Override PartName="/ppt/slideLayouts/slideLayout1151.xml" ContentType="application/vnd.openxmlformats-officedocument.presentationml.slideLayout+xml"/>
  <Override PartName="/ppt/slideLayouts/slideLayout440.xml" ContentType="application/vnd.openxmlformats-officedocument.presentationml.slideLayout+xml"/>
  <Override PartName="/ppt/slideLayouts/slideLayout585.xml" ContentType="application/vnd.openxmlformats-officedocument.presentationml.slideLayout+xml"/>
  <Override PartName="/ppt/slideLayouts/slideLayout771.xml" ContentType="application/vnd.openxmlformats-officedocument.presentationml.slideLayout+xml"/>
  <Override PartName="/ppt/slideLayouts/slideLayout516.xml" ContentType="application/vnd.openxmlformats-officedocument.presentationml.slideLayout+xml"/>
  <Override PartName="/ppt/slideLayouts/slideLayout847.xml" ContentType="application/vnd.openxmlformats-officedocument.presentationml.slideLayout+xml"/>
  <Override PartName="/ppt/slideLayouts/slideLayout1227.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55.xml" ContentType="application/vnd.openxmlformats-officedocument.presentationml.slideLayout+xml"/>
  <Override PartName="/ppt/slideLayouts/slideLayout686.xml" ContentType="application/vnd.openxmlformats-officedocument.presentationml.slideLayout+xml"/>
  <Override PartName="/ppt/slideLayouts/slideLayout702.xml" ContentType="application/vnd.openxmlformats-officedocument.presentationml.slideLayout+xml"/>
  <Override PartName="/ppt/slideLayouts/slideLayout1066.xml" ContentType="application/vnd.openxmlformats-officedocument.presentationml.slideLayout+xml"/>
  <Override PartName="/ppt/slideLayouts/slideLayout1252.xml" ContentType="application/vnd.openxmlformats-officedocument.presentationml.slideLayout+xml"/>
  <Override PartName="/ppt/theme/theme6.xml" ContentType="application/vnd.openxmlformats-officedocument.theme+xml"/>
  <Override PartName="/ppt/slideLayouts/slideLayout194.xml" ContentType="application/vnd.openxmlformats-officedocument.presentationml.slideLayout+xml"/>
  <Override PartName="/ppt/slideLayouts/slideLayout541.xml" ContentType="application/vnd.openxmlformats-officedocument.presentationml.slideLayout+xml"/>
  <Override PartName="/ppt/slideLayouts/slideLayout872.xml" ContentType="application/vnd.openxmlformats-officedocument.presentationml.slideLayout+xml"/>
  <Override PartName="/ppt/slideLayouts/slideLayout1091.xml" ContentType="application/vnd.openxmlformats-officedocument.presentationml.slideLayout+xml"/>
  <Override PartName="/ppt/slideLayouts/slideLayout47.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slideLayouts/slideLayout803.xml" ContentType="application/vnd.openxmlformats-officedocument.presentationml.slideLayout+xml"/>
  <Override PartName="/ppt/slideLayouts/slideLayout948.xml" ContentType="application/vnd.openxmlformats-officedocument.presentationml.slideLayout+xml"/>
  <Override PartName="/ppt/slideLayouts/slideLayout1167.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311.xml" ContentType="application/vnd.openxmlformats-officedocument.presentationml.slideLayout+xml"/>
  <Override PartName="/ppt/slideLayouts/slideLayout456.xml" ContentType="application/vnd.openxmlformats-officedocument.presentationml.slideLayout+xml"/>
  <Override PartName="/ppt/slideLayouts/slideLayout642.xml" ContentType="application/vnd.openxmlformats-officedocument.presentationml.slideLayout+xml"/>
  <Override PartName="/ppt/slideLayouts/slideLayout787.xml" ContentType="application/vnd.openxmlformats-officedocument.presentationml.slideLayout+xml"/>
  <Override PartName="/ppt/slideLayouts/slideLayout1022.xml" ContentType="application/vnd.openxmlformats-officedocument.presentationml.slideLayout+xml"/>
  <Override PartName="/ppt/slideLayouts/slideLayout150.xml" ContentType="application/vnd.openxmlformats-officedocument.presentationml.slideLayout+xml"/>
  <Override PartName="/ppt/slideLayouts/slideLayout295.xml" ContentType="application/vnd.openxmlformats-officedocument.presentationml.slideLayout+xml"/>
  <Override PartName="/ppt/slideLayouts/slideLayout481.xml" ContentType="application/vnd.openxmlformats-officedocument.presentationml.slideLayout+xml"/>
  <Override PartName="/ppt/slideLayouts/slideLayout973.xml" ContentType="application/vnd.openxmlformats-officedocument.presentationml.slideLayout+xml"/>
  <Override PartName="/ppt/slideLayouts/slideLayout1192.xml" ContentType="application/vnd.openxmlformats-officedocument.presentationml.slideLayout+xml"/>
  <Override PartName="/ppt/slideLayouts/slideLayout226.xml" ContentType="application/vnd.openxmlformats-officedocument.presentationml.slideLayout+xml"/>
  <Override PartName="/ppt/slideLayouts/slideLayout557.xml" ContentType="application/vnd.openxmlformats-officedocument.presentationml.slideLayout+xml"/>
  <Override PartName="/ppt/slideLayouts/slideLayout718.xml" ContentType="application/vnd.openxmlformats-officedocument.presentationml.slideLayout+xml"/>
  <Override PartName="/ppt/slideLayouts/slideLayout904.xml" ContentType="application/vnd.openxmlformats-officedocument.presentationml.slideLayout+xml"/>
  <Override PartName="/ppt/slideLayouts/slideLayout1123.xml" ContentType="application/vnd.openxmlformats-officedocument.presentationml.slideLayout+xml"/>
  <Override PartName="/ppt/slideLayouts/slideLayout1268.xml" ContentType="application/vnd.openxmlformats-officedocument.presentationml.slideLayout+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slideLayouts/slideLayout743.xml" ContentType="application/vnd.openxmlformats-officedocument.presentationml.slideLayout+xml"/>
  <Override PartName="/ppt/slideLayouts/slideLayout888.xml" ContentType="application/vnd.openxmlformats-officedocument.presentationml.slideLayout+xml"/>
  <Override PartName="/ppt/slideLayouts/slideLayout1293.xml" ContentType="application/vnd.openxmlformats-officedocument.presentationml.slideLayout+xml"/>
  <Override PartName="/ppt/slideLayouts/slideLayout251.xml" ContentType="application/vnd.openxmlformats-officedocument.presentationml.slideLayout+xml"/>
  <Override PartName="/ppt/slideLayouts/slideLayout582.xml" ContentType="application/vnd.openxmlformats-officedocument.presentationml.slideLayout+xml"/>
  <Override PartName="/ppt/slideLayouts/slideLayout819.xml" ContentType="application/vnd.openxmlformats-officedocument.presentationml.slideLayout+xml"/>
  <Override PartName="/ppt/slideLayouts/slideLayout1038.xml" ContentType="application/vnd.openxmlformats-officedocument.presentationml.slideLayout+xml"/>
  <Override PartName="/ppt/slideLayouts/slideLayout88.xml" ContentType="application/vnd.openxmlformats-officedocument.presentationml.slideLayout+xml"/>
  <Override PartName="/ppt/slideLayouts/slideLayout327.xml" ContentType="application/vnd.openxmlformats-officedocument.presentationml.slideLayout+xml"/>
  <Override PartName="/ppt/slideLayouts/slideLayout658.xml" ContentType="application/vnd.openxmlformats-officedocument.presentationml.slideLayout+xml"/>
  <Override PartName="/ppt/slideLayouts/slideLayout989.xml" ContentType="application/vnd.openxmlformats-officedocument.presentationml.slideLayout+xml"/>
  <Override PartName="/ppt/slideLayouts/slideLayout1224.xml" ContentType="application/vnd.openxmlformats-officedocument.presentationml.slideLayout+xml"/>
  <Override PartName="/ppt/slideLayouts/slideLayout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844.xml" ContentType="application/vnd.openxmlformats-officedocument.presentationml.slideLayout+xml"/>
  <Override PartName="/ppt/slideLayouts/slideLayout1063.xml" ContentType="application/vnd.openxmlformats-officedocument.presentationml.slideLayout+xml"/>
  <Override PartName="/ppt/slideLayouts/slideLayout352.xml" ContentType="application/vnd.openxmlformats-officedocument.presentationml.slideLayout+xml"/>
  <Override PartName="/ppt/slideLayouts/slideLayout683.xml" ContentType="application/vnd.openxmlformats-officedocument.presentationml.slideLayout+xml"/>
  <Override PartName="/ppt/slideLayouts/slideLayout1139.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191.xml" ContentType="application/vnd.openxmlformats-officedocument.presentationml.slideLayout+xml"/>
  <Override PartName="/ppt/slideLayouts/slideLayout428.xml" ContentType="application/vnd.openxmlformats-officedocument.presentationml.slideLayout+xml"/>
  <Override PartName="/ppt/slideLayouts/slideLayout614.xml" ContentType="application/vnd.openxmlformats-officedocument.presentationml.slideLayout+xml"/>
  <Override PartName="/ppt/slideLayouts/slideLayout759.xml" ContentType="application/vnd.openxmlformats-officedocument.presentationml.slideLayout+xml"/>
  <Override PartName="/ppt/slideLayouts/slideLayout945.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784.xml" ContentType="application/vnd.openxmlformats-officedocument.presentationml.slideLayout+xml"/>
  <Override PartName="/ppt/slideLayouts/slideLayout800.xml" ContentType="application/vnd.openxmlformats-officedocument.presentationml.slideLayout+xml"/>
  <Override PartName="/ppt/slideLayouts/slideLayout1164.xml" ContentType="application/vnd.openxmlformats-officedocument.presentationml.slideLayout+xml"/>
  <Override PartName="/ppt/slideLayouts/slideLayout292.xml" ContentType="application/vnd.openxmlformats-officedocument.presentationml.slideLayout+xml"/>
  <Override PartName="/ppt/slideLayouts/slideLayout529.xml" ContentType="application/vnd.openxmlformats-officedocument.presentationml.slideLayout+xml"/>
  <Override PartName="/ppt/slideLayouts/slideLayout970.xml" ContentType="application/vnd.openxmlformats-officedocument.presentationml.slideLayout+xml"/>
  <Override PartName="/ppt/slideLayouts/slideLayout368.xml" ContentType="application/vnd.openxmlformats-officedocument.presentationml.slideLayout+xml"/>
  <Override PartName="/ppt/slideLayouts/slideLayout715.xml" ContentType="application/vnd.openxmlformats-officedocument.presentationml.slideLayout+xml"/>
  <Override PartName="/ppt/slideLayouts/slideLayout901.xml" ContentType="application/vnd.openxmlformats-officedocument.presentationml.slideLayout+xml"/>
  <Override PartName="/ppt/slideLayouts/slideLayout1079.xml" ContentType="application/vnd.openxmlformats-officedocument.presentationml.slideLayout+xml"/>
  <Override PartName="/ppt/slideLayouts/slideLayout1265.xml" ContentType="application/vnd.openxmlformats-officedocument.presentationml.slideLayout+xml"/>
  <Override PartName="/ppt/slideLayouts/slideLayout223.xml" ContentType="application/vnd.openxmlformats-officedocument.presentationml.slideLayout+xml"/>
  <Override PartName="/ppt/slideLayouts/slideLayout554.xml" ContentType="application/vnd.openxmlformats-officedocument.presentationml.slideLayout+xml"/>
  <Override PartName="/ppt/slideLayouts/slideLayout699.xml" ContentType="application/vnd.openxmlformats-officedocument.presentationml.slideLayout+xml"/>
  <Override PartName="/ppt/slideLayouts/slideLayout740.xml" ContentType="application/vnd.openxmlformats-officedocument.presentationml.slideLayout+xml"/>
  <Override PartName="/ppt/slideLayouts/slideLayout885.xml" ContentType="application/vnd.openxmlformats-officedocument.presentationml.slideLayout+xml"/>
  <Override PartName="/ppt/slideLayouts/slideLayout1120.xml" ContentType="application/vnd.openxmlformats-officedocument.presentationml.slideLayout+xml"/>
  <Override PartName="/ppt/slideLayouts/slideLayout393.xml" ContentType="application/vnd.openxmlformats-officedocument.presentationml.slideLayout+xml"/>
  <Override PartName="/ppt/slideLayouts/slideLayout1290.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324.xml" ContentType="application/vnd.openxmlformats-officedocument.presentationml.slideLayout+xml"/>
  <Override PartName="/ppt/slideLayouts/slideLayout469.xml" ContentType="application/vnd.openxmlformats-officedocument.presentationml.slideLayout+xml"/>
  <Override PartName="/ppt/slideLayouts/slideLayout816.xml" ContentType="application/vnd.openxmlformats-officedocument.presentationml.slideLayout+xml"/>
  <Override PartName="/ppt/slideLayouts/slideLayout1035.xml" ContentType="application/vnd.openxmlformats-officedocument.presentationml.slideLayout+xml"/>
  <Override PartName="/ppt/slideLayouts/slideLayout1221.xml" ContentType="application/vnd.openxmlformats-officedocument.presentationml.slideLayout+xml"/>
  <Override PartName="/ppt/slides/slide17.xml" ContentType="application/vnd.openxmlformats-officedocument.presentationml.slide+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55.xml" ContentType="application/vnd.openxmlformats-officedocument.presentationml.slideLayout+xml"/>
  <Override PartName="/ppt/slideLayouts/slideLayout841.xml" ContentType="application/vnd.openxmlformats-officedocument.presentationml.slideLayout+xml"/>
  <Override PartName="/ppt/slideLayouts/slideLayout986.xml" ContentType="application/vnd.openxmlformats-officedocument.presentationml.slideLayout+xml"/>
  <Override PartName="/ppt/slideLayouts/slideLayout1060.xml" ContentType="application/vnd.openxmlformats-officedocument.presentationml.slideLayout+xml"/>
  <Override PartName="/ppt/slideLayouts/slideLayout16.xml" ContentType="application/vnd.openxmlformats-officedocument.presentationml.slideLayout+xml"/>
  <Override PartName="/ppt/slideLayouts/slideLayout494.xml" ContentType="application/vnd.openxmlformats-officedocument.presentationml.slideLayout+xml"/>
  <Override PartName="/ppt/slideLayouts/slideLayout680.xml" ContentType="application/vnd.openxmlformats-officedocument.presentationml.slideLayout+xml"/>
  <Override PartName="/ppt/slideLayouts/slideLayout917.xml" ContentType="application/vnd.openxmlformats-officedocument.presentationml.slideLayout+xml"/>
  <Override PartName="/ppt/slideLayouts/slideLayout41.xml" ContentType="application/vnd.openxmlformats-officedocument.presentationml.slideLayout+xml"/>
  <Override PartName="/ppt/slideLayouts/slideLayout239.xml" ContentType="application/vnd.openxmlformats-officedocument.presentationml.slideLayout+xml"/>
  <Override PartName="/ppt/slideLayouts/slideLayout425.xml" ContentType="application/vnd.openxmlformats-officedocument.presentationml.slideLayout+xml"/>
  <Override PartName="/ppt/slideLayouts/slideLayout756.xml" ContentType="application/vnd.openxmlformats-officedocument.presentationml.slideLayout+xml"/>
  <Override PartName="/ppt/slideLayouts/slideLayout1136.xml" ContentType="application/vnd.openxmlformats-officedocument.presentationml.slideLayout+xml"/>
  <Override PartName="/ppt/slideLayouts/slideLayout264.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slideLayouts/slideLayout942.xml" ContentType="application/vnd.openxmlformats-officedocument.presentationml.slideLayout+xml"/>
  <Override PartName="/ppt/slideLayouts/slideLayout1161.xml" ContentType="application/vnd.openxmlformats-officedocument.presentationml.slideLayout+xml"/>
  <Override PartName="/ppt/slideLayouts/slideLayout450.xml" ContentType="application/vnd.openxmlformats-officedocument.presentationml.slideLayout+xml"/>
  <Override PartName="/ppt/slideLayouts/slideLayout781.xml" ContentType="application/vnd.openxmlformats-officedocument.presentationml.slideLayout+xml"/>
  <Override PartName="/ppt/slideLayouts/slideLayout1237.xml" ContentType="application/vnd.openxmlformats-officedocument.presentationml.slideLayout+xml"/>
  <Override PartName="/ppt/slideLayouts/slideLayout179.xml" ContentType="application/vnd.openxmlformats-officedocument.presentationml.slideLayout+xml"/>
  <Override PartName="/ppt/slideLayouts/slideLayout526.xml" ContentType="application/vnd.openxmlformats-officedocument.presentationml.slideLayout+xml"/>
  <Override PartName="/ppt/slideLayouts/slideLayout712.xml" ContentType="application/vnd.openxmlformats-officedocument.presentationml.slideLayout+xml"/>
  <Override PartName="/ppt/slideLayouts/slideLayout857.xml" ContentType="application/vnd.openxmlformats-officedocument.presentationml.slideLayout+xml"/>
  <Override PartName="/ppt/slideLayouts/slideLayout1076.xml" ContentType="application/vnd.openxmlformats-officedocument.presentationml.slideLayout+xml"/>
  <Override PartName="/ppt/slides/slide8.xml" ContentType="application/vnd.openxmlformats-officedocument.presentationml.slide+xml"/>
  <Override PartName="/ppt/slideLayouts/slideLayout220.xml" ContentType="application/vnd.openxmlformats-officedocument.presentationml.slideLayout+xml"/>
  <Override PartName="/ppt/slideLayouts/slideLayout365.xml" ContentType="application/vnd.openxmlformats-officedocument.presentationml.slideLayout+xml"/>
  <Override PartName="/ppt/slideLayouts/slideLayout551.xml" ContentType="application/vnd.openxmlformats-officedocument.presentationml.slideLayout+xml"/>
  <Override PartName="/ppt/slideLayouts/slideLayout696.xml" ContentType="application/vnd.openxmlformats-officedocument.presentationml.slideLayout+xml"/>
  <Override PartName="/ppt/slideLayouts/slideLayout1262.xml" ContentType="application/vnd.openxmlformats-officedocument.presentationml.slideLayout+xml"/>
  <Override PartName="/ppt/slideMasters/slideMaster3.xml" ContentType="application/vnd.openxmlformats-officedocument.presentationml.slideMaster+xml"/>
  <Override PartName="/ppt/slideLayouts/slideLayout57.xml" ContentType="application/vnd.openxmlformats-officedocument.presentationml.slideLayout+xml"/>
  <Override PartName="/ppt/slideLayouts/slideLayout390.xml" ContentType="application/vnd.openxmlformats-officedocument.presentationml.slideLayout+xml"/>
  <Override PartName="/ppt/slideLayouts/slideLayout882.xml" ContentType="application/vnd.openxmlformats-officedocument.presentationml.slideLayout+xml"/>
  <Override PartName="/ppt/slideLayouts/slideLayout1007.xml" ContentType="application/vnd.openxmlformats-officedocument.presentationml.slideLayout+xml"/>
  <Override PartName="/ppt/slideLayouts/slideLayout135.xml" ContentType="application/vnd.openxmlformats-officedocument.presentationml.slideLayout+xml"/>
  <Override PartName="/ppt/slideLayouts/slideLayout627.xml" ContentType="application/vnd.openxmlformats-officedocument.presentationml.slideLayout+xml"/>
  <Override PartName="/ppt/slideLayouts/slideLayout813.xml" ContentType="application/vnd.openxmlformats-officedocument.presentationml.slideLayout+xml"/>
  <Override PartName="/ppt/slideLayouts/slideLayout958.xml" ContentType="application/vnd.openxmlformats-officedocument.presentationml.slideLayout+xml"/>
  <Override PartName="/ppt/slideLayouts/slideLayout1032.xml" ContentType="application/vnd.openxmlformats-officedocument.presentationml.slideLayout+xml"/>
  <Override PartName="/ppt/slideLayouts/slideLayout1177.xml" ContentType="application/vnd.openxmlformats-officedocument.presentationml.slideLayout+xml"/>
  <Override PartName="/ppt/slideLayouts/slideLayout82.xml" ContentType="application/vnd.openxmlformats-officedocument.presentationml.slideLayout+xml"/>
  <Override PartName="/ppt/slideLayouts/slideLayout321.xml" ContentType="application/vnd.openxmlformats-officedocument.presentationml.slideLayout+xml"/>
  <Override PartName="/ppt/slideLayouts/slideLayout466.xml" ContentType="application/vnd.openxmlformats-officedocument.presentationml.slideLayout+xml"/>
  <Override PartName="/ppt/slideLayouts/slideLayout652.xml" ContentType="application/vnd.openxmlformats-officedocument.presentationml.slideLayout+xml"/>
  <Override PartName="/ppt/slideLayouts/slideLayout797.xml" ContentType="application/vnd.openxmlformats-officedocument.presentationml.slideLayout+xml"/>
  <Override PartName="/ppt/slideLayouts/slideLayout983.xml" ContentType="application/vnd.openxmlformats-officedocument.presentationml.slideLayout+xml"/>
  <Override PartName="/ppt/slideLayouts/slideLayout1108.xml" ContentType="application/vnd.openxmlformats-officedocument.presentationml.slideLayout+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160.xml" ContentType="application/vnd.openxmlformats-officedocument.presentationml.slideLayout+xml"/>
  <Override PartName="/ppt/slideLayouts/slideLayout491.xml" ContentType="application/vnd.openxmlformats-officedocument.presentationml.slideLayout+xml"/>
  <Override PartName="/ppt/slideLayouts/slideLayout728.xml" ContentType="application/vnd.openxmlformats-officedocument.presentationml.slideLayout+xml"/>
  <Override PartName="/ppt/slideLayouts/slideLayout236.xml" ContentType="application/vnd.openxmlformats-officedocument.presentationml.slideLayout+xml"/>
  <Override PartName="/ppt/slideLayouts/slideLayout567.xml" ContentType="application/vnd.openxmlformats-officedocument.presentationml.slideLayout+xml"/>
  <Override PartName="/ppt/slideLayouts/slideLayout898.xml" ContentType="application/vnd.openxmlformats-officedocument.presentationml.slideLayout+xml"/>
  <Override PartName="/ppt/slideLayouts/slideLayout914.xml" ContentType="application/vnd.openxmlformats-officedocument.presentationml.slideLayout+xml"/>
  <Override PartName="/ppt/slideLayouts/slideLayout1133.xml" ContentType="application/vnd.openxmlformats-officedocument.presentationml.slideLayout+xml"/>
  <Override PartName="/ppt/slideLayouts/slideLayout1278.xml" ContentType="application/vnd.openxmlformats-officedocument.presentationml.slideLayout+xml"/>
  <Override PartName="/ppt/slideLayouts/slideLayout422.xml" ContentType="application/vnd.openxmlformats-officedocument.presentationml.slideLayout+xml"/>
  <Override PartName="/ppt/slideLayouts/slideLayout753.xml" ContentType="application/vnd.openxmlformats-officedocument.presentationml.slideLayout+xml"/>
  <Override PartName="/ppt/slideLayouts/slideLayout1209.xml" ContentType="application/vnd.openxmlformats-officedocument.presentationml.slideLayout+xml"/>
  <Override PartName="/ppt/slideLayouts/slideLayout261.xml" ContentType="application/vnd.openxmlformats-officedocument.presentationml.slideLayout+xml"/>
  <Override PartName="/ppt/slideLayouts/slideLayout592.xml" ContentType="application/vnd.openxmlformats-officedocument.presentationml.slideLayout+xml"/>
  <Override PartName="/ppt/slideLayouts/slideLayout829.xml" ContentType="application/vnd.openxmlformats-officedocument.presentationml.slideLayout+xml"/>
  <Override PartName="/ppt/slideLayouts/slideLayout1048.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523.xml" ContentType="application/vnd.openxmlformats-officedocument.presentationml.slideLayout+xml"/>
  <Override PartName="/ppt/slideLayouts/slideLayout668.xml" ContentType="application/vnd.openxmlformats-officedocument.presentationml.slideLayout+xml"/>
  <Override PartName="/ppt/slideLayouts/slideLayout854.xml" ContentType="application/vnd.openxmlformats-officedocument.presentationml.slideLayout+xml"/>
  <Override PartName="/ppt/slideLayouts/slideLayout999.xml" ContentType="application/vnd.openxmlformats-officedocument.presentationml.slideLayout+xml"/>
  <Override PartName="/ppt/slideLayouts/slideLayout1234.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176.xml" ContentType="application/vnd.openxmlformats-officedocument.presentationml.slideLayout+xml"/>
  <Override PartName="/ppt/slideLayouts/slideLayout362.xml" ContentType="application/vnd.openxmlformats-officedocument.presentationml.slideLayout+xml"/>
  <Override PartName="/ppt/slideLayouts/slideLayout693.xml" ContentType="application/vnd.openxmlformats-officedocument.presentationml.slideLayout+xml"/>
  <Override PartName="/ppt/slideLayouts/slideLayout1073.xml" ContentType="application/vnd.openxmlformats-officedocument.presentationml.slideLayout+xml"/>
  <Override PartName="/ppt/slideLayouts/slideLayout107.xml" ContentType="application/vnd.openxmlformats-officedocument.presentationml.slideLayout+xml"/>
  <Override PartName="/ppt/slideLayouts/slideLayout438.xml" ContentType="application/vnd.openxmlformats-officedocument.presentationml.slideLayout+xml"/>
  <Override PartName="/ppt/slideLayouts/slideLayout1004.xml" ContentType="application/vnd.openxmlformats-officedocument.presentationml.slideLayout+xml"/>
  <Override PartName="/ppt/slideLayouts/slideLayout1149.xml" ContentType="application/vnd.openxmlformats-officedocument.presentationml.slideLayout+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624.xml" ContentType="application/vnd.openxmlformats-officedocument.presentationml.slideLayout+xml"/>
  <Override PartName="/ppt/slideLayouts/slideLayout769.xml" ContentType="application/vnd.openxmlformats-officedocument.presentationml.slideLayout+xml"/>
  <Override PartName="/ppt/slideLayouts/slideLayout955.xml" ContentType="application/vnd.openxmlformats-officedocument.presentationml.slideLayout+xml"/>
  <Override PartName="/ppt/slideLayouts/slideLayout1174.xml" ContentType="application/vnd.openxmlformats-officedocument.presentationml.slideLayout+xml"/>
  <Override PartName="/ppt/presentation.xml" ContentType="application/vnd.openxmlformats-officedocument.presentationml.presentation.main+xml"/>
  <Override PartName="/ppt/slideLayouts/slideLayout132.xml" ContentType="application/vnd.openxmlformats-officedocument.presentationml.slideLayout+xml"/>
  <Override PartName="/ppt/slideLayouts/slideLayout463.xml" ContentType="application/vnd.openxmlformats-officedocument.presentationml.slideLayout+xml"/>
  <Override PartName="/ppt/slideLayouts/slideLayout794.xml" ContentType="application/vnd.openxmlformats-officedocument.presentationml.slideLayout+xml"/>
  <Override PartName="/ppt/slideLayouts/slideLayout81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08.xml" ContentType="application/vnd.openxmlformats-officedocument.presentationml.slideLayout+xml"/>
  <Override PartName="/ppt/slideLayouts/slideLayout539.xml" ContentType="application/vnd.openxmlformats-officedocument.presentationml.slideLayout+xml"/>
  <Override PartName="/ppt/slideLayouts/slideLayout980.xml" ContentType="application/vnd.openxmlformats-officedocument.presentationml.slideLayout+xml"/>
  <Override PartName="/ppt/slideLayouts/slideLayout1089.xml" ContentType="application/vnd.openxmlformats-officedocument.presentationml.slideLayout+xml"/>
  <Override PartName="/ppt/slideLayouts/slideLayout1105.xml" ContentType="application/vnd.openxmlformats-officedocument.presentationml.slideLayout+xml"/>
  <Override PartName="/ppt/slideLayouts/slideLayout10.xml" ContentType="application/vnd.openxmlformats-officedocument.presentationml.slideLayout+xml"/>
  <Override PartName="/ppt/slideLayouts/slideLayout233.xml" ContentType="application/vnd.openxmlformats-officedocument.presentationml.slideLayout+xml"/>
  <Override PartName="/ppt/slideLayouts/slideLayout378.xml" ContentType="application/vnd.openxmlformats-officedocument.presentationml.slideLayout+xml"/>
  <Override PartName="/ppt/slideLayouts/slideLayout725.xml" ContentType="application/vnd.openxmlformats-officedocument.presentationml.slideLayout+xml"/>
  <Override PartName="/ppt/slideLayouts/slideLayout911.xml" ContentType="application/vnd.openxmlformats-officedocument.presentationml.slideLayout+xml"/>
  <Override PartName="/ppt/slideLayouts/slideLayout1130.xml" ContentType="application/vnd.openxmlformats-officedocument.presentationml.slideLayout+xml"/>
  <Override PartName="/ppt/slideLayouts/slideLayout1275.xml" ContentType="application/vnd.openxmlformats-officedocument.presentationml.slideLayout+xml"/>
  <Override PartName="/ppt/slideLayouts/slideLayout564.xml" ContentType="application/vnd.openxmlformats-officedocument.presentationml.slideLayout+xml"/>
  <Override PartName="/ppt/slideLayouts/slideLayout750.xml" ContentType="application/vnd.openxmlformats-officedocument.presentationml.slideLayout+xml"/>
  <Override PartName="/ppt/slideLayouts/slideLayout895.xml" ContentType="application/vnd.openxmlformats-officedocument.presentationml.slideLayout+xml"/>
  <Override PartName="/ppt/slideLayouts/slideLayout309.xml" ContentType="application/vnd.openxmlformats-officedocument.presentationml.slideLayout+xml"/>
  <Override PartName="/ppt/slideLayouts/slideLayout826.xml" ContentType="application/vnd.openxmlformats-officedocument.presentationml.slideLayout+xml"/>
  <Override PartName="/ppt/slideLayouts/slideLayout1206.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334.xml" ContentType="application/vnd.openxmlformats-officedocument.presentationml.slideLayout+xml"/>
  <Override PartName="/ppt/slideLayouts/slideLayout479.xml" ContentType="application/vnd.openxmlformats-officedocument.presentationml.slideLayout+xml"/>
  <Override PartName="/ppt/slideLayouts/slideLayout665.xml" ContentType="application/vnd.openxmlformats-officedocument.presentationml.slideLayout+xml"/>
  <Override PartName="/ppt/slideLayouts/slideLayout1045.xml" ContentType="application/vnd.openxmlformats-officedocument.presentationml.slideLayout+xml"/>
  <Override PartName="/ppt/slideLayouts/slideLayout1231.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73.xml" ContentType="application/vnd.openxmlformats-officedocument.presentationml.slideLayout+xml"/>
  <Override PartName="/ppt/slideLayouts/slideLayout520.xml" ContentType="application/vnd.openxmlformats-officedocument.presentationml.slideLayout+xml"/>
  <Override PartName="/ppt/slideLayouts/slideLayout851.xml" ContentType="application/vnd.openxmlformats-officedocument.presentationml.slideLayout+xml"/>
  <Override PartName="/ppt/slideLayouts/slideLayout996.xml" ContentType="application/vnd.openxmlformats-officedocument.presentationml.slideLayout+xml"/>
  <Override PartName="/ppt/slideLayouts/slideLayout1070.xml" ContentType="application/vnd.openxmlformats-officedocument.presentationml.slideLayout+xml"/>
  <Override PartName="/ppt/slides/slide2.xml" ContentType="application/vnd.openxmlformats-officedocument.presentationml.slide+xml"/>
  <Override PartName="/ppt/slideLayouts/slideLayout26.xml" ContentType="application/vnd.openxmlformats-officedocument.presentationml.slideLayout+xml"/>
  <Override PartName="/ppt/slideLayouts/slideLayout249.xml" ContentType="application/vnd.openxmlformats-officedocument.presentationml.slideLayout+xml"/>
  <Override PartName="/ppt/slideLayouts/slideLayout690.xml" ContentType="application/vnd.openxmlformats-officedocument.presentationml.slideLayout+xml"/>
  <Override PartName="/ppt/slideLayouts/slideLayout927.xml" ContentType="application/vnd.openxmlformats-officedocument.presentationml.slideLayout+xml"/>
  <Override PartName="/ppt/slideLayouts/slideLayout1146.xml" ContentType="application/vnd.openxmlformats-officedocument.presentationml.slideLayout+xml"/>
  <Default Extension="wmf" ContentType="image/x-wmf"/>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435.xml" ContentType="application/vnd.openxmlformats-officedocument.presentationml.slideLayout+xml"/>
  <Override PartName="/ppt/slideLayouts/slideLayout621.xml" ContentType="application/vnd.openxmlformats-officedocument.presentationml.slideLayout+xml"/>
  <Override PartName="/ppt/slideLayouts/slideLayout766.xml" ContentType="application/vnd.openxmlformats-officedocument.presentationml.slideLayout+xml"/>
  <Override PartName="/ppt/slideLayouts/slideLayout1001.xml" ContentType="application/vnd.openxmlformats-officedocument.presentationml.slideLayout+xml"/>
  <Override PartName="/ppt/slideLayouts/slideLayout274.xml" ContentType="application/vnd.openxmlformats-officedocument.presentationml.slideLayout+xml"/>
  <Override PartName="/ppt/slideLayouts/slideLayout460.xml" ContentType="application/vnd.openxmlformats-officedocument.presentationml.slideLayout+xml"/>
  <Override PartName="/ppt/slideLayouts/slideLayout952.xml" ContentType="application/vnd.openxmlformats-officedocument.presentationml.slideLayout+xml"/>
  <Override PartName="/ppt/slideLayouts/slideLayout1171.xml" ContentType="application/vnd.openxmlformats-officedocument.presentationml.slideLayout+xml"/>
  <Override PartName="/ppt/slideLayouts/slideLayout205.xml" ContentType="application/vnd.openxmlformats-officedocument.presentationml.slideLayout+xml"/>
  <Override PartName="/ppt/slideLayouts/slideLayout791.xml" ContentType="application/vnd.openxmlformats-officedocument.presentationml.slideLayout+xml"/>
  <Override PartName="/ppt/slideLayouts/slideLayout1102.xml" ContentType="application/vnd.openxmlformats-officedocument.presentationml.slideLayout+xml"/>
  <Override PartName="/ppt/slideLayouts/slideLayout1247.xml" ContentType="application/vnd.openxmlformats-officedocument.presentationml.slideLayout+xml"/>
  <Override PartName="/ppt/notesSlides/notesSlide9.xml" ContentType="application/vnd.openxmlformats-officedocument.presentationml.notesSlid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722.xml" ContentType="application/vnd.openxmlformats-officedocument.presentationml.slideLayout+xml"/>
  <Override PartName="/ppt/slideLayouts/slideLayout867.xml" ContentType="application/vnd.openxmlformats-officedocument.presentationml.slideLayout+xml"/>
  <Override PartName="/ppt/slideLayouts/slideLayout1086.xml" ContentType="application/vnd.openxmlformats-officedocument.presentationml.slideLayout+xml"/>
  <Override PartName="/ppt/slideLayouts/slideLayout1272.xml" ContentType="application/vnd.openxmlformats-officedocument.presentationml.slideLayout+xml"/>
  <Override PartName="/ppt/slideLayouts/slideLayout230.xml" ContentType="application/vnd.openxmlformats-officedocument.presentationml.slideLayout+xml"/>
  <Override PartName="/ppt/slideLayouts/slideLayout375.xml" ContentType="application/vnd.openxmlformats-officedocument.presentationml.slideLayout+xml"/>
  <Override PartName="/ppt/slideLayouts/slideLayout561.xml" ContentType="application/vnd.openxmlformats-officedocument.presentationml.slideLayout+xml"/>
  <Override PartName="/ppt/slideLayouts/slideLayout892.xml" ContentType="application/vnd.openxmlformats-officedocument.presentationml.slideLayout+xml"/>
  <Override PartName="/ppt/slideLayouts/slideLayout1017.xml" ContentType="application/vnd.openxmlformats-officedocument.presentationml.slideLayout+xml"/>
  <Override PartName="/ppt/slideLayouts/slideLayout67.xml" ContentType="application/vnd.openxmlformats-officedocument.presentationml.slideLayout+xml"/>
  <Override PartName="/ppt/slideLayouts/slideLayout306.xml" ContentType="application/vnd.openxmlformats-officedocument.presentationml.slideLayout+xml"/>
  <Override PartName="/ppt/slideLayouts/slideLayout637.xml" ContentType="application/vnd.openxmlformats-officedocument.presentationml.slideLayout+xml"/>
  <Override PartName="/ppt/slideLayouts/slideLayout968.xml" ContentType="application/vnd.openxmlformats-officedocument.presentationml.slideLayout+xml"/>
  <Override PartName="/ppt/slideLayouts/slideLayout1203.xml" ContentType="application/vnd.openxmlformats-officedocument.presentationml.slideLayout+xml"/>
  <Override PartName="/ppt/slideLayouts/slideLayout145.xml" ContentType="application/vnd.openxmlformats-officedocument.presentationml.slideLayout+xml"/>
  <Override PartName="/ppt/slideLayouts/slideLayout476.xml" ContentType="application/vnd.openxmlformats-officedocument.presentationml.slideLayout+xml"/>
  <Override PartName="/ppt/slideLayouts/slideLayout823.xml" ContentType="application/vnd.openxmlformats-officedocument.presentationml.slideLayout+xml"/>
  <Override PartName="/ppt/slideLayouts/slideLayout1042.xml" ContentType="application/vnd.openxmlformats-officedocument.presentationml.slideLayout+xml"/>
  <Override PartName="/ppt/slideLayouts/slideLayout1187.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331.xml" ContentType="application/vnd.openxmlformats-officedocument.presentationml.slideLayout+xml"/>
  <Override PartName="/ppt/slideLayouts/slideLayout662.xml" ContentType="application/vnd.openxmlformats-officedocument.presentationml.slideLayout+xml"/>
  <Override PartName="/ppt/slideLayouts/slideLayout993.xml" ContentType="application/vnd.openxmlformats-officedocument.presentationml.slideLayout+xml"/>
  <Override PartName="/ppt/slideLayouts/slideLayout1118.xml" ContentType="application/vnd.openxmlformats-officedocument.presentationml.slideLayout+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170.xml" ContentType="application/vnd.openxmlformats-officedocument.presentationml.slideLayout+xml"/>
  <Override PartName="/ppt/slideLayouts/slideLayout407.xml" ContentType="application/vnd.openxmlformats-officedocument.presentationml.slideLayout+xml"/>
  <Override PartName="/ppt/slideLayouts/slideLayout738.xml" ContentType="application/vnd.openxmlformats-officedocument.presentationml.slideLayout+xml"/>
  <Override PartName="/ppt/slideLayouts/slideLayout924.xml" ContentType="application/vnd.openxmlformats-officedocument.presentationml.slideLayout+xml"/>
  <Override PartName="/ppt/slideLayouts/slideLayout1288.xml" ContentType="application/vnd.openxmlformats-officedocument.presentationml.slideLayout+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763.xml" ContentType="application/vnd.openxmlformats-officedocument.presentationml.slideLayout+xml"/>
  <Override PartName="/ppt/slideLayouts/slideLayout1143.xml" ContentType="application/vnd.openxmlformats-officedocument.presentationml.slideLayout+xml"/>
  <Override PartName="/ppt/slideLayouts/slideLayout271.xml" ContentType="application/vnd.openxmlformats-officedocument.presentationml.slideLayout+xml"/>
  <Override PartName="/ppt/slideLayouts/slideLayout508.xml" ContentType="application/vnd.openxmlformats-officedocument.presentationml.slideLayout+xml"/>
  <Override PartName="/ppt/slideLayouts/slideLayout1219.xml" ContentType="application/vnd.openxmlformats-officedocument.presentationml.slideLayout+xml"/>
  <Override PartName="/ppt/slideLayouts/slideLayout347.xml" ContentType="application/vnd.openxmlformats-officedocument.presentationml.slideLayout+xml"/>
  <Override PartName="/ppt/slideLayouts/slideLayout839.xml" ContentType="application/vnd.openxmlformats-officedocument.presentationml.slideLayout+xml"/>
  <Override PartName="/ppt/slideLayouts/slideLayout1058.xml" ContentType="application/vnd.openxmlformats-officedocument.presentationml.slideLayout+xml"/>
  <Override PartName="/ppt/slideLayouts/slideLayout1244.xml" ContentType="application/vnd.openxmlformats-officedocument.presentationml.slideLayout+xml"/>
  <Override PartName="/ppt/notesSlides/notesSlide6.xml" ContentType="application/vnd.openxmlformats-officedocument.presentationml.notesSlide+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678.xml" ContentType="application/vnd.openxmlformats-officedocument.presentationml.slideLayout+xml"/>
  <Override PartName="/ppt/slideLayouts/slideLayout864.xml" ContentType="application/vnd.openxmlformats-officedocument.presentationml.slideLayout+xml"/>
  <Override PartName="/ppt/slideLayouts/slideLayout1083.xml" ContentType="application/vnd.openxmlformats-officedocument.presentationml.slideLayout+xml"/>
  <Override PartName="/ppt/slideLayouts/slideLayout39.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303.xml" ContentType="application/vnd.openxmlformats-officedocument.presentationml.slideLayout+xml"/>
  <Override PartName="/ppt/slideLayouts/slideLayout448.xml" ContentType="application/vnd.openxmlformats-officedocument.presentationml.slideLayout+xml"/>
  <Override PartName="/ppt/slideLayouts/slideLayout779.xml" ContentType="application/vnd.openxmlformats-officedocument.presentationml.slideLayout+xml"/>
  <Override PartName="/ppt/slideLayouts/slideLayout1014.xml" ContentType="application/vnd.openxmlformats-officedocument.presentationml.slideLayout+xml"/>
  <Override PartName="/ppt/slideLayouts/slideLayout1159.xml" ContentType="application/vnd.openxmlformats-officedocument.presentationml.slideLayout+xml"/>
  <Override PartName="/ppt/slideLayouts/slideLayout1200.xml" ContentType="application/vnd.openxmlformats-officedocument.presentationml.slideLayout+xml"/>
  <Override PartName="/ppt/tags/tag4.xml" ContentType="application/vnd.openxmlformats-officedocument.presentationml.tags+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Layouts/slideLayout634.xml" ContentType="application/vnd.openxmlformats-officedocument.presentationml.slideLayout+xml"/>
  <Override PartName="/ppt/slideLayouts/slideLayout820.xml" ContentType="application/vnd.openxmlformats-officedocument.presentationml.slideLayout+xml"/>
  <Override PartName="/ppt/slideLayouts/slideLayout965.xml" ContentType="application/vnd.openxmlformats-officedocument.presentationml.slideLayout+xml"/>
  <Override PartName="/ppt/slideLayouts/slideLayout1184.xml" ContentType="application/vnd.openxmlformats-officedocument.presentationml.slideLayout+xml"/>
  <Override PartName="/ppt/slideLayouts/slideLayout473.xml" ContentType="application/vnd.openxmlformats-officedocument.presentationml.slideLayout+xml"/>
  <Override PartName="/ppt/slideLayouts/slideLayout990.xml" ContentType="application/vnd.openxmlformats-officedocument.presentationml.slideLayout+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218.xml" ContentType="application/vnd.openxmlformats-officedocument.presentationml.slideLayout+xml"/>
  <Override PartName="/ppt/slideLayouts/slideLayout404.xml" ContentType="application/vnd.openxmlformats-officedocument.presentationml.slideLayout+xml"/>
  <Override PartName="/ppt/slideLayouts/slideLayout549.xml" ContentType="application/vnd.openxmlformats-officedocument.presentationml.slideLayout+xml"/>
  <Override PartName="/ppt/slideLayouts/slideLayout735.xml" ContentType="application/vnd.openxmlformats-officedocument.presentationml.slideLayout+xml"/>
  <Override PartName="/ppt/slideLayouts/slideLayout1099.xml" ContentType="application/vnd.openxmlformats-officedocument.presentationml.slideLayout+xml"/>
  <Override PartName="/ppt/slideLayouts/slideLayout1115.xml" ContentType="application/vnd.openxmlformats-officedocument.presentationml.slideLayout+xml"/>
  <Override PartName="/ppt/slideLayouts/slideLayout243.xml" ContentType="application/vnd.openxmlformats-officedocument.presentationml.slideLayout+xml"/>
  <Override PartName="/ppt/slideLayouts/slideLayout388.xml" ContentType="application/vnd.openxmlformats-officedocument.presentationml.slideLayout+xml"/>
  <Override PartName="/ppt/slideLayouts/slideLayout574.xml" ContentType="application/vnd.openxmlformats-officedocument.presentationml.slideLayout+xml"/>
  <Override PartName="/ppt/slideLayouts/slideLayout921.xml" ContentType="application/vnd.openxmlformats-officedocument.presentationml.slideLayout+xml"/>
  <Override PartName="/ppt/slideLayouts/slideLayout1140.xml" ContentType="application/vnd.openxmlformats-officedocument.presentationml.slideLayout+xml"/>
  <Override PartName="/ppt/slideLayouts/slideLayout1285.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slideLayouts/slideLayout713.xml" ContentType="application/vnd.openxmlformats-officedocument.presentationml.slideLayout+xml"/>
  <Override PartName="/ppt/slideLayouts/slideLayout760.xml" ContentType="application/vnd.openxmlformats-officedocument.presentationml.slideLayout+xml"/>
  <Override PartName="/ppt/slideLayouts/slideLayout858.xml" ContentType="application/vnd.openxmlformats-officedocument.presentationml.slideLayout+xml"/>
  <Override PartName="/ppt/slideLayouts/slideLayout1077.xml" ContentType="application/vnd.openxmlformats-officedocument.presentationml.slideLayout+xml"/>
  <Override PartName="/ppt/slideLayouts/slideLayout1216.xml" ContentType="application/vnd.openxmlformats-officedocument.presentationml.slideLayout+xml"/>
  <Override PartName="/ppt/slideLayouts/slideLayout1263.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697.xml" ContentType="application/vnd.openxmlformats-officedocument.presentationml.slideLayout+xml"/>
  <Override PartName="/ppt/slideLayouts/slideLayout836.xml" ContentType="application/vnd.openxmlformats-officedocument.presentationml.slideLayout+xml"/>
  <Override PartName="/ppt/slideLayouts/slideLayout883.xml" ContentType="application/vnd.openxmlformats-officedocument.presentationml.slideLayout+xml"/>
  <Override PartName="/ppt/slideLayouts/slideLayout1008.xml" ContentType="application/vnd.openxmlformats-officedocument.presentationml.slideLayout+xml"/>
  <Override PartName="/ppt/slideLayouts/slideLayout1055.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slideLayouts/slideLayout628.xml" ContentType="application/vnd.openxmlformats-officedocument.presentationml.slideLayout+xml"/>
  <Override PartName="/ppt/slideLayouts/slideLayout675.xml" ContentType="application/vnd.openxmlformats-officedocument.presentationml.slideLayout+xml"/>
  <Override PartName="/ppt/slideLayouts/slideLayout959.xml" ContentType="application/vnd.openxmlformats-officedocument.presentationml.slideLayout+xml"/>
  <Override PartName="/ppt/slideLayouts/slideLayout1178.xml" ContentType="application/vnd.openxmlformats-officedocument.presentationml.slideLayout+xml"/>
  <Override PartName="/ppt/slideLayouts/slideLayout1241.xml" ContentType="application/vnd.openxmlformats-officedocument.presentationml.slideLayout+xml"/>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Layouts/slideLayout798.xml" ContentType="application/vnd.openxmlformats-officedocument.presentationml.slideLayout+xml"/>
  <Override PartName="/ppt/slideLayouts/slideLayout814.xml" ContentType="application/vnd.openxmlformats-officedocument.presentationml.slideLayout+xml"/>
  <Override PartName="/ppt/slideLayouts/slideLayout861.xml" ContentType="application/vnd.openxmlformats-officedocument.presentationml.slideLayout+xml"/>
  <Override PartName="/ppt/slideLayouts/slideLayout1033.xml" ContentType="application/vnd.openxmlformats-officedocument.presentationml.slideLayout+xml"/>
  <Override PartName="/ppt/slideLayouts/slideLayout1080.xml" ContentType="application/vnd.openxmlformats-officedocument.presentationml.slideLayout+xml"/>
  <Override PartName="/ppt/slides/slide15.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slideLayouts/slideLayout653.xml" ContentType="application/vnd.openxmlformats-officedocument.presentationml.slideLayout+xml"/>
  <Override PartName="/ppt/slideLayouts/slideLayout937.xml" ContentType="application/vnd.openxmlformats-officedocument.presentationml.slideLayout+xml"/>
  <Override PartName="/ppt/slideLayouts/slideLayout984.xml" ContentType="application/vnd.openxmlformats-officedocument.presentationml.slideLayout+xml"/>
  <Override PartName="/ppt/slideLayouts/slideLayout1011.xml" ContentType="application/vnd.openxmlformats-officedocument.presentationml.slideLayout+xml"/>
  <Override PartName="/ppt/slideLayouts/slideLayout1109.xml" ContentType="application/vnd.openxmlformats-officedocument.presentationml.slideLayout+xml"/>
  <Override PartName="/ppt/slideLayouts/slideLayout1156.xml" ContentType="application/vnd.openxmlformats-officedocument.presentationml.slideLayout+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slideLayouts/slideLayout631.xml" ContentType="application/vnd.openxmlformats-officedocument.presentationml.slideLayout+xml"/>
  <Override PartName="/ppt/slideLayouts/slideLayout729.xml" ContentType="application/vnd.openxmlformats-officedocument.presentationml.slideLayout+xml"/>
  <Override PartName="/ppt/slideLayouts/slideLayout776.xml" ContentType="application/vnd.openxmlformats-officedocument.presentationml.slideLayout+xml"/>
  <Override PartName="/ppt/slideLayouts/slideLayout915.xml" ContentType="application/vnd.openxmlformats-officedocument.presentationml.slideLayout+xml"/>
  <Override PartName="/ppt/slideLayouts/slideLayout962.xml" ContentType="application/vnd.openxmlformats-officedocument.presentationml.slideLayout+xml"/>
  <Override PartName="/ppt/slideLayouts/slideLayout1134.xml" ContentType="application/vnd.openxmlformats-officedocument.presentationml.slideLayout+xml"/>
  <Override PartName="/ppt/slideLayouts/slideLayout1279.xml" ContentType="application/vnd.openxmlformats-officedocument.presentationml.slideLayout+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slideLayouts/slideLayout568.xml" ContentType="application/vnd.openxmlformats-officedocument.presentationml.slideLayout+xml"/>
  <Override PartName="/ppt/slideLayouts/slideLayout707.xml" ContentType="application/vnd.openxmlformats-officedocument.presentationml.slideLayout+xml"/>
  <Override PartName="/ppt/slideLayouts/slideLayout754.xml" ContentType="application/vnd.openxmlformats-officedocument.presentationml.slideLayout+xml"/>
  <Override PartName="/ppt/slideLayouts/slideLayout899.xml" ContentType="application/vnd.openxmlformats-officedocument.presentationml.slideLayout+xml"/>
  <Override PartName="/ppt/slideLayouts/slideLayout1181.xml" ContentType="application/vnd.openxmlformats-officedocument.presentationml.slideLayout+xml"/>
  <Default Extension="wdp" ContentType="image/vnd.ms-photo"/>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Override PartName="/ppt/slideLayouts/slideLayout877.xml" ContentType="application/vnd.openxmlformats-officedocument.presentationml.slideLayout+xml"/>
  <Override PartName="/ppt/slideLayouts/slideLayout940.xml" ContentType="application/vnd.openxmlformats-officedocument.presentationml.slideLayout+xml"/>
  <Override PartName="/ppt/slideLayouts/slideLayout1112.xml" ContentType="application/vnd.openxmlformats-officedocument.presentationml.slideLayout+xml"/>
  <Override PartName="/ppt/slideLayouts/slideLayout1257.xml" ContentType="application/vnd.openxmlformats-officedocument.presentationml.slideLayout+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669.xml" ContentType="application/vnd.openxmlformats-officedocument.presentationml.slideLayout+xml"/>
  <Override PartName="/ppt/slideLayouts/slideLayout732.xml" ContentType="application/vnd.openxmlformats-officedocument.presentationml.slideLayout+xml"/>
  <Override PartName="/ppt/slideLayouts/slideLayout1049.xml" ContentType="application/vnd.openxmlformats-officedocument.presentationml.slideLayout+xml"/>
  <Override PartName="/ppt/slideLayouts/slideLayout1096.xml" ContentType="application/vnd.openxmlformats-officedocument.presentationml.slideLayout+xml"/>
  <Override PartName="/ppt/slideLayouts/slideLayout1235.xml" ContentType="application/vnd.openxmlformats-officedocument.presentationml.slideLayout+xml"/>
  <Override PartName="/ppt/slideLayouts/slideLayout1282.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ppt/slideLayouts/slideLayout710.xml" ContentType="application/vnd.openxmlformats-officedocument.presentationml.slideLayout+xml"/>
  <Override PartName="/ppt/slideLayouts/slideLayout808.xml" ContentType="application/vnd.openxmlformats-officedocument.presentationml.slideLayout+xml"/>
  <Override PartName="/ppt/slideLayouts/slideLayout855.xml" ContentType="application/vnd.openxmlformats-officedocument.presentationml.slideLayout+xml"/>
  <Override PartName="/ppt/slideLayouts/slideLayout1027.xml" ContentType="application/vnd.openxmlformats-officedocument.presentationml.slideLayout+xml"/>
  <Override PartName="/ppt/slideLayouts/slideLayout1074.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Layouts/slideLayout647.xml" ContentType="application/vnd.openxmlformats-officedocument.presentationml.slideLayout+xml"/>
  <Override PartName="/ppt/slideLayouts/slideLayout694.xml" ContentType="application/vnd.openxmlformats-officedocument.presentationml.slideLayout+xml"/>
  <Override PartName="/ppt/slideLayouts/slideLayout978.xml" ContentType="application/vnd.openxmlformats-officedocument.presentationml.slideLayout+xml"/>
  <Override PartName="/ppt/slideLayouts/slideLayout1197.xml" ContentType="application/vnd.openxmlformats-officedocument.presentationml.slideLayout+xml"/>
  <Override PartName="/ppt/slideLayouts/slideLayout1213.xml" ContentType="application/vnd.openxmlformats-officedocument.presentationml.slideLayout+xml"/>
  <Override PartName="/ppt/slideLayouts/slideLayout1260.xml" ContentType="application/vnd.openxmlformats-officedocument.presentationml.slideLayout+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slideLayouts/slideLayout625.xml" ContentType="application/vnd.openxmlformats-officedocument.presentationml.slideLayout+xml"/>
  <Override PartName="/ppt/slideLayouts/slideLayout672.xml" ContentType="application/vnd.openxmlformats-officedocument.presentationml.slideLayout+xml"/>
  <Override PartName="/ppt/slideLayouts/slideLayout833.xml" ContentType="application/vnd.openxmlformats-officedocument.presentationml.slideLayout+xml"/>
  <Override PartName="/ppt/slideLayouts/slideLayout880.xml" ContentType="application/vnd.openxmlformats-officedocument.presentationml.slideLayout+xml"/>
  <Override PartName="/ppt/slideLayouts/slideLayout1005.xml" ContentType="application/vnd.openxmlformats-officedocument.presentationml.slideLayout+xml"/>
  <Override PartName="/ppt/slideLayouts/slideLayout1052.xml" ContentType="application/vnd.openxmlformats-officedocument.presentationml.slideLayout+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Override PartName="/ppt/slideLayouts/slideLayout811.xml" ContentType="application/vnd.openxmlformats-officedocument.presentationml.slideLayout+xml"/>
  <Override PartName="/ppt/slideLayouts/slideLayout909.xml" ContentType="application/vnd.openxmlformats-officedocument.presentationml.slideLayout+xml"/>
  <Override PartName="/ppt/slideLayouts/slideLayout956.xml" ContentType="application/vnd.openxmlformats-officedocument.presentationml.slideLayout+xml"/>
  <Override PartName="/ppt/slideLayouts/slideLayout1030.xml" ContentType="application/vnd.openxmlformats-officedocument.presentationml.slideLayout+xml"/>
  <Override PartName="/ppt/slideLayouts/slideLayout1128.xml" ContentType="application/vnd.openxmlformats-officedocument.presentationml.slideLayout+xml"/>
  <Override PartName="/ppt/slideLayouts/slideLayout1175.xml" ContentType="application/vnd.openxmlformats-officedocument.presentationml.slideLayout+xml"/>
  <Default Extension="rels" ContentType="application/vnd.openxmlformats-package.relationships+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slideLayouts/slideLayout603.xml" ContentType="application/vnd.openxmlformats-officedocument.presentationml.slideLayout+xml"/>
  <Override PartName="/ppt/slideLayouts/slideLayout650.xml" ContentType="application/vnd.openxmlformats-officedocument.presentationml.slideLayout+xml"/>
  <Override PartName="/ppt/slideLayouts/slideLayout748.xml" ContentType="application/vnd.openxmlformats-officedocument.presentationml.slideLayout+xml"/>
  <Override PartName="/ppt/slideLayouts/slideLayout795.xml" ContentType="application/vnd.openxmlformats-officedocument.presentationml.slideLayout+xml"/>
  <Override PartName="/ppt/slideLayouts/slideLayout934.xml" ContentType="application/vnd.openxmlformats-officedocument.presentationml.slideLayout+xml"/>
  <Override PartName="/ppt/slideLayouts/slideLayout981.xml" ContentType="application/vnd.openxmlformats-officedocument.presentationml.slideLayout+xml"/>
  <Override PartName="/ppt/slideLayouts/slideLayout1106.xml" ContentType="application/vnd.openxmlformats-officedocument.presentationml.slideLayout+xml"/>
  <Override PartName="/ppt/slideLayouts/slideLayout1153.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726.xml" ContentType="application/vnd.openxmlformats-officedocument.presentationml.slideLayout+xml"/>
  <Override PartName="/ppt/slideLayouts/slideLayout773.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slideLayouts/slideLayout849.xml" ContentType="application/vnd.openxmlformats-officedocument.presentationml.slideLayout+xml"/>
  <Override PartName="/ppt/slideLayouts/slideLayout896.xml" ContentType="application/vnd.openxmlformats-officedocument.presentationml.slideLayout+xml"/>
  <Override PartName="/ppt/slideLayouts/slideLayout912.xml" ContentType="application/vnd.openxmlformats-officedocument.presentationml.slideLayout+xml"/>
  <Override PartName="/ppt/slideLayouts/slideLayout1131.xml" ContentType="application/vnd.openxmlformats-officedocument.presentationml.slideLayout+xml"/>
  <Override PartName="/ppt/slideLayouts/slideLayout1229.xml" ContentType="application/vnd.openxmlformats-officedocument.presentationml.slideLayout+xml"/>
  <Override PartName="/ppt/slideLayouts/slideLayout1276.xml" ContentType="application/vnd.openxmlformats-officedocument.presentationml.slideLayout+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slideLayouts/slideLayout688.xml" ContentType="application/vnd.openxmlformats-officedocument.presentationml.slideLayout+xml"/>
  <Override PartName="/ppt/slideLayouts/slideLayout704.xml" ContentType="application/vnd.openxmlformats-officedocument.presentationml.slideLayout+xml"/>
  <Override PartName="/ppt/slideLayouts/slideLayout751.xml" ContentType="application/vnd.openxmlformats-officedocument.presentationml.slideLayout+xml"/>
  <Override PartName="/ppt/slideLayouts/slideLayout1068.xml" ContentType="application/vnd.openxmlformats-officedocument.presentationml.slideLayout+xml"/>
  <Override PartName="/ppt/slideLayouts/slideLayout1207.xml" ContentType="application/vnd.openxmlformats-officedocument.presentationml.slideLayout+xml"/>
  <Override PartName="/ppt/slideLayouts/slideLayout1254.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Layouts/slideLayout827.xml" ContentType="application/vnd.openxmlformats-officedocument.presentationml.slideLayout+xml"/>
  <Override PartName="/ppt/slideLayouts/slideLayout874.xml" ContentType="application/vnd.openxmlformats-officedocument.presentationml.slideLayout+xml"/>
  <Override PartName="/ppt/slideLayouts/slideLayout1046.xml" ContentType="application/vnd.openxmlformats-officedocument.presentationml.slideLayout+xml"/>
  <Override PartName="/ppt/slideLayouts/slideLayout1093.xml" ContentType="application/vnd.openxmlformats-officedocument.presentationml.slideLayout+xml"/>
  <Override PartName="/ppt/slides/slide2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Layouts/slideLayout666.xml" ContentType="application/vnd.openxmlformats-officedocument.presentationml.slideLayout+xml"/>
  <Override PartName="/ppt/slideLayouts/slideLayout805.xml" ContentType="application/vnd.openxmlformats-officedocument.presentationml.slideLayout+xml"/>
  <Override PartName="/ppt/slideLayouts/slideLayout852.xml" ContentType="application/vnd.openxmlformats-officedocument.presentationml.slideLayout+xml"/>
  <Override PartName="/ppt/slideLayouts/slideLayout997.xml" ContentType="application/vnd.openxmlformats-officedocument.presentationml.slideLayout+xml"/>
  <Override PartName="/ppt/slideLayouts/slideLayout1169.xml" ContentType="application/vnd.openxmlformats-officedocument.presentationml.slideLayout+xml"/>
  <Override PartName="/ppt/slideLayouts/slideLayout1232.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slideLayouts/slideLayout644.xml" ContentType="application/vnd.openxmlformats-officedocument.presentationml.slideLayout+xml"/>
  <Override PartName="/ppt/slideLayouts/slideLayout691.xml" ContentType="application/vnd.openxmlformats-officedocument.presentationml.slideLayout+xml"/>
  <Override PartName="/ppt/slideLayouts/slideLayout789.xml" ContentType="application/vnd.openxmlformats-officedocument.presentationml.slideLayout+xml"/>
  <Override PartName="/ppt/slideLayouts/slideLayout1024.xml" ContentType="application/vnd.openxmlformats-officedocument.presentationml.slideLayout+xml"/>
  <Override PartName="/ppt/slideLayouts/slideLayout1071.xml" ContentType="application/vnd.openxmlformats-officedocument.presentationml.slideLayout+xml"/>
  <Override PartName="/ppt/slideLayouts/slideLayout1210.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Default Extension="jpeg" ContentType="image/jpeg"/>
  <Override PartName="/ppt/slideLayouts/slideLayout830.xml" ContentType="application/vnd.openxmlformats-officedocument.presentationml.slideLayout+xml"/>
  <Override PartName="/ppt/slideLayouts/slideLayout928.xml" ContentType="application/vnd.openxmlformats-officedocument.presentationml.slideLayout+xml"/>
  <Override PartName="/ppt/slideLayouts/slideLayout975.xml" ContentType="application/vnd.openxmlformats-officedocument.presentationml.slideLayout+xml"/>
  <Override PartName="/ppt/slideLayouts/slideLayout1002.xml" ContentType="application/vnd.openxmlformats-officedocument.presentationml.slideLayout+xml"/>
  <Override PartName="/ppt/slideLayouts/slideLayout1147.xml" ContentType="application/vnd.openxmlformats-officedocument.presentationml.slideLayout+xml"/>
  <Override PartName="/ppt/slideLayouts/slideLayout1194.xml" ContentType="application/vnd.openxmlformats-officedocument.presentationml.slideLayout+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slideLayouts/slideLayout767.xml" ContentType="application/vnd.openxmlformats-officedocument.presentationml.slideLayout+xml"/>
  <Override PartName="/ppt/slideLayouts/slideLayout906.xml" ContentType="application/vnd.openxmlformats-officedocument.presentationml.slideLayout+xml"/>
  <Override PartName="/ppt/slideLayouts/slideLayout953.xml" ContentType="application/vnd.openxmlformats-officedocument.presentationml.slideLayout+xml"/>
  <Override PartName="/ppt/slideLayouts/slideLayout1125.xml" ContentType="application/vnd.openxmlformats-officedocument.presentationml.slideLayout+xml"/>
  <Override PartName="/ppt/slideLayouts/slideLayout1172.xml" ContentType="application/vnd.openxmlformats-officedocument.presentationml.slideLayout+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slideLayouts/slideLayout745.xml" ContentType="application/vnd.openxmlformats-officedocument.presentationml.slideLayout+xml"/>
  <Override PartName="/ppt/slideLayouts/slideLayout792.xml" ContentType="application/vnd.openxmlformats-officedocument.presentationml.slideLayout+xml"/>
  <Override PartName="/ppt/slideLayouts/slideLayout1248.xml" ContentType="application/vnd.openxmlformats-officedocument.presentationml.slideLayout+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slideLayouts/slideLayout868.xml" ContentType="application/vnd.openxmlformats-officedocument.presentationml.slideLayout+xml"/>
  <Override PartName="/ppt/slideLayouts/slideLayout931.xml" ContentType="application/vnd.openxmlformats-officedocument.presentationml.slideLayout+xml"/>
  <Override PartName="/ppt/slideLayouts/slideLayout1087.xml" ContentType="application/vnd.openxmlformats-officedocument.presentationml.slideLayout+xml"/>
  <Override PartName="/ppt/slideLayouts/slideLayout1103.xml" ContentType="application/vnd.openxmlformats-officedocument.presentationml.slideLayout+xml"/>
  <Override PartName="/ppt/slideLayouts/slideLayout1150.xml" ContentType="application/vnd.openxmlformats-officedocument.presentationml.slideLayout+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Layouts/slideLayout723.xml" ContentType="application/vnd.openxmlformats-officedocument.presentationml.slideLayout+xml"/>
  <Override PartName="/ppt/slideLayouts/slideLayout770.xml" ContentType="application/vnd.openxmlformats-officedocument.presentationml.slideLayout+xml"/>
  <Override PartName="/ppt/slideLayouts/slideLayout1226.xml" ContentType="application/vnd.openxmlformats-officedocument.presentationml.slideLayout+xml"/>
  <Override PartName="/ppt/slideLayouts/slideLayout1273.xml" ContentType="application/vnd.openxmlformats-officedocument.presentationml.slideLayout+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Layouts/slideLayout701.xml" ContentType="application/vnd.openxmlformats-officedocument.presentationml.slideLayout+xml"/>
  <Override PartName="/ppt/slideLayouts/slideLayout846.xml" ContentType="application/vnd.openxmlformats-officedocument.presentationml.slideLayout+xml"/>
  <Override PartName="/ppt/slideLayouts/slideLayout893.xml" ContentType="application/vnd.openxmlformats-officedocument.presentationml.slideLayout+xml"/>
  <Override PartName="/ppt/slideLayouts/slideLayout1018.xml" ContentType="application/vnd.openxmlformats-officedocument.presentationml.slideLayout+xml"/>
  <Override PartName="/ppt/slideLayouts/slideLayout1065.xml" ContentType="application/vnd.openxmlformats-officedocument.presentationml.slideLayout+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685.xml" ContentType="application/vnd.openxmlformats-officedocument.presentationml.slideLayout+xml"/>
  <Override PartName="/ppt/slideLayouts/slideLayout871.xml" ContentType="application/vnd.openxmlformats-officedocument.presentationml.slideLayout+xml"/>
  <Override PartName="/ppt/slideLayouts/slideLayout1251.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slideLayouts/slideLayout947.xml" ContentType="application/vnd.openxmlformats-officedocument.presentationml.slideLayout+xml"/>
  <Override PartName="/ppt/slideLayouts/slideLayout1090.xml" ContentType="application/vnd.openxmlformats-officedocument.presentationml.slideLayout+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86.xml" ContentType="application/vnd.openxmlformats-officedocument.presentationml.slideLayout+xml"/>
  <Override PartName="/ppt/slideLayouts/slideLayout802.xml" ContentType="application/vnd.openxmlformats-officedocument.presentationml.slideLayout+xml"/>
  <Override PartName="/ppt/slideLayouts/slideLayout1021.xml" ContentType="application/vnd.openxmlformats-officedocument.presentationml.slideLayout+xml"/>
  <Override PartName="/ppt/slideLayouts/slideLayout1166.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slideLayouts/slideLayout641.xml" ContentType="application/vnd.openxmlformats-officedocument.presentationml.slideLayout+xml"/>
  <Override PartName="/ppt/slideLayouts/slideLayout972.xml" ContentType="application/vnd.openxmlformats-officedocument.presentationml.slideLayout+xml"/>
  <Override PartName="/ppt/slideLayouts/slideLayout1191.xml" ContentType="application/vnd.openxmlformats-officedocument.presentationml.slideLayout+xml"/>
  <Override PartName="/ppt/slideLayouts/slideLayout480.xml" ContentType="application/vnd.openxmlformats-officedocument.presentationml.slideLayout+xml"/>
  <Override PartName="/ppt/slideLayouts/slideLayout717.xml" ContentType="application/vnd.openxmlformats-officedocument.presentationml.slideLayout+xml"/>
  <Override PartName="/ppt/slideLayouts/slideLayout1267.xml" ContentType="application/vnd.openxmlformats-officedocument.presentationml.slideLayout+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887.xml" ContentType="application/vnd.openxmlformats-officedocument.presentationml.slideLayout+xml"/>
  <Override PartName="/ppt/slideLayouts/slideLayout903.xml" ContentType="application/vnd.openxmlformats-officedocument.presentationml.slideLayout+xml"/>
  <Override PartName="/ppt/slideLayouts/slideLayout1122.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742.xml" ContentType="application/vnd.openxmlformats-officedocument.presentationml.slideLayout+xml"/>
  <Override PartName="/ppt/slideLayouts/slideLayout1292.xml" ContentType="application/vnd.openxmlformats-officedocument.presentationml.slideLayout+xml"/>
  <Override PartName="/ppt/slideLayouts/slideLayout87.xml" ContentType="application/vnd.openxmlformats-officedocument.presentationml.slideLayout+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Layouts/slideLayout818.xml" ContentType="application/vnd.openxmlformats-officedocument.presentationml.slideLayout+xml"/>
  <Override PartName="/ppt/slideLayouts/slideLayout1037.xml" ContentType="application/vnd.openxmlformats-officedocument.presentationml.slideLayout+xml"/>
  <Override PartName="/ppt/slideLayouts/slideLayout1223.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Layouts/slideLayout657.xml" ContentType="application/vnd.openxmlformats-officedocument.presentationml.slideLayout+xml"/>
  <Override PartName="/ppt/slideLayouts/slideLayout843.xml" ContentType="application/vnd.openxmlformats-officedocument.presentationml.slideLayout+xml"/>
  <Override PartName="/ppt/slideLayouts/slideLayout988.xml" ContentType="application/vnd.openxmlformats-officedocument.presentationml.slideLayout+xml"/>
  <Override PartName="/ppt/slideLayouts/slideLayout1062.xml" ContentType="application/vnd.openxmlformats-officedocument.presentationml.slideLayout+xml"/>
  <Override PartName="/ppt/slideLayouts/slideLayout18.xml" ContentType="application/vnd.openxmlformats-officedocument.presentationml.slideLayout+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Layouts/slideLayout682.xml" ContentType="application/vnd.openxmlformats-officedocument.presentationml.slideLayout+xml"/>
  <Override PartName="/ppt/slideLayouts/slideLayout919.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Default Extension="emf" ContentType="image/x-emf"/>
  <Override PartName="/ppt/slideLayouts/slideLayout758.xml" ContentType="application/vnd.openxmlformats-officedocument.presentationml.slideLayout+xml"/>
  <Override PartName="/ppt/slideLayouts/slideLayout1138.xml" ContentType="application/vnd.openxmlformats-officedocument.presentationml.slideLayout+xml"/>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slideLayouts/slideLayout944.xml" ContentType="application/vnd.openxmlformats-officedocument.presentationml.slideLayout+xml"/>
  <Override PartName="/ppt/slideLayouts/slideLayout1163.xml" ContentType="application/vnd.openxmlformats-officedocument.presentationml.slideLayout+xml"/>
  <Override PartName="/ppt/slideLayouts/slideLayout121.xml" ContentType="application/vnd.openxmlformats-officedocument.presentationml.slideLayout+xml"/>
  <Override PartName="/ppt/slideLayouts/slideLayout452.xml" ContentType="application/vnd.openxmlformats-officedocument.presentationml.slideLayout+xml"/>
  <Override PartName="/ppt/slideLayouts/slideLayout783.xml" ContentType="application/vnd.openxmlformats-officedocument.presentationml.slideLayout+xml"/>
  <Override PartName="/ppt/slideLayouts/slideLayout1239.xml" ContentType="application/vnd.openxmlformats-officedocument.presentationml.slideLayout+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714.xml" ContentType="application/vnd.openxmlformats-officedocument.presentationml.slideLayout+xml"/>
  <Override PartName="/ppt/slideLayouts/slideLayout859.xml" ContentType="application/vnd.openxmlformats-officedocument.presentationml.slideLayout+xml"/>
  <Override PartName="/ppt/slideLayouts/slideLayout1078.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slideLayouts/slideLayout698.xml" ContentType="application/vnd.openxmlformats-officedocument.presentationml.slideLayout+xml"/>
  <Override PartName="/ppt/slideLayouts/slideLayout900.xml" ContentType="application/vnd.openxmlformats-officedocument.presentationml.slideLayout+xml"/>
  <Override PartName="/ppt/slideLayouts/slideLayout1264.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Layouts/slideLayout884.xml" ContentType="application/vnd.openxmlformats-officedocument.presentationml.slideLayout+xml"/>
  <Override PartName="/ppt/slideLayouts/slideLayout1009.xml" ContentType="application/vnd.openxmlformats-officedocument.presentationml.slideLayout+xml"/>
  <Override PartName="/ppt/slideLayouts/slideLayout137.xml" ContentType="application/vnd.openxmlformats-officedocument.presentationml.slideLayout+xml"/>
  <Override PartName="/ppt/slideLayouts/slideLayout629.xml" ContentType="application/vnd.openxmlformats-officedocument.presentationml.slideLayout+xml"/>
  <Override PartName="/ppt/slideLayouts/slideLayout815.xml" ContentType="application/vnd.openxmlformats-officedocument.presentationml.slideLayout+xml"/>
  <Override PartName="/ppt/slideLayouts/slideLayout1034.xml" ContentType="application/vnd.openxmlformats-officedocument.presentationml.slideLayout+xml"/>
  <Override PartName="/ppt/slideLayouts/slideLayout1179.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Override PartName="/ppt/slideLayouts/slideLayout654.xml" ContentType="application/vnd.openxmlformats-officedocument.presentationml.slideLayout+xml"/>
  <Override PartName="/ppt/slideLayouts/slideLayout799.xml" ContentType="application/vnd.openxmlformats-officedocument.presentationml.slideLayout+xml"/>
  <Override PartName="/ppt/slideLayouts/slideLayout985.xml" ContentType="application/vnd.openxmlformats-officedocument.presentationml.slideLayout+xml"/>
  <Override PartName="/ppt/slideLayouts/slideLayout1220.xml" ContentType="application/vnd.openxmlformats-officedocument.presentationml.slideLayout+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162.xml" ContentType="application/vnd.openxmlformats-officedocument.presentationml.slideLayout+xml"/>
  <Override PartName="/ppt/slideLayouts/slideLayout493.xml" ContentType="application/vnd.openxmlformats-officedocument.presentationml.slideLayout+xml"/>
  <Override PartName="/ppt/slideLayouts/slideLayout840.xml" ContentType="application/vnd.openxmlformats-officedocument.presentationml.slideLayout+xml"/>
  <Override PartName="/ppt/slideLayouts/slideLayout238.xml" ContentType="application/vnd.openxmlformats-officedocument.presentationml.slideLayout+xml"/>
  <Override PartName="/ppt/slideLayouts/slideLayout569.xml" ContentType="application/vnd.openxmlformats-officedocument.presentationml.slideLayout+xml"/>
  <Override PartName="/ppt/slideLayouts/slideLayout916.xml" ContentType="application/vnd.openxmlformats-officedocument.presentationml.slideLayout+xml"/>
  <Override PartName="/ppt/slideLayouts/slideLayout1135.xml" ContentType="application/vnd.openxmlformats-officedocument.presentationml.slideLayout+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610.xml" ContentType="application/vnd.openxmlformats-officedocument.presentationml.slideLayout+xml"/>
  <Override PartName="/ppt/slideLayouts/slideLayout755.xml" ContentType="application/vnd.openxmlformats-officedocument.presentationml.slideLayout+xml"/>
  <Override PartName="/ppt/slideLayouts/slideLayout941.xml" ContentType="application/vnd.openxmlformats-officedocument.presentationml.slideLayout+xml"/>
  <Override PartName="/ppt/slideLayouts/slideLayout263.xml" ContentType="application/vnd.openxmlformats-officedocument.presentationml.slideLayout+xml"/>
  <Override PartName="/ppt/slideLayouts/slideLayout594.xml" ContentType="application/vnd.openxmlformats-officedocument.presentationml.slideLayout+xml"/>
  <Override PartName="/ppt/slideLayouts/slideLayout780.xml" ContentType="application/vnd.openxmlformats-officedocument.presentationml.slideLayout+xml"/>
  <Override PartName="/ppt/slideLayouts/slideLayout1160.xml" ContentType="application/vnd.openxmlformats-officedocument.presentationml.slideLayout+xml"/>
  <Override PartName="/ppt/slideLayouts/slideLayout339.xml" ContentType="application/vnd.openxmlformats-officedocument.presentationml.slideLayout+xml"/>
  <Override PartName="/ppt/slideLayouts/slideLayout525.xml" ContentType="application/vnd.openxmlformats-officedocument.presentationml.slideLayout+xml"/>
  <Override PartName="/ppt/slideLayouts/slideLayout1236.xml" ContentType="application/vnd.openxmlformats-officedocument.presentationml.slideLayou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178.xml" ContentType="application/vnd.openxmlformats-officedocument.presentationml.slideLayout+xml"/>
  <Override PartName="/ppt/slideLayouts/slideLayout364.xml" ContentType="application/vnd.openxmlformats-officedocument.presentationml.slideLayout+xml"/>
  <Override PartName="/ppt/slideLayouts/slideLayout695.xml" ContentType="application/vnd.openxmlformats-officedocument.presentationml.slideLayout+xml"/>
  <Override PartName="/ppt/slideLayouts/slideLayout711.xml" ContentType="application/vnd.openxmlformats-officedocument.presentationml.slideLayout+xml"/>
  <Override PartName="/ppt/slideLayouts/slideLayout856.xml" ContentType="application/vnd.openxmlformats-officedocument.presentationml.slideLayout+xml"/>
  <Override PartName="/ppt/slideLayouts/slideLayout1075.xml" ContentType="application/vnd.openxmlformats-officedocument.presentationml.slideLayout+xml"/>
  <Override PartName="/ppt/slideLayouts/slideLayout1261.xml" ContentType="application/vnd.openxmlformats-officedocument.presentationml.slideLayout+xml"/>
  <Override PartName="/ppt/slideMasters/slideMaster2.xml" ContentType="application/vnd.openxmlformats-officedocument.presentationml.slideMaster+xml"/>
  <Override PartName="/ppt/slideLayouts/slideLayout109.xml" ContentType="application/vnd.openxmlformats-officedocument.presentationml.slideLayout+xml"/>
  <Override PartName="/ppt/slideLayouts/slideLayout550.xml" ContentType="application/vnd.openxmlformats-officedocument.presentationml.slideLayout+xml"/>
  <Override PartName="/ppt/slideLayouts/slideLayout881.xml" ContentType="application/vnd.openxmlformats-officedocument.presentationml.slideLayout+xml"/>
  <Override PartName="/ppt/slideLayouts/slideLayout1006.xml" ContentType="application/vnd.openxmlformats-officedocument.presentationml.slideLayout+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626.xml" ContentType="application/vnd.openxmlformats-officedocument.presentationml.slideLayout+xml"/>
  <Override PartName="/ppt/slideLayouts/slideLayout957.xml" ContentType="application/vnd.openxmlformats-officedocument.presentationml.slideLayout+xml"/>
  <Override PartName="/ppt/slideLayouts/slideLayout1176.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320.xml" ContentType="application/vnd.openxmlformats-officedocument.presentationml.slideLayout+xml"/>
  <Override PartName="/ppt/slideLayouts/slideLayout465.xml" ContentType="application/vnd.openxmlformats-officedocument.presentationml.slideLayout+xml"/>
  <Override PartName="/ppt/slideLayouts/slideLayout796.xml" ContentType="application/vnd.openxmlformats-officedocument.presentationml.slideLayout+xml"/>
  <Override PartName="/ppt/slideLayouts/slideLayout812.xml" ContentType="application/vnd.openxmlformats-officedocument.presentationml.slideLayout+xml"/>
  <Override PartName="/ppt/slideLayouts/slideLayout1031.xml" ContentType="application/vnd.openxmlformats-officedocument.presentationml.slideLayout+xml"/>
  <Override PartName="/ppt/slides/slide13.xml" ContentType="application/vnd.openxmlformats-officedocument.presentationml.slide+xml"/>
  <Override PartName="/ppt/slideLayouts/slideLayout651.xml" ContentType="application/vnd.openxmlformats-officedocument.presentationml.slideLayout+xml"/>
  <Override PartName="/ppt/slideLayouts/slideLayout982.xml" ContentType="application/vnd.openxmlformats-officedocument.presentationml.slideLayout+xml"/>
  <Override PartName="/ppt/slideLayouts/slideLayout1107.xml" ContentType="application/vnd.openxmlformats-officedocument.presentationml.slideLayout+xml"/>
  <Override PartName="/ppt/slideLayouts/slideLayout12.xml" ContentType="application/vnd.openxmlformats-officedocument.presentationml.slideLayout+xml"/>
  <Override PartName="/ppt/slideLayouts/slideLayout235.xml" ContentType="application/vnd.openxmlformats-officedocument.presentationml.slideLayout+xml"/>
  <Override PartName="/ppt/slideLayouts/slideLayout490.xml" ContentType="application/vnd.openxmlformats-officedocument.presentationml.slideLayout+xml"/>
  <Override PartName="/ppt/slideLayouts/slideLayout727.xml" ContentType="application/vnd.openxmlformats-officedocument.presentationml.slideLayout+xml"/>
  <Override PartName="/ppt/slideLayouts/slideLayout913.xml" ContentType="application/vnd.openxmlformats-officedocument.presentationml.slideLayout+xml"/>
  <Override PartName="/ppt/slideLayouts/slideLayout1132.xml" ContentType="application/vnd.openxmlformats-officedocument.presentationml.slideLayout+xml"/>
  <Override PartName="/ppt/slideLayouts/slideLayout1277.xml" ContentType="application/vnd.openxmlformats-officedocument.presentationml.slideLayout+xml"/>
  <Override PartName="/ppt/slideLayouts/slideLayout421.xml" ContentType="application/vnd.openxmlformats-officedocument.presentationml.slideLayout+xml"/>
  <Override PartName="/ppt/slideLayouts/slideLayout566.xml" ContentType="application/vnd.openxmlformats-officedocument.presentationml.slideLayout+xml"/>
  <Override PartName="/ppt/slideLayouts/slideLayout752.xml" ContentType="application/vnd.openxmlformats-officedocument.presentationml.slideLayout+xml"/>
  <Override PartName="/ppt/slideLayouts/slideLayout897.xml" ContentType="application/vnd.openxmlformats-officedocument.presentationml.slideLayout+xml"/>
  <Override PartName="/ppt/slideLayouts/slideLayout260.xml" ContentType="application/vnd.openxmlformats-officedocument.presentationml.slideLayout+xml"/>
  <Override PartName="/ppt/slideLayouts/slideLayout591.xml" ContentType="application/vnd.openxmlformats-officedocument.presentationml.slideLayout+xml"/>
  <Override PartName="/ppt/slideLayouts/slideLayout828.xml" ContentType="application/vnd.openxmlformats-officedocument.presentationml.slideLayout+xml"/>
  <Override PartName="/ppt/slideLayouts/slideLayout1208.xml" ContentType="application/vnd.openxmlformats-officedocument.presentationml.slideLayout+xml"/>
  <Override PartName="/ppt/slideLayouts/slideLayout97.xml" ContentType="application/vnd.openxmlformats-officedocument.presentationml.slideLayout+xml"/>
  <Override PartName="/ppt/slideLayouts/slideLayout336.xml" ContentType="application/vnd.openxmlformats-officedocument.presentationml.slideLayout+xml"/>
  <Override PartName="/ppt/slideLayouts/slideLayout667.xml" ContentType="application/vnd.openxmlformats-officedocument.presentationml.slideLayout+xml"/>
  <Override PartName="/ppt/slideLayouts/slideLayout1047.xml" ContentType="application/vnd.openxmlformats-officedocument.presentationml.slideLayout+xml"/>
  <Override PartName="/ppt/slideLayouts/slideLayout1233.xml" ContentType="application/vnd.openxmlformats-officedocument.presentationml.slideLayout+xml"/>
  <Override PartName="/ppt/slides/slide29.xml" ContentType="application/vnd.openxmlformats-officedocument.presentationml.slide+xml"/>
  <Override PartName="/ppt/slideLayouts/slideLayout175.xml" ContentType="application/vnd.openxmlformats-officedocument.presentationml.slideLayout+xml"/>
  <Override PartName="/ppt/slideLayouts/slideLayout522.xml" ContentType="application/vnd.openxmlformats-officedocument.presentationml.slideLayout+xml"/>
  <Override PartName="/ppt/slideLayouts/slideLayout853.xml" ContentType="application/vnd.openxmlformats-officedocument.presentationml.slideLayout+xml"/>
  <Override PartName="/ppt/slideLayouts/slideLayout998.xml" ContentType="application/vnd.openxmlformats-officedocument.presentationml.slideLayout+xml"/>
  <Override PartName="/ppt/slideLayouts/slideLayout1072.xml" ContentType="application/vnd.openxmlformats-officedocument.presentationml.slideLayout+xml"/>
  <Override PartName="/ppt/slides/slide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361.xml" ContentType="application/vnd.openxmlformats-officedocument.presentationml.slideLayout+xml"/>
  <Override PartName="/ppt/slideLayouts/slideLayout692.xml" ContentType="application/vnd.openxmlformats-officedocument.presentationml.slideLayout+xml"/>
  <Override PartName="/ppt/slideLayouts/slideLayout929.xml" ContentType="application/vnd.openxmlformats-officedocument.presentationml.slideLayout+xml"/>
  <Override PartName="/ppt/slideLayouts/slideLayout1148.xml" ContentType="application/vnd.openxmlformats-officedocument.presentationml.slideLayout+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437.xml" ContentType="application/vnd.openxmlformats-officedocument.presentationml.slideLayout+xml"/>
  <Override PartName="/ppt/slideLayouts/slideLayout623.xml" ContentType="application/vnd.openxmlformats-officedocument.presentationml.slideLayout+xml"/>
  <Override PartName="/ppt/slideLayouts/slideLayout768.xml" ContentType="application/vnd.openxmlformats-officedocument.presentationml.slideLayout+xml"/>
  <Override PartName="/ppt/slideLayouts/slideLayout1003.xml" ContentType="application/vnd.openxmlformats-officedocument.presentationml.slideLayout+xml"/>
  <Override PartName="/ppt/slideLayouts/slideLayout131.xml" ContentType="application/vnd.openxmlformats-officedocument.presentationml.slideLayout+xml"/>
  <Override PartName="/ppt/slideLayouts/slideLayout276.xml" ContentType="application/vnd.openxmlformats-officedocument.presentationml.slideLayout+xml"/>
  <Override PartName="/ppt/slideLayouts/slideLayout462.xml" ContentType="application/vnd.openxmlformats-officedocument.presentationml.slideLayout+xml"/>
  <Override PartName="/ppt/slideLayouts/slideLayout954.xml" ContentType="application/vnd.openxmlformats-officedocument.presentationml.slideLayout+xml"/>
  <Override PartName="/ppt/slideLayouts/slideLayout1173.xml" ContentType="application/vnd.openxmlformats-officedocument.presentationml.slideLayout+xml"/>
  <Override PartName="/ppt/slides/slide10.xml" ContentType="application/vnd.openxmlformats-officedocument.presentationml.slide+xml"/>
  <Override PartName="/ppt/slideLayouts/slideLayout207.xml" ContentType="application/vnd.openxmlformats-officedocument.presentationml.slideLayout+xml"/>
  <Override PartName="/ppt/slideLayouts/slideLayout793.xml" ContentType="application/vnd.openxmlformats-officedocument.presentationml.slideLayout+xml"/>
  <Override PartName="/ppt/slideLayouts/slideLayout1104.xml" ContentType="application/vnd.openxmlformats-officedocument.presentationml.slideLayout+xml"/>
  <Override PartName="/ppt/slideLayouts/slideLayout1249.xml" ContentType="application/vnd.openxmlformats-officedocument.presentationml.slideLayout+xml"/>
  <Override PartName="/ppt/slideLayouts/slideLayout538.xml" ContentType="application/vnd.openxmlformats-officedocument.presentationml.slideLayout+xml"/>
  <Override PartName="/ppt/slideLayouts/slideLayout724.xml" ContentType="application/vnd.openxmlformats-officedocument.presentationml.slideLayout+xml"/>
  <Override PartName="/ppt/slideLayouts/slideLayout869.xml" ContentType="application/vnd.openxmlformats-officedocument.presentationml.slideLayout+xml"/>
  <Override PartName="/ppt/slideLayouts/slideLayout1088.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63.xml" ContentType="application/vnd.openxmlformats-officedocument.presentationml.slideLayout+xml"/>
  <Override PartName="/ppt/slideLayouts/slideLayout894.xml" ContentType="application/vnd.openxmlformats-officedocument.presentationml.slideLayout+xml"/>
  <Override PartName="/ppt/slideLayouts/slideLayout910.xml" ContentType="application/vnd.openxmlformats-officedocument.presentationml.slideLayout+xml"/>
  <Override PartName="/ppt/slideLayouts/slideLayout1019.xml" ContentType="application/vnd.openxmlformats-officedocument.presentationml.slideLayout+xml"/>
  <Override PartName="/ppt/slideLayouts/slideLayout1274.xml" ContentType="application/vnd.openxmlformats-officedocument.presentationml.slideLayout+xml"/>
  <Override PartName="/ppt/slideLayouts/slideLayout69.xml" ContentType="application/vnd.openxmlformats-officedocument.presentationml.slideLayout+xml"/>
  <Override PartName="/ppt/slideLayouts/slideLayout308.xml" ContentType="application/vnd.openxmlformats-officedocument.presentationml.slideLayout+xml"/>
  <Override PartName="/ppt/slideLayouts/slideLayout639.xml" ContentType="application/vnd.openxmlformats-officedocument.presentationml.slideLayout+xml"/>
  <Override PartName="/ppt/slideLayouts/slideLayout1205.xml" ContentType="application/vnd.openxmlformats-officedocument.presentationml.slideLayout+xml"/>
  <Override PartName="/ppt/slideLayouts/slideLayout147.xml" ContentType="application/vnd.openxmlformats-officedocument.presentationml.slideLayout+xml"/>
  <Override PartName="/ppt/slideLayouts/slideLayout478.xml" ContentType="application/vnd.openxmlformats-officedocument.presentationml.slideLayout+xml"/>
  <Override PartName="/ppt/slideLayouts/slideLayout825.xml" ContentType="application/vnd.openxmlformats-officedocument.presentationml.slideLayout+xml"/>
  <Override PartName="/ppt/slideLayouts/slideLayout1044.xml" ContentType="application/vnd.openxmlformats-officedocument.presentationml.slideLayout+xml"/>
  <Override PartName="/ppt/slideLayouts/slideLayout1189.xml" ContentType="application/vnd.openxmlformats-officedocument.presentationml.slideLayout+xml"/>
  <Override PartName="/ppt/slides/slide26.xml" ContentType="application/vnd.openxmlformats-officedocument.presentationml.slide+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664.xml" ContentType="application/vnd.openxmlformats-officedocument.presentationml.slideLayout+xml"/>
  <Override PartName="/ppt/slideLayouts/slideLayout850.xml" ContentType="application/vnd.openxmlformats-officedocument.presentationml.slideLayout+xml"/>
  <Override PartName="/ppt/slideLayouts/slideLayout995.xml" ContentType="application/vnd.openxmlformats-officedocument.presentationml.slideLayout+xml"/>
  <Override PartName="/ppt/slideLayouts/slideLayout1230.xml" ContentType="application/vnd.openxmlformats-officedocument.presentationml.slideLayout+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172.xml" ContentType="application/vnd.openxmlformats-officedocument.presentationml.slideLayout+xml"/>
  <Override PartName="/ppt/slideLayouts/slideLayout409.xml" ContentType="application/vnd.openxmlformats-officedocument.presentationml.slideLayout+xml"/>
  <Override PartName="/ppt/slideLayouts/slideLayout103.xml" ContentType="application/vnd.openxmlformats-officedocument.presentationml.slideLayout+xml"/>
  <Override PartName="/ppt/slideLayouts/slideLayout248.xml" ContentType="application/vnd.openxmlformats-officedocument.presentationml.slideLayout+xml"/>
  <Override PartName="/ppt/slideLayouts/slideLayout434.xml" ContentType="application/vnd.openxmlformats-officedocument.presentationml.slideLayout+xml"/>
  <Override PartName="/ppt/slideLayouts/slideLayout579.xml" ContentType="application/vnd.openxmlformats-officedocument.presentationml.slideLayout+xml"/>
  <Override PartName="/ppt/slideLayouts/slideLayout926.xml" ContentType="application/vnd.openxmlformats-officedocument.presentationml.slideLayout+xml"/>
  <Override PartName="/ppt/slideLayouts/slideLayout1000.xml" ContentType="application/vnd.openxmlformats-officedocument.presentationml.slideLayout+xml"/>
  <Override PartName="/ppt/slideLayouts/slideLayout1145.xml" ContentType="application/vnd.openxmlformats-officedocument.presentationml.slideLayout+xml"/>
  <Override PartName="/ppt/slideLayouts/slideLayout50.xml" ContentType="application/vnd.openxmlformats-officedocument.presentationml.slideLayout+xml"/>
  <Override PartName="/ppt/slideLayouts/slideLayout273.xml" ContentType="application/vnd.openxmlformats-officedocument.presentationml.slideLayout+xml"/>
  <Override PartName="/ppt/slideLayouts/slideLayout620.xml" ContentType="application/vnd.openxmlformats-officedocument.presentationml.slideLayout+xml"/>
  <Override PartName="/ppt/slideLayouts/slideLayout765.xml" ContentType="application/vnd.openxmlformats-officedocument.presentationml.slideLayout+xml"/>
  <Override PartName="/ppt/slideLayouts/slideLayout951.xml" ContentType="application/vnd.openxmlformats-officedocument.presentationml.slideLayout+xml"/>
  <Override PartName="/ppt/slideLayouts/slideLayout1170.xml" ContentType="application/vnd.openxmlformats-officedocument.presentationml.slideLayout+xml"/>
  <Override PartName="/ppt/slideLayouts/slideLayout349.xml" ContentType="application/vnd.openxmlformats-officedocument.presentationml.slideLayout+xml"/>
  <Override PartName="/ppt/slideLayouts/slideLayout790.xml" ContentType="application/vnd.openxmlformats-officedocument.presentationml.slideLayout+xml"/>
  <Override PartName="/ppt/slideLayouts/slideLayout1246.xml" ContentType="application/vnd.openxmlformats-officedocument.presentationml.slideLayout+xml"/>
  <Default Extension="gif" ContentType="image/gif"/>
  <Override PartName="/ppt/notesSlides/notesSlide8.xml" ContentType="application/vnd.openxmlformats-officedocument.presentationml.notes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535.xml" ContentType="application/vnd.openxmlformats-officedocument.presentationml.slideLayout+xml"/>
  <Override PartName="/ppt/slideLayouts/slideLayout866.xml" ContentType="application/vnd.openxmlformats-officedocument.presentationml.slideLayout+xml"/>
  <Override PartName="/ppt/slideLayouts/slideLayout1085.xml" ContentType="application/vnd.openxmlformats-officedocument.presentationml.slideLayout+xml"/>
  <Override PartName="/ppt/slideLayouts/slideLayout1101.xml" ContentType="application/vnd.openxmlformats-officedocument.presentationml.slideLayout+xml"/>
  <Override PartName="/ppt/slideLayouts/slideLayout374.xml" ContentType="application/vnd.openxmlformats-officedocument.presentationml.slideLayout+xml"/>
  <Override PartName="/ppt/slideLayouts/slideLayout721.xml" ContentType="application/vnd.openxmlformats-officedocument.presentationml.slideLayout+xml"/>
  <Override PartName="/ppt/slideLayouts/slideLayout1271.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560.xml" ContentType="application/vnd.openxmlformats-officedocument.presentationml.slideLayout+xml"/>
  <Override PartName="/ppt/slideLayouts/slideLayout891.xml" ContentType="application/vnd.openxmlformats-officedocument.presentationml.slideLayout+xml"/>
  <Override PartName="/ppt/slideLayouts/slideLayout1016.xml" ContentType="application/vnd.openxmlformats-officedocument.presentationml.slideLayout+xml"/>
  <Override PartName="/ppt/slideLayouts/slideLayout1202.xml" ContentType="application/vnd.openxmlformats-officedocument.presentationml.slideLayout+xml"/>
  <Override PartName="/ppt/tags/tag6.xml" ContentType="application/vnd.openxmlformats-officedocument.presentationml.tags+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636.xml" ContentType="application/vnd.openxmlformats-officedocument.presentationml.slideLayout+xml"/>
  <Override PartName="/ppt/slideLayouts/slideLayout822.xml" ContentType="application/vnd.openxmlformats-officedocument.presentationml.slideLayout+xml"/>
  <Override PartName="/ppt/slideLayouts/slideLayout967.xml" ContentType="application/vnd.openxmlformats-officedocument.presentationml.slideLayout+xml"/>
  <Override PartName="/ppt/slideLayouts/slideLayout1041.xml" ContentType="application/vnd.openxmlformats-officedocument.presentationml.slideLayout+xml"/>
  <Override PartName="/ppt/slideLayouts/slideLayout1186.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330.xml" ContentType="application/vnd.openxmlformats-officedocument.presentationml.slideLayout+xml"/>
  <Override PartName="/ppt/slideLayouts/slideLayout475.xml" ContentType="application/vnd.openxmlformats-officedocument.presentationml.slideLayout+xml"/>
  <Override PartName="/ppt/slideLayouts/slideLayout661.xml" ContentType="application/vnd.openxmlformats-officedocument.presentationml.slideLayout+xml"/>
  <Override PartName="/ppt/slideLayouts/slideLayout992.xml" ContentType="application/vnd.openxmlformats-officedocument.presentationml.slideLayout+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406.xml" ContentType="application/vnd.openxmlformats-officedocument.presentationml.slideLayout+xml"/>
  <Override PartName="/ppt/slideLayouts/slideLayout737.xml" ContentType="application/vnd.openxmlformats-officedocument.presentationml.slideLayout+xml"/>
  <Override PartName="/ppt/slideLayouts/slideLayout1117.xml" ContentType="application/vnd.openxmlformats-officedocument.presentationml.slideLayout+xml"/>
  <Override PartName="/ppt/slideLayouts/slideLayout245.xml" ContentType="application/vnd.openxmlformats-officedocument.presentationml.slideLayout+xml"/>
  <Override PartName="/ppt/slideLayouts/slideLayout576.xml" ContentType="application/vnd.openxmlformats-officedocument.presentationml.slideLayout+xml"/>
  <Override PartName="/ppt/slideLayouts/slideLayout923.xml" ContentType="application/vnd.openxmlformats-officedocument.presentationml.slideLayout+xml"/>
  <Override PartName="/ppt/slideLayouts/slideLayout1142.xml" ContentType="application/vnd.openxmlformats-officedocument.presentationml.slideLayout+xml"/>
  <Override PartName="/ppt/slideLayouts/slideLayout1287.xml" ContentType="application/vnd.openxmlformats-officedocument.presentationml.slideLayout+xml"/>
  <Override PartName="/ppt/slideLayouts/slideLayout100.xml" ContentType="application/vnd.openxmlformats-officedocument.presentationml.slideLayout+xml"/>
  <Override PartName="/ppt/slideLayouts/slideLayout431.xml" ContentType="application/vnd.openxmlformats-officedocument.presentationml.slideLayout+xml"/>
  <Override PartName="/ppt/slideLayouts/slideLayout762.xml" ContentType="application/vnd.openxmlformats-officedocument.presentationml.slideLayout+xml"/>
  <Override PartName="/ppt/slideLayouts/slideLayout1218.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838.xml" ContentType="application/vnd.openxmlformats-officedocument.presentationml.slideLayout+xml"/>
  <Override PartName="/ppt/slideLayouts/slideLayout1057.xml" ContentType="application/vnd.openxmlformats-officedocument.presentationml.slideLayout+xml"/>
  <Override PartName="/ppt/slideLayouts/slideLayout201.xml" ContentType="application/vnd.openxmlformats-officedocument.presentationml.slideLayout+xml"/>
  <Override PartName="/ppt/slideLayouts/slideLayout346.xml" ContentType="application/vnd.openxmlformats-officedocument.presentationml.slideLayout+xml"/>
  <Override PartName="/ppt/slideLayouts/slideLayout532.xml" ContentType="application/vnd.openxmlformats-officedocument.presentationml.slideLayout+xml"/>
  <Override PartName="/ppt/slideLayouts/slideLayout677.xml" ContentType="application/vnd.openxmlformats-officedocument.presentationml.slideLayout+xml"/>
  <Override PartName="/ppt/slideLayouts/slideLayout1243.xml" ContentType="application/vnd.openxmlformats-officedocument.presentationml.slideLayout+xml"/>
  <Override PartName="/ppt/notesSlides/notesSlide5.xml" ContentType="application/vnd.openxmlformats-officedocument.presentationml.notesSlide+xml"/>
  <Override PartName="/ppt/slideLayouts/slideLayout38.xml" ContentType="application/vnd.openxmlformats-officedocument.presentationml.slideLayout+xml"/>
  <Override PartName="/ppt/slideLayouts/slideLayout185.xml" ContentType="application/vnd.openxmlformats-officedocument.presentationml.slideLayout+xml"/>
  <Override PartName="/ppt/slideLayouts/slideLayout371.xml" ContentType="application/vnd.openxmlformats-officedocument.presentationml.slideLayout+xml"/>
  <Override PartName="/ppt/slideLayouts/slideLayout863.xml" ContentType="application/vnd.openxmlformats-officedocument.presentationml.slideLayout+xml"/>
  <Override PartName="/ppt/slideLayouts/slideLayout1082.xml" ContentType="application/vnd.openxmlformats-officedocument.presentationml.slideLayout+xml"/>
  <Override PartName="/ppt/slideLayouts/slideLayout116.xml" ContentType="application/vnd.openxmlformats-officedocument.presentationml.slideLayout+xml"/>
  <Override PartName="/ppt/slideLayouts/slideLayout608.xml" ContentType="application/vnd.openxmlformats-officedocument.presentationml.slideLayout+xml"/>
  <Override PartName="/ppt/slideLayouts/slideLayout939.xml" ContentType="application/vnd.openxmlformats-officedocument.presentationml.slideLayout+xml"/>
  <Override PartName="/ppt/slideLayouts/slideLayout1013.xml" ContentType="application/vnd.openxmlformats-officedocument.presentationml.slideLayout+xml"/>
  <Override PartName="/ppt/slideLayouts/slideLayout1158.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633.xml" ContentType="application/vnd.openxmlformats-officedocument.presentationml.slideLayout+xml"/>
  <Override PartName="/ppt/slideLayouts/slideLayout778.xml" ContentType="application/vnd.openxmlformats-officedocument.presentationml.slideLayout+xml"/>
  <Override PartName="/ppt/slideLayouts/slideLayout964.xml" ContentType="application/vnd.openxmlformats-officedocument.presentationml.slideLayout+xml"/>
  <Override PartName="/ppt/tags/tag3.xml" ContentType="application/vnd.openxmlformats-officedocument.presentationml.tags+xml"/>
  <Override PartName="/ppt/slideLayouts/slideLayout141.xml" ContentType="application/vnd.openxmlformats-officedocument.presentationml.slideLayout+xml"/>
  <Override PartName="/ppt/slideLayouts/slideLayout286.xml" ContentType="application/vnd.openxmlformats-officedocument.presentationml.slideLayout+xml"/>
  <Override PartName="/ppt/slideLayouts/slideLayout472.xml" ContentType="application/vnd.openxmlformats-officedocument.presentationml.slideLayout+xml"/>
  <Override PartName="/ppt/slideLayouts/slideLayout709.xml" ContentType="application/vnd.openxmlformats-officedocument.presentationml.slideLayout+xml"/>
  <Override PartName="/ppt/slideLayouts/slideLayout1183.xml" ContentType="application/vnd.openxmlformats-officedocument.presentationml.slideLayout+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548.xml" ContentType="application/vnd.openxmlformats-officedocument.presentationml.slideLayout+xml"/>
  <Override PartName="/ppt/slideLayouts/slideLayout1114.xml" ContentType="application/vnd.openxmlformats-officedocument.presentationml.slideLayout+xml"/>
  <Override PartName="/ppt/slideLayouts/slideLayout1259.xml" ContentType="application/vnd.openxmlformats-officedocument.presentationml.slideLayout+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734.xml" ContentType="application/vnd.openxmlformats-officedocument.presentationml.slideLayout+xml"/>
  <Override PartName="/ppt/slideLayouts/slideLayout879.xml" ContentType="application/vnd.openxmlformats-officedocument.presentationml.slideLayout+xml"/>
  <Override PartName="/ppt/slideLayouts/slideLayout920.xml" ContentType="application/vnd.openxmlformats-officedocument.presentationml.slideLayout+xml"/>
  <Override PartName="/ppt/slideLayouts/slideLayout1098.xml" ContentType="application/vnd.openxmlformats-officedocument.presentationml.slideLayout+xml"/>
  <Override PartName="/ppt/slideLayouts/slideLayout1284.xml" ContentType="application/vnd.openxmlformats-officedocument.presentationml.slideLayout+xml"/>
  <Override PartName="/ppt/notesSlides/notesSlide11.xml" ContentType="application/vnd.openxmlformats-officedocument.presentationml.notesSlide+xml"/>
  <Override PartName="/ppt/slideLayouts/slideLayout242.xml" ContentType="application/vnd.openxmlformats-officedocument.presentationml.slideLayout+xml"/>
  <Override PartName="/ppt/slideLayouts/slideLayout573.xml" ContentType="application/vnd.openxmlformats-officedocument.presentationml.slideLayout+xml"/>
  <Override PartName="/ppt/slideLayouts/slideLayout1029.xml" ContentType="application/vnd.openxmlformats-officedocument.presentationml.slideLayout+xml"/>
  <Override PartName="/ppt/slideLayouts/slideLayout79.xml" ContentType="application/vnd.openxmlformats-officedocument.presentationml.slideLayout+xml"/>
  <Override PartName="/ppt/slideLayouts/slideLayout318.xml" ContentType="application/vnd.openxmlformats-officedocument.presentationml.slideLayout+xml"/>
  <Override PartName="/ppt/slideLayouts/slideLayout504.xml" ContentType="application/vnd.openxmlformats-officedocument.presentationml.slideLayout+xml"/>
  <Override PartName="/ppt/slideLayouts/slideLayout649.xml" ContentType="application/vnd.openxmlformats-officedocument.presentationml.slideLayout+xml"/>
  <Override PartName="/ppt/slideLayouts/slideLayout1199.xml" ContentType="application/vnd.openxmlformats-officedocument.presentationml.slideLayout+xml"/>
  <Override PartName="/ppt/slideLayouts/slideLayout1215.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488.xml" ContentType="application/vnd.openxmlformats-officedocument.presentationml.slideLayout+xml"/>
  <Override PartName="/ppt/slideLayouts/slideLayout835.xml" ContentType="application/vnd.openxmlformats-officedocument.presentationml.slideLayout+xml"/>
  <Override PartName="/ppt/slideLayouts/slideLayout1054.xml" ContentType="application/vnd.openxmlformats-officedocument.presentationml.slideLayout+xml"/>
  <Override PartName="/ppt/slideLayouts/slideLayout1240.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82.xml" ContentType="application/vnd.openxmlformats-officedocument.presentationml.slideLayout+xml"/>
  <Override PartName="/ppt/slideLayouts/slideLayout674.xml" ContentType="application/vnd.openxmlformats-officedocument.presentationml.slideLayout+xml"/>
  <Override PartName="/ppt/slideLayouts/slideLayout860.xml" ContentType="application/vnd.openxmlformats-officedocument.presentationml.slideLayout+xml"/>
  <Override PartName="/ppt/slideLayouts/slideLayout35.xml" ContentType="application/vnd.openxmlformats-officedocument.presentationml.slideLayout+xml"/>
  <Override PartName="/ppt/slideLayouts/slideLayout258.xml" ContentType="application/vnd.openxmlformats-officedocument.presentationml.slideLayout+xml"/>
  <Override PartName="/ppt/slideLayouts/slideLayout419.xml" ContentType="application/vnd.openxmlformats-officedocument.presentationml.slideLayout+xml"/>
  <Override PartName="/ppt/slideLayouts/slideLayout605.xml" ContentType="application/vnd.openxmlformats-officedocument.presentationml.slideLayout+xml"/>
  <Override PartName="/ppt/slideLayouts/slideLayout936.xml" ContentType="application/vnd.openxmlformats-officedocument.presentationml.slideLayout+xml"/>
  <Override PartName="/ppt/slideLayouts/slideLayout1155.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444.xml" ContentType="application/vnd.openxmlformats-officedocument.presentationml.slideLayout+xml"/>
  <Override PartName="/ppt/slideLayouts/slideLayout589.xml" ContentType="application/vnd.openxmlformats-officedocument.presentationml.slideLayout+xml"/>
  <Override PartName="/ppt/slideLayouts/slideLayout775.xml" ContentType="application/vnd.openxmlformats-officedocument.presentationml.slideLayout+xml"/>
  <Override PartName="/ppt/slideLayouts/slideLayout1010.xml" ContentType="application/vnd.openxmlformats-officedocument.presentationml.slideLayout+xml"/>
  <Override PartName="/ppt/tableStyles.xml" ContentType="application/vnd.openxmlformats-officedocument.presentationml.tableStyles+xml"/>
  <Override PartName="/ppt/slideLayouts/slideLayout283.xml" ContentType="application/vnd.openxmlformats-officedocument.presentationml.slideLayout+xml"/>
  <Override PartName="/ppt/slideLayouts/slideLayout630.xml" ContentType="application/vnd.openxmlformats-officedocument.presentationml.slideLayout+xml"/>
  <Override PartName="/ppt/slideLayouts/slideLayout961.xml" ContentType="application/vnd.openxmlformats-officedocument.presentationml.slideLayout+xml"/>
  <Override PartName="/ppt/slideLayouts/slideLayout1180.xml" ContentType="application/vnd.openxmlformats-officedocument.presentationml.slideLayout+xml"/>
  <Override PartName="/ppt/slideLayouts/slideLayout359.xml" ContentType="application/vnd.openxmlformats-officedocument.presentationml.slideLayout+xml"/>
  <Override PartName="/ppt/slideLayouts/slideLayout706.xml" ContentType="application/vnd.openxmlformats-officedocument.presentationml.slideLayout+xml"/>
  <Override PartName="/ppt/slideLayouts/slideLayout1111.xml" ContentType="application/vnd.openxmlformats-officedocument.presentationml.slideLayout+xml"/>
  <Override PartName="/ppt/slideLayouts/slideLayout1256.xml" ContentType="application/vnd.openxmlformats-officedocument.presentationml.slideLayout+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731.xml" ContentType="application/vnd.openxmlformats-officedocument.presentationml.slideLayout+xml"/>
  <Override PartName="/ppt/slideLayouts/slideLayout876.xml" ContentType="application/vnd.openxmlformats-officedocument.presentationml.slideLayout+xml"/>
  <Override PartName="/ppt/slideLayouts/slideLayout1095.xml" ContentType="application/vnd.openxmlformats-officedocument.presentationml.slideLayout+xml"/>
  <Override PartName="/ppt/slideLayouts/slideLayout384.xml" ContentType="application/vnd.openxmlformats-officedocument.presentationml.slideLayout+xml"/>
  <Override PartName="/ppt/slideLayouts/slideLayout570.xml" ContentType="application/vnd.openxmlformats-officedocument.presentationml.slideLayout+xml"/>
  <Override PartName="/ppt/slideLayouts/slideLayout807.xml" ContentType="application/vnd.openxmlformats-officedocument.presentationml.slideLayout+xml"/>
  <Override PartName="/ppt/slideLayouts/slideLayout1281.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315.xml" ContentType="application/vnd.openxmlformats-officedocument.presentationml.slideLayout+xml"/>
  <Override PartName="/ppt/slideLayouts/slideLayout646.xml" ContentType="application/vnd.openxmlformats-officedocument.presentationml.slideLayout+xml"/>
  <Override PartName="/ppt/slideLayouts/slideLayout1026.xml" ContentType="application/vnd.openxmlformats-officedocument.presentationml.slideLayout+xml"/>
  <Override PartName="/ppt/slideLayouts/slideLayout1212.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Layouts/slideLayout832.xml" ContentType="application/vnd.openxmlformats-officedocument.presentationml.slideLayout+xml"/>
  <Override PartName="/ppt/slideLayouts/slideLayout977.xml" ContentType="application/vnd.openxmlformats-officedocument.presentationml.slideLayout+xml"/>
  <Override PartName="/ppt/slideLayouts/slideLayout1051.xml" ContentType="application/vnd.openxmlformats-officedocument.presentationml.slideLayout+xml"/>
  <Override PartName="/ppt/slideLayouts/slideLayout1196.xml" ContentType="application/vnd.openxmlformats-officedocument.presentationml.slideLayout+xml"/>
  <Override PartName="/ppt/slides/slide33.xml" ContentType="application/vnd.openxmlformats-officedocument.presentationml.slide+xml"/>
  <Override PartName="/ppt/slideLayouts/slideLayout340.xml" ContentType="application/vnd.openxmlformats-officedocument.presentationml.slideLayout+xml"/>
  <Override PartName="/ppt/slideLayouts/slideLayout671.xml" ContentType="application/vnd.openxmlformats-officedocument.presentationml.slideLayout+xml"/>
  <Override PartName="/ppt/slideLayouts/slideLayout908.xml" ContentType="application/vnd.openxmlformats-officedocument.presentationml.slideLayout+xml"/>
  <Override PartName="/ppt/slideLayouts/slideLayout1127.xml" ContentType="application/vnd.openxmlformats-officedocument.presentationml.slideLayout+xml"/>
  <Override PartName="/ppt/slideLayouts/slideLayout32.xml" ContentType="application/vnd.openxmlformats-officedocument.presentationml.slideLayout+xml"/>
  <Override PartName="/ppt/slideLayouts/slideLayout416.xml" ContentType="application/vnd.openxmlformats-officedocument.presentationml.slideLayout+xml"/>
  <Override PartName="/ppt/slideLayouts/slideLayout602.xml" ContentType="application/vnd.openxmlformats-officedocument.presentationml.slideLayout+xml"/>
  <Override PartName="/ppt/slideLayouts/slideLayout747.xml" ContentType="application/vnd.openxmlformats-officedocument.presentationml.slideLayout+xml"/>
  <Override PartName="/ppt/slideLayouts/slideLayout110.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86.xml" ContentType="application/vnd.openxmlformats-officedocument.presentationml.slideLayout+xml"/>
  <Override PartName="/ppt/slideLayouts/slideLayout933.xml" ContentType="application/vnd.openxmlformats-officedocument.presentationml.slideLayout+xml"/>
  <Override PartName="/ppt/slideLayouts/slideLayout1152.xml" ContentType="application/vnd.openxmlformats-officedocument.presentationml.slideLayout+xml"/>
  <Override PartName="/ppt/slideLayouts/slideLayout280.xml" ContentType="application/vnd.openxmlformats-officedocument.presentationml.slideLayout+xml"/>
  <Override PartName="/ppt/slideLayouts/slideLayout772.xml" ContentType="application/vnd.openxmlformats-officedocument.presentationml.slideLayout+xml"/>
  <Override PartName="/ppt/slideLayouts/slideLayout1228.xml" ContentType="application/vnd.openxmlformats-officedocument.presentationml.slideLayout+xml"/>
  <Override PartName="/ppt/slideLayouts/slideLayout517.xml" ContentType="application/vnd.openxmlformats-officedocument.presentationml.slideLayout+xml"/>
  <Override PartName="/ppt/slideLayouts/slideLayout703.xml" ContentType="application/vnd.openxmlformats-officedocument.presentationml.slideLayout+xml"/>
  <Override PartName="/ppt/slideLayouts/slideLayout848.xml" ContentType="application/vnd.openxmlformats-officedocument.presentationml.slideLayout+xml"/>
  <Override PartName="/ppt/slideLayouts/slideLayout1067.xml" ContentType="application/vnd.openxmlformats-officedocument.presentationml.slideLayout+xml"/>
  <Override PartName="/ppt/slideLayouts/slideLayout211.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687.xml" ContentType="application/vnd.openxmlformats-officedocument.presentationml.slideLayout+xml"/>
  <Override PartName="/ppt/slideLayouts/slideLayout873.xml" ContentType="application/vnd.openxmlformats-officedocument.presentationml.slideLayout+xml"/>
  <Override PartName="/ppt/slideLayouts/slideLayout1253.xml" ContentType="application/vnd.openxmlformats-officedocument.presentationml.slideLayout+xml"/>
  <Override PartName="/ppt/slideLayouts/slideLayout48.xml" ContentType="application/vnd.openxmlformats-officedocument.presentationml.slideLayout+xml"/>
  <Override PartName="/ppt/slideLayouts/slideLayout195.xml" ContentType="application/vnd.openxmlformats-officedocument.presentationml.slideLayout+xml"/>
  <Override PartName="/ppt/slideLayouts/slideLayout381.xml" ContentType="application/vnd.openxmlformats-officedocument.presentationml.slideLayout+xml"/>
  <Override PartName="/ppt/slideLayouts/slideLayout618.xml" ContentType="application/vnd.openxmlformats-officedocument.presentationml.slideLayout+xml"/>
  <Override PartName="/ppt/slideLayouts/slideLayout1092.xml" ContentType="application/vnd.openxmlformats-officedocument.presentationml.slideLayout+xml"/>
  <Override PartName="/ppt/slideLayouts/slideLayout126.xml" ContentType="application/vnd.openxmlformats-officedocument.presentationml.slideLayout+xml"/>
  <Override PartName="/ppt/slideLayouts/slideLayout457.xml" ContentType="application/vnd.openxmlformats-officedocument.presentationml.slideLayout+xml"/>
  <Override PartName="/ppt/slideLayouts/slideLayout804.xml" ContentType="application/vnd.openxmlformats-officedocument.presentationml.slideLayout+xml"/>
  <Override PartName="/ppt/slideLayouts/slideLayout949.xml" ContentType="application/vnd.openxmlformats-officedocument.presentationml.slideLayout+xml"/>
  <Override PartName="/ppt/slideLayouts/slideLayout1023.xml" ContentType="application/vnd.openxmlformats-officedocument.presentationml.slideLayout+xml"/>
  <Override PartName="/ppt/slideLayouts/slideLayout1168.xml" ContentType="application/vnd.openxmlformats-officedocument.presentationml.slideLayout+xml"/>
  <Override PartName="/ppt/slideLayouts/slideLayout73.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slideLayouts/slideLayout643.xml" ContentType="application/vnd.openxmlformats-officedocument.presentationml.slideLayout+xml"/>
  <Override PartName="/ppt/slideLayouts/slideLayout788.xml" ContentType="application/vnd.openxmlformats-officedocument.presentationml.slideLayout+xml"/>
  <Override PartName="/ppt/slideLayouts/slideLayout974.xml" ContentType="application/vnd.openxmlformats-officedocument.presentationml.slideLayout+xml"/>
  <Override PartName="/ppt/slideLayouts/slideLayout1193.xml" ContentType="application/vnd.openxmlformats-officedocument.presentationml.slideLayout+xml"/>
  <Override PartName="/ppt/slideLayouts/slideLayout151.xml" ContentType="application/vnd.openxmlformats-officedocument.presentationml.slideLayout+xml"/>
  <Override PartName="/ppt/slideLayouts/slideLayout482.xml" ContentType="application/vnd.openxmlformats-officedocument.presentationml.slideLayout+xml"/>
  <Override PartName="/ppt/slideLayouts/slideLayout719.xml" ContentType="application/vnd.openxmlformats-officedocument.presentationml.slideLayout+xml"/>
  <Override PartName="/ppt/slideLayouts/slideLayout1269.xml" ContentType="application/vnd.openxmlformats-officedocument.presentationml.slideLayout+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413.xml" ContentType="application/vnd.openxmlformats-officedocument.presentationml.slideLayout+xml"/>
  <Override PartName="/ppt/slideLayouts/slideLayout558.xml" ContentType="application/vnd.openxmlformats-officedocument.presentationml.slideLayout+xml"/>
  <Override PartName="/ppt/slideLayouts/slideLayout889.xml" ContentType="application/vnd.openxmlformats-officedocument.presentationml.slideLayout+xml"/>
  <Override PartName="/ppt/slideLayouts/slideLayout905.xml" ContentType="application/vnd.openxmlformats-officedocument.presentationml.slideLayout+xml"/>
  <Override PartName="/ppt/slideLayouts/slideLayout1124.xml" ContentType="application/vnd.openxmlformats-officedocument.presentationml.slideLayout+xml"/>
  <Override PartName="/ppt/slideLayouts/slideLayout252.xml" ContentType="application/vnd.openxmlformats-officedocument.presentationml.slideLayout+xml"/>
  <Override PartName="/ppt/slideLayouts/slideLayout397.xml" ContentType="application/vnd.openxmlformats-officedocument.presentationml.slideLayout+xml"/>
  <Override PartName="/ppt/slideLayouts/slideLayout744.xml" ContentType="application/vnd.openxmlformats-officedocument.presentationml.slideLayout+xml"/>
  <Override PartName="/ppt/slideLayouts/slideLayout930.xml" ContentType="application/vnd.openxmlformats-officedocument.presentationml.slideLayout+xml"/>
  <Override PartName="/ppt/slideLayouts/slideLayout89.xml" ContentType="application/vnd.openxmlformats-officedocument.presentationml.slideLayout+xml"/>
  <Override PartName="/ppt/slideLayouts/slideLayout583.xml" ContentType="application/vnd.openxmlformats-officedocument.presentationml.slideLayout+xml"/>
  <Override PartName="/ppt/slideLayouts/slideLayout1039.xml" ContentType="application/vnd.openxmlformats-officedocument.presentationml.slideLayout+xml"/>
  <Override PartName="/ppt/slideLayouts/slideLayout1225.xml" ContentType="application/vnd.openxmlformats-officedocument.presentationml.slideLayout+xml"/>
  <Override PartName="/ppt/slideLayouts/slideLayout328.xml" ContentType="application/vnd.openxmlformats-officedocument.presentationml.slideLayout+xml"/>
  <Override PartName="/ppt/slideLayouts/slideLayout514.xml" ContentType="application/vnd.openxmlformats-officedocument.presentationml.slideLayout+xml"/>
  <Override PartName="/ppt/slideLayouts/slideLayout659.xml" ContentType="application/vnd.openxmlformats-officedocument.presentationml.slideLayout+xml"/>
  <Override PartName="/ppt/slideLayouts/slideLayout845.xml" ContentType="application/vnd.openxmlformats-officedocument.presentationml.slideLayout+xml"/>
  <Override PartName="/ppt/slideLayouts/slideLayout1064.xml" ContentType="application/vnd.openxmlformats-officedocument.presentationml.slideLayout+xml"/>
  <Override PartName="/ppt/slideLayouts/slideLayout167.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Layouts/slideLayout684.xml" ContentType="application/vnd.openxmlformats-officedocument.presentationml.slideLayout+xml"/>
  <Override PartName="/ppt/slideLayouts/slideLayout700.xml" ContentType="application/vnd.openxmlformats-officedocument.presentationml.slideLayout+xml"/>
  <Override PartName="/ppt/slideLayouts/slideLayout1250.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870.xml" ContentType="application/vnd.openxmlformats-officedocument.presentationml.slideLayout+xml"/>
  <Override PartName="/ppt/slideLayouts/slideLayout268.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slideLayouts/slideLayout801.xml" ContentType="application/vnd.openxmlformats-officedocument.presentationml.slideLayout+xml"/>
  <Override PartName="/ppt/slideLayouts/slideLayout946.xml" ContentType="application/vnd.openxmlformats-officedocument.presentationml.slideLayout+xml"/>
  <Override PartName="/ppt/slideLayouts/slideLayout1165.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454.xml" ContentType="application/vnd.openxmlformats-officedocument.presentationml.slideLayout+xml"/>
  <Override PartName="/ppt/slideLayouts/slideLayout640.xml" ContentType="application/vnd.openxmlformats-officedocument.presentationml.slideLayout+xml"/>
  <Override PartName="/ppt/slideLayouts/slideLayout785.xml" ContentType="application/vnd.openxmlformats-officedocument.presentationml.slideLayout+xml"/>
  <Override PartName="/ppt/slideLayouts/slideLayout1020.xml" ContentType="application/vnd.openxmlformats-officedocument.presentationml.slideLayout+xml"/>
  <Default Extension="wav" ContentType="audio/wav"/>
  <Override PartName="/ppt/slideLayouts/slideLayout293.xml" ContentType="application/vnd.openxmlformats-officedocument.presentationml.slideLayout+xml"/>
  <Override PartName="/ppt/slideLayouts/slideLayout716.xml" ContentType="application/vnd.openxmlformats-officedocument.presentationml.slideLayout+xml"/>
  <Override PartName="/ppt/slideLayouts/slideLayout971.xml" ContentType="application/vnd.openxmlformats-officedocument.presentationml.slideLayout+xml"/>
  <Override PartName="/ppt/slideLayouts/slideLayout1190.xml" ContentType="application/vnd.openxmlformats-officedocument.presentationml.slideLayout+xml"/>
  <Override PartName="/ppt/slideLayouts/slideLayout224.xml" ContentType="application/vnd.openxmlformats-officedocument.presentationml.slideLayout+xml"/>
  <Override PartName="/ppt/slideLayouts/slideLayout369.xml" ContentType="application/vnd.openxmlformats-officedocument.presentationml.slideLayout+xml"/>
  <Override PartName="/ppt/slideLayouts/slideLayout555.xml" ContentType="application/vnd.openxmlformats-officedocument.presentationml.slideLayout+xml"/>
  <Override PartName="/ppt/slideLayouts/slideLayout902.xml" ContentType="application/vnd.openxmlformats-officedocument.presentationml.slideLayout+xml"/>
  <Override PartName="/ppt/slideLayouts/slideLayout1121.xml" ContentType="application/vnd.openxmlformats-officedocument.presentationml.slideLayout+xml"/>
  <Override PartName="/ppt/slideLayouts/slideLayout1266.xml" ContentType="application/vnd.openxmlformats-officedocument.presentationml.slideLayout+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slideLayouts/slideLayout741.xml" ContentType="application/vnd.openxmlformats-officedocument.presentationml.slideLayout+xml"/>
  <Override PartName="/ppt/slideLayouts/slideLayout886.xml" ContentType="application/vnd.openxmlformats-officedocument.presentationml.slideLayout+xml"/>
  <Override PartName="/ppt/slideLayouts/slideLayout1291.xml" ContentType="application/vnd.openxmlformats-officedocument.presentationml.slideLayout+xml"/>
  <Override PartName="/ppt/slideLayouts/slideLayout139.xml" ContentType="application/vnd.openxmlformats-officedocument.presentationml.slideLayout+xml"/>
  <Override PartName="/ppt/slideLayouts/slideLayout580.xml" ContentType="application/vnd.openxmlformats-officedocument.presentationml.slideLayout+xml"/>
  <Override PartName="/ppt/slideLayouts/slideLayout817.xml" ContentType="application/vnd.openxmlformats-officedocument.presentationml.slideLayout+xml"/>
  <Override PartName="/ppt/slideLayouts/slideLayout1036.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656.xml" ContentType="application/vnd.openxmlformats-officedocument.presentationml.slideLayout+xml"/>
  <Override PartName="/ppt/slideLayouts/slideLayout987.xml" ContentType="application/vnd.openxmlformats-officedocument.presentationml.slideLayout+xml"/>
  <Override PartName="/ppt/slideLayouts/slideLayout1222.xml" ContentType="application/vnd.openxmlformats-officedocument.presentationml.slideLayout+xml"/>
  <Override PartName="/ppt/slides/slide18.xml" ContentType="application/vnd.openxmlformats-officedocument.presentationml.slide+xml"/>
  <Override PartName="/ppt/slideLayouts/slideLayout17.xml" ContentType="application/vnd.openxmlformats-officedocument.presentationml.slideLayout+xml"/>
  <Override PartName="/ppt/slideLayouts/slideLayout164.xml" ContentType="application/vnd.openxmlformats-officedocument.presentationml.slideLayout+xml"/>
  <Override PartName="/ppt/slideLayouts/slideLayout350.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Layouts/slideLayout842.xml" ContentType="application/vnd.openxmlformats-officedocument.presentationml.slideLayout+xml"/>
  <Override PartName="/ppt/slideLayouts/slideLayout1061.xml" ContentType="application/vnd.openxmlformats-officedocument.presentationml.slideLayout+xml"/>
  <Override PartName="/ppt/theme/theme1.xml" ContentType="application/vnd.openxmlformats-officedocument.theme+xml"/>
  <Override PartName="/ppt/slideLayouts/slideLayout681.xml" ContentType="application/vnd.openxmlformats-officedocument.presentationml.slideLayout+xml"/>
  <Override PartName="/ppt/slideLayouts/slideLayout918.xml" ContentType="application/vnd.openxmlformats-officedocument.presentationml.slideLayout+xml"/>
  <Override PartName="/ppt/slideLayouts/slideLayout1137.xml" ContentType="application/vnd.openxmlformats-officedocument.presentationml.slideLayout+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612.xml" ContentType="application/vnd.openxmlformats-officedocument.presentationml.slideLayout+xml"/>
  <Override PartName="/ppt/slideLayouts/slideLayout757.xml" ContentType="application/vnd.openxmlformats-officedocument.presentationml.slideLayout+xml"/>
  <Override PartName="/ppt/slideLayouts/slideLayout943.xml" ContentType="application/vnd.openxmlformats-officedocument.presentationml.slideLayout+xml"/>
  <Override PartName="/ppt/slideLayouts/slideLayout120.xml" ContentType="application/vnd.openxmlformats-officedocument.presentationml.slideLayout+xml"/>
  <Override PartName="/ppt/slideLayouts/slideLayout265.xml" ContentType="application/vnd.openxmlformats-officedocument.presentationml.slideLayout+xml"/>
  <Override PartName="/ppt/slideLayouts/slideLayout451.xml" ContentType="application/vnd.openxmlformats-officedocument.presentationml.slideLayout+xml"/>
  <Override PartName="/ppt/slideLayouts/slideLayout596.xml" ContentType="application/vnd.openxmlformats-officedocument.presentationml.slideLayout+xml"/>
  <Override PartName="/ppt/slideLayouts/slideLayout782.xml" ContentType="application/vnd.openxmlformats-officedocument.presentationml.slideLayout+xml"/>
  <Override PartName="/ppt/slideLayouts/slideLayout1162.xml" ContentType="application/vnd.openxmlformats-officedocument.presentationml.slideLayout+xml"/>
  <Override PartName="/ppt/slideLayouts/slideLayout290.xml" ContentType="application/vnd.openxmlformats-officedocument.presentationml.slideLayout+xml"/>
  <Override PartName="/ppt/slideLayouts/slideLayout527.xml" ContentType="application/vnd.openxmlformats-officedocument.presentationml.slideLayout+xml"/>
  <Override PartName="/ppt/slideLayouts/slideLayout123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2" r:id="rId1"/>
    <p:sldMasterId id="2147484176" r:id="rId2"/>
    <p:sldMasterId id="2147484714" r:id="rId3"/>
    <p:sldMasterId id="2147484877" r:id="rId4"/>
    <p:sldMasterId id="2147485045" r:id="rId5"/>
  </p:sldMasterIdLst>
  <p:notesMasterIdLst>
    <p:notesMasterId r:id="rId42"/>
  </p:notesMasterIdLst>
  <p:sldIdLst>
    <p:sldId id="471" r:id="rId6"/>
    <p:sldId id="472" r:id="rId7"/>
    <p:sldId id="473" r:id="rId8"/>
    <p:sldId id="474" r:id="rId9"/>
    <p:sldId id="475" r:id="rId10"/>
    <p:sldId id="476" r:id="rId11"/>
    <p:sldId id="477" r:id="rId12"/>
    <p:sldId id="293" r:id="rId13"/>
    <p:sldId id="448" r:id="rId14"/>
    <p:sldId id="412" r:id="rId15"/>
    <p:sldId id="445" r:id="rId16"/>
    <p:sldId id="440" r:id="rId17"/>
    <p:sldId id="442" r:id="rId18"/>
    <p:sldId id="446" r:id="rId19"/>
    <p:sldId id="447" r:id="rId20"/>
    <p:sldId id="453" r:id="rId21"/>
    <p:sldId id="443" r:id="rId22"/>
    <p:sldId id="444" r:id="rId23"/>
    <p:sldId id="416" r:id="rId24"/>
    <p:sldId id="411" r:id="rId25"/>
    <p:sldId id="452" r:id="rId26"/>
    <p:sldId id="461" r:id="rId27"/>
    <p:sldId id="460" r:id="rId28"/>
    <p:sldId id="464" r:id="rId29"/>
    <p:sldId id="456" r:id="rId30"/>
    <p:sldId id="457" r:id="rId31"/>
    <p:sldId id="469" r:id="rId32"/>
    <p:sldId id="470" r:id="rId33"/>
    <p:sldId id="462" r:id="rId34"/>
    <p:sldId id="413" r:id="rId35"/>
    <p:sldId id="422" r:id="rId36"/>
    <p:sldId id="468" r:id="rId37"/>
    <p:sldId id="427" r:id="rId38"/>
    <p:sldId id="466" r:id="rId39"/>
    <p:sldId id="433" r:id="rId40"/>
    <p:sldId id="451" r:id="rId41"/>
  </p:sldIdLst>
  <p:sldSz cx="12192000" cy="6858000"/>
  <p:notesSz cx="6858000" cy="9144000"/>
  <p:custDataLst>
    <p:tags r:id="rId4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9A4E4"/>
    <a:srgbClr val="E5FE8A"/>
    <a:srgbClr val="BBF7E7"/>
    <a:srgbClr val="0000FF"/>
    <a:srgbClr val="0BE5CB"/>
    <a:srgbClr val="D3F652"/>
    <a:srgbClr val="CCFFCC"/>
    <a:srgbClr val="E86080"/>
    <a:srgbClr val="8AC59E"/>
    <a:srgbClr val="9F8774"/>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6992" autoAdjust="0"/>
    <p:restoredTop sz="94660"/>
  </p:normalViewPr>
  <p:slideViewPr>
    <p:cSldViewPr snapToGrid="0">
      <p:cViewPr varScale="1">
        <p:scale>
          <a:sx n="67" d="100"/>
          <a:sy n="67" d="100"/>
        </p:scale>
        <p:origin x="-560" y="-68"/>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2024/9/18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xmlns=""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11EB2D-06B8-42D9-8524-FA694AE09160}" type="slidenum">
              <a:rPr lang="en-US" smtClean="0">
                <a:solidFill>
                  <a:prstClr val="black"/>
                </a:solidFill>
                <a:latin typeface="Calibri" panose="020F0502020204030204"/>
              </a: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xmlns="" val="1259193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74FD26-1D2B-4AEF-B8E8-C25574CF139E}" type="slidenum">
              <a:rPr lang="en-US" altLang="en-US">
                <a:solidFill>
                  <a:srgbClr val="000000"/>
                </a:solidFill>
              </a:rPr>
              <a:pPr/>
              <a:t>32</a:t>
            </a:fld>
            <a:endParaRPr lang="en-US" altLang="en-US">
              <a:solidFill>
                <a:srgbClr val="000000"/>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xmlns="" val="20199290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33</a:t>
            </a:fld>
            <a:endParaRPr lang="en-US" altLang="vi-VN">
              <a:solidFill>
                <a:srgbClr val="000000"/>
              </a:solidFill>
            </a:endParaRPr>
          </a:p>
        </p:txBody>
      </p:sp>
    </p:spTree>
    <p:extLst>
      <p:ext uri="{BB962C8B-B14F-4D97-AF65-F5344CB8AC3E}">
        <p14:creationId xmlns:p14="http://schemas.microsoft.com/office/powerpoint/2010/main" xmlns="" val="4175953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B4B6C7-686E-40EC-9F6D-64FEA45B2C1F}" type="slidenum">
              <a:rPr lang="en-US" altLang="en-US">
                <a:solidFill>
                  <a:srgbClr val="000000"/>
                </a:solidFill>
              </a:rPr>
              <a:pPr/>
              <a:t>34</a:t>
            </a:fld>
            <a:endParaRPr lang="en-US" altLang="en-US">
              <a:solidFill>
                <a:srgbClr val="000000"/>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xmlns="" val="812261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3468853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403972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14</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10301083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幻灯片图像占位符 1"/>
          <p:cNvSpPr>
            <a:spLocks noGrp="1" noRot="1" noChangeAspect="1" noTextEdit="1"/>
          </p:cNvSpPr>
          <p:nvPr>
            <p:ph type="sldImg"/>
          </p:nvPr>
        </p:nvSpPr>
        <p:spPr>
          <a:ln/>
        </p:spPr>
      </p:sp>
      <p:sp>
        <p:nvSpPr>
          <p:cNvPr id="69635" name="备注占位符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zh-CN" altLang="en-US" smtClean="0">
              <a:latin typeface="Arial" panose="020B0604020202020204" pitchFamily="34" charset="0"/>
            </a:endParaRPr>
          </a:p>
        </p:txBody>
      </p:sp>
      <p:sp>
        <p:nvSpPr>
          <p:cNvPr id="69636" name="灯片编号占位符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43654C7F-D45B-410B-A726-0E75681632B5}" type="slidenum">
              <a:rPr lang="zh-CN" altLang="en-US" smtClean="0">
                <a:solidFill>
                  <a:srgbClr val="000000"/>
                </a:solidFill>
                <a:latin typeface="Arial" panose="020B0604020202020204" pitchFamily="34" charset="0"/>
                <a:ea typeface="宋体" panose="02010600030101010101" pitchFamily="2" charset="-122"/>
              </a:rPr>
              <a:pPr/>
              <a:t>16</a:t>
            </a:fld>
            <a:endParaRPr lang="zh-CN" altLang="en-US" smtClean="0">
              <a:solidFill>
                <a:srgbClr val="000000"/>
              </a:solidFill>
              <a:latin typeface="Arial" panose="020B0604020202020204" pitchFamily="34" charset="0"/>
              <a:ea typeface="宋体" panose="02010600030101010101" pitchFamily="2" charset="-122"/>
            </a:endParaRPr>
          </a:p>
        </p:txBody>
      </p:sp>
    </p:spTree>
    <p:extLst>
      <p:ext uri="{BB962C8B-B14F-4D97-AF65-F5344CB8AC3E}">
        <p14:creationId xmlns:p14="http://schemas.microsoft.com/office/powerpoint/2010/main" xmlns="" val="2464142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2778677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12567735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6BE9A9E-7AA8-4D94-B7FD-513C1652B7B7}" type="slidenum">
              <a:rPr lang="zh-CN" altLang="en-US" smtClean="0">
                <a:solidFill>
                  <a:prstClr val="black"/>
                </a:solidFill>
                <a:latin typeface="Calibri"/>
                <a:ea typeface="宋体" panose="02010600030101010101" pitchFamily="2" charset="-122"/>
              </a:rPr>
              <a:pPr/>
              <a:t>28</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38984389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30</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xmlns="" val="39378588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0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0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15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15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5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2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8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8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9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6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7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87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87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88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88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4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99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99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780756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854392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694665173"/>
      </p:ext>
    </p:extLst>
  </p:cSld>
  <p:clrMapOvr>
    <a:masterClrMapping/>
  </p:clrMapOvr>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xmlns="" val="2884961469"/>
      </p:ext>
    </p:extLst>
  </p:cSld>
  <p:clrMapOvr>
    <a:masterClrMapping/>
  </p:clrMapOvr>
</p:sldLayout>
</file>

<file path=ppt/slideLayouts/slideLayout1001.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04647565"/>
      </p:ext>
    </p:extLst>
  </p:cSld>
  <p:clrMapOvr>
    <a:masterClrMapping/>
  </p:clrMapOvr>
</p:sldLayout>
</file>

<file path=ppt/slideLayouts/slideLayout1002.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071635635"/>
      </p:ext>
    </p:extLst>
  </p:cSld>
  <p:clrMapOvr>
    <a:masterClrMapping/>
  </p:clrMapOvr>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674154339"/>
      </p:ext>
    </p:extLst>
  </p:cSld>
  <p:clrMapOvr>
    <a:masterClrMapping/>
  </p:clrMapOvr>
</p:sldLayout>
</file>

<file path=ppt/slideLayouts/slideLayout1004.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702001351"/>
      </p:ext>
    </p:extLst>
  </p:cSld>
  <p:clrMapOvr>
    <a:masterClrMapping/>
  </p:clrMapOvr>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914335417"/>
      </p:ext>
    </p:extLst>
  </p:cSld>
  <p:clrMapOvr>
    <a:masterClrMapping/>
  </p:clrMapOvr>
</p:sldLayout>
</file>

<file path=ppt/slideLayouts/slideLayout1006.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3185564785"/>
      </p:ext>
    </p:extLst>
  </p:cSld>
  <p:clrMapOvr>
    <a:masterClrMapping/>
  </p:clrMapOvr>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049057539"/>
      </p:ext>
    </p:extLst>
  </p:cSld>
  <p:clrMapOvr>
    <a:masterClrMapping/>
  </p:clrMapOvr>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xmlns="" val="2010762426"/>
      </p:ext>
    </p:extLst>
  </p:cSld>
  <p:clrMapOvr>
    <a:masterClrMapping/>
  </p:clrMapOvr>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9601582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98767767"/>
      </p:ext>
    </p:extLst>
  </p:cSld>
  <p:clrMapOvr>
    <a:masterClrMapping/>
  </p:clrMapOvr>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xmlns="" val="1351438165"/>
      </p:ext>
    </p:extLst>
  </p:cSld>
  <p:clrMapOvr>
    <a:masterClrMapping/>
  </p:clrMapOvr>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8136006"/>
      </p:ext>
    </p:extLst>
  </p:cSld>
  <p:clrMapOvr>
    <a:masterClrMapping/>
  </p:clrMapOvr>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xmlns="" val="3164547458"/>
      </p:ext>
    </p:extLst>
  </p:cSld>
  <p:clrMapOvr>
    <a:masterClrMapping/>
  </p:clrMapOvr>
</p:sldLayout>
</file>

<file path=ppt/slideLayouts/slideLayout1013.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68181716"/>
      </p:ext>
    </p:extLst>
  </p:cSld>
  <p:clrMapOvr>
    <a:masterClrMapping/>
  </p:clrMapOvr>
</p:sldLayout>
</file>

<file path=ppt/slideLayouts/slideLayout1014.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xmlns="" val="3055952002"/>
      </p:ext>
    </p:extLst>
  </p:cSld>
  <p:clrMapOvr>
    <a:masterClrMapping/>
  </p:clrMapOvr>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80921685"/>
      </p:ext>
    </p:extLst>
  </p:cSld>
  <p:clrMapOvr>
    <a:masterClrMapping/>
  </p:clrMapOvr>
</p:sldLayout>
</file>

<file path=ppt/slideLayouts/slideLayout101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xmlns="" val="704712964"/>
      </p:ext>
    </p:extLst>
  </p:cSld>
  <p:clrMapOvr>
    <a:masterClrMapping/>
  </p:clrMapOvr>
</p:sldLayout>
</file>

<file path=ppt/slideLayouts/slideLayout1017.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14474238"/>
      </p:ext>
    </p:extLst>
  </p:cSld>
  <p:clrMapOvr>
    <a:masterClrMapping/>
  </p:clrMapOvr>
</p:sldLayout>
</file>

<file path=ppt/slideLayouts/slideLayout1018.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8551622"/>
      </p:ext>
    </p:extLst>
  </p:cSld>
  <p:clrMapOvr>
    <a:masterClrMapping/>
  </p:clrMapOvr>
</p:sldLayout>
</file>

<file path=ppt/slideLayouts/slideLayout1019.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4814144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888137923"/>
      </p:ext>
    </p:extLst>
  </p:cSld>
  <p:clrMapOvr>
    <a:masterClrMapping/>
  </p:clrMapOvr>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020816248"/>
      </p:ext>
    </p:extLst>
  </p:cSld>
  <p:clrMapOvr>
    <a:masterClrMapping/>
  </p:clrMapOvr>
</p:sldLayout>
</file>

<file path=ppt/slideLayouts/slideLayout1021.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3148988944"/>
      </p:ext>
    </p:extLst>
  </p:cSld>
  <p:clrMapOvr>
    <a:masterClrMapping/>
  </p:clrMapOvr>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95606068"/>
      </p:ext>
    </p:extLst>
  </p:cSld>
  <p:clrMapOvr>
    <a:masterClrMapping/>
  </p:clrMapOvr>
</p:sldLayout>
</file>

<file path=ppt/slideLayouts/slideLayout1023.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412427804"/>
      </p:ext>
    </p:extLst>
  </p:cSld>
  <p:clrMapOvr>
    <a:masterClrMapping/>
  </p:clrMapOvr>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592092372"/>
      </p:ext>
    </p:extLst>
  </p:cSld>
  <p:clrMapOvr>
    <a:masterClrMapping/>
  </p:clrMapOvr>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xmlns="" val="3399474024"/>
      </p:ext>
    </p:extLst>
  </p:cSld>
  <p:clrMapOvr>
    <a:masterClrMapping/>
  </p:clrMapOvr>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9062522"/>
      </p:ext>
    </p:extLst>
  </p:cSld>
  <p:clrMapOvr>
    <a:masterClrMapping/>
  </p:clrMapOvr>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xmlns="" val="3678016982"/>
      </p:ext>
    </p:extLst>
  </p:cSld>
  <p:clrMapOvr>
    <a:masterClrMapping/>
  </p:clrMapOvr>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02231347"/>
      </p:ext>
    </p:extLst>
  </p:cSld>
  <p:clrMapOvr>
    <a:masterClrMapping/>
  </p:clrMapOvr>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xmlns="" val="163611209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36153271"/>
      </p:ext>
    </p:extLst>
  </p:cSld>
  <p:clrMapOvr>
    <a:masterClrMapping/>
  </p:clrMapOvr>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55072367"/>
      </p:ext>
    </p:extLst>
  </p:cSld>
  <p:clrMapOvr>
    <a:masterClrMapping/>
  </p:clrMapOvr>
</p:sldLayout>
</file>

<file path=ppt/slideLayouts/slideLayout1031.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xmlns="" val="1904378925"/>
      </p:ext>
    </p:extLst>
  </p:cSld>
  <p:clrMapOvr>
    <a:masterClrMapping/>
  </p:clrMapOvr>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3182581"/>
      </p:ext>
    </p:extLst>
  </p:cSld>
  <p:clrMapOvr>
    <a:masterClrMapping/>
  </p:clrMapOvr>
</p:sldLayout>
</file>

<file path=ppt/slideLayouts/slideLayout1033.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xmlns="" val="1457631561"/>
      </p:ext>
    </p:extLst>
  </p:cSld>
  <p:clrMapOvr>
    <a:masterClrMapping/>
  </p:clrMapOvr>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3607339"/>
      </p:ext>
    </p:extLst>
  </p:cSld>
  <p:clrMapOvr>
    <a:masterClrMapping/>
  </p:clrMapOvr>
</p:sldLayout>
</file>

<file path=ppt/slideLayouts/slideLayout103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2024/9/18</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xmlns="" val="3839568538"/>
      </p:ext>
    </p:extLst>
  </p:cSld>
  <p:clrMapOvr>
    <a:masterClrMapping/>
  </p:clrMapOvr>
</p:sldLayout>
</file>

<file path=ppt/slideLayouts/slideLayout103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xmlns="" val="3844186577"/>
      </p:ext>
    </p:extLst>
  </p:cSld>
  <p:clrMapOvr>
    <a:masterClrMapping/>
  </p:clrMapOvr>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9937250"/>
      </p:ext>
    </p:extLst>
  </p:cSld>
  <p:clrMapOvr>
    <a:masterClrMapping/>
  </p:clrMapOvr>
</p:sldLayout>
</file>

<file path=ppt/slideLayouts/slideLayout1038.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268971"/>
      </p:ext>
    </p:extLst>
  </p:cSld>
  <p:clrMapOvr>
    <a:masterClrMapping/>
  </p:clrMapOvr>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469808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852469522"/>
      </p:ext>
    </p:extLst>
  </p:cSld>
  <p:clrMapOvr>
    <a:masterClrMapping/>
  </p:clrMapOvr>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xmlns="" val="4006126452"/>
      </p:ext>
    </p:extLst>
  </p:cSld>
  <p:clrMapOvr>
    <a:masterClrMapping/>
  </p:clrMapOvr>
</p:sldLayout>
</file>

<file path=ppt/slideLayouts/slideLayout1041.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xmlns="" val="3262219116"/>
      </p:ext>
    </p:extLst>
  </p:cSld>
  <p:clrMapOvr>
    <a:masterClrMapping/>
  </p:clrMapOvr>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1833083"/>
      </p:ext>
    </p:extLst>
  </p:cSld>
  <p:clrMapOvr>
    <a:masterClrMapping/>
  </p:clrMapOvr>
  <p:transition spd="slow" advClick="0" advTm="0">
    <p:random/>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xmlns="" val="3432807041"/>
      </p:ext>
    </p:extLst>
  </p:cSld>
  <p:clrMapOvr>
    <a:masterClrMapping/>
  </p:clrMapOvr>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07393874"/>
      </p:ext>
    </p:extLst>
  </p:cSld>
  <p:clrMapOvr>
    <a:masterClrMapping/>
  </p:clrMapOvr>
  <mc:AlternateContent xmlns:mc="http://schemas.openxmlformats.org/markup-compatibility/2006">
    <mc:Choice xmlns:p14="http://schemas.microsoft.com/office/powerpoint/2010/main" xmlns="" Requires="p14">
      <p:transition spd="slow" p14:dur="1500" advTm="1000">
        <p:split orient="vert"/>
      </p:transition>
    </mc:Choice>
    <mc:Fallback>
      <p:transition spd="slow" advTm="1000">
        <p:split orient="vert"/>
      </p:transition>
    </mc:Fallback>
  </mc:AlternateContent>
</p:sldLayout>
</file>

<file path=ppt/slideLayouts/slideLayout1045.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2024/9/18</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xmlns="" val="384557473"/>
      </p:ext>
    </p:extLst>
  </p:cSld>
  <p:clrMapOvr>
    <a:masterClrMapping/>
  </p:clrMapOvr>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42272403"/>
      </p:ext>
    </p:extLst>
  </p:cSld>
  <p:clrMapOvr>
    <a:masterClrMapping/>
  </p:clrMapOvr>
  <p:transition spd="slow" advTm="3000"/>
</p:sldLayout>
</file>

<file path=ppt/slideLayouts/slideLayout1047.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6343671"/>
      </p:ext>
    </p:extLst>
  </p:cSld>
  <p:clrMapOvr>
    <a:masterClrMapping/>
  </p:clrMapOvr>
  <p:transition spd="slow" advTm="3000"/>
</p:sldLayout>
</file>

<file path=ppt/slideLayouts/slideLayout1048.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19839650"/>
      </p:ext>
    </p:extLst>
  </p:cSld>
  <p:clrMapOvr>
    <a:masterClrMapping/>
  </p:clrMapOvr>
  <p:transition spd="slow" advTm="3000"/>
</p:sldLayout>
</file>

<file path=ppt/slideLayouts/slideLayout1049.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8409072"/>
      </p:ext>
    </p:extLst>
  </p:cSld>
  <p:clrMapOvr>
    <a:masterClrMapping/>
  </p:clrMapOvr>
  <p:transition spd="slow" advTm="3000"/>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79639188"/>
      </p:ext>
    </p:extLst>
  </p:cSld>
  <p:clrMapOvr>
    <a:masterClrMapping/>
  </p:clrMapOvr>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xmlns="" val="3689871911"/>
      </p:ext>
    </p:extLst>
  </p:cSld>
  <p:clrMapOvr>
    <a:masterClrMapping/>
  </p:clrMapOvr>
</p:sldLayout>
</file>

<file path=ppt/slideLayouts/slideLayout1051.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48214385"/>
      </p:ext>
    </p:extLst>
  </p:cSld>
  <p:clrMapOvr>
    <a:masterClrMapping/>
  </p:clrMapOvr>
  <p:transition spd="slow" advTm="3000"/>
</p:sldLayout>
</file>

<file path=ppt/slideLayouts/slideLayout1052.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94695039"/>
      </p:ext>
    </p:extLst>
  </p:cSld>
  <p:clrMapOvr>
    <a:masterClrMapping/>
  </p:clrMapOvr>
  <p:transition spd="slow" advTm="3000"/>
</p:sldLayout>
</file>

<file path=ppt/slideLayouts/slideLayout1053.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74396029"/>
      </p:ext>
    </p:extLst>
  </p:cSld>
  <p:clrMapOvr>
    <a:masterClrMapping/>
  </p:clrMapOvr>
  <p:transition spd="slow" advTm="3000"/>
</p:sldLayout>
</file>

<file path=ppt/slideLayouts/slideLayout1054.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xmlns="" val="3000823554"/>
      </p:ext>
    </p:extLst>
  </p:cSld>
  <p:clrMapOvr>
    <a:masterClrMapping/>
  </p:clrMapOvr>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xmlns="" val="2829003701"/>
      </p:ext>
    </p:extLst>
  </p:cSld>
  <p:clrMapOvr>
    <a:masterClrMapping/>
  </p:clrMapOvr>
  <p:transition spd="slow" advTm="3000">
    <p:random/>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8053687"/>
      </p:ext>
    </p:extLst>
  </p:cSld>
  <p:clrMapOvr>
    <a:masterClrMapping/>
  </p:clrMapOvr>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745332"/>
      </p:ext>
    </p:extLst>
  </p:cSld>
  <p:clrMapOvr>
    <a:masterClrMapping/>
  </p:clrMapOvr>
</p:sldLayout>
</file>

<file path=ppt/slideLayouts/slideLayout1058.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8716267"/>
      </p:ext>
    </p:extLst>
  </p:cSld>
  <p:clrMapOvr>
    <a:masterClrMapping/>
  </p:clrMapOvr>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96375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3152627200"/>
      </p:ext>
    </p:extLst>
  </p:cSld>
  <p:clrMapOvr>
    <a:masterClrMapping/>
  </p:clrMapOvr>
</p:sldLayout>
</file>

<file path=ppt/slideLayouts/slideLayout1060.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19697632"/>
      </p:ext>
    </p:extLst>
  </p:cSld>
  <p:clrMapOvr>
    <a:masterClrMapping/>
  </p:clrMapOvr>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9316298"/>
      </p:ext>
    </p:extLst>
  </p:cSld>
  <p:clrMapOvr>
    <a:masterClrMapping/>
  </p:clrMapOvr>
</p:sldLayout>
</file>

<file path=ppt/slideLayouts/slideLayout1062.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58765108"/>
      </p:ext>
    </p:extLst>
  </p:cSld>
  <p:clrMapOvr>
    <a:masterClrMapping/>
  </p:clrMapOvr>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56008905"/>
      </p:ext>
    </p:extLst>
  </p:cSld>
  <p:clrMapOvr>
    <a:masterClrMapping/>
  </p:clrMapOvr>
</p:sldLayout>
</file>

<file path=ppt/slideLayouts/slideLayout106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xmlns="" val="1488065217"/>
      </p:ext>
    </p:extLst>
  </p:cSld>
  <p:clrMapOvr>
    <a:masterClrMapping/>
  </p:clrMapOvr>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4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783641696"/>
      </p:ext>
    </p:extLst>
  </p:cSld>
  <p:clrMapOvr>
    <a:masterClrMapping/>
  </p:clrMapOvr>
  <p:transition spd="slow" advTm="3000"/>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13527771"/>
      </p:ext>
    </p:extLst>
  </p:cSld>
  <p:clrMapOvr>
    <a:masterClrMapping/>
  </p:clrMapOvr>
  <p:transition spd="slow" advTm="3000"/>
</p:sldLayout>
</file>

<file path=ppt/slideLayouts/slideLayout1067.xml><?xml version="1.0" encoding="utf-8"?>
<p:sldLayout xmlns:a="http://schemas.openxmlformats.org/drawingml/2006/main" xmlns:r="http://schemas.openxmlformats.org/officeDocument/2006/relationships" xmlns:p="http://schemas.openxmlformats.org/presentationml/2006/main" userDrawn="1">
  <p:cSld name="4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88651533"/>
      </p:ext>
    </p:extLst>
  </p:cSld>
  <p:clrMapOvr>
    <a:masterClrMapping/>
  </p:clrMapOvr>
  <p:transition spd="slow" advTm="3000"/>
</p:sldLayout>
</file>

<file path=ppt/slideLayouts/slideLayout1068.xml><?xml version="1.0" encoding="utf-8"?>
<p:sldLayout xmlns:a="http://schemas.openxmlformats.org/drawingml/2006/main" xmlns:r="http://schemas.openxmlformats.org/officeDocument/2006/relationships" xmlns:p="http://schemas.openxmlformats.org/presentationml/2006/main" userDrawn="1">
  <p:cSld name="4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46335344"/>
      </p:ext>
    </p:extLst>
  </p:cSld>
  <p:clrMapOvr>
    <a:masterClrMapping/>
  </p:clrMapOvr>
  <p:transition spd="slow" advTm="3000"/>
</p:sldLayout>
</file>

<file path=ppt/slideLayouts/slideLayout1069.xml><?xml version="1.0" encoding="utf-8"?>
<p:sldLayout xmlns:a="http://schemas.openxmlformats.org/drawingml/2006/main" xmlns:r="http://schemas.openxmlformats.org/officeDocument/2006/relationships" xmlns:p="http://schemas.openxmlformats.org/presentationml/2006/main" userDrawn="1">
  <p:cSld name="2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xmlns="" val="402190579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2013704"/>
      </p:ext>
    </p:extLst>
  </p:cSld>
  <p:clrMapOvr>
    <a:masterClrMapping/>
  </p:clrMapOvr>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4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306641806"/>
      </p:ext>
    </p:extLst>
  </p:cSld>
  <p:clrMapOvr>
    <a:masterClrMapping/>
  </p:clrMapOvr>
  <p:transition spd="slow" advTm="3000"/>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4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41757469"/>
      </p:ext>
    </p:extLst>
  </p:cSld>
  <p:clrMapOvr>
    <a:masterClrMapping/>
  </p:clrMapOvr>
  <p:transition spd="slow" advTm="3000"/>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4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16420979"/>
      </p:ext>
    </p:extLst>
  </p:cSld>
  <p:clrMapOvr>
    <a:masterClrMapping/>
  </p:clrMapOvr>
  <p:transition spd="slow" advTm="3000"/>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2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xmlns="" val="2045522876"/>
      </p:ext>
    </p:extLst>
  </p:cSld>
  <p:clrMapOvr>
    <a:masterClrMapping/>
  </p:clrMapOvr>
</p:sldLayout>
</file>

<file path=ppt/slideLayouts/slideLayout1074.xml><?xml version="1.0" encoding="utf-8"?>
<p:sldLayout xmlns:a="http://schemas.openxmlformats.org/drawingml/2006/main" xmlns:r="http://schemas.openxmlformats.org/officeDocument/2006/relationships" xmlns:p="http://schemas.openxmlformats.org/presentationml/2006/main" userDrawn="1">
  <p:cSld name="47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xmlns="" val="2979255234"/>
      </p:ext>
    </p:extLst>
  </p:cSld>
  <p:clrMapOvr>
    <a:masterClrMapping/>
  </p:clrMapOvr>
  <p:transition spd="slow" advTm="3000">
    <p:random/>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userDrawn="1">
  <p:cSld name="1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5384534"/>
      </p:ext>
    </p:extLst>
  </p:cSld>
  <p:clrMapOvr>
    <a:masterClrMapping/>
  </p:clrMapOvr>
</p:sldLayout>
</file>

<file path=ppt/slideLayouts/slideLayout1076.xml><?xml version="1.0" encoding="utf-8"?>
<p:sldLayout xmlns:a="http://schemas.openxmlformats.org/drawingml/2006/main" xmlns:r="http://schemas.openxmlformats.org/officeDocument/2006/relationships" xmlns:p="http://schemas.openxmlformats.org/presentationml/2006/main" userDrawn="1">
  <p:cSld name="1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74287264"/>
      </p:ext>
    </p:extLst>
  </p:cSld>
  <p:clrMapOvr>
    <a:masterClrMapping/>
  </p:clrMapOvr>
</p:sldLayout>
</file>

<file path=ppt/slideLayouts/slideLayout1077.xml><?xml version="1.0" encoding="utf-8"?>
<p:sldLayout xmlns:a="http://schemas.openxmlformats.org/drawingml/2006/main" xmlns:r="http://schemas.openxmlformats.org/officeDocument/2006/relationships" xmlns:p="http://schemas.openxmlformats.org/presentationml/2006/main" userDrawn="1">
  <p:cSld name="1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5946877"/>
      </p:ext>
    </p:extLst>
  </p:cSld>
  <p:clrMapOvr>
    <a:masterClrMapping/>
  </p:clrMapOvr>
</p:sldLayout>
</file>

<file path=ppt/slideLayouts/slideLayout1078.xml><?xml version="1.0" encoding="utf-8"?>
<p:sldLayout xmlns:a="http://schemas.openxmlformats.org/drawingml/2006/main" xmlns:r="http://schemas.openxmlformats.org/officeDocument/2006/relationships" xmlns:p="http://schemas.openxmlformats.org/presentationml/2006/main" userDrawn="1">
  <p:cSld name="1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2711819"/>
      </p:ext>
    </p:extLst>
  </p:cSld>
  <p:clrMapOvr>
    <a:masterClrMapping/>
  </p:clrMapOvr>
</p:sldLayout>
</file>

<file path=ppt/slideLayouts/slideLayout1079.xml><?xml version="1.0" encoding="utf-8"?>
<p:sldLayout xmlns:a="http://schemas.openxmlformats.org/drawingml/2006/main" xmlns:r="http://schemas.openxmlformats.org/officeDocument/2006/relationships" xmlns:p="http://schemas.openxmlformats.org/presentationml/2006/main" userDrawn="1">
  <p:cSld name="1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573536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4021536391"/>
      </p:ext>
    </p:extLst>
  </p:cSld>
  <p:clrMapOvr>
    <a:masterClrMapping/>
  </p:clrMapOvr>
</p:sldLayout>
</file>

<file path=ppt/slideLayouts/slideLayout1080.xml><?xml version="1.0" encoding="utf-8"?>
<p:sldLayout xmlns:a="http://schemas.openxmlformats.org/drawingml/2006/main" xmlns:r="http://schemas.openxmlformats.org/officeDocument/2006/relationships" xmlns:p="http://schemas.openxmlformats.org/presentationml/2006/main" userDrawn="1">
  <p:cSld name="1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76106994"/>
      </p:ext>
    </p:extLst>
  </p:cSld>
  <p:clrMapOvr>
    <a:masterClrMapping/>
  </p:clrMapOvr>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1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8520457"/>
      </p:ext>
    </p:extLst>
  </p:cSld>
  <p:clrMapOvr>
    <a:masterClrMapping/>
  </p:clrMapOvr>
</p:sldLayout>
</file>

<file path=ppt/slideLayouts/slideLayout1082.xml><?xml version="1.0" encoding="utf-8"?>
<p:sldLayout xmlns:a="http://schemas.openxmlformats.org/drawingml/2006/main" xmlns:r="http://schemas.openxmlformats.org/officeDocument/2006/relationships" xmlns:p="http://schemas.openxmlformats.org/presentationml/2006/main" userDrawn="1">
  <p:cSld name="1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98695338"/>
      </p:ext>
    </p:extLst>
  </p:cSld>
  <p:clrMapOvr>
    <a:masterClrMapping/>
  </p:clrMapOvr>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xmlns="" val="3550686386"/>
      </p:ext>
    </p:extLst>
  </p:cSld>
  <p:clrMapOvr>
    <a:masterClrMapping/>
  </p:clrMapOvr>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3935220"/>
      </p:ext>
    </p:extLst>
  </p:cSld>
  <p:clrMapOvr>
    <a:masterClrMapping/>
  </p:clrMapOvr>
  <p:timing>
    <p:tnLst>
      <p:par>
        <p:cTn id="1" dur="indefinite" restart="never" nodeType="tmRoot"/>
      </p:par>
    </p:tnLst>
  </p:timing>
</p:sldLayout>
</file>

<file path=ppt/slideLayouts/slideLayout10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8877886"/>
      </p:ext>
    </p:extLst>
  </p:cSld>
  <p:clrMapOvr>
    <a:masterClrMapping/>
  </p:clrMapOvr>
  <p:timing>
    <p:tnLst>
      <p:par>
        <p:cTn id="1" dur="indefinite" restart="never" nodeType="tmRoot"/>
      </p:par>
    </p:tnLst>
  </p:timing>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6068364"/>
      </p:ext>
    </p:extLst>
  </p:cSld>
  <p:clrMapOvr>
    <a:masterClrMapping/>
  </p:clrMapOvr>
  <p:timing>
    <p:tnLst>
      <p:par>
        <p:cTn id="1" dur="indefinite" restart="never" nodeType="tmRoot"/>
      </p:par>
    </p:tnLst>
  </p:timing>
</p:sldLayout>
</file>

<file path=ppt/slideLayouts/slideLayout10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52993669"/>
      </p:ext>
    </p:extLst>
  </p:cSld>
  <p:clrMapOvr>
    <a:masterClrMapping/>
  </p:clrMapOvr>
  <p:timing>
    <p:tnLst>
      <p:par>
        <p:cTn id="1" dur="indefinite" restart="never" nodeType="tmRoot"/>
      </p:par>
    </p:tnLst>
  </p:timing>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6148622"/>
      </p:ext>
    </p:extLst>
  </p:cSld>
  <p:clrMapOvr>
    <a:masterClrMapping/>
  </p:clrMapOvr>
  <p:timing>
    <p:tnLst>
      <p:par>
        <p:cTn id="1" dur="indefinite" restart="never" nodeType="tmRoot"/>
      </p:par>
    </p:tnLst>
  </p:timing>
</p:sldLayout>
</file>

<file path=ppt/slideLayouts/slideLayout10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2600990"/>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84395936"/>
      </p:ext>
    </p:extLst>
  </p:cSld>
  <p:clrMapOvr>
    <a:masterClrMapping/>
  </p:clrMapOvr>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1381897"/>
      </p:ext>
    </p:extLst>
  </p:cSld>
  <p:clrMapOvr>
    <a:masterClrMapping/>
  </p:clrMapOvr>
  <p:timing>
    <p:tnLst>
      <p:par>
        <p:cTn id="1" dur="indefinite" restart="never" nodeType="tmRoot"/>
      </p:par>
    </p:tnLst>
  </p:timing>
</p:sldLayout>
</file>

<file path=ppt/slideLayouts/slideLayout109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5609834"/>
      </p:ext>
    </p:extLst>
  </p:cSld>
  <p:clrMapOvr>
    <a:masterClrMapping/>
  </p:clrMapOvr>
  <p:timing>
    <p:tnLst>
      <p:par>
        <p:cTn id="1" dur="indefinite" restart="never" nodeType="tmRoot"/>
      </p:par>
    </p:tnLst>
  </p:timing>
</p:sldLayout>
</file>

<file path=ppt/slideLayouts/slideLayout10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86495830"/>
      </p:ext>
    </p:extLst>
  </p:cSld>
  <p:clrMapOvr>
    <a:masterClrMapping/>
  </p:clrMapOvr>
  <p:timing>
    <p:tnLst>
      <p:par>
        <p:cTn id="1" dur="indefinite" restart="never" nodeType="tmRoot"/>
      </p:par>
    </p:tnLst>
  </p:timing>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5040013"/>
      </p:ext>
    </p:extLst>
  </p:cSld>
  <p:clrMapOvr>
    <a:masterClrMapping/>
  </p:clrMapOvr>
  <p:timing>
    <p:tnLst>
      <p:par>
        <p:cTn id="1" dur="indefinite" restart="never" nodeType="tmRoot"/>
      </p:par>
    </p:tnLst>
  </p:timing>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96944783"/>
      </p:ext>
    </p:extLst>
  </p:cSld>
  <p:clrMapOvr>
    <a:masterClrMapping/>
  </p:clrMapOvr>
  <p:timing>
    <p:tnLst>
      <p:par>
        <p:cTn id="1" dur="indefinite" restart="never" nodeType="tmRoot"/>
      </p:par>
    </p:tnLst>
  </p:timing>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66779733"/>
      </p:ext>
    </p:extLst>
  </p:cSld>
  <p:clrMapOvr>
    <a:masterClrMapping/>
  </p:clrMapOvr>
  <p:timing>
    <p:tnLst>
      <p:par>
        <p:cTn id="1" dur="indefinite" restart="never" nodeType="tmRoot"/>
      </p:par>
    </p:tnLst>
  </p:timing>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6243745"/>
      </p:ext>
    </p:extLst>
  </p:cSld>
  <p:clrMapOvr>
    <a:masterClrMapping/>
  </p:clrMapOvr>
  <p:timing>
    <p:tnLst>
      <p:par>
        <p:cTn id="1" dur="indefinite" restart="never" nodeType="tmRoot"/>
      </p:par>
    </p:tnLst>
  </p:timing>
</p:sldLayout>
</file>

<file path=ppt/slideLayouts/slideLayout109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6829171"/>
      </p:ext>
    </p:extLst>
  </p:cSld>
  <p:clrMapOvr>
    <a:masterClrMapping/>
  </p:clrMapOvr>
  <p:timing>
    <p:tnLst>
      <p:par>
        <p:cTn id="1" dur="indefinite" restart="never" nodeType="tmRoot"/>
      </p:par>
    </p:tnLst>
  </p:timing>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2852381"/>
      </p:ext>
    </p:extLst>
  </p:cSld>
  <p:clrMapOvr>
    <a:masterClrMapping/>
  </p:clrMapOvr>
  <p:timing>
    <p:tnLst>
      <p:par>
        <p:cTn id="1" dur="indefinite" restart="never" nodeType="tmRoot"/>
      </p:par>
    </p:tnLst>
  </p:timing>
</p:sldLayout>
</file>

<file path=ppt/slideLayouts/slideLayout1099.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772767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58619149"/>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2313226750"/>
      </p:ext>
    </p:extLst>
  </p:cSld>
  <p:clrMapOvr>
    <a:masterClrMapping/>
  </p:clrMapOvr>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1243702"/>
      </p:ext>
    </p:extLst>
  </p:cSld>
  <p:clrMapOvr>
    <a:masterClrMapping/>
  </p:clrMapOvr>
  <p:timing>
    <p:tnLst>
      <p:par>
        <p:cTn id="1" dur="indefinite" restart="never" nodeType="tmRoot"/>
      </p:par>
    </p:tnLst>
  </p:timing>
</p:sldLayout>
</file>

<file path=ppt/slideLayouts/slideLayout1101.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72961425"/>
      </p:ext>
    </p:extLst>
  </p:cSld>
  <p:clrMapOvr>
    <a:masterClrMapping/>
  </p:clrMapOvr>
  <p:timing>
    <p:tnLst>
      <p:par>
        <p:cTn id="1" dur="indefinite" restart="never" nodeType="tmRoot"/>
      </p:par>
    </p:tnLst>
  </p:timing>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9399798"/>
      </p:ext>
    </p:extLst>
  </p:cSld>
  <p:clrMapOvr>
    <a:masterClrMapping/>
  </p:clrMapOvr>
  <p:timing>
    <p:tnLst>
      <p:par>
        <p:cTn id="1" dur="indefinite" restart="never" nodeType="tmRoot"/>
      </p:par>
    </p:tnLst>
  </p:timing>
</p:sldLayout>
</file>

<file path=ppt/slideLayouts/slideLayout110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6845541"/>
      </p:ext>
    </p:extLst>
  </p:cSld>
  <p:clrMapOvr>
    <a:masterClrMapping/>
  </p:clrMapOvr>
  <p:timing>
    <p:tnLst>
      <p:par>
        <p:cTn id="1" dur="indefinite" restart="never" nodeType="tmRoot"/>
      </p:par>
    </p:tnLst>
  </p:timing>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256704"/>
      </p:ext>
    </p:extLst>
  </p:cSld>
  <p:clrMapOvr>
    <a:masterClrMapping/>
  </p:clrMapOvr>
  <p:timing>
    <p:tnLst>
      <p:par>
        <p:cTn id="1" dur="indefinite" restart="never" nodeType="tmRoot"/>
      </p:par>
    </p:tnLst>
  </p:timing>
</p:sldLayout>
</file>

<file path=ppt/slideLayouts/slideLayout110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pPr defTabSz="914377"/>
            <a:fld id="{F81DD83F-F77F-46B4-9CB9-C8117E634F65}" type="datetimeFigureOut">
              <a:rPr lang="en-US" sz="1867" smtClean="0">
                <a:solidFill>
                  <a:prstClr val="black">
                    <a:tint val="75000"/>
                  </a:prstClr>
                </a:solidFill>
              </a:rPr>
              <a:pPr defTabSz="914377"/>
              <a:t>9/18/2024</a:t>
            </a:fld>
            <a:endParaRPr lang="en-US" sz="1867">
              <a:solidFill>
                <a:prstClr val="black">
                  <a:tint val="75000"/>
                </a:prstClr>
              </a:solidFill>
            </a:endParaRPr>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pPr defTabSz="914377"/>
            <a:endParaRPr lang="en-US" sz="1867">
              <a:solidFill>
                <a:prstClr val="black">
                  <a:tint val="75000"/>
                </a:prstClr>
              </a:solidFill>
            </a:endParaRPr>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pPr defTabSz="914377"/>
            <a:fld id="{AA92924A-2F5C-4ED1-9634-C24838A41D73}" type="slidenum">
              <a:rPr lang="en-US" sz="1867" smtClean="0">
                <a:solidFill>
                  <a:prstClr val="black">
                    <a:tint val="75000"/>
                  </a:prstClr>
                </a:solidFill>
              </a:rPr>
              <a:pPr defTabSz="914377"/>
              <a:t>‹#›</a:t>
            </a:fld>
            <a:endParaRPr lang="en-US" sz="1867">
              <a:solidFill>
                <a:prstClr val="black">
                  <a:tint val="75000"/>
                </a:prstClr>
              </a:solidFill>
            </a:endParaRPr>
          </a:p>
        </p:txBody>
      </p:sp>
    </p:spTree>
    <p:extLst>
      <p:ext uri="{BB962C8B-B14F-4D97-AF65-F5344CB8AC3E}">
        <p14:creationId xmlns:p14="http://schemas.microsoft.com/office/powerpoint/2010/main" xmlns="" val="418114236"/>
      </p:ext>
    </p:extLst>
  </p:cSld>
  <p:clrMapOvr>
    <a:masterClrMapping/>
  </p:clrMapOvr>
</p:sldLayout>
</file>

<file path=ppt/slideLayouts/slideLayout110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96906406"/>
      </p:ext>
    </p:extLst>
  </p:cSld>
  <p:clrMapOvr>
    <a:masterClrMapping/>
  </p:clrMapOvr>
  <p:timing>
    <p:tnLst>
      <p:par>
        <p:cTn id="1" dur="indefinite" restart="never" nodeType="tmRoot"/>
      </p:par>
    </p:tnLst>
  </p:timing>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699987797"/>
      </p:ext>
    </p:extLst>
  </p:cSld>
  <p:clrMapOvr>
    <a:masterClrMapping/>
  </p:clrMapOvr>
  <p:timing>
    <p:tnLst>
      <p:par>
        <p:cTn id="1" dur="indefinite" restart="never" nodeType="tmRoot"/>
      </p:par>
    </p:tnLst>
  </p:timing>
</p:sldLayout>
</file>

<file path=ppt/slideLayouts/slideLayout110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25524788"/>
      </p:ext>
    </p:extLst>
  </p:cSld>
  <p:clrMapOvr>
    <a:masterClrMapping/>
  </p:clrMapOvr>
  <p:timing>
    <p:tnLst>
      <p:par>
        <p:cTn id="1" dur="indefinite" restart="never" nodeType="tmRoot"/>
      </p:par>
    </p:tnLst>
  </p:timing>
</p:sldLayout>
</file>

<file path=ppt/slideLayouts/slideLayout110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41037851"/>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6192205"/>
      </p:ext>
    </p:extLst>
  </p:cSld>
  <p:clrMapOvr>
    <a:masterClrMapping/>
  </p:clrMapOvr>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626904578"/>
      </p:ext>
    </p:extLst>
  </p:cSld>
  <p:clrMapOvr>
    <a:masterClrMapping/>
  </p:clrMapOvr>
  <p:timing>
    <p:tnLst>
      <p:par>
        <p:cTn id="1" dur="indefinite" restart="never" nodeType="tmRoot"/>
      </p:par>
    </p:tnLst>
  </p:timing>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53118325"/>
      </p:ext>
    </p:extLst>
  </p:cSld>
  <p:clrMapOvr>
    <a:masterClrMapping/>
  </p:clrMapOvr>
  <p:timing>
    <p:tnLst>
      <p:par>
        <p:cTn id="1" dur="indefinite" restart="never" nodeType="tmRoot"/>
      </p:par>
    </p:tnLst>
  </p:timing>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060489202"/>
      </p:ext>
    </p:extLst>
  </p:cSld>
  <p:clrMapOvr>
    <a:masterClrMapping/>
  </p:clrMapOvr>
  <p:timing>
    <p:tnLst>
      <p:par>
        <p:cTn id="1" dur="indefinite" restart="never" nodeType="tmRoot"/>
      </p:par>
    </p:tnLst>
  </p:timing>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889518765"/>
      </p:ext>
    </p:extLst>
  </p:cSld>
  <p:clrMapOvr>
    <a:masterClrMapping/>
  </p:clrMapOvr>
</p:sldLayout>
</file>

<file path=ppt/slideLayouts/slideLayout111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8184889"/>
      </p:ext>
    </p:extLst>
  </p:cSld>
  <p:clrMapOvr>
    <a:masterClrMapping/>
  </p:clrMapOvr>
  <p:timing>
    <p:tnLst>
      <p:par>
        <p:cTn id="1" dur="indefinite" restart="never" nodeType="tmRoot"/>
      </p:par>
    </p:tnLst>
  </p:timing>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477976185"/>
      </p:ext>
    </p:extLst>
  </p:cSld>
  <p:clrMapOvr>
    <a:masterClrMapping/>
  </p:clrMapOvr>
</p:sldLayout>
</file>

<file path=ppt/slideLayouts/slideLayout111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6996347"/>
      </p:ext>
    </p:extLst>
  </p:cSld>
  <p:clrMapOvr>
    <a:masterClrMapping/>
  </p:clrMapOvr>
  <p:timing>
    <p:tnLst>
      <p:par>
        <p:cTn id="1" dur="indefinite" restart="never" nodeType="tmRoot"/>
      </p:par>
    </p:tnLst>
  </p:timing>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869675144"/>
      </p:ext>
    </p:extLst>
  </p:cSld>
  <p:clrMapOvr>
    <a:masterClrMapping/>
  </p:clrMapOvr>
</p:sldLayout>
</file>

<file path=ppt/slideLayouts/slideLayout111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731397"/>
      </p:ext>
    </p:extLst>
  </p:cSld>
  <p:clrMapOvr>
    <a:masterClrMapping/>
  </p:clrMapOvr>
  <p:timing>
    <p:tnLst>
      <p:par>
        <p:cTn id="1" dur="indefinite" restart="never" nodeType="tmRoot"/>
      </p:par>
    </p:tnLst>
  </p:timing>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0720640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2344593557"/>
      </p:ext>
    </p:extLst>
  </p:cSld>
  <p:clrMapOvr>
    <a:masterClrMapping/>
  </p:clrMapOvr>
</p:sldLayout>
</file>

<file path=ppt/slideLayouts/slideLayout112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4557161"/>
      </p:ext>
    </p:extLst>
  </p:cSld>
  <p:clrMapOvr>
    <a:masterClrMapping/>
  </p:clrMapOvr>
  <p:timing>
    <p:tnLst>
      <p:par>
        <p:cTn id="1" dur="indefinite" restart="never" nodeType="tmRoot"/>
      </p:par>
    </p:tnLst>
  </p:timing>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666616501"/>
      </p:ext>
    </p:extLst>
  </p:cSld>
  <p:clrMapOvr>
    <a:masterClrMapping/>
  </p:clrMapOvr>
</p:sldLayout>
</file>

<file path=ppt/slideLayouts/slideLayout112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35872699"/>
      </p:ext>
    </p:extLst>
  </p:cSld>
  <p:clrMapOvr>
    <a:masterClrMapping/>
  </p:clrMapOvr>
  <p:timing>
    <p:tnLst>
      <p:par>
        <p:cTn id="1" dur="indefinite" restart="never" nodeType="tmRoot"/>
      </p:par>
    </p:tnLst>
  </p:timing>
</p:sldLayout>
</file>

<file path=ppt/slideLayouts/slideLayout112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40942188"/>
      </p:ext>
    </p:extLst>
  </p:cSld>
  <p:clrMapOvr>
    <a:masterClrMapping/>
  </p:clrMapOvr>
  <p:timing>
    <p:tnLst>
      <p:par>
        <p:cTn id="1" dur="indefinite" restart="never" nodeType="tmRoot"/>
      </p:par>
    </p:tnLst>
  </p:timing>
</p:sldLayout>
</file>

<file path=ppt/slideLayouts/slideLayout112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956626630"/>
      </p:ext>
    </p:extLst>
  </p:cSld>
  <p:clrMapOvr>
    <a:masterClrMapping/>
  </p:clrMapOvr>
  <p:timing>
    <p:tnLst>
      <p:par>
        <p:cTn id="1" dur="indefinite" restart="never" nodeType="tmRoot"/>
      </p:par>
    </p:tnLst>
  </p:timing>
</p:sldLayout>
</file>

<file path=ppt/slideLayouts/slideLayout112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45210330"/>
      </p:ext>
    </p:extLst>
  </p:cSld>
  <p:clrMapOvr>
    <a:masterClrMapping/>
  </p:clrMapOvr>
  <p:timing>
    <p:tnLst>
      <p:par>
        <p:cTn id="1" dur="indefinite" restart="never" nodeType="tmRoot"/>
      </p:par>
    </p:tnLst>
  </p:timing>
</p:sldLayout>
</file>

<file path=ppt/slideLayouts/slideLayout112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534010874"/>
      </p:ext>
    </p:extLst>
  </p:cSld>
  <p:clrMapOvr>
    <a:masterClrMapping/>
  </p:clrMapOvr>
  <p:timing>
    <p:tnLst>
      <p:par>
        <p:cTn id="1" dur="indefinite" restart="never" nodeType="tmRoot"/>
      </p:par>
    </p:tnLst>
  </p:timing>
</p:sldLayout>
</file>

<file path=ppt/slideLayouts/slideLayout112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76178743"/>
      </p:ext>
    </p:extLst>
  </p:cSld>
  <p:clrMapOvr>
    <a:masterClrMapping/>
  </p:clrMapOvr>
  <p:timing>
    <p:tnLst>
      <p:par>
        <p:cTn id="1" dur="indefinite" restart="never" nodeType="tmRoot"/>
      </p:par>
    </p:tnLst>
  </p:timing>
</p:sldLayout>
</file>

<file path=ppt/slideLayouts/slideLayout112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31870447"/>
      </p:ext>
    </p:extLst>
  </p:cSld>
  <p:clrMapOvr>
    <a:masterClrMapping/>
  </p:clrMapOvr>
  <p:timing>
    <p:tnLst>
      <p:par>
        <p:cTn id="1" dur="indefinite" restart="never" nodeType="tmRoot"/>
      </p:par>
    </p:tnLst>
  </p:timing>
</p:sldLayout>
</file>

<file path=ppt/slideLayouts/slideLayout112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94186173"/>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3769932"/>
      </p:ext>
    </p:extLst>
  </p:cSld>
  <p:clrMapOvr>
    <a:masterClrMapping/>
  </p:clrMapOvr>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200720680"/>
      </p:ext>
    </p:extLst>
  </p:cSld>
  <p:clrMapOvr>
    <a:masterClrMapping/>
  </p:clrMapOvr>
</p:sldLayout>
</file>

<file path=ppt/slideLayouts/slideLayout113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31723729"/>
      </p:ext>
    </p:extLst>
  </p:cSld>
  <p:clrMapOvr>
    <a:masterClrMapping/>
  </p:clrMapOvr>
  <p:timing>
    <p:tnLst>
      <p:par>
        <p:cTn id="1" dur="indefinite" restart="never" nodeType="tmRoot"/>
      </p:par>
    </p:tnLst>
  </p:timing>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713524875"/>
      </p:ext>
    </p:extLst>
  </p:cSld>
  <p:clrMapOvr>
    <a:masterClrMapping/>
  </p:clrMapOvr>
</p:sldLayout>
</file>

<file path=ppt/slideLayouts/slideLayout113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8863668"/>
      </p:ext>
    </p:extLst>
  </p:cSld>
  <p:clrMapOvr>
    <a:masterClrMapping/>
  </p:clrMapOvr>
  <p:timing>
    <p:tnLst>
      <p:par>
        <p:cTn id="1" dur="indefinite" restart="never" nodeType="tmRoot"/>
      </p:par>
    </p:tnLst>
  </p:timing>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4280718237"/>
      </p:ext>
    </p:extLst>
  </p:cSld>
  <p:clrMapOvr>
    <a:masterClrMapping/>
  </p:clrMapOvr>
</p:sldLayout>
</file>

<file path=ppt/slideLayouts/slideLayout113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124735"/>
      </p:ext>
    </p:extLst>
  </p:cSld>
  <p:clrMapOvr>
    <a:masterClrMapping/>
  </p:clrMapOvr>
  <p:timing>
    <p:tnLst>
      <p:par>
        <p:cTn id="1" dur="indefinite" restart="never" nodeType="tmRoot"/>
      </p:par>
    </p:tnLst>
  </p:timing>
</p:sldLayout>
</file>

<file path=ppt/slideLayouts/slideLayout113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057949951"/>
      </p:ext>
    </p:extLst>
  </p:cSld>
  <p:clrMapOvr>
    <a:masterClrMapping/>
  </p:clrMapOvr>
</p:sldLayout>
</file>

<file path=ppt/slideLayouts/slideLayout113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95837226"/>
      </p:ext>
    </p:extLst>
  </p:cSld>
  <p:clrMapOvr>
    <a:masterClrMapping/>
  </p:clrMapOvr>
  <p:timing>
    <p:tnLst>
      <p:par>
        <p:cTn id="1" dur="indefinite" restart="never" nodeType="tmRoot"/>
      </p:par>
    </p:tnLst>
  </p:timing>
</p:sldLayout>
</file>

<file path=ppt/slideLayouts/slideLayout113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76199522"/>
      </p:ext>
    </p:extLst>
  </p:cSld>
  <p:clrMapOvr>
    <a:masterClrMapping/>
  </p:clrMapOvr>
</p:sldLayout>
</file>

<file path=ppt/slideLayouts/slideLayout113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69008432"/>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60910041"/>
      </p:ext>
    </p:extLst>
  </p:cSld>
  <p:clrMapOvr>
    <a:masterClrMapping/>
  </p:clrMapOvr>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xmlns="" val="3680459994"/>
      </p:ext>
    </p:extLst>
  </p:cSld>
  <p:clrMapOvr>
    <a:masterClrMapping/>
  </p:clrMapOvr>
  <p:timing>
    <p:tnLst>
      <p:par>
        <p:cTn id="1" dur="indefinite" restart="never" nodeType="tmRoot"/>
      </p:par>
    </p:tnLst>
  </p:timing>
</p:sldLayout>
</file>

<file path=ppt/slideLayouts/slideLayout11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798741864"/>
      </p:ext>
    </p:extLst>
  </p:cSld>
  <p:clrMapOvr>
    <a:masterClrMapping/>
  </p:clrMapOvr>
</p:sldLayout>
</file>

<file path=ppt/slideLayouts/slideLayout11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98621118"/>
      </p:ext>
    </p:extLst>
  </p:cSld>
  <p:clrMapOvr>
    <a:masterClrMapping/>
  </p:clrMapOvr>
</p:sldLayout>
</file>

<file path=ppt/slideLayouts/slideLayout11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77220420"/>
      </p:ext>
    </p:extLst>
  </p:cSld>
  <p:clrMapOvr>
    <a:masterClrMapping/>
  </p:clrMapOvr>
</p:sldLayout>
</file>

<file path=ppt/slideLayouts/slideLayout11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81599500"/>
      </p:ext>
    </p:extLst>
  </p:cSld>
  <p:clrMapOvr>
    <a:masterClrMapping/>
  </p:clrMapOvr>
</p:sldLayout>
</file>

<file path=ppt/slideLayouts/slideLayout11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265047290"/>
      </p:ext>
    </p:extLst>
  </p:cSld>
  <p:clrMapOvr>
    <a:masterClrMapping/>
  </p:clrMapOvr>
</p:sldLayout>
</file>

<file path=ppt/slideLayouts/slideLayout114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946649691"/>
      </p:ext>
    </p:extLst>
  </p:cSld>
  <p:clrMapOvr>
    <a:masterClrMapping/>
  </p:clrMapOvr>
</p:sldLayout>
</file>

<file path=ppt/slideLayouts/slideLayout11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97819564"/>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4144196935"/>
      </p:ext>
    </p:extLst>
  </p:cSld>
  <p:clrMapOvr>
    <a:masterClrMapping/>
  </p:clrMapOvr>
</p:sldLayout>
</file>

<file path=ppt/slideLayouts/slideLayout11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rPr>
              <a:pPr defTabSz="914400">
                <a:defRPr/>
              </a:pPr>
              <a:t>‹#›</a:t>
            </a:fld>
            <a:endParaRPr lang="en-US" altLang="en-US">
              <a:solidFill>
                <a:srgbClr val="5F5F5F"/>
              </a:solidFill>
            </a:endParaRPr>
          </a:p>
        </p:txBody>
      </p:sp>
    </p:spTree>
    <p:extLst>
      <p:ext uri="{BB962C8B-B14F-4D97-AF65-F5344CB8AC3E}">
        <p14:creationId xmlns:p14="http://schemas.microsoft.com/office/powerpoint/2010/main" xmlns="" val="260914289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009100336"/>
      </p:ext>
    </p:extLst>
  </p:cSld>
  <p:clrMapOvr>
    <a:masterClrMapping/>
  </p:clrMapOvr>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22067623"/>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28830809"/>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59810554"/>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65242040"/>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04703547"/>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10038823"/>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xmlns="" val="1861055106"/>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xmlns="" val="419618239"/>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7747358"/>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75777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19415613"/>
      </p:ext>
    </p:extLst>
  </p:cSld>
  <p:clrMapOvr>
    <a:masterClrMapping/>
  </p:clrMapOvr>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8905729"/>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8137665"/>
      </p:ext>
    </p:extLst>
  </p:cSld>
  <p:clrMapOvr>
    <a:masterClrMapping/>
  </p:clrMapOvr>
  <p:timing>
    <p:tnLst>
      <p:par>
        <p:cTn id="1" dur="indefinite" restart="never" nodeType="tmRoot"/>
      </p:par>
    </p:tnLst>
  </p:timing>
</p:sldLayout>
</file>

<file path=ppt/slideLayouts/slideLayout116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8502375"/>
      </p:ext>
    </p:extLst>
  </p:cSld>
  <p:clrMapOvr>
    <a:masterClrMapping/>
  </p:clrMapOvr>
  <p:timing>
    <p:tnLst>
      <p:par>
        <p:cTn id="1" dur="indefinite" restart="never" nodeType="tmRoot"/>
      </p:par>
    </p:tnLst>
  </p:timing>
</p:sldLayout>
</file>

<file path=ppt/slideLayouts/slideLayout116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15845706"/>
      </p:ext>
    </p:extLst>
  </p:cSld>
  <p:clrMapOvr>
    <a:masterClrMapping/>
  </p:clrMapOvr>
  <p:timing>
    <p:tnLst>
      <p:par>
        <p:cTn id="1" dur="indefinite" restart="never" nodeType="tmRoot"/>
      </p:par>
    </p:tnLst>
  </p:timing>
</p:sldLayout>
</file>

<file path=ppt/slideLayouts/slideLayout116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0851085"/>
      </p:ext>
    </p:extLst>
  </p:cSld>
  <p:clrMapOvr>
    <a:masterClrMapping/>
  </p:clrMapOvr>
  <p:timing>
    <p:tnLst>
      <p:par>
        <p:cTn id="1" dur="indefinite" restart="never" nodeType="tmRoot"/>
      </p:par>
    </p:tnLst>
  </p:timing>
</p:sldLayout>
</file>

<file path=ppt/slideLayouts/slideLayout116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38511453"/>
      </p:ext>
    </p:extLst>
  </p:cSld>
  <p:clrMapOvr>
    <a:masterClrMapping/>
  </p:clrMapOvr>
  <p:timing>
    <p:tnLst>
      <p:par>
        <p:cTn id="1" dur="indefinite" restart="never" nodeType="tmRoot"/>
      </p:par>
    </p:tnLst>
  </p:timing>
</p:sldLayout>
</file>

<file path=ppt/slideLayouts/slideLayout116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4903636"/>
      </p:ext>
    </p:extLst>
  </p:cSld>
  <p:clrMapOvr>
    <a:masterClrMapping/>
  </p:clrMapOvr>
  <p:timing>
    <p:tnLst>
      <p:par>
        <p:cTn id="1" dur="indefinite" restart="never" nodeType="tmRoot"/>
      </p:par>
    </p:tnLst>
  </p:timing>
</p:sldLayout>
</file>

<file path=ppt/slideLayouts/slideLayout1167.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1612432"/>
      </p:ext>
    </p:extLst>
  </p:cSld>
  <p:clrMapOvr>
    <a:masterClrMapping/>
  </p:clrMapOvr>
  <p:timing>
    <p:tnLst>
      <p:par>
        <p:cTn id="1" dur="indefinite" restart="never" nodeType="tmRoot"/>
      </p:par>
    </p:tnLst>
  </p:timing>
</p:sldLayout>
</file>

<file path=ppt/slideLayouts/slideLayout116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5794407"/>
      </p:ext>
    </p:extLst>
  </p:cSld>
  <p:clrMapOvr>
    <a:masterClrMapping/>
  </p:clrMapOvr>
  <p:timing>
    <p:tnLst>
      <p:par>
        <p:cTn id="1" dur="indefinite" restart="never" nodeType="tmRoot"/>
      </p:par>
    </p:tnLst>
  </p:timing>
</p:sldLayout>
</file>

<file path=ppt/slideLayouts/slideLayout116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1651230"/>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56830534"/>
      </p:ext>
    </p:extLst>
  </p:cSld>
  <p:clrMapOvr>
    <a:masterClrMapping/>
  </p:clrMapOvr>
  <p:timing>
    <p:tnLst>
      <p:par>
        <p:cTn id="1" dur="indefinite" restart="never" nodeType="tmRoot"/>
      </p:par>
    </p:tnLst>
  </p:timing>
</p:sldLayout>
</file>

<file path=ppt/slideLayouts/slideLayout117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3672447"/>
      </p:ext>
    </p:extLst>
  </p:cSld>
  <p:clrMapOvr>
    <a:masterClrMapping/>
  </p:clrMapOvr>
  <p:timing>
    <p:tnLst>
      <p:par>
        <p:cTn id="1" dur="indefinite" restart="never" nodeType="tmRoot"/>
      </p:par>
    </p:tnLst>
  </p:timing>
</p:sldLayout>
</file>

<file path=ppt/slideLayouts/slideLayout117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0347997"/>
      </p:ext>
    </p:extLst>
  </p:cSld>
  <p:clrMapOvr>
    <a:masterClrMapping/>
  </p:clrMapOvr>
  <p:timing>
    <p:tnLst>
      <p:par>
        <p:cTn id="1" dur="indefinite" restart="never" nodeType="tmRoot"/>
      </p:par>
    </p:tnLst>
  </p:timing>
</p:sldLayout>
</file>

<file path=ppt/slideLayouts/slideLayout117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36316483"/>
      </p:ext>
    </p:extLst>
  </p:cSld>
  <p:clrMapOvr>
    <a:masterClrMapping/>
  </p:clrMapOvr>
  <p:timing>
    <p:tnLst>
      <p:par>
        <p:cTn id="1" dur="indefinite" restart="never" nodeType="tmRoot"/>
      </p:par>
    </p:tnLst>
  </p:timing>
</p:sldLayout>
</file>

<file path=ppt/slideLayouts/slideLayout1173.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0074979"/>
      </p:ext>
    </p:extLst>
  </p:cSld>
  <p:clrMapOvr>
    <a:masterClrMapping/>
  </p:clrMapOvr>
  <p:timing>
    <p:tnLst>
      <p:par>
        <p:cTn id="1" dur="indefinite" restart="never" nodeType="tmRoot"/>
      </p:par>
    </p:tnLst>
  </p:timing>
</p:sldLayout>
</file>

<file path=ppt/slideLayouts/slideLayout1174.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30655398"/>
      </p:ext>
    </p:extLst>
  </p:cSld>
  <p:clrMapOvr>
    <a:masterClrMapping/>
  </p:clrMapOvr>
  <p:timing>
    <p:tnLst>
      <p:par>
        <p:cTn id="1" dur="indefinite" restart="never" nodeType="tmRoot"/>
      </p:par>
    </p:tnLst>
  </p:timing>
</p:sldLayout>
</file>

<file path=ppt/slideLayouts/slideLayout1175.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00008045"/>
      </p:ext>
    </p:extLst>
  </p:cSld>
  <p:clrMapOvr>
    <a:masterClrMapping/>
  </p:clrMapOvr>
  <p:timing>
    <p:tnLst>
      <p:par>
        <p:cTn id="1" dur="indefinite" restart="never" nodeType="tmRoot"/>
      </p:par>
    </p:tnLst>
  </p:timing>
</p:sldLayout>
</file>

<file path=ppt/slideLayouts/slideLayout1176.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74480044"/>
      </p:ext>
    </p:extLst>
  </p:cSld>
  <p:clrMapOvr>
    <a:masterClrMapping/>
  </p:clrMapOvr>
  <p:timing>
    <p:tnLst>
      <p:par>
        <p:cTn id="1" dur="indefinite" restart="never" nodeType="tmRoot"/>
      </p:par>
    </p:tnLst>
  </p:timing>
</p:sldLayout>
</file>

<file path=ppt/slideLayouts/slideLayout1177.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85276789"/>
      </p:ext>
    </p:extLst>
  </p:cSld>
  <p:clrMapOvr>
    <a:masterClrMapping/>
  </p:clrMapOvr>
  <p:timing>
    <p:tnLst>
      <p:par>
        <p:cTn id="1" dur="indefinite" restart="never" nodeType="tmRoot"/>
      </p:par>
    </p:tnLst>
  </p:timing>
</p:sldLayout>
</file>

<file path=ppt/slideLayouts/slideLayout1178.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2635870"/>
      </p:ext>
    </p:extLst>
  </p:cSld>
  <p:clrMapOvr>
    <a:masterClrMapping/>
  </p:clrMapOvr>
  <p:timing>
    <p:tnLst>
      <p:par>
        <p:cTn id="1" dur="indefinite" restart="never" nodeType="tmRoot"/>
      </p:par>
    </p:tnLst>
  </p:timing>
</p:sldLayout>
</file>

<file path=ppt/slideLayouts/slideLayout1179.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50117783"/>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44895204"/>
      </p:ext>
    </p:extLst>
  </p:cSld>
  <p:clrMapOvr>
    <a:masterClrMapping/>
  </p:clrMapOvr>
  <p:timing>
    <p:tnLst>
      <p:par>
        <p:cTn id="1" dur="indefinite" restart="never" nodeType="tmRoot"/>
      </p:par>
    </p:tnLst>
  </p:timing>
</p:sldLayout>
</file>

<file path=ppt/slideLayouts/slideLayout1180.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2568941"/>
      </p:ext>
    </p:extLst>
  </p:cSld>
  <p:clrMapOvr>
    <a:masterClrMapping/>
  </p:clrMapOvr>
  <p:timing>
    <p:tnLst>
      <p:par>
        <p:cTn id="1" dur="indefinite" restart="never" nodeType="tmRoot"/>
      </p:par>
    </p:tnLst>
  </p:timing>
</p:sldLayout>
</file>

<file path=ppt/slideLayouts/slideLayout1181.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50676070"/>
      </p:ext>
    </p:extLst>
  </p:cSld>
  <p:clrMapOvr>
    <a:masterClrMapping/>
  </p:clrMapOvr>
  <p:timing>
    <p:tnLst>
      <p:par>
        <p:cTn id="1" dur="indefinite" restart="never" nodeType="tmRoot"/>
      </p:par>
    </p:tnLst>
  </p:timing>
</p:sldLayout>
</file>

<file path=ppt/slideLayouts/slideLayout1182.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945899097"/>
      </p:ext>
    </p:extLst>
  </p:cSld>
  <p:clrMapOvr>
    <a:masterClrMapping/>
  </p:clrMapOvr>
  <p:timing>
    <p:tnLst>
      <p:par>
        <p:cTn id="1" dur="indefinite" restart="never" nodeType="tmRoot"/>
      </p:par>
    </p:tnLst>
  </p:timing>
</p:sldLayout>
</file>

<file path=ppt/slideLayouts/slideLayout1183.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71261203"/>
      </p:ext>
    </p:extLst>
  </p:cSld>
  <p:clrMapOvr>
    <a:masterClrMapping/>
  </p:clrMapOvr>
  <p:timing>
    <p:tnLst>
      <p:par>
        <p:cTn id="1" dur="indefinite" restart="never" nodeType="tmRoot"/>
      </p:par>
    </p:tnLst>
  </p:timing>
</p:sldLayout>
</file>

<file path=ppt/slideLayouts/slideLayout1184.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98485138"/>
      </p:ext>
    </p:extLst>
  </p:cSld>
  <p:clrMapOvr>
    <a:masterClrMapping/>
  </p:clrMapOvr>
  <p:timing>
    <p:tnLst>
      <p:par>
        <p:cTn id="1" dur="indefinite" restart="never" nodeType="tmRoot"/>
      </p:par>
    </p:tnLst>
  </p:timing>
</p:sldLayout>
</file>

<file path=ppt/slideLayouts/slideLayout1185.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50874449"/>
      </p:ext>
    </p:extLst>
  </p:cSld>
  <p:clrMapOvr>
    <a:masterClrMapping/>
  </p:clrMapOvr>
  <p:timing>
    <p:tnLst>
      <p:par>
        <p:cTn id="1" dur="indefinite" restart="never" nodeType="tmRoot"/>
      </p:par>
    </p:tnLst>
  </p:timing>
</p:sldLayout>
</file>

<file path=ppt/slideLayouts/slideLayout1186.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48295610"/>
      </p:ext>
    </p:extLst>
  </p:cSld>
  <p:clrMapOvr>
    <a:masterClrMapping/>
  </p:clrMapOvr>
  <p:timing>
    <p:tnLst>
      <p:par>
        <p:cTn id="1" dur="indefinite" restart="never" nodeType="tmRoot"/>
      </p:par>
    </p:tnLst>
  </p:timing>
</p:sldLayout>
</file>

<file path=ppt/slideLayouts/slideLayout1187.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42429498"/>
      </p:ext>
    </p:extLst>
  </p:cSld>
  <p:clrMapOvr>
    <a:masterClrMapping/>
  </p:clrMapOvr>
  <p:timing>
    <p:tnLst>
      <p:par>
        <p:cTn id="1" dur="indefinite" restart="never" nodeType="tmRoot"/>
      </p:par>
    </p:tnLst>
  </p:timing>
</p:sldLayout>
</file>

<file path=ppt/slideLayouts/slideLayout1188.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90862866"/>
      </p:ext>
    </p:extLst>
  </p:cSld>
  <p:clrMapOvr>
    <a:masterClrMapping/>
  </p:clrMapOvr>
</p:sldLayout>
</file>

<file path=ppt/slideLayouts/slideLayout1189.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84301312"/>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2159150"/>
      </p:ext>
    </p:extLst>
  </p:cSld>
  <p:clrMapOvr>
    <a:masterClrMapping/>
  </p:clrMapOvr>
  <p:timing>
    <p:tnLst>
      <p:par>
        <p:cTn id="1" dur="indefinite" restart="never" nodeType="tmRoot"/>
      </p:par>
    </p:tnLst>
  </p:timing>
</p:sldLayout>
</file>

<file path=ppt/slideLayouts/slideLayout1190.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762918762"/>
      </p:ext>
    </p:extLst>
  </p:cSld>
  <p:clrMapOvr>
    <a:masterClrMapping/>
  </p:clrMapOvr>
</p:sldLayout>
</file>

<file path=ppt/slideLayouts/slideLayout1191.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5521395"/>
      </p:ext>
    </p:extLst>
  </p:cSld>
  <p:clrMapOvr>
    <a:masterClrMapping/>
  </p:clrMapOvr>
  <p:timing>
    <p:tnLst>
      <p:par>
        <p:cTn id="1" dur="indefinite" restart="never" nodeType="tmRoot"/>
      </p:par>
    </p:tnLst>
  </p:timing>
</p:sldLayout>
</file>

<file path=ppt/slideLayouts/slideLayout1192.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459774204"/>
      </p:ext>
    </p:extLst>
  </p:cSld>
  <p:clrMapOvr>
    <a:masterClrMapping/>
  </p:clrMapOvr>
</p:sldLayout>
</file>

<file path=ppt/slideLayouts/slideLayout1193.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73044695"/>
      </p:ext>
    </p:extLst>
  </p:cSld>
  <p:clrMapOvr>
    <a:masterClrMapping/>
  </p:clrMapOvr>
  <p:timing>
    <p:tnLst>
      <p:par>
        <p:cTn id="1" dur="indefinite" restart="never" nodeType="tmRoot"/>
      </p:par>
    </p:tnLst>
  </p:timing>
</p:sldLayout>
</file>

<file path=ppt/slideLayouts/slideLayout1194.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949590023"/>
      </p:ext>
    </p:extLst>
  </p:cSld>
  <p:clrMapOvr>
    <a:masterClrMapping/>
  </p:clrMapOvr>
</p:sldLayout>
</file>

<file path=ppt/slideLayouts/slideLayout1195.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0011517"/>
      </p:ext>
    </p:extLst>
  </p:cSld>
  <p:clrMapOvr>
    <a:masterClrMapping/>
  </p:clrMapOvr>
  <p:timing>
    <p:tnLst>
      <p:par>
        <p:cTn id="1" dur="indefinite" restart="never" nodeType="tmRoot"/>
      </p:par>
    </p:tnLst>
  </p:timing>
</p:sldLayout>
</file>

<file path=ppt/slideLayouts/slideLayout119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317430875"/>
      </p:ext>
    </p:extLst>
  </p:cSld>
  <p:clrMapOvr>
    <a:masterClrMapping/>
  </p:clrMapOvr>
</p:sldLayout>
</file>

<file path=ppt/slideLayouts/slideLayout1197.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73607410"/>
      </p:ext>
    </p:extLst>
  </p:cSld>
  <p:clrMapOvr>
    <a:masterClrMapping/>
  </p:clrMapOvr>
  <p:timing>
    <p:tnLst>
      <p:par>
        <p:cTn id="1" dur="indefinite" restart="never" nodeType="tmRoot"/>
      </p:par>
    </p:tnLst>
  </p:timing>
</p:sldLayout>
</file>

<file path=ppt/slideLayouts/slideLayout1198.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9915841"/>
      </p:ext>
    </p:extLst>
  </p:cSld>
  <p:clrMapOvr>
    <a:masterClrMapping/>
  </p:clrMapOvr>
  <p:timing>
    <p:tnLst>
      <p:par>
        <p:cTn id="1" dur="indefinite" restart="never" nodeType="tmRoot"/>
      </p:par>
    </p:tnLst>
  </p:timing>
</p:sldLayout>
</file>

<file path=ppt/slideLayouts/slideLayout1199.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4941961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0758950"/>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34475124"/>
      </p:ext>
    </p:extLst>
  </p:cSld>
  <p:clrMapOvr>
    <a:masterClrMapping/>
  </p:clrMapOvr>
  <p:timing>
    <p:tnLst>
      <p:par>
        <p:cTn id="1" dur="indefinite" restart="never" nodeType="tmRoot"/>
      </p:par>
    </p:tnLst>
  </p:timing>
</p:sldLayout>
</file>

<file path=ppt/slideLayouts/slideLayout1200.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24989866"/>
      </p:ext>
    </p:extLst>
  </p:cSld>
  <p:clrMapOvr>
    <a:masterClrMapping/>
  </p:clrMapOvr>
  <p:timing>
    <p:tnLst>
      <p:par>
        <p:cTn id="1" dur="indefinite" restart="never" nodeType="tmRoot"/>
      </p:par>
    </p:tnLst>
  </p:timing>
</p:sldLayout>
</file>

<file path=ppt/slideLayouts/slideLayout1201.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804092591"/>
      </p:ext>
    </p:extLst>
  </p:cSld>
  <p:clrMapOvr>
    <a:masterClrMapping/>
  </p:clrMapOvr>
  <p:timing>
    <p:tnLst>
      <p:par>
        <p:cTn id="1" dur="indefinite" restart="never" nodeType="tmRoot"/>
      </p:par>
    </p:tnLst>
  </p:timing>
</p:sldLayout>
</file>

<file path=ppt/slideLayouts/slideLayout1202.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369586058"/>
      </p:ext>
    </p:extLst>
  </p:cSld>
  <p:clrMapOvr>
    <a:masterClrMapping/>
  </p:clrMapOvr>
  <p:timing>
    <p:tnLst>
      <p:par>
        <p:cTn id="1" dur="indefinite" restart="never" nodeType="tmRoot"/>
      </p:par>
    </p:tnLst>
  </p:timing>
</p:sldLayout>
</file>

<file path=ppt/slideLayouts/slideLayout1203.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07922370"/>
      </p:ext>
    </p:extLst>
  </p:cSld>
  <p:clrMapOvr>
    <a:masterClrMapping/>
  </p:clrMapOvr>
  <p:timing>
    <p:tnLst>
      <p:par>
        <p:cTn id="1" dur="indefinite" restart="never" nodeType="tmRoot"/>
      </p:par>
    </p:tnLst>
  </p:timing>
</p:sldLayout>
</file>

<file path=ppt/slideLayouts/slideLayout1204.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305380408"/>
      </p:ext>
    </p:extLst>
  </p:cSld>
  <p:clrMapOvr>
    <a:masterClrMapping/>
  </p:clrMapOvr>
  <p:timing>
    <p:tnLst>
      <p:par>
        <p:cTn id="1" dur="indefinite" restart="never" nodeType="tmRoot"/>
      </p:par>
    </p:tnLst>
  </p:timing>
</p:sldLayout>
</file>

<file path=ppt/slideLayouts/slideLayout1205.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953309239"/>
      </p:ext>
    </p:extLst>
  </p:cSld>
  <p:clrMapOvr>
    <a:masterClrMapping/>
  </p:clrMapOvr>
</p:sldLayout>
</file>

<file path=ppt/slideLayouts/slideLayout1206.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6347945"/>
      </p:ext>
    </p:extLst>
  </p:cSld>
  <p:clrMapOvr>
    <a:masterClrMapping/>
  </p:clrMapOvr>
  <p:timing>
    <p:tnLst>
      <p:par>
        <p:cTn id="1" dur="indefinite" restart="never" nodeType="tmRoot"/>
      </p:par>
    </p:tnLst>
  </p:timing>
</p:sldLayout>
</file>

<file path=ppt/slideLayouts/slideLayout1207.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183185752"/>
      </p:ext>
    </p:extLst>
  </p:cSld>
  <p:clrMapOvr>
    <a:masterClrMapping/>
  </p:clrMapOvr>
</p:sldLayout>
</file>

<file path=ppt/slideLayouts/slideLayout1208.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3762597"/>
      </p:ext>
    </p:extLst>
  </p:cSld>
  <p:clrMapOvr>
    <a:masterClrMapping/>
  </p:clrMapOvr>
  <p:timing>
    <p:tnLst>
      <p:par>
        <p:cTn id="1" dur="indefinite" restart="never" nodeType="tmRoot"/>
      </p:par>
    </p:tnLst>
  </p:timing>
</p:sldLayout>
</file>

<file path=ppt/slideLayouts/slideLayout120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54140357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50290432"/>
      </p:ext>
    </p:extLst>
  </p:cSld>
  <p:clrMapOvr>
    <a:masterClrMapping/>
  </p:clrMapOvr>
</p:sldLayout>
</file>

<file path=ppt/slideLayouts/slideLayout1210.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80971234"/>
      </p:ext>
    </p:extLst>
  </p:cSld>
  <p:clrMapOvr>
    <a:masterClrMapping/>
  </p:clrMapOvr>
  <p:timing>
    <p:tnLst>
      <p:par>
        <p:cTn id="1" dur="indefinite" restart="never" nodeType="tmRoot"/>
      </p:par>
    </p:tnLst>
  </p:timing>
</p:sldLayout>
</file>

<file path=ppt/slideLayouts/slideLayout1211.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024487455"/>
      </p:ext>
    </p:extLst>
  </p:cSld>
  <p:clrMapOvr>
    <a:masterClrMapping/>
  </p:clrMapOvr>
</p:sldLayout>
</file>

<file path=ppt/slideLayouts/slideLayout1212.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30836530"/>
      </p:ext>
    </p:extLst>
  </p:cSld>
  <p:clrMapOvr>
    <a:masterClrMapping/>
  </p:clrMapOvr>
  <p:timing>
    <p:tnLst>
      <p:par>
        <p:cTn id="1" dur="indefinite" restart="never" nodeType="tmRoot"/>
      </p:par>
    </p:tnLst>
  </p:timing>
</p:sldLayout>
</file>

<file path=ppt/slideLayouts/slideLayout1213.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657343010"/>
      </p:ext>
    </p:extLst>
  </p:cSld>
  <p:clrMapOvr>
    <a:masterClrMapping/>
  </p:clrMapOvr>
</p:sldLayout>
</file>

<file path=ppt/slideLayouts/slideLayout1214.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48461601"/>
      </p:ext>
    </p:extLst>
  </p:cSld>
  <p:clrMapOvr>
    <a:masterClrMapping/>
  </p:clrMapOvr>
  <p:timing>
    <p:tnLst>
      <p:par>
        <p:cTn id="1" dur="indefinite" restart="never" nodeType="tmRoot"/>
      </p:par>
    </p:tnLst>
  </p:timing>
</p:sldLayout>
</file>

<file path=ppt/slideLayouts/slideLayout1215.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xmlns="" val="3808146674"/>
      </p:ext>
    </p:extLst>
  </p:cSld>
  <p:clrMapOvr>
    <a:masterClrMapping/>
  </p:clrMapOvr>
  <p:timing>
    <p:tnLst>
      <p:par>
        <p:cTn id="1" dur="indefinite" restart="never" nodeType="tmRoot"/>
      </p:par>
    </p:tnLst>
  </p:timing>
</p:sldLayout>
</file>

<file path=ppt/slideLayouts/slideLayout1216.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887179976"/>
      </p:ext>
    </p:extLst>
  </p:cSld>
  <p:clrMapOvr>
    <a:masterClrMapping/>
  </p:clrMapOvr>
</p:sldLayout>
</file>

<file path=ppt/slideLayouts/slideLayout1217.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9814349"/>
      </p:ext>
    </p:extLst>
  </p:cSld>
  <p:clrMapOvr>
    <a:masterClrMapping/>
  </p:clrMapOvr>
</p:sldLayout>
</file>

<file path=ppt/slideLayouts/slideLayout12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95110979"/>
      </p:ext>
    </p:extLst>
  </p:cSld>
  <p:clrMapOvr>
    <a:masterClrMapping/>
  </p:clrMapOvr>
</p:sldLayout>
</file>

<file path=ppt/slideLayouts/slideLayout121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278614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58505652"/>
      </p:ext>
    </p:extLst>
  </p:cSld>
  <p:clrMapOvr>
    <a:masterClrMapping/>
  </p:clrMapOvr>
  <p:timing>
    <p:tnLst>
      <p:par>
        <p:cTn id="1" dur="indefinite" restart="never" nodeType="tmRoot"/>
      </p:par>
    </p:tnLst>
  </p:timing>
</p:sldLayout>
</file>

<file path=ppt/slideLayouts/slideLayout1220.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222094635"/>
      </p:ext>
    </p:extLst>
  </p:cSld>
  <p:clrMapOvr>
    <a:masterClrMapping/>
  </p:clrMapOvr>
</p:sldLayout>
</file>

<file path=ppt/slideLayouts/slideLayout1221.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000640672"/>
      </p:ext>
    </p:extLst>
  </p:cSld>
  <p:clrMapOvr>
    <a:masterClrMapping/>
  </p:clrMapOvr>
</p:sldLayout>
</file>

<file path=ppt/slideLayouts/slideLayout122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8632737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1223.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76053019"/>
      </p:ext>
    </p:extLst>
  </p:cSld>
  <p:clrMapOvr>
    <a:masterClrMapping/>
  </p:clrMapOvr>
</p:sldLayout>
</file>

<file path=ppt/slideLayouts/slideLayout122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472486534"/>
      </p:ext>
    </p:extLst>
  </p:cSld>
  <p:clrMapOvr>
    <a:masterClrMapping/>
  </p:clrMapOvr>
</p:sldLayout>
</file>

<file path=ppt/slideLayouts/slideLayout1225.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26909774"/>
      </p:ext>
    </p:extLst>
  </p:cSld>
  <p:clrMapOvr>
    <a:masterClrMapping/>
  </p:clrMapOvr>
  <p:timing>
    <p:tnLst>
      <p:par>
        <p:cTn id="1" dur="indefinite" restart="never" nodeType="tmRoot"/>
      </p:par>
    </p:tnLst>
  </p:timing>
</p:sldLayout>
</file>

<file path=ppt/slideLayouts/slideLayout1226.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2842429478"/>
      </p:ext>
    </p:extLst>
  </p:cSld>
  <p:clrMapOvr>
    <a:masterClrMapping/>
  </p:clrMapOvr>
</p:sldLayout>
</file>

<file path=ppt/slideLayouts/slideLayout1227.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5228052"/>
      </p:ext>
    </p:extLst>
  </p:cSld>
  <p:clrMapOvr>
    <a:masterClrMapping/>
  </p:clrMapOvr>
  <p:timing>
    <p:tnLst>
      <p:par>
        <p:cTn id="1" dur="indefinite" restart="never" nodeType="tmRoot"/>
      </p:par>
    </p:tnLst>
  </p:timing>
</p:sldLayout>
</file>

<file path=ppt/slideLayouts/slideLayout1228.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932826360"/>
      </p:ext>
    </p:extLst>
  </p:cSld>
  <p:clrMapOvr>
    <a:masterClrMapping/>
  </p:clrMapOvr>
</p:sldLayout>
</file>

<file path=ppt/slideLayouts/slideLayout1229.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67062"/>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404822655"/>
      </p:ext>
    </p:extLst>
  </p:cSld>
  <p:clrMapOvr>
    <a:masterClrMapping/>
  </p:clrMapOvr>
</p:sldLayout>
</file>

<file path=ppt/slideLayouts/slideLayout123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2720787185"/>
      </p:ext>
    </p:extLst>
  </p:cSld>
  <p:clrMapOvr>
    <a:masterClrMapping/>
  </p:clrMapOvr>
</p:sldLayout>
</file>

<file path=ppt/slideLayouts/slideLayout1231.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27091896"/>
      </p:ext>
    </p:extLst>
  </p:cSld>
  <p:clrMapOvr>
    <a:masterClrMapping/>
  </p:clrMapOvr>
  <p:timing>
    <p:tnLst>
      <p:par>
        <p:cTn id="1" dur="indefinite" restart="never" nodeType="tmRoot"/>
      </p:par>
    </p:tnLst>
  </p:timing>
</p:sldLayout>
</file>

<file path=ppt/slideLayouts/slideLayout1232.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3027150130"/>
      </p:ext>
    </p:extLst>
  </p:cSld>
  <p:clrMapOvr>
    <a:masterClrMapping/>
  </p:clrMapOvr>
</p:sldLayout>
</file>

<file path=ppt/slideLayouts/slideLayout1233.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1024770"/>
      </p:ext>
    </p:extLst>
  </p:cSld>
  <p:clrMapOvr>
    <a:masterClrMapping/>
  </p:clrMapOvr>
  <p:timing>
    <p:tnLst>
      <p:par>
        <p:cTn id="1" dur="indefinite" restart="never" nodeType="tmRoot"/>
      </p:par>
    </p:tnLst>
  </p:timing>
</p:sldLayout>
</file>

<file path=ppt/slideLayouts/slideLayout123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7811734"/>
      </p:ext>
    </p:extLst>
  </p:cSld>
  <p:clrMapOvr>
    <a:masterClrMapping/>
  </p:clrMapOvr>
  <p:transition spd="slow" advTm="3000"/>
</p:sldLayout>
</file>

<file path=ppt/slideLayouts/slideLayout123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43478770"/>
      </p:ext>
    </p:extLst>
  </p:cSld>
  <p:clrMapOvr>
    <a:masterClrMapping/>
  </p:clrMapOvr>
  <p:transition spd="slow" advTm="3000"/>
</p:sldLayout>
</file>

<file path=ppt/slideLayouts/slideLayout123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54255776"/>
      </p:ext>
    </p:extLst>
  </p:cSld>
  <p:clrMapOvr>
    <a:masterClrMapping/>
  </p:clrMapOvr>
  <p:transition spd="slow" advTm="3000"/>
</p:sldLayout>
</file>

<file path=ppt/slideLayouts/slideLayout123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42367643"/>
      </p:ext>
    </p:extLst>
  </p:cSld>
  <p:clrMapOvr>
    <a:masterClrMapping/>
  </p:clrMapOvr>
  <p:transition spd="slow" advTm="3000"/>
</p:sldLayout>
</file>

<file path=ppt/slideLayouts/slideLayout1238.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xmlns="" val="2777127779"/>
      </p:ext>
    </p:extLst>
  </p:cSld>
  <p:clrMapOvr>
    <a:masterClrMapping/>
  </p:clrMapOvr>
</p:sldLayout>
</file>

<file path=ppt/slideLayouts/slideLayout123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78509488"/>
      </p:ext>
    </p:extLst>
  </p:cSld>
  <p:clrMapOvr>
    <a:masterClrMapping/>
  </p:clrMapOvr>
  <p:transition spd="slow" advTm="300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287487"/>
      </p:ext>
    </p:extLst>
  </p:cSld>
  <p:clrMapOvr>
    <a:masterClrMapping/>
  </p:clrMapOvr>
  <p:timing>
    <p:tnLst>
      <p:par>
        <p:cTn id="1" dur="indefinite" restart="never" nodeType="tmRoot"/>
      </p:par>
    </p:tnLst>
  </p:timing>
</p:sldLayout>
</file>

<file path=ppt/slideLayouts/slideLayout12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13789987"/>
      </p:ext>
    </p:extLst>
  </p:cSld>
  <p:clrMapOvr>
    <a:masterClrMapping/>
  </p:clrMapOvr>
  <p:transition spd="slow" advTm="3000"/>
</p:sldLayout>
</file>

<file path=ppt/slideLayouts/slideLayout124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38217276"/>
      </p:ext>
    </p:extLst>
  </p:cSld>
  <p:clrMapOvr>
    <a:masterClrMapping/>
  </p:clrMapOvr>
  <p:transition spd="slow" advTm="3000"/>
</p:sldLayout>
</file>

<file path=ppt/slideLayouts/slideLayout1242.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xmlns="" val="35986068"/>
      </p:ext>
    </p:extLst>
  </p:cSld>
  <p:clrMapOvr>
    <a:masterClrMapping/>
  </p:clrMapOvr>
</p:sldLayout>
</file>

<file path=ppt/slideLayouts/slideLayout1243.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xmlns="" val="2262241294"/>
      </p:ext>
    </p:extLst>
  </p:cSld>
  <p:clrMapOvr>
    <a:masterClrMapping/>
  </p:clrMapOvr>
  <p:transition spd="slow" advTm="3000">
    <p:random/>
  </p:transition>
</p:sldLayout>
</file>

<file path=ppt/slideLayouts/slideLayout124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06061137"/>
      </p:ext>
    </p:extLst>
  </p:cSld>
  <p:clrMapOvr>
    <a:masterClrMapping/>
  </p:clrMapOvr>
</p:sldLayout>
</file>

<file path=ppt/slideLayouts/slideLayout1245.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26449388"/>
      </p:ext>
    </p:extLst>
  </p:cSld>
  <p:clrMapOvr>
    <a:masterClrMapping/>
  </p:clrMapOvr>
</p:sldLayout>
</file>

<file path=ppt/slideLayouts/slideLayout1246.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9932039"/>
      </p:ext>
    </p:extLst>
  </p:cSld>
  <p:clrMapOvr>
    <a:masterClrMapping/>
  </p:clrMapOvr>
</p:sldLayout>
</file>

<file path=ppt/slideLayouts/slideLayout1247.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9165950"/>
      </p:ext>
    </p:extLst>
  </p:cSld>
  <p:clrMapOvr>
    <a:masterClrMapping/>
  </p:clrMapOvr>
</p:sldLayout>
</file>

<file path=ppt/slideLayouts/slideLayout1248.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0690874"/>
      </p:ext>
    </p:extLst>
  </p:cSld>
  <p:clrMapOvr>
    <a:masterClrMapping/>
  </p:clrMapOvr>
</p:sldLayout>
</file>

<file path=ppt/slideLayouts/slideLayout1249.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6696987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3760751983"/>
      </p:ext>
    </p:extLst>
  </p:cSld>
  <p:clrMapOvr>
    <a:masterClrMapping/>
  </p:clrMapOvr>
</p:sldLayout>
</file>

<file path=ppt/slideLayouts/slideLayout1250.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7416782"/>
      </p:ext>
    </p:extLst>
  </p:cSld>
  <p:clrMapOvr>
    <a:masterClrMapping/>
  </p:clrMapOvr>
</p:sldLayout>
</file>

<file path=ppt/slideLayouts/slideLayout1251.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99903802"/>
      </p:ext>
    </p:extLst>
  </p:cSld>
  <p:clrMapOvr>
    <a:masterClrMapping/>
  </p:clrMapOvr>
</p:sldLayout>
</file>

<file path=ppt/slideLayouts/slideLayout1252.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xmlns="" val="715897085"/>
      </p:ext>
    </p:extLst>
  </p:cSld>
  <p:clrMapOvr>
    <a:masterClrMapping/>
  </p:clrMapOvr>
</p:sldLayout>
</file>

<file path=ppt/slideLayouts/slideLayout125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8182555"/>
      </p:ext>
    </p:extLst>
  </p:cSld>
  <p:clrMapOvr>
    <a:masterClrMapping/>
  </p:clrMapOvr>
  <p:transition spd="slow" advTm="3000"/>
</p:sldLayout>
</file>

<file path=ppt/slideLayouts/slideLayout1254.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60040610"/>
      </p:ext>
    </p:extLst>
  </p:cSld>
  <p:clrMapOvr>
    <a:masterClrMapping/>
  </p:clrMapOvr>
  <p:transition spd="slow" advTm="3000"/>
</p:sldLayout>
</file>

<file path=ppt/slideLayouts/slideLayout1255.xml><?xml version="1.0" encoding="utf-8"?>
<p:sldLayout xmlns:a="http://schemas.openxmlformats.org/drawingml/2006/main" xmlns:r="http://schemas.openxmlformats.org/officeDocument/2006/relationships" xmlns:p="http://schemas.openxmlformats.org/presentationml/2006/main" userDrawn="1">
  <p:cSld name="1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31215549"/>
      </p:ext>
    </p:extLst>
  </p:cSld>
  <p:clrMapOvr>
    <a:masterClrMapping/>
  </p:clrMapOvr>
  <p:transition spd="slow" advTm="3000"/>
</p:sldLayout>
</file>

<file path=ppt/slideLayouts/slideLayout125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30979176"/>
      </p:ext>
    </p:extLst>
  </p:cSld>
  <p:clrMapOvr>
    <a:masterClrMapping/>
  </p:clrMapOvr>
  <p:transition spd="slow" advTm="3000"/>
</p:sldLayout>
</file>

<file path=ppt/slideLayouts/slideLayout1257.xml><?xml version="1.0" encoding="utf-8"?>
<p:sldLayout xmlns:a="http://schemas.openxmlformats.org/drawingml/2006/main" xmlns:r="http://schemas.openxmlformats.org/officeDocument/2006/relationships" xmlns:p="http://schemas.openxmlformats.org/presentationml/2006/main" userDrawn="1">
  <p:cSld name="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xmlns="" val="103079358"/>
      </p:ext>
    </p:extLst>
  </p:cSld>
  <p:clrMapOvr>
    <a:masterClrMapping/>
  </p:clrMapOvr>
</p:sldLayout>
</file>

<file path=ppt/slideLayouts/slideLayout1258.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990173700"/>
      </p:ext>
    </p:extLst>
  </p:cSld>
  <p:clrMapOvr>
    <a:masterClrMapping/>
  </p:clrMapOvr>
  <p:transition spd="slow" advTm="3000"/>
</p:sldLayout>
</file>

<file path=ppt/slideLayouts/slideLayout1259.xml><?xml version="1.0" encoding="utf-8"?>
<p:sldLayout xmlns:a="http://schemas.openxmlformats.org/drawingml/2006/main" xmlns:r="http://schemas.openxmlformats.org/officeDocument/2006/relationships" xmlns:p="http://schemas.openxmlformats.org/presentationml/2006/main" userDrawn="1">
  <p:cSld name="20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51340872"/>
      </p:ext>
    </p:extLst>
  </p:cSld>
  <p:clrMapOvr>
    <a:masterClrMapping/>
  </p:clrMapOvr>
  <p:transition spd="slow" advTm="300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3984919"/>
      </p:ext>
    </p:extLst>
  </p:cSld>
  <p:clrMapOvr>
    <a:masterClrMapping/>
  </p:clrMapOvr>
  <p:timing>
    <p:tnLst>
      <p:par>
        <p:cTn id="1" dur="indefinite" restart="never" nodeType="tmRoot"/>
      </p:par>
    </p:tnLst>
  </p:timing>
</p:sldLayout>
</file>

<file path=ppt/slideLayouts/slideLayout1260.xml><?xml version="1.0" encoding="utf-8"?>
<p:sldLayout xmlns:a="http://schemas.openxmlformats.org/drawingml/2006/main" xmlns:r="http://schemas.openxmlformats.org/officeDocument/2006/relationships" xmlns:p="http://schemas.openxmlformats.org/presentationml/2006/main" userDrawn="1">
  <p:cSld name="21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89202245"/>
      </p:ext>
    </p:extLst>
  </p:cSld>
  <p:clrMapOvr>
    <a:masterClrMapping/>
  </p:clrMapOvr>
  <p:transition spd="slow" advTm="3000"/>
</p:sldLayout>
</file>

<file path=ppt/slideLayouts/slideLayout1261.xml><?xml version="1.0" encoding="utf-8"?>
<p:sldLayout xmlns:a="http://schemas.openxmlformats.org/drawingml/2006/main" xmlns:r="http://schemas.openxmlformats.org/officeDocument/2006/relationships" xmlns:p="http://schemas.openxmlformats.org/presentationml/2006/main" userDrawn="1">
  <p:cSld name="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xmlns="" val="1822666677"/>
      </p:ext>
    </p:extLst>
  </p:cSld>
  <p:clrMapOvr>
    <a:masterClrMapping/>
  </p:clrMapOvr>
</p:sldLayout>
</file>

<file path=ppt/slideLayouts/slideLayout126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2" name="日期占位符 3">
            <a:extLst>
              <a:ext uri="{FF2B5EF4-FFF2-40B4-BE49-F238E27FC236}"/>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2024/9/18</a:t>
            </a:fld>
            <a:endParaRPr lang="zh-CN" altLang="en-US"/>
          </a:p>
        </p:txBody>
      </p:sp>
      <p:sp>
        <p:nvSpPr>
          <p:cNvPr id="3" name="页脚占位符 4">
            <a:extLst>
              <a:ext uri="{FF2B5EF4-FFF2-40B4-BE49-F238E27FC236}"/>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a:extLst>
              <a:ext uri="{FF2B5EF4-FFF2-40B4-BE49-F238E27FC236}"/>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xmlns="" val="3440422691"/>
      </p:ext>
    </p:extLst>
  </p:cSld>
  <p:clrMapOvr>
    <a:masterClrMapping/>
  </p:clrMapOvr>
  <p:transition spd="slow" advTm="3000">
    <p:random/>
  </p:transition>
</p:sldLayout>
</file>

<file path=ppt/slideLayouts/slideLayout1263.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6164722"/>
      </p:ext>
    </p:extLst>
  </p:cSld>
  <p:clrMapOvr>
    <a:masterClrMapping/>
  </p:clrMapOvr>
</p:sldLayout>
</file>

<file path=ppt/slideLayouts/slideLayout1264.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24322789"/>
      </p:ext>
    </p:extLst>
  </p:cSld>
  <p:clrMapOvr>
    <a:masterClrMapping/>
  </p:clrMapOvr>
</p:sldLayout>
</file>

<file path=ppt/slideLayouts/slideLayout1265.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0029181"/>
      </p:ext>
    </p:extLst>
  </p:cSld>
  <p:clrMapOvr>
    <a:masterClrMapping/>
  </p:clrMapOvr>
</p:sldLayout>
</file>

<file path=ppt/slideLayouts/slideLayout1266.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7568543"/>
      </p:ext>
    </p:extLst>
  </p:cSld>
  <p:clrMapOvr>
    <a:masterClrMapping/>
  </p:clrMapOvr>
</p:sldLayout>
</file>

<file path=ppt/slideLayouts/slideLayout1267.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1070405"/>
      </p:ext>
    </p:extLst>
  </p:cSld>
  <p:clrMapOvr>
    <a:masterClrMapping/>
  </p:clrMapOvr>
</p:sldLayout>
</file>

<file path=ppt/slideLayouts/slideLayout1268.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2908273"/>
      </p:ext>
    </p:extLst>
  </p:cSld>
  <p:clrMapOvr>
    <a:masterClrMapping/>
  </p:clrMapOvr>
</p:sldLayout>
</file>

<file path=ppt/slideLayouts/slideLayout1269.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97937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848272317"/>
      </p:ext>
    </p:extLst>
  </p:cSld>
  <p:clrMapOvr>
    <a:masterClrMapping/>
  </p:clrMapOvr>
</p:sldLayout>
</file>

<file path=ppt/slideLayouts/slideLayout1270.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3748276"/>
      </p:ext>
    </p:extLst>
  </p:cSld>
  <p:clrMapOvr>
    <a:masterClrMapping/>
  </p:clrMapOvr>
</p:sldLayout>
</file>

<file path=ppt/slideLayouts/slideLayout1271.xml><?xml version="1.0" encoding="utf-8"?>
<p:sldLayout xmlns:a="http://schemas.openxmlformats.org/drawingml/2006/main" xmlns:r="http://schemas.openxmlformats.org/officeDocument/2006/relationships" xmlns:p="http://schemas.openxmlformats.org/presentationml/2006/main" userDrawn="1">
  <p:cSld name="7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2024/9/18</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xmlns="" val="2225461791"/>
      </p:ext>
    </p:extLst>
  </p:cSld>
  <p:clrMapOvr>
    <a:masterClrMapping/>
  </p:clrMapOvr>
</p:sldLayout>
</file>

<file path=ppt/slideLayouts/slideLayout127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69"/>
            <a:ext cx="103632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9226C2D-E3B0-476C-B6F7-BC4635A1E707}" type="datetimeFigureOut">
              <a:rPr lang="zh-CN" altLang="en-US"/>
              <a:pPr>
                <a:defRPr/>
              </a:pPr>
              <a:t>2024/9/18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9DAD598-4174-4F7E-8FDE-DF0E71E62A18}" type="slidenum">
              <a:rPr lang="zh-CN" altLang="en-US"/>
              <a:pPr>
                <a:defRPr/>
              </a:pPr>
              <a:t>‹#›</a:t>
            </a:fld>
            <a:endParaRPr lang="zh-CN" altLang="en-US"/>
          </a:p>
        </p:txBody>
      </p:sp>
    </p:spTree>
    <p:extLst>
      <p:ext uri="{BB962C8B-B14F-4D97-AF65-F5344CB8AC3E}">
        <p14:creationId xmlns:p14="http://schemas.microsoft.com/office/powerpoint/2010/main" xmlns="" val="4084919952"/>
      </p:ext>
    </p:extLst>
  </p:cSld>
  <p:clrMapOvr>
    <a:masterClrMapping/>
  </p:clrMapOvr>
</p:sldLayout>
</file>

<file path=ppt/slideLayouts/slideLayout127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A67F0FB-C36D-49E1-9D8A-12D7B20C377E}" type="datetimeFigureOut">
              <a:rPr lang="zh-CN" altLang="en-US"/>
              <a:pPr>
                <a:defRPr/>
              </a:pPr>
              <a:t>2024/9/18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DF1A65EF-6F8B-4F09-B0EF-0CC09BCB1DFE}" type="slidenum">
              <a:rPr lang="zh-CN" altLang="en-US"/>
              <a:pPr>
                <a:defRPr/>
              </a:pPr>
              <a:t>‹#›</a:t>
            </a:fld>
            <a:endParaRPr lang="zh-CN" altLang="en-US"/>
          </a:p>
        </p:txBody>
      </p:sp>
    </p:spTree>
    <p:extLst>
      <p:ext uri="{BB962C8B-B14F-4D97-AF65-F5344CB8AC3E}">
        <p14:creationId xmlns:p14="http://schemas.microsoft.com/office/powerpoint/2010/main" xmlns="" val="3449806543"/>
      </p:ext>
    </p:extLst>
  </p:cSld>
  <p:clrMapOvr>
    <a:masterClrMapping/>
  </p:clrMapOvr>
</p:sldLayout>
</file>

<file path=ppt/slideLayouts/slideLayout127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3"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8EDB14D8-242D-4F20-B253-F4ABF282A4F6}" type="datetimeFigureOut">
              <a:rPr lang="zh-CN" altLang="en-US"/>
              <a:pPr>
                <a:defRPr/>
              </a:pPr>
              <a:t>2024/9/18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D6A3519-3D2E-4671-A9A9-3D879359671D}" type="slidenum">
              <a:rPr lang="zh-CN" altLang="en-US"/>
              <a:pPr>
                <a:defRPr/>
              </a:pPr>
              <a:t>‹#›</a:t>
            </a:fld>
            <a:endParaRPr lang="zh-CN" altLang="en-US"/>
          </a:p>
        </p:txBody>
      </p:sp>
    </p:spTree>
    <p:extLst>
      <p:ext uri="{BB962C8B-B14F-4D97-AF65-F5344CB8AC3E}">
        <p14:creationId xmlns:p14="http://schemas.microsoft.com/office/powerpoint/2010/main" xmlns="" val="1619446559"/>
      </p:ext>
    </p:extLst>
  </p:cSld>
  <p:clrMapOvr>
    <a:masterClrMapping/>
  </p:clrMapOvr>
</p:sldLayout>
</file>

<file path=ppt/slideLayouts/slideLayout127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200153"/>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D64BAE2-C6EE-4BFD-B6F9-7AE350178140}" type="datetimeFigureOut">
              <a:rPr lang="zh-CN" altLang="en-US"/>
              <a:pPr>
                <a:defRPr/>
              </a:pPr>
              <a:t>2024/9/18</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6E71D8-31F6-4455-BC2E-84828FF64F65}" type="slidenum">
              <a:rPr lang="zh-CN" altLang="en-US"/>
              <a:pPr>
                <a:defRPr/>
              </a:pPr>
              <a:t>‹#›</a:t>
            </a:fld>
            <a:endParaRPr lang="zh-CN" altLang="en-US"/>
          </a:p>
        </p:txBody>
      </p:sp>
    </p:spTree>
    <p:extLst>
      <p:ext uri="{BB962C8B-B14F-4D97-AF65-F5344CB8AC3E}">
        <p14:creationId xmlns:p14="http://schemas.microsoft.com/office/powerpoint/2010/main" xmlns="" val="175205671"/>
      </p:ext>
    </p:extLst>
  </p:cSld>
  <p:clrMapOvr>
    <a:masterClrMapping/>
  </p:clrMapOvr>
</p:sldLayout>
</file>

<file path=ppt/slideLayouts/slideLayout127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3378"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smtClean="0"/>
              <a:t>单击此处编辑母版文本样式</a:t>
            </a:r>
          </a:p>
        </p:txBody>
      </p:sp>
      <p:sp>
        <p:nvSpPr>
          <p:cNvPr id="6" name="内容占位符 5"/>
          <p:cNvSpPr>
            <a:spLocks noGrp="1"/>
          </p:cNvSpPr>
          <p:nvPr>
            <p:ph sz="quarter" idx="4"/>
          </p:nvPr>
        </p:nvSpPr>
        <p:spPr>
          <a:xfrm>
            <a:off x="6193378"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19E9396-8219-467F-8CA6-4CFC60C078F2}" type="datetimeFigureOut">
              <a:rPr lang="zh-CN" altLang="en-US"/>
              <a:pPr>
                <a:defRPr/>
              </a:pPr>
              <a:t>2024/9/18</a:t>
            </a:fld>
            <a:endParaRPr lang="zh-CN" altLang="en-US"/>
          </a:p>
        </p:txBody>
      </p:sp>
      <p:sp>
        <p:nvSpPr>
          <p:cNvPr id="8" name="页脚占位符 7"/>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9" name="灯片编号占位符 8"/>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55B5AFFF-3C5A-4FC5-BB48-0242DCF15187}" type="slidenum">
              <a:rPr lang="zh-CN" altLang="en-US"/>
              <a:pPr>
                <a:defRPr/>
              </a:pPr>
              <a:t>‹#›</a:t>
            </a:fld>
            <a:endParaRPr lang="zh-CN" altLang="en-US"/>
          </a:p>
        </p:txBody>
      </p:sp>
    </p:spTree>
    <p:extLst>
      <p:ext uri="{BB962C8B-B14F-4D97-AF65-F5344CB8AC3E}">
        <p14:creationId xmlns:p14="http://schemas.microsoft.com/office/powerpoint/2010/main" xmlns="" val="3259625556"/>
      </p:ext>
    </p:extLst>
  </p:cSld>
  <p:clrMapOvr>
    <a:masterClrMapping/>
  </p:clrMapOvr>
</p:sldLayout>
</file>

<file path=ppt/slideLayouts/slideLayout127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7640BB8B-1E1E-462B-AB46-5440CC572253}" type="datetimeFigureOut">
              <a:rPr lang="zh-CN" altLang="en-US"/>
              <a:pPr>
                <a:defRPr/>
              </a:pPr>
              <a:t>2024/9/18</a:t>
            </a:fld>
            <a:endParaRPr lang="zh-CN" altLang="en-US"/>
          </a:p>
        </p:txBody>
      </p:sp>
      <p:sp>
        <p:nvSpPr>
          <p:cNvPr id="4" name="页脚占位符 3"/>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5" name="灯片编号占位符 4"/>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B9D98A6C-206A-4032-9B6A-3107C08E5EBD}" type="slidenum">
              <a:rPr lang="zh-CN" altLang="en-US"/>
              <a:pPr>
                <a:defRPr/>
              </a:pPr>
              <a:t>‹#›</a:t>
            </a:fld>
            <a:endParaRPr lang="zh-CN" altLang="en-US"/>
          </a:p>
        </p:txBody>
      </p:sp>
    </p:spTree>
    <p:extLst>
      <p:ext uri="{BB962C8B-B14F-4D97-AF65-F5344CB8AC3E}">
        <p14:creationId xmlns:p14="http://schemas.microsoft.com/office/powerpoint/2010/main" xmlns="" val="1449251008"/>
      </p:ext>
    </p:extLst>
  </p:cSld>
  <p:clrMapOvr>
    <a:masterClrMapping/>
  </p:clrMapOvr>
</p:sldLayout>
</file>

<file path=ppt/slideLayouts/slideLayout127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F10A6AE9-F45E-4D0D-BBB8-8762AC81E430}" type="datetimeFigureOut">
              <a:rPr lang="zh-CN" altLang="en-US"/>
              <a:pPr>
                <a:defRPr/>
              </a:pPr>
              <a:t>2024/9/18</a:t>
            </a:fld>
            <a:endParaRPr lang="zh-CN" altLang="en-US"/>
          </a:p>
        </p:txBody>
      </p:sp>
      <p:sp>
        <p:nvSpPr>
          <p:cNvPr id="3" name="页脚占位符 2"/>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4" name="灯片编号占位符 3"/>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CE811EF3-B5C0-4C3A-92E0-7222F949DD46}" type="slidenum">
              <a:rPr lang="zh-CN" altLang="en-US"/>
              <a:pPr>
                <a:defRPr/>
              </a:pPr>
              <a:t>‹#›</a:t>
            </a:fld>
            <a:endParaRPr lang="zh-CN" altLang="en-US"/>
          </a:p>
        </p:txBody>
      </p:sp>
    </p:spTree>
    <p:extLst>
      <p:ext uri="{BB962C8B-B14F-4D97-AF65-F5344CB8AC3E}">
        <p14:creationId xmlns:p14="http://schemas.microsoft.com/office/powerpoint/2010/main" xmlns="" val="2644992733"/>
      </p:ext>
    </p:extLst>
  </p:cSld>
  <p:clrMapOvr>
    <a:masterClrMapping/>
  </p:clrMapOvr>
</p:sldLayout>
</file>

<file path=ppt/slideLayouts/slideLayout127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26" y="273049"/>
            <a:ext cx="4011084" cy="1162051"/>
          </a:xfrm>
        </p:spPr>
        <p:txBody>
          <a:bodyPr anchor="b"/>
          <a:lstStyle>
            <a:lvl1pPr algn="l">
              <a:defRPr sz="2667"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66733" y="273094"/>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26" y="1435104"/>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89F757C-2AFA-43EC-ABFE-004A8F420FAE}" type="datetimeFigureOut">
              <a:rPr lang="zh-CN" altLang="en-US"/>
              <a:pPr>
                <a:defRPr/>
              </a:pPr>
              <a:t>2024/9/18</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E56B373-CFC6-4ACB-BECD-CF61A62C9E86}" type="slidenum">
              <a:rPr lang="zh-CN" altLang="en-US"/>
              <a:pPr>
                <a:defRPr/>
              </a:pPr>
              <a:t>‹#›</a:t>
            </a:fld>
            <a:endParaRPr lang="zh-CN" altLang="en-US"/>
          </a:p>
        </p:txBody>
      </p:sp>
    </p:spTree>
    <p:extLst>
      <p:ext uri="{BB962C8B-B14F-4D97-AF65-F5344CB8AC3E}">
        <p14:creationId xmlns:p14="http://schemas.microsoft.com/office/powerpoint/2010/main" xmlns="" val="32084607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2159870"/>
      </p:ext>
    </p:extLst>
  </p:cSld>
  <p:clrMapOvr>
    <a:masterClrMapping/>
  </p:clrMapOvr>
  <p:timing>
    <p:tnLst>
      <p:par>
        <p:cTn id="1" dur="indefinite" restart="never" nodeType="tmRoot"/>
      </p:par>
    </p:tnLst>
  </p:timing>
</p:sldLayout>
</file>

<file path=ppt/slideLayouts/slideLayout128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1"/>
            <a:ext cx="7315200" cy="566739"/>
          </a:xfrm>
        </p:spPr>
        <p:txBody>
          <a:bodyPr anchor="b"/>
          <a:lstStyle>
            <a:lvl1pPr algn="l">
              <a:defRPr sz="2667"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zh-CN" altLang="en-US" noProof="0"/>
          </a:p>
        </p:txBody>
      </p:sp>
      <p:sp>
        <p:nvSpPr>
          <p:cNvPr id="4" name="文本占位符 3"/>
          <p:cNvSpPr>
            <a:spLocks noGrp="1"/>
          </p:cNvSpPr>
          <p:nvPr>
            <p:ph type="body" sz="half" idx="2"/>
          </p:nvPr>
        </p:nvSpPr>
        <p:spPr>
          <a:xfrm>
            <a:off x="2389717" y="5367381"/>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3FE4DBD-0721-4823-A047-CA57385D6A62}" type="datetimeFigureOut">
              <a:rPr lang="zh-CN" altLang="en-US"/>
              <a:pPr>
                <a:defRPr/>
              </a:pPr>
              <a:t>2024/9/18</a:t>
            </a:fld>
            <a:endParaRPr lang="zh-CN" altLang="en-US"/>
          </a:p>
        </p:txBody>
      </p:sp>
      <p:sp>
        <p:nvSpPr>
          <p:cNvPr id="6" name="页脚占位符 5"/>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7" name="灯片编号占位符 6"/>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07373997-6D93-42A3-B3F6-5F3B46514C21}" type="slidenum">
              <a:rPr lang="zh-CN" altLang="en-US"/>
              <a:pPr>
                <a:defRPr/>
              </a:pPr>
              <a:t>‹#›</a:t>
            </a:fld>
            <a:endParaRPr lang="zh-CN" altLang="en-US"/>
          </a:p>
        </p:txBody>
      </p:sp>
    </p:spTree>
    <p:extLst>
      <p:ext uri="{BB962C8B-B14F-4D97-AF65-F5344CB8AC3E}">
        <p14:creationId xmlns:p14="http://schemas.microsoft.com/office/powerpoint/2010/main" xmlns="" val="2716052318"/>
      </p:ext>
    </p:extLst>
  </p:cSld>
  <p:clrMapOvr>
    <a:masterClrMapping/>
  </p:clrMapOvr>
</p:sldLayout>
</file>

<file path=ppt/slideLayouts/slideLayout128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3365B6EB-0FF9-4F7C-8685-5D424C15DF44}" type="datetimeFigureOut">
              <a:rPr lang="zh-CN" altLang="en-US"/>
              <a:pPr>
                <a:defRPr/>
              </a:pPr>
              <a:t>2024/9/18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A09FDF28-1D16-4939-968E-082CDFE1F0F6}" type="slidenum">
              <a:rPr lang="zh-CN" altLang="en-US"/>
              <a:pPr>
                <a:defRPr/>
              </a:pPr>
              <a:t>‹#›</a:t>
            </a:fld>
            <a:endParaRPr lang="zh-CN" altLang="en-US"/>
          </a:p>
        </p:txBody>
      </p:sp>
    </p:spTree>
    <p:extLst>
      <p:ext uri="{BB962C8B-B14F-4D97-AF65-F5344CB8AC3E}">
        <p14:creationId xmlns:p14="http://schemas.microsoft.com/office/powerpoint/2010/main" xmlns="" val="4136435786"/>
      </p:ext>
    </p:extLst>
  </p:cSld>
  <p:clrMapOvr>
    <a:masterClrMapping/>
  </p:clrMapOvr>
</p:sldLayout>
</file>

<file path=ppt/slideLayouts/slideLayout128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7"/>
            <a:ext cx="2743200" cy="4387851"/>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06377"/>
            <a:ext cx="8026400" cy="4387851"/>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97FB8E1C-9BB6-41A8-8295-5657F5513106}" type="datetimeFigureOut">
              <a:rPr lang="zh-CN" altLang="en-US"/>
              <a:pPr>
                <a:defRPr/>
              </a:pPr>
              <a:t>2024/9/18</a:t>
            </a:fld>
            <a:endParaRPr lang="zh-CN" altLang="en-US"/>
          </a:p>
        </p:txBody>
      </p:sp>
      <p:sp>
        <p:nvSpPr>
          <p:cNvPr id="5" name="页脚占位符 4"/>
          <p:cNvSpPr>
            <a:spLocks noGrp="1"/>
          </p:cNvSpPr>
          <p:nvPr>
            <p:ph type="ftr" sz="quarter" idx="11"/>
          </p:nvPr>
        </p:nvSpPr>
        <p:spPr/>
        <p:txBody>
          <a:bodyPr/>
          <a:lstStyle>
            <a:lvl1pPr eaLnBrk="0" fontAlgn="base" hangingPunct="0">
              <a:spcBef>
                <a:spcPct val="0"/>
              </a:spcBef>
              <a:spcAft>
                <a:spcPct val="0"/>
              </a:spcAft>
              <a:defRPr>
                <a:latin typeface="Tahoma" panose="020B0604030504040204" pitchFamily="34" charset="0"/>
              </a:defRPr>
            </a:lvl1pPr>
          </a:lstStyle>
          <a:p>
            <a:pPr>
              <a:defRPr/>
            </a:pPr>
            <a:endParaRPr lang="zh-CN" altLang="en-US"/>
          </a:p>
        </p:txBody>
      </p:sp>
      <p:sp>
        <p:nvSpPr>
          <p:cNvPr id="6" name="灯片编号占位符 5"/>
          <p:cNvSpPr>
            <a:spLocks noGrp="1"/>
          </p:cNvSpPr>
          <p:nvPr>
            <p:ph type="sldNum" sz="quarter" idx="12"/>
          </p:nvPr>
        </p:nvSpPr>
        <p:spPr/>
        <p:txBody>
          <a:bodyPr/>
          <a:lstStyle>
            <a:lvl1pPr eaLnBrk="0" fontAlgn="base" hangingPunct="0">
              <a:spcBef>
                <a:spcPct val="0"/>
              </a:spcBef>
              <a:spcAft>
                <a:spcPct val="0"/>
              </a:spcAft>
              <a:defRPr>
                <a:latin typeface="Tahoma" panose="020B0604030504040204" pitchFamily="34" charset="0"/>
              </a:defRPr>
            </a:lvl1pPr>
          </a:lstStyle>
          <a:p>
            <a:pPr>
              <a:defRPr/>
            </a:pPr>
            <a:fld id="{2EC21A25-D21A-4F65-8022-47A3A846560E}" type="slidenum">
              <a:rPr lang="zh-CN" altLang="en-US"/>
              <a:pPr>
                <a:defRPr/>
              </a:pPr>
              <a:t>‹#›</a:t>
            </a:fld>
            <a:endParaRPr lang="zh-CN" altLang="en-US"/>
          </a:p>
        </p:txBody>
      </p:sp>
    </p:spTree>
    <p:extLst>
      <p:ext uri="{BB962C8B-B14F-4D97-AF65-F5344CB8AC3E}">
        <p14:creationId xmlns:p14="http://schemas.microsoft.com/office/powerpoint/2010/main" xmlns="" val="2836193029"/>
      </p:ext>
    </p:extLst>
  </p:cSld>
  <p:clrMapOvr>
    <a:masterClrMapping/>
  </p:clrMapOvr>
</p:sldLayout>
</file>

<file path=ppt/slideLayouts/slideLayout1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128717064"/>
      </p:ext>
    </p:extLst>
  </p:cSld>
  <p:clrMapOvr>
    <a:masterClrMapping/>
  </p:clrMapOvr>
</p:sldLayout>
</file>

<file path=ppt/slideLayouts/slideLayout1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387585105"/>
      </p:ext>
    </p:extLst>
  </p:cSld>
  <p:clrMapOvr>
    <a:masterClrMapping/>
  </p:clrMapOvr>
</p:sldLayout>
</file>

<file path=ppt/slideLayouts/slideLayout1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560328408"/>
      </p:ext>
    </p:extLst>
  </p:cSld>
  <p:clrMapOvr>
    <a:masterClrMapping/>
  </p:clrMapOvr>
</p:sldLayout>
</file>

<file path=ppt/slideLayouts/slideLayout1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68771607"/>
      </p:ext>
    </p:extLst>
  </p:cSld>
  <p:clrMapOvr>
    <a:masterClrMapping/>
  </p:clrMapOvr>
</p:sldLayout>
</file>

<file path=ppt/slideLayouts/slideLayout1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516482989"/>
      </p:ext>
    </p:extLst>
  </p:cSld>
  <p:clrMapOvr>
    <a:masterClrMapping/>
  </p:clrMapOvr>
</p:sldLayout>
</file>

<file path=ppt/slideLayouts/slideLayout1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4265200569"/>
      </p:ext>
    </p:extLst>
  </p:cSld>
  <p:clrMapOvr>
    <a:masterClrMapping/>
  </p:clrMapOvr>
</p:sldLayout>
</file>

<file path=ppt/slideLayouts/slideLayout1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153980497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728865835"/>
      </p:ext>
    </p:extLst>
  </p:cSld>
  <p:clrMapOvr>
    <a:masterClrMapping/>
  </p:clrMapOvr>
</p:sldLayout>
</file>

<file path=ppt/slideLayouts/slideLayout1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84159423"/>
      </p:ext>
    </p:extLst>
  </p:cSld>
  <p:clrMapOvr>
    <a:masterClrMapping/>
  </p:clrMapOvr>
</p:sldLayout>
</file>

<file path=ppt/slideLayouts/slideLayout1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3969769799"/>
      </p:ext>
    </p:extLst>
  </p:cSld>
  <p:clrMapOvr>
    <a:masterClrMapping/>
  </p:clrMapOvr>
</p:sldLayout>
</file>

<file path=ppt/slideLayouts/slideLayout1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2924946416"/>
      </p:ext>
    </p:extLst>
  </p:cSld>
  <p:clrMapOvr>
    <a:masterClrMapping/>
  </p:clrMapOvr>
</p:sldLayout>
</file>

<file path=ppt/slideLayouts/slideLayout1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CDCFDC-60C0-4D57-B86D-21C7416023F3}" type="datetimeFigureOut">
              <a:rPr lang="en-US" smtClean="0">
                <a:solidFill>
                  <a:prstClr val="black">
                    <a:tint val="75000"/>
                  </a:prstClr>
                </a:solidFill>
              </a:rPr>
              <a:pPr/>
              <a:t>9/18/2024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F01BE82-B982-4D66-A0A6-3D5BBD2C12A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80995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4408416"/>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19436765"/>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2024/9/18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1577511479"/>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403413001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4772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1547435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298249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86766546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6186871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6852747"/>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30682120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91413918"/>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49411788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899791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18567853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7266454"/>
      </p:ext>
    </p:extLst>
  </p:cSld>
  <p:clrMapOvr>
    <a:masterClrMapping/>
  </p:clrMapOvr>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13954911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7879316"/>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42301427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34394514"/>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7580415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0407738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94996874"/>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7733616"/>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938119357"/>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88930425"/>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33960238"/>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143553272"/>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592351204"/>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6696983"/>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88807376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5735963"/>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02016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55165877"/>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5898612"/>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4821453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286690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415332864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99639337"/>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2640491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20109041"/>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86101967"/>
      </p:ext>
    </p:extLst>
  </p:cSld>
  <p:clrMapOvr>
    <a:masterClrMapping/>
  </p:clrMapOvr>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183295614"/>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4387638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332703"/>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386364511"/>
      </p:ext>
    </p:extLst>
  </p:cSld>
  <p:clrMapOvr>
    <a:masterClrMapping/>
  </p:clrMapOvr>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557421703"/>
      </p:ext>
    </p:extLst>
  </p:cSld>
  <p:clrMapOvr>
    <a:masterClrMapping/>
  </p:clrMapOvr>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693994292"/>
      </p:ext>
    </p:extLst>
  </p:cSld>
  <p:clrMapOvr>
    <a:masterClrMapping/>
  </p:clrMapOvr>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43084211"/>
      </p:ext>
    </p:extLst>
  </p:cSld>
  <p:clrMapOvr>
    <a:masterClrMapping/>
  </p:clrMapOvr>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189424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46845765"/>
      </p:ext>
    </p:extLst>
  </p:cSld>
  <p:clrMapOvr>
    <a:masterClrMapping/>
  </p:clrMapOvr>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4116643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7535061"/>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2140450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967616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81040085"/>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9753238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9981688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3668778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3812294"/>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2024/9/18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3433918708"/>
      </p:ext>
    </p:extLst>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xmlns="" val="45780163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0266354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6604020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7672009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xmlns="" val="147151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1701128"/>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72432075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86251876"/>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957908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914400"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914400" eaLnBrk="0" fontAlgn="base" hangingPunct="0">
              <a:spcBef>
                <a:spcPct val="0"/>
              </a:spcBef>
              <a:spcAft>
                <a:spcPct val="0"/>
              </a:spcAft>
            </a:pPr>
            <a:fld id="{49336997-C3F8-49F0-B3DC-C239357ADAE0}" type="slidenum">
              <a:rPr lang="en-US">
                <a:solidFill>
                  <a:srgbClr val="000000"/>
                </a:solidFill>
                <a:latin typeface="Arial" panose="020B0604020202020204" pitchFamily="34" charset="0"/>
                <a:cs typeface="Arial" panose="020B0604020202020204" pitchFamily="34" charset="0"/>
              </a:rPr>
              <a:pPr defTabSz="914400"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654797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01713643"/>
      </p:ext>
    </p:extLst>
  </p:cSld>
  <p:clrMapOvr>
    <a:masterClrMapping/>
  </p:clrMapOvr>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317643129"/>
      </p:ext>
    </p:extLst>
  </p:cSld>
  <p:clrMapOvr>
    <a:masterClrMapping/>
  </p:clrMapOvr>
  <p:transition spd="slow" advTm="3000">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331994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6692639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703355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49440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568285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1932234"/>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195408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713913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058416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4374019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410007049"/>
      </p:ext>
    </p:extLst>
  </p:cSld>
  <p:clrMapOvr>
    <a:masterClrMapping/>
  </p:clrMapOvr>
  <p:transition spd="slow" advTm="3000">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97771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3149887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00556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5000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368736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9233377"/>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493593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935634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719434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8415480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0715978"/>
      </p:ext>
    </p:extLst>
  </p:cSld>
  <p:clrMapOvr>
    <a:masterClrMapping/>
  </p:clrMapOvr>
  <p:transition spd="slow" advClick="0" advTm="4000">
    <p:comb/>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837248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xmlns="" val="137598134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542263"/>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82032775"/>
      </p:ext>
    </p:extLst>
  </p:cSld>
  <p:clrMapOvr>
    <a:masterClrMapping/>
  </p:clrMapOvr>
  <p:transition spd="slow" advTm="3000">
    <p:rand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1980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1344430"/>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63176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0269219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83990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3001534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363198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715905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460952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66255768"/>
      </p:ext>
    </p:extLst>
  </p:cSld>
  <p:clrMapOvr>
    <a:masterClrMapping/>
  </p:clrMapOvr>
  <p:transition spd="slow" advTm="3000">
    <p:rand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9818314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72749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46543626"/>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96467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5952667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892711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832062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7672088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650192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21862228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0620334"/>
      </p:ext>
    </p:extLst>
  </p:cSld>
  <p:clrMapOvr>
    <a:masterClrMapping/>
  </p:clrMapOvr>
  <p:transition spd="slow" advClick="0" advTm="4000">
    <p:comb/>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996009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xmlns="" val="76382771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80344602"/>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2146061"/>
      </p:ext>
    </p:extLst>
  </p:cSld>
  <p:clrMapOvr>
    <a:masterClrMapping/>
  </p:clrMapOvr>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36002184"/>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6022639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8769694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320631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6980098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442325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043195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0295185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28228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37679881"/>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91163648"/>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6490416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6430033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322341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130139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50683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0380104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492437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5647981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80128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18291376"/>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5935633"/>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1609108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xmlns="" val="98088874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70325776"/>
      </p:ext>
    </p:extLst>
  </p:cSld>
  <p:clrMapOvr>
    <a:masterClrMapping/>
  </p:clrMapOvr>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46206483"/>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830868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200349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9316967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83990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79289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67880192"/>
      </p:ext>
    </p:extLst>
  </p:cSld>
  <p:clrMapOvr>
    <a:masterClrMapping/>
  </p:clrMapOvr>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249952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37400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38359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29672099"/>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6359932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5313039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0541712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7642606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727718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3464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952914602"/>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2842348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6084930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4064070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3181426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2314077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xmlns="" val="136545313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85164770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914400">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914400"/>
            <a:fld id="{4753F6B7-A8A0-46ED-9730-F8B03403CB88}"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xmlns="" val="67610158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26867220"/>
      </p:ext>
    </p:extLst>
  </p:cSld>
  <p:clrMapOvr>
    <a:masterClrMapping/>
  </p:clrMapOvr>
  <p:timing>
    <p:tnLst>
      <p:par>
        <p:cTn id="1" dur="indefinite" restart="never" nodeType="tmRoot"/>
      </p:par>
    </p:tnLst>
  </p:timing>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7557810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301217555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0975408"/>
      </p:ext>
    </p:extLst>
  </p:cSld>
  <p:clrMapOvr>
    <a:masterClrMapping/>
  </p:clrMapOvr>
  <p:timing>
    <p:tnLst>
      <p:par>
        <p:cTn id="1" dur="indefinite" restart="never" nodeType="tmRoot"/>
      </p:par>
    </p:tnLst>
  </p:timing>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42497773"/>
      </p:ext>
    </p:extLst>
  </p:cSld>
  <p:clrMapOvr>
    <a:masterClrMapping/>
  </p:clrMapOvr>
  <p:timing>
    <p:tnLst>
      <p:par>
        <p:cTn id="1" dur="indefinite" restart="never" nodeType="tmRoot"/>
      </p:par>
    </p:tnLst>
  </p:timing>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64244274"/>
      </p:ext>
    </p:extLst>
  </p:cSld>
  <p:clrMapOvr>
    <a:masterClrMapping/>
  </p:clrMapOvr>
  <p:timing>
    <p:tnLst>
      <p:par>
        <p:cTn id="1" dur="indefinite" restart="never" nodeType="tmRoot"/>
      </p:par>
    </p:tnLst>
  </p:timing>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14604726"/>
      </p:ext>
    </p:extLst>
  </p:cSld>
  <p:clrMapOvr>
    <a:masterClrMapping/>
  </p:clrMapOvr>
  <p:timing>
    <p:tnLst>
      <p:par>
        <p:cTn id="1" dur="indefinite" restart="never" nodeType="tmRoot"/>
      </p:par>
    </p:tnLst>
  </p:timing>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24830395"/>
      </p:ext>
    </p:extLst>
  </p:cSld>
  <p:clrMapOvr>
    <a:masterClrMapping/>
  </p:clrMapOvr>
  <p:timing>
    <p:tnLst>
      <p:par>
        <p:cTn id="1" dur="indefinite" restart="never" nodeType="tmRoot"/>
      </p:par>
    </p:tnLst>
  </p:timing>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7665028"/>
      </p:ext>
    </p:extLst>
  </p:cSld>
  <p:clrMapOvr>
    <a:masterClrMapping/>
  </p:clrMapOvr>
  <p:timing>
    <p:tnLst>
      <p:par>
        <p:cTn id="1" dur="indefinite" restart="never" nodeType="tmRoot"/>
      </p:par>
    </p:tnLst>
  </p:timing>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9361577"/>
      </p:ext>
    </p:extLst>
  </p:cSld>
  <p:clrMapOvr>
    <a:masterClrMapping/>
  </p:clrMapOvr>
  <p:timing>
    <p:tnLst>
      <p:par>
        <p:cTn id="1" dur="indefinite" restart="never" nodeType="tmRoot"/>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01576508"/>
      </p:ext>
    </p:extLst>
  </p:cSld>
  <p:clrMapOvr>
    <a:masterClrMapping/>
  </p:clrMapOvr>
  <p:timing>
    <p:tnLst>
      <p:par>
        <p:cTn id="1" dur="indefinite" restart="never" nodeType="tmRoot"/>
      </p:par>
    </p:tnLst>
  </p:timing>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4340321"/>
      </p:ext>
    </p:extLst>
  </p:cSld>
  <p:clrMapOvr>
    <a:masterClrMapping/>
  </p:clrMapOvr>
  <p:timing>
    <p:tnLst>
      <p:par>
        <p:cTn id="1" dur="indefinite" restart="never" nodeType="tmRoot"/>
      </p:par>
    </p:tnLst>
  </p:timing>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773995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196235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290680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37196957"/>
      </p:ext>
    </p:extLst>
  </p:cSld>
  <p:clrMapOvr>
    <a:masterClrMapping/>
  </p:clrMapOvr>
  <p:timing>
    <p:tnLst>
      <p:par>
        <p:cTn id="1" dur="indefinite" restart="never" nodeType="tmRoot"/>
      </p:par>
    </p:tnLst>
  </p:timing>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66841129"/>
      </p:ext>
    </p:extLst>
  </p:cSld>
  <p:clrMapOvr>
    <a:masterClrMapping/>
  </p:clrMapOvr>
  <p:timing>
    <p:tnLst>
      <p:par>
        <p:cTn id="1" dur="indefinite" restart="never" nodeType="tmRoot"/>
      </p:par>
    </p:tnLst>
  </p:timing>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59330797"/>
      </p:ext>
    </p:extLst>
  </p:cSld>
  <p:clrMapOvr>
    <a:masterClrMapping/>
  </p:clrMapOvr>
  <p:timing>
    <p:tnLst>
      <p:par>
        <p:cTn id="1" dur="indefinite" restart="never" nodeType="tmRoot"/>
      </p:par>
    </p:tnLst>
  </p:timing>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88533"/>
      </p:ext>
    </p:extLst>
  </p:cSld>
  <p:clrMapOvr>
    <a:masterClrMapping/>
  </p:clrMapOvr>
  <p:timing>
    <p:tnLst>
      <p:par>
        <p:cTn id="1" dur="indefinite" restart="never" nodeType="tmRoot"/>
      </p:par>
    </p:tnLst>
  </p:timing>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01418416"/>
      </p:ext>
    </p:extLst>
  </p:cSld>
  <p:clrMapOvr>
    <a:masterClrMapping/>
  </p:clrMapOvr>
  <p:timing>
    <p:tnLst>
      <p:par>
        <p:cTn id="1" dur="indefinite" restart="never" nodeType="tmRoot"/>
      </p:par>
    </p:tnLst>
  </p:timing>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8662944"/>
      </p:ext>
    </p:extLst>
  </p:cSld>
  <p:clrMapOvr>
    <a:masterClrMapping/>
  </p:clrMapOvr>
  <p:timing>
    <p:tnLst>
      <p:par>
        <p:cTn id="1" dur="indefinite" restart="never" nodeType="tmRoot"/>
      </p:par>
    </p:tnLst>
  </p:timing>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05274075"/>
      </p:ext>
    </p:extLst>
  </p:cSld>
  <p:clrMapOvr>
    <a:masterClrMapping/>
  </p:clrMapOvr>
  <p:timing>
    <p:tnLst>
      <p:par>
        <p:cTn id="1" dur="indefinite" restart="never" nodeType="tmRoot"/>
      </p:par>
    </p:tnLst>
  </p:timing>
</p:sldLayout>
</file>

<file path=ppt/slideLayouts/slideLayout307.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9360825"/>
      </p:ext>
    </p:extLst>
  </p:cSld>
  <p:clrMapOvr>
    <a:masterClrMapping/>
  </p:clrMapOvr>
  <p:timing>
    <p:tnLst>
      <p:par>
        <p:cTn id="1" dur="indefinite" restart="never" nodeType="tmRoot"/>
      </p:par>
    </p:tnLst>
  </p:timing>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75108354"/>
      </p:ext>
    </p:extLst>
  </p:cSld>
  <p:clrMapOvr>
    <a:masterClrMapping/>
  </p:clrMapOvr>
  <p:timing>
    <p:tnLst>
      <p:par>
        <p:cTn id="1" dur="indefinite" restart="never" nodeType="tmRoot"/>
      </p:par>
    </p:tnLst>
  </p:timing>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5107963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48150510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20431399"/>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59926564"/>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1793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456781039"/>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866152973"/>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8964062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35343176"/>
      </p:ext>
    </p:extLst>
  </p:cSld>
  <p:clrMapOvr>
    <a:masterClrMapping/>
  </p:clrMapOvr>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74862689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15650537"/>
      </p:ext>
    </p:extLst>
  </p:cSld>
  <p:clrMapOvr>
    <a:masterClrMapping/>
  </p:clrMapOvr>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959681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0458607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2373220"/>
      </p:ext>
    </p:extLst>
  </p:cSld>
  <p:clrMapOvr>
    <a:masterClrMapping/>
  </p:clrMapOvr>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39785434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48682062"/>
      </p:ext>
    </p:extLst>
  </p:cSld>
  <p:clrMapOvr>
    <a:masterClrMapping/>
  </p:clrMapOvr>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408257986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7558548"/>
      </p:ext>
    </p:extLst>
  </p:cSld>
  <p:clrMapOvr>
    <a:masterClrMapping/>
  </p:clrMapOvr>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35982622"/>
      </p:ext>
    </p:extLst>
  </p:cSld>
  <p:clrMapOvr>
    <a:masterClrMapping/>
  </p:clrMapOvr>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666201502"/>
      </p:ext>
    </p:extLst>
  </p:cSld>
  <p:clrMapOvr>
    <a:masterClrMapping/>
  </p:clrMapOvr>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659146231"/>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75109657"/>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27512085"/>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83441366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992908399"/>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928334551"/>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90131809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64906716"/>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92008423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86531888"/>
      </p:ext>
    </p:extLst>
  </p:cSld>
  <p:clrMapOvr>
    <a:masterClrMapping/>
  </p:clrMapOvr>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78140465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84600216"/>
      </p:ext>
    </p:extLst>
  </p:cSld>
  <p:clrMapOvr>
    <a:masterClrMapping/>
  </p:clrMapOvr>
  <p:timing>
    <p:tnLst>
      <p:par>
        <p:cTn id="1" dur="indefinite" restart="never" nodeType="tmRoot"/>
      </p:par>
    </p:tn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21638024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5271189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55026503"/>
      </p:ext>
    </p:extLst>
  </p:cSld>
  <p:clrMapOvr>
    <a:masterClrMapping/>
  </p:clrMapOvr>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91292678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54688362"/>
      </p:ext>
    </p:extLst>
  </p:cSld>
  <p:clrMapOvr>
    <a:masterClrMapping/>
  </p:clrMapOvr>
  <p:timing>
    <p:tnLst>
      <p:par>
        <p:cTn id="1" dur="indefinite" restart="never" nodeType="tmRoot"/>
      </p:par>
    </p:tn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xmlns="" val="2448389593"/>
      </p:ext>
    </p:extLst>
  </p:cSld>
  <p:clrMapOvr>
    <a:masterClrMapping/>
  </p:clrMapOvr>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59638307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059707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38182328"/>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942688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60436317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50212371"/>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01234339"/>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46906026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6194523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436474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009852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01916553"/>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4872378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424063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77475433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xmlns="" val="174355276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xmlns="" val="406951729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299766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78452518"/>
      </p:ext>
    </p:extLst>
  </p:cSld>
  <p:clrMapOvr>
    <a:masterClrMapping/>
  </p:clrMapOvr>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599377699"/>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921278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88366479"/>
      </p:ext>
    </p:extLst>
  </p:cSld>
  <p:clrMapOvr>
    <a:masterClrMapping/>
  </p:clrMapOvr>
  <p:timing>
    <p:tnLst>
      <p:par>
        <p:cTn id="1" dur="indefinite" restart="never" nodeType="tmRoot"/>
      </p:par>
    </p:tnLst>
  </p:timing>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1318619"/>
      </p:ext>
    </p:extLst>
  </p:cSld>
  <p:clrMapOvr>
    <a:masterClrMapping/>
  </p:clrMapOvr>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3602496"/>
      </p:ext>
    </p:extLst>
  </p:cSld>
  <p:clrMapOvr>
    <a:masterClrMapping/>
  </p:clrMapOvr>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06973346"/>
      </p:ext>
    </p:extLst>
  </p:cSld>
  <p:clrMapOvr>
    <a:masterClrMapping/>
  </p:clrMapOvr>
  <p:timing>
    <p:tnLst>
      <p:par>
        <p:cTn id="1" dur="indefinite" restart="never" nodeType="tmRoot"/>
      </p:par>
    </p:tnLst>
  </p:timing>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58520304"/>
      </p:ext>
    </p:extLst>
  </p:cSld>
  <p:clrMapOvr>
    <a:masterClrMapping/>
  </p:clrMapOvr>
  <p:timing>
    <p:tnLst>
      <p:par>
        <p:cTn id="1" dur="indefinite" restart="never" nodeType="tmRoot"/>
      </p:par>
    </p:tnLst>
  </p:timing>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7959841"/>
      </p:ext>
    </p:extLst>
  </p:cSld>
  <p:clrMapOvr>
    <a:masterClrMapping/>
  </p:clrMapOvr>
  <p:timing>
    <p:tnLst>
      <p:par>
        <p:cTn id="1" dur="indefinite" restart="never" nodeType="tmRoot"/>
      </p:par>
    </p:tnLst>
  </p:timing>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64571401"/>
      </p:ext>
    </p:extLst>
  </p:cSld>
  <p:clrMapOvr>
    <a:masterClrMapping/>
  </p:clrMapOvr>
  <p:timing>
    <p:tnLst>
      <p:par>
        <p:cTn id="1" dur="indefinite" restart="never" nodeType="tmRoot"/>
      </p:par>
    </p:tnLst>
  </p:timing>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4366041"/>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41124561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00238488"/>
      </p:ext>
    </p:extLst>
  </p:cSld>
  <p:clrMapOvr>
    <a:masterClrMapping/>
  </p:clrMapOvr>
  <p:timing>
    <p:tnLst>
      <p:par>
        <p:cTn id="1" dur="indefinite" restart="never" nodeType="tmRoot"/>
      </p:par>
    </p:tnLst>
  </p:timing>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4755638"/>
      </p:ext>
    </p:extLst>
  </p:cSld>
  <p:clrMapOvr>
    <a:masterClrMapping/>
  </p:clrMapOvr>
  <p:timing>
    <p:tnLst>
      <p:par>
        <p:cTn id="1" dur="indefinite" restart="never" nodeType="tmRoot"/>
      </p:par>
    </p:tnLst>
  </p:timing>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7771000"/>
      </p:ext>
    </p:extLst>
  </p:cSld>
  <p:clrMapOvr>
    <a:masterClrMapping/>
  </p:clrMapOvr>
  <p:timing>
    <p:tnLst>
      <p:par>
        <p:cTn id="1" dur="indefinite" restart="never" nodeType="tmRoot"/>
      </p:par>
    </p:tnLst>
  </p:timing>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87404627"/>
      </p:ext>
    </p:extLst>
  </p:cSld>
  <p:clrMapOvr>
    <a:masterClrMapping/>
  </p:clrMapOvr>
  <p:timing>
    <p:tnLst>
      <p:par>
        <p:cTn id="1" dur="indefinite" restart="never" nodeType="tmRoot"/>
      </p:par>
    </p:tnLst>
  </p:timing>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5972959"/>
      </p:ext>
    </p:extLst>
  </p:cSld>
  <p:clrMapOvr>
    <a:masterClrMapping/>
  </p:clrMapOvr>
  <p:timing>
    <p:tnLst>
      <p:par>
        <p:cTn id="1" dur="indefinite" restart="never" nodeType="tmRoot"/>
      </p:par>
    </p:tnLst>
  </p:timing>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1268197"/>
      </p:ext>
    </p:extLst>
  </p:cSld>
  <p:clrMapOvr>
    <a:masterClrMapping/>
  </p:clrMapOvr>
  <p:timing>
    <p:tnLst>
      <p:par>
        <p:cTn id="1" dur="indefinite" restart="never" nodeType="tmRoot"/>
      </p:par>
    </p:tnLst>
  </p:timing>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7892374"/>
      </p:ext>
    </p:extLst>
  </p:cSld>
  <p:clrMapOvr>
    <a:masterClrMapping/>
  </p:clrMapOvr>
  <p:timing>
    <p:tnLst>
      <p:par>
        <p:cTn id="1" dur="indefinite" restart="never" nodeType="tmRoot"/>
      </p:par>
    </p:tnLst>
  </p:timing>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6304252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6742371"/>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100439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13127236"/>
      </p:ext>
    </p:extLst>
  </p:cSld>
  <p:clrMapOvr>
    <a:masterClrMapping/>
  </p:clrMapOvr>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3461149"/>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36212170"/>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42684806"/>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328272974"/>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69163645"/>
      </p:ext>
    </p:extLst>
  </p:cSld>
  <p:clrMapOvr>
    <a:masterClrMapping/>
  </p:clrMapOvr>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271441809"/>
      </p:ext>
    </p:extLst>
  </p:cSld>
  <p:clrMapOvr>
    <a:masterClrMapping/>
  </p:clrMapOvr>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92664373"/>
      </p:ext>
    </p:extLst>
  </p:cSld>
  <p:clrMapOvr>
    <a:masterClrMapping/>
  </p:clrMapOvr>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694202311"/>
      </p:ext>
    </p:extLst>
  </p:cSld>
  <p:clrMapOvr>
    <a:masterClrMapping/>
  </p:clrMapOvr>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253367989"/>
      </p:ext>
    </p:extLst>
  </p:cSld>
  <p:clrMapOvr>
    <a:masterClrMapping/>
  </p:clrMapOvr>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118492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54638645"/>
      </p:ext>
    </p:extLst>
  </p:cSld>
  <p:clrMapOvr>
    <a:masterClrMapping/>
  </p:clrMapOvr>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85441446"/>
      </p:ext>
    </p:extLst>
  </p:cSld>
  <p:clrMapOvr>
    <a:masterClrMapping/>
  </p:clrMapOvr>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06062099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3517510"/>
      </p:ext>
    </p:extLst>
  </p:cSld>
  <p:clrMapOvr>
    <a:masterClrMapping/>
  </p:clrMapOvr>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44810378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80743116"/>
      </p:ext>
    </p:extLst>
  </p:cSld>
  <p:clrMapOvr>
    <a:masterClrMapping/>
  </p:clrMapOvr>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60186789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22236928"/>
      </p:ext>
    </p:extLst>
  </p:cSld>
  <p:clrMapOvr>
    <a:masterClrMapping/>
  </p:clrMapOvr>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736631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1815038"/>
      </p:ext>
    </p:extLst>
  </p:cSld>
  <p:clrMapOvr>
    <a:masterClrMapping/>
  </p:clrMapOvr>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7972070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2559201"/>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00228488"/>
      </p:ext>
    </p:extLst>
  </p:cSld>
  <p:clrMapOvr>
    <a:masterClrMapping/>
  </p:clrMapOvr>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004374579"/>
      </p:ext>
    </p:extLst>
  </p:cSld>
  <p:clrMapOvr>
    <a:masterClrMapping/>
  </p:clrMapOvr>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32138250"/>
      </p:ext>
    </p:extLst>
  </p:cSld>
  <p:clrMapOvr>
    <a:masterClrMapping/>
  </p:clrMapOvr>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26079621"/>
      </p:ext>
    </p:extLst>
  </p:cSld>
  <p:clrMapOvr>
    <a:masterClrMapping/>
  </p:clrMapOvr>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941353709"/>
      </p:ext>
    </p:extLst>
  </p:cSld>
  <p:clrMapOvr>
    <a:masterClrMapping/>
  </p:clrMapOvr>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62722736"/>
      </p:ext>
    </p:extLst>
  </p:cSld>
  <p:clrMapOvr>
    <a:masterClrMapping/>
  </p:clrMapOvr>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43743318"/>
      </p:ext>
    </p:extLst>
  </p:cSld>
  <p:clrMapOvr>
    <a:masterClrMapping/>
  </p:clrMapOvr>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831322851"/>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2649462"/>
      </p:ext>
    </p:extLst>
  </p:cSld>
  <p:clrMapOvr>
    <a:masterClrMapping/>
  </p:clrMapOvr>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09504873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34729346"/>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319199790"/>
      </p:ext>
    </p:extLst>
  </p:cSld>
  <p:clrMapOvr>
    <a:masterClrMapping/>
  </p:clrMapOvr>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4744168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74219901"/>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48648847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13129753"/>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751359693"/>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0650451"/>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2024/9/18</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xmlns="" val="3456527064"/>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40403861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747229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59619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69659419"/>
      </p:ext>
    </p:extLst>
  </p:cSld>
  <p:clrMapOvr>
    <a:masterClrMapping/>
  </p:clrMapOvr>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89984711"/>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2642731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2614516163"/>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7034670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186046723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2316691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48166028"/>
      </p:ext>
    </p:extLst>
  </p:cSld>
  <p:clrMapOvr>
    <a:masterClrMapping/>
  </p:clrMapOvr>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1101907890"/>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6677542"/>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3814420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553648078"/>
      </p:ext>
    </p:extLst>
  </p:cSld>
  <p:clrMapOvr>
    <a:masterClrMapping/>
  </p:clrMapOvr>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10565466"/>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2244148492"/>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0530693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2024/9/18</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xmlns="" val="3353156102"/>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51253192"/>
      </p:ext>
    </p:extLst>
  </p:cSld>
  <p:clrMapOvr>
    <a:masterClrMapping/>
  </p:clrMapOvr>
  <p:timing>
    <p:tnLst>
      <p:par>
        <p:cTn id="1" dur="indefinite" restart="never" nodeType="tmRoot"/>
      </p:par>
    </p:tnLst>
  </p:timing>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2508841"/>
      </p:ext>
    </p:extLst>
  </p:cSld>
  <p:clrMapOvr>
    <a:masterClrMapping/>
  </p:clrMapOvr>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278459244"/>
      </p:ext>
    </p:extLst>
  </p:cSld>
  <p:clrMapOvr>
    <a:masterClrMapping/>
  </p:clrMapOvr>
  <p:timing>
    <p:tnLst>
      <p:par>
        <p:cTn id="1" dur="indefinite" restart="never" nodeType="tmRoot"/>
      </p:par>
    </p:tnLst>
  </p:timing>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45712977"/>
      </p:ext>
    </p:extLst>
  </p:cSld>
  <p:clrMapOvr>
    <a:masterClrMapping/>
  </p:clrMapOvr>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99897321"/>
      </p:ext>
    </p:extLst>
  </p:cSld>
  <p:clrMapOvr>
    <a:masterClrMapping/>
  </p:clrMapOvr>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91194242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90884647"/>
      </p:ext>
    </p:extLst>
  </p:cSld>
  <p:clrMapOvr>
    <a:masterClrMapping/>
  </p:clrMapOvr>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360110723"/>
      </p:ext>
    </p:extLst>
  </p:cSld>
  <p:clrMapOvr>
    <a:masterClrMapping/>
  </p:clrMapOvr>
  <p:timing>
    <p:tnLst>
      <p:par>
        <p:cTn id="1" dur="indefinite" restart="never" nodeType="tmRoot"/>
      </p:par>
    </p:tnLst>
  </p:timing>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87211071"/>
      </p:ext>
    </p:extLst>
  </p:cSld>
  <p:clrMapOvr>
    <a:masterClrMapping/>
  </p:clrMapOvr>
  <p:timing>
    <p:tnLst>
      <p:par>
        <p:cTn id="1" dur="indefinite" restart="never" nodeType="tmRoot"/>
      </p:par>
    </p:tnLst>
  </p:timing>
</p:sldLayout>
</file>

<file path=ppt/slideLayouts/slideLayout442.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94631592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72585700"/>
      </p:ext>
    </p:extLst>
  </p:cSld>
  <p:clrMapOvr>
    <a:masterClrMapping/>
  </p:clrMapOvr>
  <p:timing>
    <p:tnLst>
      <p:par>
        <p:cTn id="1" dur="indefinite" restart="never" nodeType="tmRoot"/>
      </p:par>
    </p:tnLst>
  </p:timing>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32201205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765339"/>
      </p:ext>
    </p:extLst>
  </p:cSld>
  <p:clrMapOvr>
    <a:masterClrMapping/>
  </p:clrMapOvr>
  <p:timing>
    <p:tnLst>
      <p:par>
        <p:cTn id="1" dur="indefinite" restart="never" nodeType="tmRoot"/>
      </p:par>
    </p:tnLst>
  </p:timing>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70409514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55104471"/>
      </p:ext>
    </p:extLst>
  </p:cSld>
  <p:clrMapOvr>
    <a:masterClrMapping/>
  </p:clrMapOvr>
  <p:timing>
    <p:tnLst>
      <p:par>
        <p:cTn id="1" dur="indefinite" restart="never" nodeType="tmRoot"/>
      </p:par>
    </p:tnLst>
  </p:timing>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202021251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245028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3381169"/>
      </p:ext>
    </p:extLst>
  </p:cSld>
  <p:clrMapOvr>
    <a:masterClrMapping/>
  </p:clrMapOvr>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21292008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436076"/>
      </p:ext>
    </p:extLst>
  </p:cSld>
  <p:clrMapOvr>
    <a:masterClrMapping/>
  </p:clrMapOvr>
  <p:timing>
    <p:tnLst>
      <p:par>
        <p:cTn id="1" dur="indefinite" restart="never" nodeType="tmRoot"/>
      </p:par>
    </p:tnLst>
  </p:timing>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5074739"/>
      </p:ext>
    </p:extLst>
  </p:cSld>
  <p:clrMapOvr>
    <a:masterClrMapping/>
  </p:clrMapOvr>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45096628"/>
      </p:ext>
    </p:extLst>
  </p:cSld>
  <p:clrMapOvr>
    <a:masterClrMapping/>
  </p:clrMapOvr>
  <p:timing>
    <p:tnLst>
      <p:par>
        <p:cTn id="1" dur="indefinite" restart="never" nodeType="tmRoot"/>
      </p:par>
    </p:tnLst>
  </p:timing>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12463420"/>
      </p:ext>
    </p:extLst>
  </p:cSld>
  <p:clrMapOvr>
    <a:masterClrMapping/>
  </p:clrMapOvr>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0478318"/>
      </p:ext>
    </p:extLst>
  </p:cSld>
  <p:clrMapOvr>
    <a:masterClrMapping/>
  </p:clrMapOvr>
  <p:timing>
    <p:tnLst>
      <p:par>
        <p:cTn id="1" dur="indefinite" restart="never" nodeType="tmRoot"/>
      </p:par>
    </p:tnLst>
  </p:timing>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12482272"/>
      </p:ext>
    </p:extLst>
  </p:cSld>
  <p:clrMapOvr>
    <a:masterClrMapping/>
  </p:clrMapOvr>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977904013"/>
      </p:ext>
    </p:extLst>
  </p:cSld>
  <p:clrMapOvr>
    <a:masterClrMapping/>
  </p:clrMapOvr>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186166779"/>
      </p:ext>
    </p:extLst>
  </p:cSld>
  <p:clrMapOvr>
    <a:masterClrMapping/>
  </p:clrMapOvr>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1242755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747031229"/>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47825883"/>
      </p:ext>
    </p:extLst>
  </p:cSld>
  <p:clrMapOvr>
    <a:masterClrMapping/>
  </p:clrMapOvr>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349475218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50944954"/>
      </p:ext>
    </p:extLst>
  </p:cSld>
  <p:clrMapOvr>
    <a:masterClrMapping/>
  </p:clrMapOvr>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406502646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2704400"/>
      </p:ext>
    </p:extLst>
  </p:cSld>
  <p:clrMapOvr>
    <a:masterClrMapping/>
  </p:clrMapOvr>
  <p:timing>
    <p:tnLst>
      <p:par>
        <p:cTn id="1" dur="indefinite" restart="never" nodeType="tmRoot"/>
      </p:par>
    </p:tnLst>
  </p:timing>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120702950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58408"/>
      </p:ext>
    </p:extLst>
  </p:cSld>
  <p:clrMapOvr>
    <a:masterClrMapping/>
  </p:clrMapOvr>
  <p:timing>
    <p:tnLst>
      <p:par>
        <p:cTn id="1" dur="indefinite" restart="never" nodeType="tmRoot"/>
      </p:par>
    </p:tnLst>
  </p:timing>
</p:sldLayout>
</file>

<file path=ppt/slideLayouts/slideLayout467.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10407618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0964504"/>
      </p:ext>
    </p:extLst>
  </p:cSld>
  <p:clrMapOvr>
    <a:masterClrMapping/>
  </p:clrMapOvr>
  <p:timing>
    <p:tnLst>
      <p:par>
        <p:cTn id="1" dur="indefinite" restart="never" nodeType="tmRoot"/>
      </p:par>
    </p:tnLst>
  </p:timing>
</p:sldLayout>
</file>

<file path=ppt/slideLayouts/slideLayout469.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2024/9/18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xmlns="" val="941678088"/>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36356748"/>
      </p:ext>
    </p:extLst>
  </p:cSld>
  <p:clrMapOvr>
    <a:masterClrMapping/>
  </p:clrMapOvr>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xmlns="" val="404466931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350109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211126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8930631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xmlns="" val="413186430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xmlns="" val="2562378559"/>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56067429"/>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477.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xmlns="" val="107989776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65130968"/>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498527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94904681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55860868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324943564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115766131"/>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31349247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851365341"/>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xmlns="" val="93570990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8578419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xmlns="" val="218754155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67007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xmlns="" val="11020536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84567358"/>
      </p:ext>
    </p:extLst>
  </p:cSld>
  <p:clrMapOvr>
    <a:masterClrMapping/>
  </p:clrMapOvr>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2002270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xmlns="" val="872373830"/>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1801044"/>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xmlns="" val="38919040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441813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4600823"/>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155174988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435828631"/>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6297535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281393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6697599"/>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288624689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31926566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xmlns="" val="562163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xmlns="" val="157422041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1097730"/>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xmlns="" val="181155084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14939346"/>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xmlns="" val="344535462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57052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xmlns="" val="2260199535"/>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948209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47003467"/>
      </p:ext>
    </p:extLst>
  </p:cSld>
  <p:clrMapOvr>
    <a:masterClrMapping/>
  </p:clrMapOvr>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xmlns="" val="130455033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7429868"/>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2024/9/18</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xmlns="" val="360942435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xmlns="" val="270672527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76188264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5342728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459797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xmlns="" val="7318376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xmlns="" val="303809674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02175519"/>
      </p:ext>
    </p:extLst>
  </p:cSld>
  <p:clrMapOvr>
    <a:masterClrMapping/>
  </p:clrMapOvr>
  <p:transition spd="slow" advClick="0" advTm="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241791300"/>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2024/9/18</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xmlns="" val="422732116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7642871"/>
      </p:ext>
    </p:extLst>
  </p:cSld>
  <p:clrMapOvr>
    <a:masterClrMapping/>
  </p:clrMapOvr>
  <p:timing>
    <p:tnLst>
      <p:par>
        <p:cTn id="1" dur="indefinite" restart="never" nodeType="tmRoot"/>
      </p:par>
    </p:tnLst>
  </p:timing>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44633691"/>
      </p:ext>
    </p:extLst>
  </p:cSld>
  <p:clrMapOvr>
    <a:masterClrMapping/>
  </p:clrMapOvr>
  <p:timing>
    <p:tnLst>
      <p:par>
        <p:cTn id="1" dur="indefinite" restart="never" nodeType="tmRoot"/>
      </p:par>
    </p:tnLst>
  </p:timing>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39138968"/>
      </p:ext>
    </p:extLst>
  </p:cSld>
  <p:clrMapOvr>
    <a:masterClrMapping/>
  </p:clrMapOvr>
  <p:timing>
    <p:tnLst>
      <p:par>
        <p:cTn id="1" dur="indefinite" restart="never" nodeType="tmRoot"/>
      </p:par>
    </p:tnLst>
  </p:timing>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16890207"/>
      </p:ext>
    </p:extLst>
  </p:cSld>
  <p:clrMapOvr>
    <a:masterClrMapping/>
  </p:clrMapOvr>
  <p:timing>
    <p:tnLst>
      <p:par>
        <p:cTn id="1" dur="indefinite" restart="never" nodeType="tmRoot"/>
      </p:par>
    </p:tnLst>
  </p:timing>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55480392"/>
      </p:ext>
    </p:extLst>
  </p:cSld>
  <p:clrMapOvr>
    <a:masterClrMapping/>
  </p:clrMapOvr>
  <p:timing>
    <p:tnLst>
      <p:par>
        <p:cTn id="1" dur="indefinite" restart="never" nodeType="tmRoot"/>
      </p:par>
    </p:tnLst>
  </p:timing>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320689"/>
      </p:ext>
    </p:extLst>
  </p:cSld>
  <p:clrMapOvr>
    <a:masterClrMapping/>
  </p:clrMapOvr>
  <p:timing>
    <p:tnLst>
      <p:par>
        <p:cTn id="1" dur="indefinite" restart="never" nodeType="tmRoot"/>
      </p:par>
    </p:tnLst>
  </p:timing>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79041751"/>
      </p:ext>
    </p:extLst>
  </p:cSld>
  <p:clrMapOvr>
    <a:masterClrMapping/>
  </p:clrMapOvr>
  <p:timing>
    <p:tnLst>
      <p:par>
        <p:cTn id="1" dur="indefinite" restart="never" nodeType="tmRoot"/>
      </p:par>
    </p:tnLst>
  </p:timing>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40647671"/>
      </p:ext>
    </p:extLst>
  </p:cSld>
  <p:clrMapOvr>
    <a:masterClrMapping/>
  </p:clrMapOvr>
  <p:timing>
    <p:tnLst>
      <p:par>
        <p:cTn id="1" dur="indefinite" restart="never" nodeType="tmRoot"/>
      </p:par>
    </p:tnLst>
  </p:timing>
</p:sldLayout>
</file>

<file path=ppt/slideLayouts/slideLayout5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82546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65061944"/>
      </p:ext>
    </p:extLst>
  </p:cSld>
  <p:clrMapOvr>
    <a:masterClrMapping/>
  </p:clrMapOvr>
  <p:timing>
    <p:tnLst>
      <p:par>
        <p:cTn id="1" dur="indefinite" restart="never" nodeType="tmRoot"/>
      </p:par>
    </p:tnLst>
  </p:timing>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1643099"/>
      </p:ext>
    </p:extLst>
  </p:cSld>
  <p:clrMapOvr>
    <a:masterClrMapping/>
  </p:clrMapOvr>
  <p:timing>
    <p:tnLst>
      <p:par>
        <p:cTn id="1" dur="indefinite" restart="never" nodeType="tmRoot"/>
      </p:par>
    </p:tnLst>
  </p:timing>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62415113"/>
      </p:ext>
    </p:extLst>
  </p:cSld>
  <p:clrMapOvr>
    <a:masterClrMapping/>
  </p:clrMapOvr>
  <p:timing>
    <p:tnLst>
      <p:par>
        <p:cTn id="1" dur="indefinite" restart="never" nodeType="tmRoot"/>
      </p:par>
    </p:tnLst>
  </p:timing>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0691295"/>
      </p:ext>
    </p:extLst>
  </p:cSld>
  <p:clrMapOvr>
    <a:masterClrMapping/>
  </p:clrMapOvr>
  <p:timing>
    <p:tnLst>
      <p:par>
        <p:cTn id="1" dur="indefinite" restart="never" nodeType="tmRoot"/>
      </p:par>
    </p:tnLst>
  </p:timing>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02664870"/>
      </p:ext>
    </p:extLst>
  </p:cSld>
  <p:clrMapOvr>
    <a:masterClrMapping/>
  </p:clrMapOvr>
  <p:timing>
    <p:tnLst>
      <p:par>
        <p:cTn id="1" dur="indefinite" restart="never" nodeType="tmRoot"/>
      </p:par>
    </p:tnLst>
  </p:timing>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79980652"/>
      </p:ext>
    </p:extLst>
  </p:cSld>
  <p:clrMapOvr>
    <a:masterClrMapping/>
  </p:clrMapOvr>
  <p:timing>
    <p:tnLst>
      <p:par>
        <p:cTn id="1" dur="indefinite" restart="never" nodeType="tmRoot"/>
      </p:par>
    </p:tnLst>
  </p:timing>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05669852"/>
      </p:ext>
    </p:extLst>
  </p:cSld>
  <p:clrMapOvr>
    <a:masterClrMapping/>
  </p:clrMapOvr>
  <p:timing>
    <p:tnLst>
      <p:par>
        <p:cTn id="1" dur="indefinite" restart="never" nodeType="tmRoot"/>
      </p:par>
    </p:tnLst>
  </p:timing>
</p:sldLayout>
</file>

<file path=ppt/slideLayouts/slideLayout536.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9875046"/>
      </p:ext>
    </p:extLst>
  </p:cSld>
  <p:clrMapOvr>
    <a:masterClrMapping/>
  </p:clrMapOvr>
  <p:timing>
    <p:tnLst>
      <p:par>
        <p:cTn id="1" dur="indefinite" restart="never" nodeType="tmRoot"/>
      </p:par>
    </p:tnLst>
  </p:timing>
</p:sldLayout>
</file>

<file path=ppt/slideLayouts/slideLayout537.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07226095"/>
      </p:ext>
    </p:extLst>
  </p:cSld>
  <p:clrMapOvr>
    <a:masterClrMapping/>
  </p:clrMapOvr>
  <p:timing>
    <p:tnLst>
      <p:par>
        <p:cTn id="1" dur="indefinite" restart="never" nodeType="tmRoot"/>
      </p:par>
    </p:tnLst>
  </p:timing>
</p:sldLayout>
</file>

<file path=ppt/slideLayouts/slideLayout538.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832562"/>
      </p:ext>
    </p:extLst>
  </p:cSld>
  <p:clrMapOvr>
    <a:masterClrMapping/>
  </p:clrMapOvr>
  <p:timing>
    <p:tnLst>
      <p:par>
        <p:cTn id="1" dur="indefinite" restart="never" nodeType="tmRoot"/>
      </p:par>
    </p:tnLst>
  </p:timing>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343109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3575888379"/>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23865906"/>
      </p:ext>
    </p:extLst>
  </p:cSld>
  <p:clrMapOvr>
    <a:masterClrMapping/>
  </p:clrMapOvr>
  <p:timing>
    <p:tnLst>
      <p:par>
        <p:cTn id="1" dur="indefinite" restart="never" nodeType="tmRoot"/>
      </p:par>
    </p:tnLst>
  </p:timing>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79414135"/>
      </p:ext>
    </p:extLst>
  </p:cSld>
  <p:clrMapOvr>
    <a:masterClrMapping/>
  </p:clrMapOvr>
  <p:timing>
    <p:tnLst>
      <p:par>
        <p:cTn id="1" dur="indefinite" restart="never" nodeType="tmRoot"/>
      </p:par>
    </p:tnLst>
  </p:timing>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5994"/>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3"/>
          </a:xfrm>
          <a:prstGeom prst="rect">
            <a:avLst/>
          </a:prstGeom>
        </p:spPr>
        <p:txBody>
          <a:bodyPr/>
          <a:lstStyle>
            <a:lvl1pPr marL="0" indent="0" algn="ctr">
              <a:buNone/>
              <a:defRPr sz="2398"/>
            </a:lvl1pPr>
            <a:lvl2pPr marL="456766" indent="0" algn="ctr">
              <a:buNone/>
              <a:defRPr sz="1998"/>
            </a:lvl2pPr>
            <a:lvl3pPr marL="913532" indent="0" algn="ctr">
              <a:buNone/>
              <a:defRPr sz="1798"/>
            </a:lvl3pPr>
            <a:lvl4pPr marL="1370298" indent="0" algn="ctr">
              <a:buNone/>
              <a:defRPr sz="1599"/>
            </a:lvl4pPr>
            <a:lvl5pPr marL="1827063" indent="0" algn="ctr">
              <a:buNone/>
              <a:defRPr sz="1599"/>
            </a:lvl5pPr>
            <a:lvl6pPr marL="2283828" indent="0" algn="ctr">
              <a:buNone/>
              <a:defRPr sz="1599"/>
            </a:lvl6pPr>
            <a:lvl7pPr marL="2740593" indent="0" algn="ctr">
              <a:buNone/>
              <a:defRPr sz="1599"/>
            </a:lvl7pPr>
            <a:lvl8pPr marL="3197360" indent="0" algn="ctr">
              <a:buNone/>
              <a:defRPr sz="1599"/>
            </a:lvl8pPr>
            <a:lvl9pPr marL="3654126" indent="0" algn="ctr">
              <a:buNone/>
              <a:defRPr sz="1599"/>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a:lstStyle/>
          <a:p>
            <a:pPr defTabSz="913532"/>
            <a:fld id="{F81DD83F-F77F-46B4-9CB9-C8117E634F65}" type="datetimeFigureOut">
              <a:rPr lang="en-US" sz="1865" smtClean="0">
                <a:solidFill>
                  <a:prstClr val="black">
                    <a:tint val="75000"/>
                  </a:prstClr>
                </a:solidFill>
                <a:cs typeface="Arial" panose="020B0604020202020204" pitchFamily="34" charset="0"/>
              </a:rPr>
              <a:pPr defTabSz="913532"/>
              <a:t>9/18/2024</a:t>
            </a:fld>
            <a:endParaRPr lang="en-US" sz="1865">
              <a:solidFill>
                <a:prstClr val="black">
                  <a:tint val="75000"/>
                </a:prstClr>
              </a:solidFill>
              <a:cs typeface="Arial" panose="020B0604020202020204" pitchFamily="34" charset="0"/>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pPr defTabSz="913532"/>
            <a:endParaRPr lang="en-US" sz="1865">
              <a:solidFill>
                <a:prstClr val="black">
                  <a:tint val="75000"/>
                </a:prstClr>
              </a:solidFill>
              <a:cs typeface="Arial" panose="020B0604020202020204" pitchFamily="34" charset="0"/>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pPr defTabSz="913532"/>
            <a:fld id="{AA92924A-2F5C-4ED1-9634-C24838A41D73}" type="slidenum">
              <a:rPr lang="en-US" sz="1865" smtClean="0">
                <a:solidFill>
                  <a:prstClr val="black">
                    <a:tint val="75000"/>
                  </a:prstClr>
                </a:solidFill>
                <a:cs typeface="Arial" panose="020B0604020202020204" pitchFamily="34" charset="0"/>
              </a:rPr>
              <a:pPr defTabSz="913532"/>
              <a:t>‹#›</a:t>
            </a:fld>
            <a:endParaRPr 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185598219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46462109"/>
      </p:ext>
    </p:extLst>
  </p:cSld>
  <p:clrMapOvr>
    <a:masterClrMapping/>
  </p:clrMapOvr>
  <p:timing>
    <p:tnLst>
      <p:par>
        <p:cTn id="1" dur="indefinite" restart="never" nodeType="tmRoot"/>
      </p:par>
    </p:tnLst>
  </p:timing>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55371856"/>
      </p:ext>
    </p:extLst>
  </p:cSld>
  <p:clrMapOvr>
    <a:masterClrMapping/>
  </p:clrMapOvr>
  <p:timing>
    <p:tnLst>
      <p:par>
        <p:cTn id="1" dur="indefinite" restart="never" nodeType="tmRoot"/>
      </p:par>
    </p:tnLst>
  </p:timing>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264854506"/>
      </p:ext>
    </p:extLst>
  </p:cSld>
  <p:clrMapOvr>
    <a:masterClrMapping/>
  </p:clrMapOvr>
  <p:timing>
    <p:tnLst>
      <p:par>
        <p:cTn id="1" dur="indefinite" restart="never" nodeType="tmRoot"/>
      </p:par>
    </p:tnLst>
  </p:timing>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120851598"/>
      </p:ext>
    </p:extLst>
  </p:cSld>
  <p:clrMapOvr>
    <a:masterClrMapping/>
  </p:clrMapOvr>
  <p:timing>
    <p:tnLst>
      <p:par>
        <p:cTn id="1" dur="indefinite" restart="never" nodeType="tmRoot"/>
      </p:par>
    </p:tnLst>
  </p:timing>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15423333"/>
      </p:ext>
    </p:extLst>
  </p:cSld>
  <p:clrMapOvr>
    <a:masterClrMapping/>
  </p:clrMapOvr>
  <p:timing>
    <p:tnLst>
      <p:par>
        <p:cTn id="1" dur="indefinite" restart="never" nodeType="tmRoot"/>
      </p:par>
    </p:tnLst>
  </p:timing>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85857089"/>
      </p:ext>
    </p:extLst>
  </p:cSld>
  <p:clrMapOvr>
    <a:masterClrMapping/>
  </p:clrMapOvr>
  <p:timing>
    <p:tnLst>
      <p:par>
        <p:cTn id="1" dur="indefinite" restart="never" nodeType="tmRoot"/>
      </p:par>
    </p:tnLst>
  </p:timing>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26635108"/>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1025195"/>
      </p:ext>
    </p:extLst>
  </p:cSld>
  <p:clrMapOvr>
    <a:masterClrMapping/>
  </p:clrMapOvr>
  <p:timing>
    <p:tnLst>
      <p:par>
        <p:cTn id="1" dur="indefinite" restart="never" nodeType="tmRoot"/>
      </p:par>
    </p:tnLst>
  </p:timing>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42605854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6136503"/>
      </p:ext>
    </p:extLst>
  </p:cSld>
  <p:clrMapOvr>
    <a:masterClrMapping/>
  </p:clrMapOvr>
  <p:timing>
    <p:tnLst>
      <p:par>
        <p:cTn id="1" dur="indefinite" restart="never" nodeType="tmRoot"/>
      </p:par>
    </p:tnLst>
  </p:timing>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7372244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29527163"/>
      </p:ext>
    </p:extLst>
  </p:cSld>
  <p:clrMapOvr>
    <a:masterClrMapping/>
  </p:clrMapOvr>
  <p:timing>
    <p:tnLst>
      <p:par>
        <p:cTn id="1" dur="indefinite" restart="never" nodeType="tmRoot"/>
      </p:par>
    </p:tnLst>
  </p:timing>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38303039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2712031"/>
      </p:ext>
    </p:extLst>
  </p:cSld>
  <p:clrMapOvr>
    <a:masterClrMapping/>
  </p:clrMapOvr>
  <p:timing>
    <p:tnLst>
      <p:par>
        <p:cTn id="1" dur="indefinite" restart="never" nodeType="tmRoot"/>
      </p:par>
    </p:tnLst>
  </p:timing>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2224053179"/>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3713786"/>
      </p:ext>
    </p:extLst>
  </p:cSld>
  <p:clrMapOvr>
    <a:masterClrMapping/>
  </p:clrMapOvr>
  <p:timing>
    <p:tnLst>
      <p:par>
        <p:cTn id="1" dur="indefinite" restart="never" nodeType="tmRoot"/>
      </p:par>
    </p:tnLst>
  </p:timing>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24845279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178617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2024/9/18</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3980515832"/>
      </p:ext>
    </p:extLst>
  </p:cSld>
  <p:clrMapOvr>
    <a:masterClrMapping/>
  </p:clrMapOvr>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16705642"/>
      </p:ext>
    </p:extLst>
  </p:cSld>
  <p:clrMapOvr>
    <a:masterClrMapping/>
  </p:clrMapOvr>
  <p:timing>
    <p:tnLst>
      <p:par>
        <p:cTn id="1" dur="indefinite" restart="never" nodeType="tmRoot"/>
      </p:par>
    </p:tnLst>
  </p:timing>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00839693"/>
      </p:ext>
    </p:extLst>
  </p:cSld>
  <p:clrMapOvr>
    <a:masterClrMapping/>
  </p:clrMapOvr>
  <p:timing>
    <p:tnLst>
      <p:par>
        <p:cTn id="1" dur="indefinite" restart="never" nodeType="tmRoot"/>
      </p:par>
    </p:tnLst>
  </p:timing>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382741632"/>
      </p:ext>
    </p:extLst>
  </p:cSld>
  <p:clrMapOvr>
    <a:masterClrMapping/>
  </p:clrMapOvr>
  <p:timing>
    <p:tnLst>
      <p:par>
        <p:cTn id="1" dur="indefinite" restart="never" nodeType="tmRoot"/>
      </p:par>
    </p:tnLst>
  </p:timing>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26708937"/>
      </p:ext>
    </p:extLst>
  </p:cSld>
  <p:clrMapOvr>
    <a:masterClrMapping/>
  </p:clrMapOvr>
  <p:timing>
    <p:tnLst>
      <p:par>
        <p:cTn id="1" dur="indefinite" restart="never" nodeType="tmRoot"/>
      </p:par>
    </p:tnLst>
  </p:timing>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45186295"/>
      </p:ext>
    </p:extLst>
  </p:cSld>
  <p:clrMapOvr>
    <a:masterClrMapping/>
  </p:clrMapOvr>
  <p:timing>
    <p:tnLst>
      <p:par>
        <p:cTn id="1" dur="indefinite" restart="never" nodeType="tmRoot"/>
      </p:par>
    </p:tnLst>
  </p:timing>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822955213"/>
      </p:ext>
    </p:extLst>
  </p:cSld>
  <p:clrMapOvr>
    <a:masterClrMapping/>
  </p:clrMapOvr>
  <p:timing>
    <p:tnLst>
      <p:par>
        <p:cTn id="1" dur="indefinite" restart="never" nodeType="tmRoot"/>
      </p:par>
    </p:tnLst>
  </p:timing>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34284577"/>
      </p:ext>
    </p:extLst>
  </p:cSld>
  <p:clrMapOvr>
    <a:masterClrMapping/>
  </p:clrMapOvr>
  <p:timing>
    <p:tnLst>
      <p:par>
        <p:cTn id="1" dur="indefinite" restart="never" nodeType="tmRoot"/>
      </p:par>
    </p:tnLst>
  </p:timing>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3939462442"/>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60990650"/>
      </p:ext>
    </p:extLst>
  </p:cSld>
  <p:clrMapOvr>
    <a:masterClrMapping/>
  </p:clrMapOvr>
  <p:timing>
    <p:tnLst>
      <p:par>
        <p:cTn id="1" dur="indefinite" restart="never" nodeType="tmRoot"/>
      </p:par>
    </p:tnLst>
  </p:timing>
</p:sldLayout>
</file>

<file path=ppt/slideLayouts/slideLayout569.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27902770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3462708513"/>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41704467"/>
      </p:ext>
    </p:extLst>
  </p:cSld>
  <p:clrMapOvr>
    <a:masterClrMapping/>
  </p:clrMapOvr>
  <p:timing>
    <p:tnLst>
      <p:par>
        <p:cTn id="1" dur="indefinite" restart="never" nodeType="tmRoot"/>
      </p:par>
    </p:tnLst>
  </p:timing>
</p:sldLayout>
</file>

<file path=ppt/slideLayouts/slideLayout571.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4037486361"/>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58751950"/>
      </p:ext>
    </p:extLst>
  </p:cSld>
  <p:clrMapOvr>
    <a:masterClrMapping/>
  </p:clrMapOvr>
  <p:timing>
    <p:tnLst>
      <p:par>
        <p:cTn id="1" dur="indefinite" restart="never" nodeType="tmRoot"/>
      </p:par>
    </p:tnLst>
  </p:timing>
</p:sldLayout>
</file>

<file path=ppt/slideLayouts/slideLayout573.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371647985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9475770"/>
      </p:ext>
    </p:extLst>
  </p:cSld>
  <p:clrMapOvr>
    <a:masterClrMapping/>
  </p:clrMapOvr>
  <p:timing>
    <p:tnLst>
      <p:par>
        <p:cTn id="1" dur="indefinite" restart="never" nodeType="tmRoot"/>
      </p:par>
    </p:tnLst>
  </p:timing>
</p:sldLayout>
</file>

<file path=ppt/slideLayouts/slideLayout575.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263730648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0725678"/>
      </p:ext>
    </p:extLst>
  </p:cSld>
  <p:clrMapOvr>
    <a:masterClrMapping/>
  </p:clrMapOvr>
  <p:timing>
    <p:tnLst>
      <p:par>
        <p:cTn id="1" dur="indefinite" restart="never" nodeType="tmRoot"/>
      </p:par>
    </p:tnLst>
  </p:timing>
</p:sldLayout>
</file>

<file path=ppt/slideLayouts/slideLayout577.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2024/9/18</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4062831752"/>
      </p:ext>
    </p:extLst>
  </p:cSld>
  <p:clrMapOvr>
    <a:masterClrMapping/>
  </p:clrMapOvr>
  <p:timing>
    <p:tnLst>
      <p:par>
        <p:cTn id="1" dur="indefinite" restart="never" nodeType="tmRoot"/>
      </p:par>
    </p:tnLst>
  </p:timing>
</p:sldLayout>
</file>

<file path=ppt/slideLayouts/slideLayout578.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99501094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6034006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4733795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03793029"/>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83753340"/>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645777144"/>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94540276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57739796"/>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585.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998246131"/>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1"/>
            <a:ext cx="8595784" cy="1320800"/>
          </a:xfrm>
          <a:prstGeom prst="rect">
            <a:avLst/>
          </a:prstGeom>
        </p:spPr>
        <p:txBody>
          <a:bodyPr>
            <a:normAutofit/>
          </a:bodyPr>
          <a:lstStyle>
            <a:lvl1pPr>
              <a:defRPr sz="2698"/>
            </a:lvl1pPr>
          </a:lstStyle>
          <a:p>
            <a:r>
              <a:rPr lang="en-US" smtClean="0"/>
              <a:t>Click to edit Master title style</a:t>
            </a:r>
            <a:endParaRPr lang="en-US" dirty="0"/>
          </a:p>
        </p:txBody>
      </p:sp>
      <p:sp>
        <p:nvSpPr>
          <p:cNvPr id="3" name="Content Placeholder 2"/>
          <p:cNvSpPr>
            <a:spLocks noGrp="1"/>
          </p:cNvSpPr>
          <p:nvPr>
            <p:ph idx="1"/>
          </p:nvPr>
        </p:nvSpPr>
        <p:spPr>
          <a:xfrm>
            <a:off x="677333" y="2160589"/>
            <a:ext cx="8595784" cy="38814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7"/>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7"/>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4" y="6042027"/>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xmlns="" val="401083379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20684971"/>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68849066"/>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941912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6541713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81783338"/>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345766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2532345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4086542011"/>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01146576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45508542"/>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71840320"/>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970096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477543"/>
      </p:ext>
    </p:extLst>
  </p:cSld>
  <p:clrMapOvr>
    <a:masterClrMapping/>
  </p:clrMapOvr>
  <p:timing>
    <p:tnLst>
      <p:par>
        <p:cTn id="1" dur="indefinite" restart="never" nodeType="tmRoot"/>
      </p:par>
    </p:tnLst>
  </p:timing>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68765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83034983"/>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8068964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22450595"/>
      </p:ext>
    </p:extLst>
  </p:cSld>
  <p:clrMapOvr>
    <a:masterClrMapping/>
  </p:clrMapOvr>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69632706"/>
      </p:ext>
    </p:extLst>
  </p:cSld>
  <p:clrMapOvr>
    <a:masterClrMapping/>
  </p:clrMapOvr>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41132407"/>
      </p:ext>
    </p:extLst>
  </p:cSld>
  <p:clrMapOvr>
    <a:masterClrMapping/>
  </p:clrMapOvr>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2711185"/>
      </p:ext>
    </p:extLst>
  </p:cSld>
  <p:clrMapOvr>
    <a:masterClrMapping/>
  </p:clrMapOvr>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92176869"/>
      </p:ext>
    </p:extLst>
  </p:cSld>
  <p:clrMapOvr>
    <a:masterClrMapping/>
  </p:clrMapOvr>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8040501"/>
      </p:ext>
    </p:extLst>
  </p:cSld>
  <p:clrMapOvr>
    <a:masterClrMapping/>
  </p:clrMapOvr>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09479718"/>
      </p:ext>
    </p:extLst>
  </p:cSld>
  <p:clrMapOvr>
    <a:masterClrMapping/>
  </p:clrMapOvr>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3466011"/>
      </p:ext>
    </p:extLst>
  </p:cSld>
  <p:clrMapOvr>
    <a:masterClrMapping/>
  </p:clrMapOvr>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7715788"/>
      </p:ext>
    </p:extLst>
  </p:cSld>
  <p:clrMapOvr>
    <a:masterClrMapping/>
  </p:clrMapOvr>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322568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2024/9/18</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xmlns="" val="51219781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29493336"/>
      </p:ext>
    </p:extLst>
  </p:cSld>
  <p:clrMapOvr>
    <a:masterClrMapping/>
  </p:clrMapOvr>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51126006"/>
      </p:ext>
    </p:extLst>
  </p:cSld>
  <p:clrMapOvr>
    <a:masterClrMapping/>
  </p:clrMapOvr>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45665133"/>
      </p:ext>
    </p:extLst>
  </p:cSld>
  <p:clrMapOvr>
    <a:masterClrMapping/>
  </p:clrMapOvr>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05362472"/>
      </p:ext>
    </p:extLst>
  </p:cSld>
  <p:clrMapOvr>
    <a:masterClrMapping/>
  </p:clrMapOvr>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36291265"/>
      </p:ext>
    </p:extLst>
  </p:cSld>
  <p:clrMapOvr>
    <a:masterClrMapping/>
  </p:clrMapOvr>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09316173"/>
      </p:ext>
    </p:extLst>
  </p:cSld>
  <p:clrMapOvr>
    <a:masterClrMapping/>
  </p:clrMapOvr>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76107020"/>
      </p:ext>
    </p:extLst>
  </p:cSld>
  <p:clrMapOvr>
    <a:masterClrMapping/>
  </p:clrMapOvr>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6844627"/>
      </p:ext>
    </p:extLst>
  </p:cSld>
  <p:clrMapOvr>
    <a:masterClrMapping/>
  </p:clrMapOvr>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0276328"/>
      </p:ext>
    </p:extLst>
  </p:cSld>
  <p:clrMapOvr>
    <a:masterClrMapping/>
  </p:clrMapOvr>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95682788"/>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120299993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314730770"/>
      </p:ext>
    </p:extLst>
  </p:cSld>
  <p:clrMapOvr>
    <a:masterClrMapping/>
  </p:clrMapOvr>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64668697"/>
      </p:ext>
    </p:extLst>
  </p:cSld>
  <p:clrMapOvr>
    <a:masterClrMapping/>
  </p:clrMapOvr>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531389259"/>
      </p:ext>
    </p:extLst>
  </p:cSld>
  <p:clrMapOvr>
    <a:masterClrMapping/>
  </p:clrMapOvr>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28046527"/>
      </p:ext>
    </p:extLst>
  </p:cSld>
  <p:clrMapOvr>
    <a:masterClrMapping/>
  </p:clrMapOvr>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848724084"/>
      </p:ext>
    </p:extLst>
  </p:cSld>
  <p:clrMapOvr>
    <a:masterClrMapping/>
  </p:clrMapOvr>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3755269555"/>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75146049"/>
      </p:ext>
    </p:extLst>
  </p:cSld>
  <p:clrMapOvr>
    <a:masterClrMapping/>
  </p:clrMapOvr>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348479006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21982959"/>
      </p:ext>
    </p:extLst>
  </p:cSld>
  <p:clrMapOvr>
    <a:masterClrMapping/>
  </p:clrMapOvr>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655536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81012986"/>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9453069"/>
      </p:ext>
    </p:extLst>
  </p:cSld>
  <p:clrMapOvr>
    <a:masterClrMapping/>
  </p:clrMapOvr>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79346610"/>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71997899"/>
      </p:ext>
    </p:extLst>
  </p:cSld>
  <p:clrMapOvr>
    <a:masterClrMapping/>
  </p:clrMapOvr>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77811567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809761"/>
      </p:ext>
    </p:extLst>
  </p:cSld>
  <p:clrMapOvr>
    <a:masterClrMapping/>
  </p:clrMapOvr>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519380"/>
      </p:ext>
    </p:extLst>
  </p:cSld>
  <p:clrMapOvr>
    <a:masterClrMapping/>
  </p:clrMapOvr>
  <p:timing>
    <p:tnLst>
      <p:par>
        <p:cTn id="1" dur="indefinite" restart="never" nodeType="tmRoot"/>
      </p:par>
    </p:tnLst>
  </p:timing>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19081390"/>
      </p:ext>
    </p:extLst>
  </p:cSld>
  <p:clrMapOvr>
    <a:masterClrMapping/>
  </p:clrMapOvr>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487975315"/>
      </p:ext>
    </p:extLst>
  </p:cSld>
  <p:clrMapOvr>
    <a:masterClrMapping/>
  </p:clrMapOvr>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892430000"/>
      </p:ext>
    </p:extLst>
  </p:cSld>
  <p:clrMapOvr>
    <a:masterClrMapping/>
  </p:clrMapOvr>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55861468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2024/9/18</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xmlns="" val="2199005668"/>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8023020"/>
      </p:ext>
    </p:extLst>
  </p:cSld>
  <p:clrMapOvr>
    <a:masterClrMapping/>
  </p:clrMapOvr>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562715293"/>
      </p:ext>
    </p:extLst>
  </p:cSld>
  <p:clrMapOvr>
    <a:masterClrMapping/>
  </p:clrMapOvr>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7990627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0474643"/>
      </p:ext>
    </p:extLst>
  </p:cSld>
  <p:clrMapOvr>
    <a:masterClrMapping/>
  </p:clrMapOvr>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284857779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20880394"/>
      </p:ext>
    </p:extLst>
  </p:cSld>
  <p:clrMapOvr>
    <a:masterClrMapping/>
  </p:clrMapOvr>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158150980"/>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08473863"/>
      </p:ext>
    </p:extLst>
  </p:cSld>
  <p:clrMapOvr>
    <a:masterClrMapping/>
  </p:clrMapOvr>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4142999909"/>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464398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3" y="609600"/>
            <a:ext cx="8595784" cy="1320800"/>
          </a:xfrm>
          <a:prstGeom prst="rect">
            <a:avLst/>
          </a:prstGeom>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a:xfrm>
            <a:off x="677333" y="2160588"/>
            <a:ext cx="8595784" cy="3881437"/>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205135" y="6042026"/>
            <a:ext cx="9122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5" name="Footer Placeholder 4"/>
          <p:cNvSpPr>
            <a:spLocks noGrp="1"/>
          </p:cNvSpPr>
          <p:nvPr>
            <p:ph type="ftr" sz="quarter" idx="11"/>
          </p:nvPr>
        </p:nvSpPr>
        <p:spPr>
          <a:xfrm>
            <a:off x="677335" y="6042026"/>
            <a:ext cx="6297084"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endParaRPr lang="en-US" altLang="en-US">
              <a:solidFill>
                <a:srgbClr val="5F5F5F"/>
              </a:solidFill>
              <a:cs typeface="Arial" panose="020B0604020202020204" pitchFamily="34" charset="0"/>
            </a:endParaRPr>
          </a:p>
        </p:txBody>
      </p:sp>
      <p:sp>
        <p:nvSpPr>
          <p:cNvPr id="6" name="Slide Number Placeholder 5"/>
          <p:cNvSpPr>
            <a:spLocks noGrp="1"/>
          </p:cNvSpPr>
          <p:nvPr>
            <p:ph type="sldNum" sz="quarter" idx="12"/>
          </p:nvPr>
        </p:nvSpPr>
        <p:spPr>
          <a:xfrm>
            <a:off x="8591553" y="6042026"/>
            <a:ext cx="681567" cy="365125"/>
          </a:xfrm>
          <a:prstGeom prst="rect">
            <a:avLst/>
          </a:prstGeom>
        </p:spPr>
        <p:txBody>
          <a:bodyPr/>
          <a:lstStyle>
            <a:lvl1pPr eaLnBrk="0" fontAlgn="base" hangingPunct="0">
              <a:spcBef>
                <a:spcPct val="50000"/>
              </a:spcBef>
              <a:spcAft>
                <a:spcPct val="0"/>
              </a:spcAft>
              <a:defRPr>
                <a:latin typeface="Times New Roman" panose="02020603050405020304" pitchFamily="18" charset="0"/>
              </a:defRPr>
            </a:lvl1pPr>
          </a:lstStyle>
          <a:p>
            <a:pPr defTabSz="914400">
              <a:defRPr/>
            </a:pPr>
            <a:fld id="{831F250A-4CE7-44D4-85B4-49BD9AF6BFD0}" type="slidenum">
              <a:rPr lang="en-US" altLang="en-US">
                <a:solidFill>
                  <a:srgbClr val="5F5F5F"/>
                </a:solidFill>
                <a:cs typeface="Arial" panose="020B0604020202020204" pitchFamily="34" charset="0"/>
              </a:rPr>
              <a:pPr defTabSz="914400">
                <a:defRPr/>
              </a:pPr>
              <a:t>‹#›</a:t>
            </a:fld>
            <a:endParaRPr lang="en-US" altLang="en-US">
              <a:solidFill>
                <a:srgbClr val="5F5F5F"/>
              </a:solidFill>
              <a:cs typeface="Arial" panose="020B0604020202020204" pitchFamily="34" charset="0"/>
            </a:endParaRPr>
          </a:p>
        </p:txBody>
      </p:sp>
    </p:spTree>
    <p:extLst>
      <p:ext uri="{BB962C8B-B14F-4D97-AF65-F5344CB8AC3E}">
        <p14:creationId xmlns:p14="http://schemas.microsoft.com/office/powerpoint/2010/main" xmlns="" val="2773261938"/>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350316588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3154729"/>
      </p:ext>
    </p:extLst>
  </p:cSld>
  <p:clrMapOvr>
    <a:masterClrMapping/>
  </p:clrMapOvr>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2024/9/18</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214039046"/>
      </p:ext>
    </p:extLst>
  </p:cSld>
  <p:clrMapOvr>
    <a:masterClrMapping/>
  </p:clrMapOvr>
  <p:timing>
    <p:tnLst>
      <p:par>
        <p:cTn id="1" dur="indefinite" restart="never" nodeType="tmRoot"/>
      </p:par>
    </p:tnLst>
  </p:timing>
</p:sldLayout>
</file>

<file path=ppt/slideLayouts/slideLayout65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485780279"/>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70265635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9169554"/>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16798179"/>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398225729"/>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656306242"/>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15695944"/>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9445320"/>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2024/9/18</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xmlns="" val="1488560782"/>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98013235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4274885"/>
      </p:ext>
    </p:extLst>
  </p:cSld>
  <p:clrMapOvr>
    <a:masterClrMapping/>
  </p:clrMapOvr>
  <p:timing>
    <p:tnLst>
      <p:par>
        <p:cTn id="1" dur="indefinite" restart="never" nodeType="tmRoot"/>
      </p:par>
    </p:tnLst>
  </p:timing>
</p:sldLayout>
</file>

<file path=ppt/slideLayouts/slideLayout663.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010849035"/>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28714882"/>
      </p:ext>
    </p:extLst>
  </p:cSld>
  <p:clrMapOvr>
    <a:masterClrMapping/>
  </p:clrMapOvr>
  <p:timing>
    <p:tnLst>
      <p:par>
        <p:cTn id="1" dur="indefinite" restart="never" nodeType="tmRoot"/>
      </p:par>
    </p:tnLst>
  </p:timing>
</p:sldLayout>
</file>

<file path=ppt/slideLayouts/slideLayout665.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52545667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18866729"/>
      </p:ext>
    </p:extLst>
  </p:cSld>
  <p:clrMapOvr>
    <a:masterClrMapping/>
  </p:clrMapOvr>
  <p:timing>
    <p:tnLst>
      <p:par>
        <p:cTn id="1" dur="indefinite" restart="never" nodeType="tmRoot"/>
      </p:par>
    </p:tnLst>
  </p:timing>
</p:sldLayout>
</file>

<file path=ppt/slideLayouts/slideLayout667.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174275198"/>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06139532"/>
      </p:ext>
    </p:extLst>
  </p:cSld>
  <p:clrMapOvr>
    <a:masterClrMapping/>
  </p:clrMapOvr>
  <p:timing>
    <p:tnLst>
      <p:par>
        <p:cTn id="1" dur="indefinite" restart="never" nodeType="tmRoot"/>
      </p:par>
    </p:tnLst>
  </p:timing>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506653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86154196"/>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8818404"/>
      </p:ext>
    </p:extLst>
  </p:cSld>
  <p:clrMapOvr>
    <a:masterClrMapping/>
  </p:clrMapOvr>
  <p:timing>
    <p:tnLst>
      <p:par>
        <p:cTn id="1" dur="indefinite" restart="never" nodeType="tmRoot"/>
      </p:par>
    </p:tnLst>
  </p:timing>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7978358"/>
      </p:ext>
    </p:extLst>
  </p:cSld>
  <p:clrMapOvr>
    <a:masterClrMapping/>
  </p:clrMapOvr>
  <p:timing>
    <p:tnLst>
      <p:par>
        <p:cTn id="1" dur="indefinite" restart="never" nodeType="tmRoot"/>
      </p:par>
    </p:tnLst>
  </p:timing>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8551471"/>
      </p:ext>
    </p:extLst>
  </p:cSld>
  <p:clrMapOvr>
    <a:masterClrMapping/>
  </p:clrMapOvr>
  <p:timing>
    <p:tnLst>
      <p:par>
        <p:cTn id="1" dur="indefinite" restart="never" nodeType="tmRoot"/>
      </p:par>
    </p:tnLst>
  </p:timing>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19606513"/>
      </p:ext>
    </p:extLst>
  </p:cSld>
  <p:clrMapOvr>
    <a:masterClrMapping/>
  </p:clrMapOvr>
  <p:timing>
    <p:tnLst>
      <p:par>
        <p:cTn id="1" dur="indefinite" restart="never" nodeType="tmRoot"/>
      </p:par>
    </p:tnLst>
  </p:timing>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177752358"/>
      </p:ext>
    </p:extLst>
  </p:cSld>
  <p:clrMapOvr>
    <a:masterClrMapping/>
  </p:clrMapOvr>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26127878"/>
      </p:ext>
    </p:extLst>
  </p:cSld>
  <p:clrMapOvr>
    <a:masterClrMapping/>
  </p:clrMapOvr>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386231191"/>
      </p:ext>
    </p:extLst>
  </p:cSld>
  <p:clrMapOvr>
    <a:masterClrMapping/>
  </p:clrMapOvr>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711805"/>
      </p:ext>
    </p:extLst>
  </p:cSld>
  <p:clrMapOvr>
    <a:masterClrMapping/>
  </p:clrMapOvr>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601491929"/>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2204531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8109511"/>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252862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7465752"/>
      </p:ext>
    </p:extLst>
  </p:cSld>
  <p:clrMapOvr>
    <a:masterClrMapping/>
  </p:clrMapOvr>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867024708"/>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24087930"/>
      </p:ext>
    </p:extLst>
  </p:cSld>
  <p:clrMapOvr>
    <a:masterClrMapping/>
  </p:clrMapOvr>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116630340"/>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9210935"/>
      </p:ext>
    </p:extLst>
  </p:cSld>
  <p:clrMapOvr>
    <a:masterClrMapping/>
  </p:clrMapOvr>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3487642581"/>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19124549"/>
      </p:ext>
    </p:extLst>
  </p:cSld>
  <p:clrMapOvr>
    <a:masterClrMapping/>
  </p:clrMapOvr>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02718119"/>
      </p:ext>
    </p:extLst>
  </p:cSld>
  <p:clrMapOvr>
    <a:masterClrMapping/>
  </p:clrMapOvr>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9662624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4342211"/>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7981731"/>
      </p:ext>
    </p:extLst>
  </p:cSld>
  <p:clrMapOvr>
    <a:masterClrMapping/>
  </p:clrMapOvr>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55987835"/>
      </p:ext>
    </p:extLst>
  </p:cSld>
  <p:clrMapOvr>
    <a:masterClrMapping/>
  </p:clrMapOvr>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047696484"/>
      </p:ext>
    </p:extLst>
  </p:cSld>
  <p:clrMapOvr>
    <a:masterClrMapping/>
  </p:clrMapOvr>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13142165"/>
      </p:ext>
    </p:extLst>
  </p:cSld>
  <p:clrMapOvr>
    <a:masterClrMapping/>
  </p:clrMapOvr>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43870287"/>
      </p:ext>
    </p:extLst>
  </p:cSld>
  <p:clrMapOvr>
    <a:masterClrMapping/>
  </p:clrMapOvr>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669647424"/>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1399608"/>
      </p:ext>
    </p:extLst>
  </p:cSld>
  <p:clrMapOvr>
    <a:masterClrMapping/>
  </p:clrMapOvr>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31242327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18206729"/>
      </p:ext>
    </p:extLst>
  </p:cSld>
  <p:clrMapOvr>
    <a:masterClrMapping/>
  </p:clrMapOvr>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039448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81822723"/>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41953206"/>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12088668"/>
      </p:ext>
    </p:extLst>
  </p:cSld>
  <p:clrMapOvr>
    <a:masterClrMapping/>
  </p:clrMapOvr>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72653528"/>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52685604"/>
      </p:ext>
    </p:extLst>
  </p:cSld>
  <p:clrMapOvr>
    <a:masterClrMapping/>
  </p:clrMapOvr>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1880772526"/>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4236750"/>
      </p:ext>
    </p:extLst>
  </p:cSld>
  <p:clrMapOvr>
    <a:masterClrMapping/>
  </p:clrMapOvr>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2024/9/18</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xmlns="" val="1386932975"/>
      </p:ext>
    </p:extLst>
  </p:cSld>
  <p:clrMapOvr>
    <a:masterClrMapping/>
  </p:clrMapOvr>
  <p:timing>
    <p:tnLst>
      <p:par>
        <p:cTn id="1" dur="indefinite" restart="never" nodeType="tmRoot"/>
      </p:par>
    </p:tnLst>
  </p:timing>
</p:sldLayout>
</file>

<file path=ppt/slideLayouts/slideLayout70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xmlns="" val="916270369"/>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3196650"/>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40311707"/>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5061458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2511984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xmlns="" val="408142091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607337370"/>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27036463"/>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713.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996544915"/>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lvl1pPr>
              <a:defRPr sz="2797"/>
            </a:lvl1pPr>
            <a:lvl2pPr>
              <a:defRPr sz="2398"/>
            </a:lvl2pPr>
            <a:lvl3pPr>
              <a:defRPr sz="1998"/>
            </a:lvl3pPr>
            <a:lvl4pPr>
              <a:defRPr sz="1798"/>
            </a:lvl4pPr>
            <a:lvl5pPr>
              <a:defRPr sz="1798"/>
            </a:lvl5pPr>
            <a:lvl6pPr>
              <a:defRPr sz="1798"/>
            </a:lvl6pPr>
            <a:lvl7pPr>
              <a:defRPr sz="1798"/>
            </a:lvl7pPr>
            <a:lvl8pPr>
              <a:defRPr sz="1798"/>
            </a:lvl8pPr>
            <a:lvl9pPr>
              <a:defRPr sz="17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defTabSz="1218072" eaLnBrk="0" fontAlgn="base" hangingPunct="0">
              <a:spcBef>
                <a:spcPct val="0"/>
              </a:spcBef>
              <a:spcAft>
                <a:spcPct val="0"/>
              </a:spcAft>
            </a:pPr>
            <a:endParaRPr lang="en-US">
              <a:solidFill>
                <a:srgbClr val="000000"/>
              </a:solidFill>
              <a:latin typeface="Arial" panose="020B0604020202020204" pitchFamily="34" charset="0"/>
              <a:cs typeface="Arial" panose="020B0604020202020204" pitchFamily="34" charset="0"/>
            </a:endParaRPr>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defTabSz="1218072" eaLnBrk="0" fontAlgn="base" hangingPunct="0">
              <a:spcBef>
                <a:spcPct val="0"/>
              </a:spcBef>
              <a:spcAft>
                <a:spcPct val="0"/>
              </a:spcAft>
            </a:pPr>
            <a:fld id="{49336997-C3F8-49F0-B3DC-C239357ADAE0}" type="slidenum">
              <a:rPr lang="en-US" smtClean="0">
                <a:solidFill>
                  <a:srgbClr val="000000"/>
                </a:solidFill>
                <a:latin typeface="Arial" panose="020B0604020202020204" pitchFamily="34" charset="0"/>
                <a:cs typeface="Arial" panose="020B0604020202020204" pitchFamily="34" charset="0"/>
              </a:rPr>
              <a:pPr defTabSz="1218072" eaLnBrk="0" fontAlgn="base" hangingPunct="0">
                <a:spcBef>
                  <a:spcPct val="0"/>
                </a:spcBef>
                <a:spcAft>
                  <a:spcPct val="0"/>
                </a:spcAft>
              </a:pPr>
              <a:t>‹#›</a:t>
            </a:fld>
            <a:endParaRPr lang="en-US">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99833033"/>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01266410"/>
      </p:ext>
    </p:extLst>
  </p:cSld>
  <p:clrMapOvr>
    <a:masterClrMapping/>
  </p:clrMapOvr>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240230982"/>
      </p:ext>
    </p:extLst>
  </p:cSld>
  <p:clrMapOvr>
    <a:masterClrMapping/>
  </p:clrMapOvr>
  <p:transition spd="slow" advTm="3000">
    <p:random/>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4470225"/>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79289663"/>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632048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577677196"/>
      </p:ext>
    </p:extLst>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91521238"/>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758483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5778554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32341164"/>
      </p:ext>
    </p:extLst>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62038422"/>
      </p:ext>
    </p:extLst>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032566609"/>
      </p:ext>
    </p:extLst>
  </p:cSld>
  <p:clrMapOvr>
    <a:masterClrMapping/>
  </p:clrMapOvr>
  <p:transition spd="slow" advTm="3000">
    <p:random/>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05768825"/>
      </p:ext>
    </p:extLst>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32705778"/>
      </p:ext>
    </p:extLst>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6973354"/>
      </p:ext>
    </p:extLst>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90718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2024/9/18</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xmlns="" val="2574031637"/>
      </p:ext>
    </p:extLst>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11269382"/>
      </p:ext>
    </p:extLst>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34863823"/>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12989769"/>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6563003"/>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792399116"/>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72123041"/>
      </p:ext>
    </p:extLst>
  </p:cSld>
  <p:clrMapOvr>
    <a:masterClrMapping/>
  </p:clrMapOvr>
  <p:transition spd="slow" advClick="0" advTm="4000">
    <p:comb/>
  </p:transition>
</p:sldLayout>
</file>

<file path=ppt/slideLayouts/slideLayout736.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2886995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37.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xmlns="" val="90176834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3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18290969"/>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0055810"/>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602703225"/>
      </p:ext>
    </p:extLst>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794026619"/>
      </p:ext>
    </p:extLst>
  </p:cSld>
  <p:clrMapOvr>
    <a:masterClrMapping/>
  </p:clrMapOvr>
  <p:transition spd="slow" advTm="3000">
    <p:random/>
  </p:transition>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2744270"/>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4511328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2587801"/>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76230279"/>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7101263"/>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031715"/>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49423499"/>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10992432"/>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79363249"/>
      </p:ext>
    </p:extLst>
  </p:cSld>
  <p:clrMapOvr>
    <a:masterClrMapping/>
  </p:clrMapOvr>
  <p:transition spd="slow" advTm="3000">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67571788"/>
      </p:ext>
    </p:extLst>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79875014"/>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5056042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0057728"/>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65957040"/>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06176428"/>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9141537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92622523"/>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4460354"/>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873284855"/>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97411264"/>
      </p:ext>
    </p:extLst>
  </p:cSld>
  <p:clrMapOvr>
    <a:masterClrMapping/>
  </p:clrMapOvr>
  <p:transition spd="slow" advClick="0" advTm="4000">
    <p:comb/>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xmlns=""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72485315"/>
      </p:ext>
    </p:extLst>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4360675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xmlns="" val="2634652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62.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16405204"/>
      </p:ext>
    </p:extLst>
  </p:cSld>
  <p:clrMapOvr>
    <a:masterClrMapping/>
  </p:clrMapOvr>
  <p:timing>
    <p:tnLst>
      <p:par>
        <p:cTn id="1" dur="indefinite" restart="never" nodeType="tmRoot"/>
      </p:par>
    </p:tnLst>
  </p:timing>
</p:sldLayout>
</file>

<file path=ppt/slideLayouts/slideLayout763.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117434156"/>
      </p:ext>
    </p:extLst>
  </p:cSld>
  <p:clrMapOvr>
    <a:masterClrMapping/>
  </p:clrMapOvr>
  <p:transition spd="slow" advTm="3000">
    <p:random/>
  </p:transition>
</p:sldLayout>
</file>

<file path=ppt/slideLayouts/slideLayout764.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4701979"/>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4314811"/>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5686032"/>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39509363"/>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45411157"/>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21459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4259675"/>
      </p:ext>
    </p:extLst>
  </p:cSld>
  <p:clrMapOvr>
    <a:masterClrMapping/>
  </p:clrMapOvr>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08491199"/>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45632983"/>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6263508"/>
      </p:ext>
    </p:extLst>
  </p:cSld>
  <p:clrMapOvr>
    <a:masterClrMapping/>
  </p:clrMapOvr>
  <p:transition spd="slow" advTm="3000">
    <p:random/>
  </p:transition>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28538157"/>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07442705"/>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7361462"/>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5030328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48154031"/>
      </p:ext>
    </p:extLst>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76164755"/>
      </p:ext>
    </p:extLst>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9186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28042173"/>
      </p:ext>
    </p:extLst>
  </p:cSld>
  <p:clrMapOvr>
    <a:masterClrMapping/>
  </p:clrMapOvr>
  <p:timing>
    <p:tnLst>
      <p:par>
        <p:cTn id="1" dur="indefinite" restart="never" nodeType="tmRoot"/>
      </p:par>
    </p:tnLst>
  </p:timing>
</p:sldLayout>
</file>

<file path=ppt/slideLayouts/slideLayout780.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6622441"/>
      </p:ext>
    </p:extLst>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457925692"/>
      </p:ext>
    </p:extLst>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0009086"/>
      </p:ext>
    </p:extLst>
  </p:cSld>
  <p:clrMapOvr>
    <a:masterClrMapping/>
  </p:clrMapOvr>
  <p:transition spd="slow" advClick="0" advTm="4000">
    <p:comb/>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533138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xmlns="" val="17081328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54628493"/>
      </p:ext>
    </p:extLst>
  </p:cSld>
  <p:clrMapOvr>
    <a:masterClrMapping/>
  </p:clrMapOvr>
  <p:timing>
    <p:tnLst>
      <p:par>
        <p:cTn id="1" dur="indefinite" restart="never" nodeType="tmRoot"/>
      </p:par>
    </p:tnLst>
  </p:timing>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xmlns=""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xmlns=""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xmlns=""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16025534"/>
      </p:ext>
    </p:extLst>
  </p:cSld>
  <p:clrMapOvr>
    <a:masterClrMapping/>
  </p:clrMapOvr>
  <p:transition spd="slow" advTm="3000">
    <p:random/>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64003796"/>
      </p:ext>
    </p:extLst>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89794249"/>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4975532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08928605"/>
      </p:ext>
    </p:extLst>
  </p:cSld>
  <p:clrMapOvr>
    <a:masterClrMapping/>
  </p:clrMapOvr>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84191223"/>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24280545"/>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18395099"/>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0063877"/>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20314175"/>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790186067"/>
      </p:ext>
    </p:extLst>
  </p:cSld>
  <p:clrMapOvr>
    <a:masterClrMapping/>
  </p:clrMapOvr>
  <p:transition spd="slow" advTm="3000">
    <p:random/>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85879870"/>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6176399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2717140"/>
      </p:ext>
    </p:extLst>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31468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347845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99551772"/>
      </p:ext>
    </p:extLst>
  </p:cSld>
  <p:clrMapOvr>
    <a:masterClrMapping/>
  </p:clrMapOvr>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97026083"/>
      </p:ext>
    </p:extLst>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189670"/>
      </p:ext>
    </p:extLst>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95201055"/>
      </p:ext>
    </p:extLst>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04172203"/>
      </p:ext>
    </p:extLst>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3505495596"/>
      </p:ext>
    </p:extLst>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882374758"/>
      </p:ext>
    </p:extLst>
  </p:cSld>
  <p:clrMapOvr>
    <a:masterClrMapping/>
  </p:clrMapOvr>
  <p:transition spd="slow" advClick="0" advTm="4000">
    <p:comb/>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494596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07.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xmlns="" val="4177838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2024/9/18</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2988978592"/>
      </p:ext>
    </p:extLst>
  </p:cSld>
  <p:clrMapOvr>
    <a:masterClrMapping/>
  </p:clrMapOvr>
</p:sldLayout>
</file>

<file path=ppt/slideLayouts/slideLayout80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4"/>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6" name="Footer Placeholder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7" name="Slide Number Placeholder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4753F6B7-A8A0-46ED-9730-F8B03403CB88}"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xmlns="" val="15785782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24871374"/>
      </p:ext>
    </p:extLst>
  </p:cSld>
  <p:clrMapOvr>
    <a:masterClrMapping/>
  </p:clrMapOvr>
  <p:timing>
    <p:tnLst>
      <p:par>
        <p:cTn id="1" dur="indefinite" restart="never" nodeType="tmRoot"/>
      </p:par>
    </p:tnLst>
  </p:timing>
</p:sldLayout>
</file>

<file path=ppt/slideLayouts/slideLayout8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4" name="Rectangle 5"/>
          <p:cNvSpPr>
            <a:spLocks noGrp="1" noChangeArrowheads="1"/>
          </p:cNvSpPr>
          <p:nvPr>
            <p:ph type="ftr" sz="quarter" idx="11"/>
          </p:nvPr>
        </p:nvSpPr>
        <p:spPr>
          <a:xfrm>
            <a:off x="4165600" y="6245225"/>
            <a:ext cx="3860800" cy="476250"/>
          </a:xfrm>
          <a:prstGeom prst="rect">
            <a:avLst/>
          </a:prstGeom>
          <a:ln/>
        </p:spPr>
        <p:txBody>
          <a:bodyPr/>
          <a:lstStyle>
            <a:lvl1pPr>
              <a:defRPr/>
            </a:lvl1pPr>
          </a:lstStyle>
          <a:p>
            <a:pPr defTabSz="1218072">
              <a:defRPr/>
            </a:pPr>
            <a:endParaRPr lang="en-US" altLang="en-US">
              <a:solidFill>
                <a:srgbClr val="000000"/>
              </a:solidFill>
            </a:endParaRPr>
          </a:p>
        </p:txBody>
      </p:sp>
      <p:sp>
        <p:nvSpPr>
          <p:cNvPr id="5" name="Rectangle 6"/>
          <p:cNvSpPr>
            <a:spLocks noGrp="1" noChangeArrowheads="1"/>
          </p:cNvSpPr>
          <p:nvPr>
            <p:ph type="sldNum" sz="quarter" idx="12"/>
          </p:nvPr>
        </p:nvSpPr>
        <p:spPr>
          <a:xfrm>
            <a:off x="8737600" y="6245225"/>
            <a:ext cx="2844800" cy="476250"/>
          </a:xfrm>
          <a:prstGeom prst="rect">
            <a:avLst/>
          </a:prstGeom>
          <a:ln/>
        </p:spPr>
        <p:txBody>
          <a:bodyPr/>
          <a:lstStyle>
            <a:lvl1pPr>
              <a:defRPr/>
            </a:lvl1pPr>
          </a:lstStyle>
          <a:p>
            <a:pPr defTabSz="1218072"/>
            <a:fld id="{E82D0459-96E7-44A8-8F49-9DF3FF6CFBC0}" type="slidenum">
              <a:rPr lang="en-US" altLang="en-US" smtClean="0">
                <a:solidFill>
                  <a:srgbClr val="000000"/>
                </a:solidFill>
              </a:rPr>
              <a:pPr defTabSz="1218072"/>
              <a:t>‹#›</a:t>
            </a:fld>
            <a:endParaRPr lang="en-US" altLang="en-US">
              <a:solidFill>
                <a:srgbClr val="000000"/>
              </a:solidFill>
            </a:endParaRPr>
          </a:p>
        </p:txBody>
      </p:sp>
    </p:spTree>
    <p:extLst>
      <p:ext uri="{BB962C8B-B14F-4D97-AF65-F5344CB8AC3E}">
        <p14:creationId xmlns:p14="http://schemas.microsoft.com/office/powerpoint/2010/main" xmlns="" val="2438569621"/>
      </p:ext>
    </p:extLst>
  </p:cSld>
  <p:clrMapOvr>
    <a:masterClrMapping/>
  </p:clrMapOvr>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07612420"/>
      </p:ext>
    </p:extLst>
  </p:cSld>
  <p:clrMapOvr>
    <a:masterClrMapping/>
  </p:clrMapOvr>
  <p:timing>
    <p:tnLst>
      <p:par>
        <p:cTn id="1" dur="indefinite" restart="never" nodeType="tmRoot"/>
      </p:par>
    </p:tnLst>
  </p:timing>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6712825"/>
      </p:ext>
    </p:extLst>
  </p:cSld>
  <p:clrMapOvr>
    <a:masterClrMapping/>
  </p:clrMapOvr>
  <p:timing>
    <p:tnLst>
      <p:par>
        <p:cTn id="1" dur="indefinite" restart="never" nodeType="tmRoot"/>
      </p:par>
    </p:tnLst>
  </p:timing>
</p:sldLayout>
</file>

<file path=ppt/slideLayouts/slideLayout81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70339467"/>
      </p:ext>
    </p:extLst>
  </p:cSld>
  <p:clrMapOvr>
    <a:masterClrMapping/>
  </p:clrMapOvr>
  <p:timing>
    <p:tnLst>
      <p:par>
        <p:cTn id="1" dur="indefinite" restart="never" nodeType="tmRoot"/>
      </p:par>
    </p:tnLst>
  </p:timing>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48490158"/>
      </p:ext>
    </p:extLst>
  </p:cSld>
  <p:clrMapOvr>
    <a:masterClrMapping/>
  </p:clrMapOvr>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01695697"/>
      </p:ext>
    </p:extLst>
  </p:cSld>
  <p:clrMapOvr>
    <a:masterClrMapping/>
  </p:clrMapOvr>
  <p:timing>
    <p:tnLst>
      <p:par>
        <p:cTn id="1" dur="indefinite" restart="never" nodeType="tmRoot"/>
      </p:par>
    </p:tnLst>
  </p:timing>
</p:sldLayout>
</file>

<file path=ppt/slideLayouts/slideLayout816.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8321713"/>
      </p:ext>
    </p:extLst>
  </p:cSld>
  <p:clrMapOvr>
    <a:masterClrMapping/>
  </p:clrMapOvr>
  <p:timing>
    <p:tnLst>
      <p:par>
        <p:cTn id="1" dur="indefinite" restart="never" nodeType="tmRoot"/>
      </p:par>
    </p:tnLst>
  </p:timing>
</p:sldLayout>
</file>

<file path=ppt/slideLayouts/slideLayout817.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79394538"/>
      </p:ext>
    </p:extLst>
  </p:cSld>
  <p:clrMapOvr>
    <a:masterClrMapping/>
  </p:clrMapOvr>
  <p:timing>
    <p:tnLst>
      <p:par>
        <p:cTn id="1" dur="indefinite" restart="never" nodeType="tmRoot"/>
      </p:par>
    </p:tnLst>
  </p:timing>
</p:sldLayout>
</file>

<file path=ppt/slideLayouts/slideLayout818.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36076997"/>
      </p:ext>
    </p:extLst>
  </p:cSld>
  <p:clrMapOvr>
    <a:masterClrMapping/>
  </p:clrMapOvr>
  <p:timing>
    <p:tnLst>
      <p:par>
        <p:cTn id="1" dur="indefinite" restart="never" nodeType="tmRoot"/>
      </p:par>
    </p:tnLst>
  </p:timing>
</p:sldLayout>
</file>

<file path=ppt/slideLayouts/slideLayout819.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77968419"/>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575974323"/>
      </p:ext>
    </p:extLst>
  </p:cSld>
  <p:clrMapOvr>
    <a:masterClrMapping/>
  </p:clrMapOvr>
  <p:timing>
    <p:tnLst>
      <p:par>
        <p:cTn id="1" dur="indefinite" restart="never" nodeType="tmRoot"/>
      </p:par>
    </p:tnLst>
  </p:timing>
</p:sldLayout>
</file>

<file path=ppt/slideLayouts/slideLayout8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75324773"/>
      </p:ext>
    </p:extLst>
  </p:cSld>
  <p:clrMapOvr>
    <a:masterClrMapping/>
  </p:clrMapOvr>
  <p:timing>
    <p:tnLst>
      <p:par>
        <p:cTn id="1" dur="indefinite" restart="never" nodeType="tmRoot"/>
      </p:par>
    </p:tnLst>
  </p:timing>
</p:sldLayout>
</file>

<file path=ppt/slideLayouts/slideLayout821.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57249419"/>
      </p:ext>
    </p:extLst>
  </p:cSld>
  <p:clrMapOvr>
    <a:masterClrMapping/>
  </p:clrMapOvr>
  <p:timing>
    <p:tnLst>
      <p:par>
        <p:cTn id="1" dur="indefinite" restart="never" nodeType="tmRoot"/>
      </p:par>
    </p:tnLst>
  </p:timing>
</p:sldLayout>
</file>

<file path=ppt/slideLayouts/slideLayout822.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50775126"/>
      </p:ext>
    </p:extLst>
  </p:cSld>
  <p:clrMapOvr>
    <a:masterClrMapping/>
  </p:clrMapOvr>
  <p:timing>
    <p:tnLst>
      <p:par>
        <p:cTn id="1" dur="indefinite" restart="never" nodeType="tmRoot"/>
      </p:par>
    </p:tnLst>
  </p:timing>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067650883"/>
      </p:ext>
    </p:extLst>
  </p:cSld>
  <p:clrMapOvr>
    <a:masterClrMapping/>
  </p:clrMapOvr>
  <p:timing>
    <p:tnLst>
      <p:par>
        <p:cTn id="1" dur="indefinite" restart="never" nodeType="tmRoot"/>
      </p:par>
    </p:tnLst>
  </p:timing>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47135285"/>
      </p:ext>
    </p:extLst>
  </p:cSld>
  <p:clrMapOvr>
    <a:masterClrMapping/>
  </p:clrMapOvr>
  <p:timing>
    <p:tnLst>
      <p:par>
        <p:cTn id="1" dur="indefinite" restart="never" nodeType="tmRoot"/>
      </p:par>
    </p:tnLst>
  </p:timing>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18884097"/>
      </p:ext>
    </p:extLst>
  </p:cSld>
  <p:clrMapOvr>
    <a:masterClrMapping/>
  </p:clrMapOvr>
  <p:timing>
    <p:tnLst>
      <p:par>
        <p:cTn id="1" dur="indefinite" restart="never" nodeType="tmRoot"/>
      </p:par>
    </p:tnLst>
  </p:timing>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97758108"/>
      </p:ext>
    </p:extLst>
  </p:cSld>
  <p:clrMapOvr>
    <a:masterClrMapping/>
  </p:clrMapOvr>
  <p:timing>
    <p:tnLst>
      <p:par>
        <p:cTn id="1" dur="indefinite" restart="never" nodeType="tmRoot"/>
      </p:par>
    </p:tnLst>
  </p:timing>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24365331"/>
      </p:ext>
    </p:extLst>
  </p:cSld>
  <p:clrMapOvr>
    <a:masterClrMapping/>
  </p:clrMapOvr>
  <p:timing>
    <p:tnLst>
      <p:par>
        <p:cTn id="1" dur="indefinite" restart="never" nodeType="tmRoot"/>
      </p:par>
    </p:tnLst>
  </p:timing>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1187666"/>
      </p:ext>
    </p:extLst>
  </p:cSld>
  <p:clrMapOvr>
    <a:masterClrMapping/>
  </p:clrMapOvr>
  <p:timing>
    <p:tnLst>
      <p:par>
        <p:cTn id="1" dur="indefinite" restart="never" nodeType="tmRoot"/>
      </p:par>
    </p:tnLst>
  </p:timing>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40027357"/>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31012623"/>
      </p:ext>
    </p:extLst>
  </p:cSld>
  <p:clrMapOvr>
    <a:masterClrMapping/>
  </p:clrMapOvr>
  <p:timing>
    <p:tnLst>
      <p:par>
        <p:cTn id="1" dur="indefinite" restart="never" nodeType="tmRoot"/>
      </p:par>
    </p:tnLst>
  </p:timing>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67485099"/>
      </p:ext>
    </p:extLst>
  </p:cSld>
  <p:clrMapOvr>
    <a:masterClrMapping/>
  </p:clrMapOvr>
  <p:timing>
    <p:tnLst>
      <p:par>
        <p:cTn id="1" dur="indefinite" restart="never" nodeType="tmRoot"/>
      </p:par>
    </p:tnLst>
  </p:timing>
</p:sldLayout>
</file>

<file path=ppt/slideLayouts/slideLayout831.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11440323"/>
      </p:ext>
    </p:extLst>
  </p:cSld>
  <p:clrMapOvr>
    <a:masterClrMapping/>
  </p:clrMapOvr>
  <p:timing>
    <p:tnLst>
      <p:par>
        <p:cTn id="1" dur="indefinite" restart="never" nodeType="tmRoot"/>
      </p:par>
    </p:tnLst>
  </p:timing>
</p:sldLayout>
</file>

<file path=ppt/slideLayouts/slideLayout832.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734153179"/>
      </p:ext>
    </p:extLst>
  </p:cSld>
  <p:clrMapOvr>
    <a:masterClrMapping/>
  </p:clrMapOvr>
  <p:timing>
    <p:tnLst>
      <p:par>
        <p:cTn id="1" dur="indefinite" restart="never" nodeType="tmRoot"/>
      </p:par>
    </p:tnLst>
  </p:timing>
</p:sldLayout>
</file>

<file path=ppt/slideLayouts/slideLayout833.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894251555"/>
      </p:ext>
    </p:extLst>
  </p:cSld>
  <p:clrMapOvr>
    <a:masterClrMapping/>
  </p:clrMapOvr>
  <p:timing>
    <p:tnLst>
      <p:par>
        <p:cTn id="1" dur="indefinite" restart="never" nodeType="tmRoot"/>
      </p:par>
    </p:tnLst>
  </p:timing>
</p:sldLayout>
</file>

<file path=ppt/slideLayouts/slideLayout834.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9881318"/>
      </p:ext>
    </p:extLst>
  </p:cSld>
  <p:clrMapOvr>
    <a:masterClrMapping/>
  </p:clrMapOvr>
  <p:timing>
    <p:tnLst>
      <p:par>
        <p:cTn id="1" dur="indefinite" restart="never" nodeType="tmRoot"/>
      </p:par>
    </p:tnLst>
  </p:timing>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864841465"/>
      </p:ext>
    </p:extLst>
  </p:cSld>
  <p:clrMapOvr>
    <a:masterClrMapping/>
  </p:clrMapOvr>
  <p:timing>
    <p:tnLst>
      <p:par>
        <p:cTn id="1" dur="indefinite" restart="never" nodeType="tmRoot"/>
      </p:par>
    </p:tnLst>
  </p:timing>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021917885"/>
      </p:ext>
    </p:extLst>
  </p:cSld>
  <p:clrMapOvr>
    <a:masterClrMapping/>
  </p:clrMapOvr>
  <p:timing>
    <p:tnLst>
      <p:par>
        <p:cTn id="1" dur="indefinite" restart="never" nodeType="tmRoot"/>
      </p:par>
    </p:tnLst>
  </p:timing>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892376400"/>
      </p:ext>
    </p:extLst>
  </p:cSld>
  <p:clrMapOvr>
    <a:masterClrMapping/>
  </p:clrMapOvr>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97286392"/>
      </p:ext>
    </p:extLst>
  </p:cSld>
  <p:clrMapOvr>
    <a:masterClrMapping/>
  </p:clrMapOvr>
</p:sldLayout>
</file>

<file path=ppt/slideLayouts/slideLayout839.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987026"/>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80480968"/>
      </p:ext>
    </p:extLst>
  </p:cSld>
  <p:clrMapOvr>
    <a:masterClrMapping/>
  </p:clrMapOvr>
  <p:timing>
    <p:tnLst>
      <p:par>
        <p:cTn id="1" dur="indefinite" restart="never" nodeType="tmRoot"/>
      </p:par>
    </p:tnLst>
  </p:timing>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056959247"/>
      </p:ext>
    </p:extLst>
  </p:cSld>
  <p:clrMapOvr>
    <a:masterClrMapping/>
  </p:clrMapOvr>
</p:sldLayout>
</file>

<file path=ppt/slideLayouts/slideLayout841.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88815210"/>
      </p:ext>
    </p:extLst>
  </p:cSld>
  <p:clrMapOvr>
    <a:masterClrMapping/>
  </p:clrMapOvr>
  <p:timing>
    <p:tnLst>
      <p:par>
        <p:cTn id="1" dur="indefinite" restart="never" nodeType="tmRoot"/>
      </p:par>
    </p:tnLst>
  </p:timing>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928877984"/>
      </p:ext>
    </p:extLst>
  </p:cSld>
  <p:clrMapOvr>
    <a:masterClrMapping/>
  </p:clrMapOvr>
</p:sldLayout>
</file>

<file path=ppt/slideLayouts/slideLayout843.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0335544"/>
      </p:ext>
    </p:extLst>
  </p:cSld>
  <p:clrMapOvr>
    <a:masterClrMapping/>
  </p:clrMapOvr>
  <p:timing>
    <p:tnLst>
      <p:par>
        <p:cTn id="1" dur="indefinite" restart="never" nodeType="tmRoot"/>
      </p:par>
    </p:tnLst>
  </p:timing>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451552114"/>
      </p:ext>
    </p:extLst>
  </p:cSld>
  <p:clrMapOvr>
    <a:masterClrMapping/>
  </p:clrMapOvr>
</p:sldLayout>
</file>

<file path=ppt/slideLayouts/slideLayout845.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5375315"/>
      </p:ext>
    </p:extLst>
  </p:cSld>
  <p:clrMapOvr>
    <a:masterClrMapping/>
  </p:clrMapOvr>
  <p:timing>
    <p:tnLst>
      <p:par>
        <p:cTn id="1" dur="indefinite" restart="never" nodeType="tmRoot"/>
      </p:par>
    </p:tnLst>
  </p:timing>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419984456"/>
      </p:ext>
    </p:extLst>
  </p:cSld>
  <p:clrMapOvr>
    <a:masterClrMapping/>
  </p:clrMapOvr>
</p:sldLayout>
</file>

<file path=ppt/slideLayouts/slideLayout847.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56836604"/>
      </p:ext>
    </p:extLst>
  </p:cSld>
  <p:clrMapOvr>
    <a:masterClrMapping/>
  </p:clrMapOvr>
  <p:timing>
    <p:tnLst>
      <p:par>
        <p:cTn id="1" dur="indefinite" restart="never" nodeType="tmRoot"/>
      </p:par>
    </p:tnLst>
  </p:timing>
</p:sldLayout>
</file>

<file path=ppt/slideLayouts/slideLayout848.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81060787"/>
      </p:ext>
    </p:extLst>
  </p:cSld>
  <p:clrMapOvr>
    <a:masterClrMapping/>
  </p:clrMapOvr>
  <p:timing>
    <p:tnLst>
      <p:par>
        <p:cTn id="1" dur="indefinite" restart="never" nodeType="tmRoot"/>
      </p:par>
    </p:tnLst>
  </p:timing>
</p:sldLayout>
</file>

<file path=ppt/slideLayouts/slideLayout849.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022485794"/>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85297759"/>
      </p:ext>
    </p:extLst>
  </p:cSld>
  <p:clrMapOvr>
    <a:masterClrMapping/>
  </p:clrMapOvr>
  <p:timing>
    <p:tnLst>
      <p:par>
        <p:cTn id="1" dur="indefinite" restart="never" nodeType="tmRoot"/>
      </p:par>
    </p:tnLst>
  </p:timing>
</p:sldLayout>
</file>

<file path=ppt/slideLayouts/slideLayout850.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48370534"/>
      </p:ext>
    </p:extLst>
  </p:cSld>
  <p:clrMapOvr>
    <a:masterClrMapping/>
  </p:clrMapOvr>
  <p:timing>
    <p:tnLst>
      <p:par>
        <p:cTn id="1" dur="indefinite" restart="never" nodeType="tmRoot"/>
      </p:par>
    </p:tnLst>
  </p:timing>
</p:sldLayout>
</file>

<file path=ppt/slideLayouts/slideLayout851.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16302312"/>
      </p:ext>
    </p:extLst>
  </p:cSld>
  <p:clrMapOvr>
    <a:masterClrMapping/>
  </p:clrMapOvr>
  <p:timing>
    <p:tnLst>
      <p:par>
        <p:cTn id="1" dur="indefinite" restart="never" nodeType="tmRoot"/>
      </p:par>
    </p:tnLst>
  </p:timing>
</p:sldLayout>
</file>

<file path=ppt/slideLayouts/slideLayout852.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730472476"/>
      </p:ext>
    </p:extLst>
  </p:cSld>
  <p:clrMapOvr>
    <a:masterClrMapping/>
  </p:clrMapOvr>
  <p:timing>
    <p:tnLst>
      <p:par>
        <p:cTn id="1" dur="indefinite" restart="never" nodeType="tmRoot"/>
      </p:par>
    </p:tnLst>
  </p:timing>
</p:sldLayout>
</file>

<file path=ppt/slideLayouts/slideLayout853.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066888677"/>
      </p:ext>
    </p:extLst>
  </p:cSld>
  <p:clrMapOvr>
    <a:masterClrMapping/>
  </p:clrMapOvr>
  <p:timing>
    <p:tnLst>
      <p:par>
        <p:cTn id="1" dur="indefinite" restart="never" nodeType="tmRoot"/>
      </p:par>
    </p:tnLst>
  </p:timing>
</p:sldLayout>
</file>

<file path=ppt/slideLayouts/slideLayout854.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616829355"/>
      </p:ext>
    </p:extLst>
  </p:cSld>
  <p:clrMapOvr>
    <a:masterClrMapping/>
  </p:clrMapOvr>
  <p:timing>
    <p:tnLst>
      <p:par>
        <p:cTn id="1" dur="indefinite" restart="never" nodeType="tmRoot"/>
      </p:par>
    </p:tnLst>
  </p:timing>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3344060605"/>
      </p:ext>
    </p:extLst>
  </p:cSld>
  <p:clrMapOvr>
    <a:masterClrMapping/>
  </p:clrMapOvr>
</p:sldLayout>
</file>

<file path=ppt/slideLayouts/slideLayout856.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27950721"/>
      </p:ext>
    </p:extLst>
  </p:cSld>
  <p:clrMapOvr>
    <a:masterClrMapping/>
  </p:clrMapOvr>
  <p:timing>
    <p:tnLst>
      <p:par>
        <p:cTn id="1" dur="indefinite" restart="never" nodeType="tmRoot"/>
      </p:par>
    </p:tnLst>
  </p:timing>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659076020"/>
      </p:ext>
    </p:extLst>
  </p:cSld>
  <p:clrMapOvr>
    <a:masterClrMapping/>
  </p:clrMapOvr>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48408736"/>
      </p:ext>
    </p:extLst>
  </p:cSld>
  <p:clrMapOvr>
    <a:masterClrMapping/>
  </p:clrMapOvr>
  <p:timing>
    <p:tnLst>
      <p:par>
        <p:cTn id="1" dur="indefinite" restart="never" nodeType="tmRoot"/>
      </p:par>
    </p:tnLst>
  </p:timing>
</p:sldLayout>
</file>

<file path=ppt/slideLayouts/slideLayout859.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2078654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809668489"/>
      </p:ext>
    </p:extLst>
  </p:cSld>
  <p:clrMapOvr>
    <a:masterClrMapping/>
  </p:clrMapOvr>
  <p:timing>
    <p:tnLst>
      <p:par>
        <p:cTn id="1" dur="indefinite" restart="never" nodeType="tmRoot"/>
      </p:par>
    </p:tnLst>
  </p:timing>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90342191"/>
      </p:ext>
    </p:extLst>
  </p:cSld>
  <p:clrMapOvr>
    <a:masterClrMapping/>
  </p:clrMapOvr>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047898363"/>
      </p:ext>
    </p:extLst>
  </p:cSld>
  <p:clrMapOvr>
    <a:masterClrMapping/>
  </p:clrMapOvr>
</p:sldLayout>
</file>

<file path=ppt/slideLayouts/slideLayout862.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7040231"/>
      </p:ext>
    </p:extLst>
  </p:cSld>
  <p:clrMapOvr>
    <a:masterClrMapping/>
  </p:clrMapOvr>
  <p:timing>
    <p:tnLst>
      <p:par>
        <p:cTn id="1" dur="indefinite" restart="never" nodeType="tmRoot"/>
      </p:par>
    </p:tnLst>
  </p:timing>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795271582"/>
      </p:ext>
    </p:extLst>
  </p:cSld>
  <p:clrMapOvr>
    <a:masterClrMapping/>
  </p:clrMapOvr>
</p:sldLayout>
</file>

<file path=ppt/slideLayouts/slideLayout864.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13948034"/>
      </p:ext>
    </p:extLst>
  </p:cSld>
  <p:clrMapOvr>
    <a:masterClrMapping/>
  </p:clrMapOvr>
  <p:timing>
    <p:tnLst>
      <p:par>
        <p:cTn id="1" dur="indefinite" restart="never" nodeType="tmRoot"/>
      </p:par>
    </p:tnLst>
  </p:timing>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2024/9/18</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xmlns="" val="739135369"/>
      </p:ext>
    </p:extLst>
  </p:cSld>
  <p:clrMapOvr>
    <a:masterClrMapping/>
  </p:clrMapOvr>
  <p:timing>
    <p:tnLst>
      <p:par>
        <p:cTn id="1" dur="indefinite" restart="never" nodeType="tmRoot"/>
      </p:par>
    </p:tnLst>
  </p:timing>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21669167"/>
      </p:ext>
    </p:extLst>
  </p:cSld>
  <p:clrMapOvr>
    <a:masterClrMapping/>
  </p:clrMapOvr>
</p:sldLayout>
</file>

<file path=ppt/slideLayouts/slideLayout86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48624282"/>
      </p:ext>
    </p:extLst>
  </p:cSld>
  <p:clrMapOvr>
    <a:masterClrMapping/>
  </p:clrMapOvr>
</p:sldLayout>
</file>

<file path=ppt/slideLayouts/slideLayout868.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208432"/>
      </p:ext>
    </p:extLst>
  </p:cSld>
  <p:clrMapOvr>
    <a:masterClrMapping/>
  </p:clrMapOvr>
</p:sldLayout>
</file>

<file path=ppt/slideLayouts/slideLayout869.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43827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0080974"/>
      </p:ext>
    </p:extLst>
  </p:cSld>
  <p:clrMapOvr>
    <a:masterClrMapping/>
  </p:clrMapOvr>
  <p:timing>
    <p:tnLst>
      <p:par>
        <p:cTn id="1" dur="indefinite" restart="never" nodeType="tmRoot"/>
      </p:par>
    </p:tnLst>
  </p:timing>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371661899"/>
      </p:ext>
    </p:extLst>
  </p:cSld>
  <p:clrMapOvr>
    <a:masterClrMapping/>
  </p:clrMapOvr>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068439021"/>
      </p:ext>
    </p:extLst>
  </p:cSld>
  <p:clrMapOvr>
    <a:masterClrMapping/>
  </p:clrMapOvr>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783150185"/>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4158937407"/>
      </p:ext>
    </p:extLst>
  </p:cSld>
  <p:clrMapOvr>
    <a:masterClrMapping/>
  </p:clrMapOvr>
</p:sldLayout>
</file>

<file path=ppt/slideLayouts/slideLayout874.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062277646"/>
      </p:ext>
    </p:extLst>
  </p:cSld>
  <p:clrMapOvr>
    <a:masterClrMapping/>
  </p:clrMapOvr>
</p:sldLayout>
</file>

<file path=ppt/slideLayouts/slideLayout875.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61064186"/>
      </p:ext>
    </p:extLst>
  </p:cSld>
  <p:clrMapOvr>
    <a:masterClrMapping/>
  </p:clrMapOvr>
</p:sldLayout>
</file>

<file path=ppt/slideLayouts/slideLayout876.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062885286"/>
      </p:ext>
    </p:extLst>
  </p:cSld>
  <p:clrMapOvr>
    <a:masterClrMapping/>
  </p:clrMapOvr>
</p:sldLayout>
</file>

<file path=ppt/slideLayouts/slideLayout877.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630271927"/>
      </p:ext>
    </p:extLst>
  </p:cSld>
  <p:clrMapOvr>
    <a:masterClrMapping/>
  </p:clrMapOvr>
</p:sldLayout>
</file>

<file path=ppt/slideLayouts/slideLayout878.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12023206"/>
      </p:ext>
    </p:extLst>
  </p:cSld>
  <p:clrMapOvr>
    <a:masterClrMapping/>
  </p:clrMapOvr>
</p:sldLayout>
</file>

<file path=ppt/slideLayouts/slideLayout879.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074797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33732530"/>
      </p:ext>
    </p:extLst>
  </p:cSld>
  <p:clrMapOvr>
    <a:masterClrMapping/>
  </p:clrMapOvr>
  <p:timing>
    <p:tnLst>
      <p:par>
        <p:cTn id="1" dur="indefinite" restart="never" nodeType="tmRoot"/>
      </p:par>
    </p:tnLst>
  </p:timing>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xmlns="" val="3345906307"/>
      </p:ext>
    </p:extLst>
  </p:cSld>
  <p:clrMapOvr>
    <a:masterClrMapping/>
  </p:clrMapOvr>
</p:sldLayout>
</file>

<file path=ppt/slideLayouts/slideLayout88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xmlns="" val="1568467282"/>
      </p:ext>
    </p:extLst>
  </p:cSld>
  <p:clrMapOvr>
    <a:masterClrMapping/>
  </p:clrMapOvr>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71775471"/>
      </p:ext>
    </p:extLst>
  </p:cSld>
  <p:clrMapOvr>
    <a:masterClrMapping/>
  </p:clrMapOvr>
</p:sldLayout>
</file>

<file path=ppt/slideLayouts/slideLayout883.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34695039"/>
      </p:ext>
    </p:extLst>
  </p:cSld>
  <p:clrMapOvr>
    <a:masterClrMapping/>
  </p:clrMapOvr>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73813579"/>
      </p:ext>
    </p:extLst>
  </p:cSld>
  <p:clrMapOvr>
    <a:masterClrMapping/>
  </p:clrMapOvr>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88179809"/>
      </p:ext>
    </p:extLst>
  </p:cSld>
  <p:clrMapOvr>
    <a:masterClrMapping/>
  </p:clrMapOvr>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94864039"/>
      </p:ext>
    </p:extLst>
  </p:cSld>
  <p:clrMapOvr>
    <a:masterClrMapping/>
  </p:clrMapOvr>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02674753"/>
      </p:ext>
    </p:extLst>
  </p:cSld>
  <p:clrMapOvr>
    <a:masterClrMapping/>
  </p:clrMapOvr>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0259532"/>
      </p:ext>
    </p:extLst>
  </p:cSld>
  <p:clrMapOvr>
    <a:masterClrMapping/>
  </p:clrMapOvr>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88338008"/>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0365881"/>
      </p:ext>
    </p:extLst>
  </p:cSld>
  <p:clrMapOvr>
    <a:masterClrMapping/>
  </p:clrMapOvr>
  <p:timing>
    <p:tnLst>
      <p:par>
        <p:cTn id="1" dur="indefinite" restart="never" nodeType="tmRoot"/>
      </p:par>
    </p:tnLst>
  </p:timing>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2848304"/>
      </p:ext>
    </p:extLst>
  </p:cSld>
  <p:clrMapOvr>
    <a:masterClrMapping/>
  </p:clrMapOvr>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949337234"/>
      </p:ext>
    </p:extLst>
  </p:cSld>
  <p:clrMapOvr>
    <a:masterClrMapping/>
  </p:clrMapOvr>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46344974"/>
      </p:ext>
    </p:extLst>
  </p:cSld>
  <p:clrMapOvr>
    <a:masterClrMapping/>
  </p:clrMapOvr>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8677172"/>
      </p:ext>
    </p:extLst>
  </p:cSld>
  <p:clrMapOvr>
    <a:masterClrMapping/>
  </p:clrMapOvr>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40779338"/>
      </p:ext>
    </p:extLst>
  </p:cSld>
  <p:clrMapOvr>
    <a:masterClrMapping/>
  </p:clrMapOvr>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634781602"/>
      </p:ext>
    </p:extLst>
  </p:cSld>
  <p:clrMapOvr>
    <a:masterClrMapping/>
  </p:clrMapOvr>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53097095"/>
      </p:ext>
    </p:extLst>
  </p:cSld>
  <p:clrMapOvr>
    <a:masterClrMapping/>
  </p:clrMapOvr>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4906232"/>
      </p:ext>
    </p:extLst>
  </p:cSld>
  <p:clrMapOvr>
    <a:masterClrMapping/>
  </p:clrMapOvr>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136353530"/>
      </p:ext>
    </p:extLst>
  </p:cSld>
  <p:clrMapOvr>
    <a:masterClrMapping/>
  </p:clrMapOvr>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6656122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608719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50563747"/>
      </p:ext>
    </p:extLst>
  </p:cSld>
  <p:clrMapOvr>
    <a:masterClrMapping/>
  </p:clrMapOvr>
  <p:timing>
    <p:tnLst>
      <p:par>
        <p:cTn id="1" dur="indefinite" restart="never" nodeType="tmRoot"/>
      </p:par>
    </p:tnLst>
  </p:timing>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68911068"/>
      </p:ext>
    </p:extLst>
  </p:cSld>
  <p:clrMapOvr>
    <a:masterClrMapping/>
  </p:clrMapOvr>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21740170"/>
      </p:ext>
    </p:extLst>
  </p:cSld>
  <p:clrMapOvr>
    <a:masterClrMapping/>
  </p:clrMapOvr>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1000429"/>
      </p:ext>
    </p:extLst>
  </p:cSld>
  <p:clrMapOvr>
    <a:masterClrMapping/>
  </p:clrMapOvr>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67826057"/>
      </p:ext>
    </p:extLst>
  </p:cSld>
  <p:clrMapOvr>
    <a:masterClrMapping/>
  </p:clrMapOvr>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629582780"/>
      </p:ext>
    </p:extLst>
  </p:cSld>
  <p:clrMapOvr>
    <a:masterClrMapping/>
  </p:clrMapOvr>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234442236"/>
      </p:ext>
    </p:extLst>
  </p:cSld>
  <p:clrMapOvr>
    <a:masterClrMapping/>
  </p:clrMapOvr>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80564453"/>
      </p:ext>
    </p:extLst>
  </p:cSld>
  <p:clrMapOvr>
    <a:masterClrMapping/>
  </p:clrMapOvr>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247842424"/>
      </p:ext>
    </p:extLst>
  </p:cSld>
  <p:clrMapOvr>
    <a:masterClrMapping/>
  </p:clrMapOvr>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230591716"/>
      </p:ext>
    </p:extLst>
  </p:cSld>
  <p:clrMapOvr>
    <a:masterClrMapping/>
  </p:clrMapOvr>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99091065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8502871"/>
      </p:ext>
    </p:extLst>
  </p:cSld>
  <p:clrMapOvr>
    <a:masterClrMapping/>
  </p:clrMapOvr>
  <p:timing>
    <p:tnLst>
      <p:par>
        <p:cTn id="1" dur="indefinite" restart="never" nodeType="tmRoot"/>
      </p:par>
    </p:tnLst>
  </p:timing>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986427963"/>
      </p:ext>
    </p:extLst>
  </p:cSld>
  <p:clrMapOvr>
    <a:masterClrMapping/>
  </p:clrMapOvr>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536941197"/>
      </p:ext>
    </p:extLst>
  </p:cSld>
  <p:clrMapOvr>
    <a:masterClrMapping/>
  </p:clrMapOvr>
  <p:timing>
    <p:tnLst>
      <p:par>
        <p:cTn id="1" dur="indefinite" restart="never" nodeType="tmRoot"/>
      </p:par>
    </p:tnLst>
  </p:timing>
</p:sldLayout>
</file>

<file path=ppt/slideLayouts/slideLayout912.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3750351056"/>
      </p:ext>
    </p:extLst>
  </p:cSld>
  <p:clrMapOvr>
    <a:masterClrMapping/>
  </p:clrMapOvr>
</p:sldLayout>
</file>

<file path=ppt/slideLayouts/slideLayout913.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3242"/>
      </p:ext>
    </p:extLst>
  </p:cSld>
  <p:clrMapOvr>
    <a:masterClrMapping/>
  </p:clrMapOvr>
  <p:timing>
    <p:tnLst>
      <p:par>
        <p:cTn id="1" dur="indefinite" restart="never" nodeType="tmRoot"/>
      </p:par>
    </p:tnLst>
  </p:timing>
</p:sldLayout>
</file>

<file path=ppt/slideLayouts/slideLayout914.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575210433"/>
      </p:ext>
    </p:extLst>
  </p:cSld>
  <p:clrMapOvr>
    <a:masterClrMapping/>
  </p:clrMapOvr>
</p:sldLayout>
</file>

<file path=ppt/slideLayouts/slideLayout915.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1601976"/>
      </p:ext>
    </p:extLst>
  </p:cSld>
  <p:clrMapOvr>
    <a:masterClrMapping/>
  </p:clrMapOvr>
  <p:timing>
    <p:tnLst>
      <p:par>
        <p:cTn id="1" dur="indefinite" restart="never" nodeType="tmRoot"/>
      </p:par>
    </p:tnLst>
  </p:timing>
</p:sldLayout>
</file>

<file path=ppt/slideLayouts/slideLayout916.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420848459"/>
      </p:ext>
    </p:extLst>
  </p:cSld>
  <p:clrMapOvr>
    <a:masterClrMapping/>
  </p:clrMapOvr>
</p:sldLayout>
</file>

<file path=ppt/slideLayouts/slideLayout917.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76644438"/>
      </p:ext>
    </p:extLst>
  </p:cSld>
  <p:clrMapOvr>
    <a:masterClrMapping/>
  </p:clrMapOvr>
  <p:timing>
    <p:tnLst>
      <p:par>
        <p:cTn id="1" dur="indefinite" restart="never" nodeType="tmRoot"/>
      </p:par>
    </p:tnLst>
  </p:timing>
</p:sldLayout>
</file>

<file path=ppt/slideLayouts/slideLayout918.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709551544"/>
      </p:ext>
    </p:extLst>
  </p:cSld>
  <p:clrMapOvr>
    <a:masterClrMapping/>
  </p:clrMapOvr>
</p:sldLayout>
</file>

<file path=ppt/slideLayouts/slideLayout919.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80361785"/>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9875666"/>
      </p:ext>
    </p:extLst>
  </p:cSld>
  <p:clrMapOvr>
    <a:masterClrMapping/>
  </p:clrMapOvr>
  <p:timing>
    <p:tnLst>
      <p:par>
        <p:cTn id="1" dur="indefinite" restart="never" nodeType="tmRoot"/>
      </p:par>
    </p:tnLst>
  </p:timing>
</p:sldLayout>
</file>

<file path=ppt/slideLayouts/slideLayout920.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3431866031"/>
      </p:ext>
    </p:extLst>
  </p:cSld>
  <p:clrMapOvr>
    <a:masterClrMapping/>
  </p:clrMapOvr>
</p:sldLayout>
</file>

<file path=ppt/slideLayouts/slideLayout921.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7841797"/>
      </p:ext>
    </p:extLst>
  </p:cSld>
  <p:clrMapOvr>
    <a:masterClrMapping/>
  </p:clrMapOvr>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12345608"/>
      </p:ext>
    </p:extLst>
  </p:cSld>
  <p:clrMapOvr>
    <a:masterClrMapping/>
  </p:clrMapOvr>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749409777"/>
      </p:ext>
    </p:extLst>
  </p:cSld>
  <p:clrMapOvr>
    <a:masterClrMapping/>
  </p:clrMapOvr>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780253327"/>
      </p:ext>
    </p:extLst>
  </p:cSld>
  <p:clrMapOvr>
    <a:masterClrMapping/>
  </p:clrMapOvr>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655615062"/>
      </p:ext>
    </p:extLst>
  </p:cSld>
  <p:clrMapOvr>
    <a:masterClrMapping/>
  </p:clrMapOvr>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839560"/>
      </p:ext>
    </p:extLst>
  </p:cSld>
  <p:clrMapOvr>
    <a:masterClrMapping/>
  </p:clrMapOvr>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25570628"/>
      </p:ext>
    </p:extLst>
  </p:cSld>
  <p:clrMapOvr>
    <a:masterClrMapping/>
  </p:clrMapOvr>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30405521"/>
      </p:ext>
    </p:extLst>
  </p:cSld>
  <p:clrMapOvr>
    <a:masterClrMapping/>
  </p:clrMapOvr>
  <p:timing>
    <p:tnLst>
      <p:par>
        <p:cTn id="1" dur="indefinite" restart="never" nodeType="tmRoot"/>
      </p:par>
    </p:tnLst>
  </p:timing>
</p:sldLayout>
</file>

<file path=ppt/slideLayouts/slideLayout929.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5423158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44206337"/>
      </p:ext>
    </p:extLst>
  </p:cSld>
  <p:clrMapOvr>
    <a:masterClrMapping/>
  </p:clrMapOvr>
  <p:timing>
    <p:tnLst>
      <p:par>
        <p:cTn id="1" dur="indefinite" restart="never" nodeType="tmRoot"/>
      </p:par>
    </p:tnLst>
  </p:timing>
</p:sldLayout>
</file>

<file path=ppt/slideLayouts/slideLayout930.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4162418"/>
      </p:ext>
    </p:extLst>
  </p:cSld>
  <p:clrMapOvr>
    <a:masterClrMapping/>
  </p:clrMapOvr>
  <p:timing>
    <p:tnLst>
      <p:par>
        <p:cTn id="1" dur="indefinite" restart="never" nodeType="tmRoot"/>
      </p:par>
    </p:tnLst>
  </p:timing>
</p:sldLayout>
</file>

<file path=ppt/slideLayouts/slideLayout931.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103459030"/>
      </p:ext>
    </p:extLst>
  </p:cSld>
  <p:clrMapOvr>
    <a:masterClrMapping/>
  </p:clrMapOvr>
</p:sldLayout>
</file>

<file path=ppt/slideLayouts/slideLayout932.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56819531"/>
      </p:ext>
    </p:extLst>
  </p:cSld>
  <p:clrMapOvr>
    <a:masterClrMapping/>
  </p:clrMapOvr>
  <p:timing>
    <p:tnLst>
      <p:par>
        <p:cTn id="1" dur="indefinite" restart="never" nodeType="tmRoot"/>
      </p:par>
    </p:tnLst>
  </p:timing>
</p:sldLayout>
</file>

<file path=ppt/slideLayouts/slideLayout933.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622003144"/>
      </p:ext>
    </p:extLst>
  </p:cSld>
  <p:clrMapOvr>
    <a:masterClrMapping/>
  </p:clrMapOvr>
</p:sldLayout>
</file>

<file path=ppt/slideLayouts/slideLayout934.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99560890"/>
      </p:ext>
    </p:extLst>
  </p:cSld>
  <p:clrMapOvr>
    <a:masterClrMapping/>
  </p:clrMapOvr>
  <p:timing>
    <p:tnLst>
      <p:par>
        <p:cTn id="1" dur="indefinite" restart="never" nodeType="tmRoot"/>
      </p:par>
    </p:tnLst>
  </p:timing>
</p:sldLayout>
</file>

<file path=ppt/slideLayouts/slideLayout935.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445308584"/>
      </p:ext>
    </p:extLst>
  </p:cSld>
  <p:clrMapOvr>
    <a:masterClrMapping/>
  </p:clrMapOvr>
</p:sldLayout>
</file>

<file path=ppt/slideLayouts/slideLayout936.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37964482"/>
      </p:ext>
    </p:extLst>
  </p:cSld>
  <p:clrMapOvr>
    <a:masterClrMapping/>
  </p:clrMapOvr>
  <p:timing>
    <p:tnLst>
      <p:par>
        <p:cTn id="1" dur="indefinite" restart="never" nodeType="tmRoot"/>
      </p:par>
    </p:tnLst>
  </p:timing>
</p:sldLayout>
</file>

<file path=ppt/slideLayouts/slideLayout937.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763764687"/>
      </p:ext>
    </p:extLst>
  </p:cSld>
  <p:clrMapOvr>
    <a:masterClrMapping/>
  </p:clrMapOvr>
</p:sldLayout>
</file>

<file path=ppt/slideLayouts/slideLayout938.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463778785"/>
      </p:ext>
    </p:extLst>
  </p:cSld>
  <p:clrMapOvr>
    <a:masterClrMapping/>
  </p:clrMapOvr>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2024/9/18</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xmlns="" val="425484697"/>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41385306"/>
      </p:ext>
    </p:extLst>
  </p:cSld>
  <p:clrMapOvr>
    <a:masterClrMapping/>
  </p:clrMapOvr>
  <p:timing>
    <p:tnLst>
      <p:par>
        <p:cTn id="1" dur="indefinite" restart="never" nodeType="tmRoot"/>
      </p:par>
    </p:tnLst>
  </p:timing>
</p:sldLayout>
</file>

<file path=ppt/slideLayouts/slideLayout940.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341095695"/>
      </p:ext>
    </p:extLst>
  </p:cSld>
  <p:clrMapOvr>
    <a:masterClrMapping/>
  </p:clrMapOvr>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476424783"/>
      </p:ext>
    </p:extLst>
  </p:cSld>
  <p:clrMapOvr>
    <a:masterClrMapping/>
  </p:clrMapOvr>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558721019"/>
      </p:ext>
    </p:extLst>
  </p:cSld>
  <p:clrMapOvr>
    <a:masterClrMapping/>
  </p:clrMapOvr>
</p:sldLayout>
</file>

<file path=ppt/slideLayouts/slideLayout943.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908486525"/>
      </p:ext>
    </p:extLst>
  </p:cSld>
  <p:clrMapOvr>
    <a:masterClrMapping/>
  </p:clrMapOvr>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616064792"/>
      </p:ext>
    </p:extLst>
  </p:cSld>
  <p:clrMapOvr>
    <a:masterClrMapping/>
  </p:clrMapOvr>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1400788542"/>
      </p:ext>
    </p:extLst>
  </p:cSld>
  <p:clrMapOvr>
    <a:masterClrMapping/>
  </p:clrMapOvr>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51828134"/>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Layouts/slideLayout947.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2024/9/18</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xmlns="" val="2430747799"/>
      </p:ext>
    </p:extLst>
  </p:cSld>
  <p:clrMapOvr>
    <a:masterClrMapping/>
  </p:clrMapOvr>
</p:sldLayout>
</file>

<file path=ppt/slideLayouts/slideLayout948.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xmlns="" val="2396306728"/>
      </p:ext>
    </p:extLst>
  </p:cSld>
  <p:clrMapOvr>
    <a:masterClrMapping/>
  </p:clrMapOvr>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035557639"/>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447341293"/>
      </p:ext>
    </p:extLst>
  </p:cSld>
  <p:clrMapOvr>
    <a:masterClrMapping/>
  </p:clrMapOvr>
  <p:timing>
    <p:tnLst>
      <p:par>
        <p:cTn id="1" dur="indefinite" restart="never" nodeType="tmRoot"/>
      </p:par>
    </p:tnLst>
  </p:timing>
</p:sldLayout>
</file>

<file path=ppt/slideLayouts/slideLayout950.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xmlns="" val="3017293096"/>
      </p:ext>
    </p:extLst>
  </p:cSld>
  <p:clrMapOvr>
    <a:masterClrMapping/>
  </p:clrMapOvr>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74503854"/>
      </p:ext>
    </p:extLst>
  </p:cSld>
  <p:clrMapOvr>
    <a:masterClrMapping/>
  </p:clrMapOvr>
  <p:timing>
    <p:tnLst>
      <p:par>
        <p:cTn id="1" dur="indefinite" restart="never" nodeType="tmRoot"/>
      </p:par>
    </p:tnLst>
  </p:timing>
</p:sldLayout>
</file>

<file path=ppt/slideLayouts/slideLayout952.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xmlns="" val="3259065857"/>
      </p:ext>
    </p:extLst>
  </p:cSld>
  <p:clrMapOvr>
    <a:masterClrMapping/>
  </p:clrMapOvr>
</p:sldLayout>
</file>

<file path=ppt/slideLayouts/slideLayout953.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69527400"/>
      </p:ext>
    </p:extLst>
  </p:cSld>
  <p:clrMapOvr>
    <a:masterClrMapping/>
  </p:clrMapOvr>
  <p:timing>
    <p:tnLst>
      <p:par>
        <p:cTn id="1" dur="indefinite" restart="never" nodeType="tmRoot"/>
      </p:par>
    </p:tnLst>
  </p:timing>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xmlns="" val="3910023602"/>
      </p:ext>
    </p:extLst>
  </p:cSld>
  <p:clrMapOvr>
    <a:masterClrMapping/>
  </p:clrMapOvr>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085142626"/>
      </p:ext>
    </p:extLst>
  </p:cSld>
  <p:clrMapOvr>
    <a:masterClrMapping/>
  </p:clrMapOvr>
  <p:timing>
    <p:tnLst>
      <p:par>
        <p:cTn id="1" dur="indefinite" restart="never" nodeType="tmRoot"/>
      </p:par>
    </p:tnLst>
  </p:timing>
</p:sldLayout>
</file>

<file path=ppt/slideLayouts/slideLayout956.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2024/9/18</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xmlns="" val="1059990497"/>
      </p:ext>
    </p:extLst>
  </p:cSld>
  <p:clrMapOvr>
    <a:masterClrMapping/>
  </p:clrMapOvr>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307804385"/>
      </p:ext>
    </p:extLst>
  </p:cSld>
  <p:clrMapOvr>
    <a:masterClrMapping/>
  </p:clrMapOvr>
  <p:timing>
    <p:tnLst>
      <p:par>
        <p:cTn id="1" dur="indefinite" restart="never" nodeType="tmRoot"/>
      </p:par>
    </p:tnLst>
  </p:timing>
</p:sldLayout>
</file>

<file path=ppt/slideLayouts/slideLayout958.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69238371"/>
      </p:ext>
    </p:extLst>
  </p:cSld>
  <p:clrMapOvr>
    <a:masterClrMapping/>
  </p:clrMapOvr>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244080274"/>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34908838"/>
      </p:ext>
    </p:extLst>
  </p:cSld>
  <p:clrMapOvr>
    <a:masterClrMapping/>
  </p:clrMapOvr>
  <p:timing>
    <p:tnLst>
      <p:par>
        <p:cTn id="1" dur="indefinite" restart="never" nodeType="tmRoot"/>
      </p:par>
    </p:tnLst>
  </p:timing>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044389044"/>
      </p:ext>
    </p:extLst>
  </p:cSld>
  <p:clrMapOvr>
    <a:masterClrMapping/>
  </p:clrMapOvr>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12674279"/>
      </p:ext>
    </p:extLst>
  </p:cSld>
  <p:clrMapOvr>
    <a:masterClrMapping/>
  </p:clrMapOvr>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051992443"/>
      </p:ext>
    </p:extLst>
  </p:cSld>
  <p:clrMapOvr>
    <a:masterClrMapping/>
  </p:clrMapOvr>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4029953643"/>
      </p:ext>
    </p:extLst>
  </p:cSld>
  <p:clrMapOvr>
    <a:masterClrMapping/>
  </p:clrMapOvr>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95313973"/>
      </p:ext>
    </p:extLst>
  </p:cSld>
  <p:clrMapOvr>
    <a:masterClrMapping/>
  </p:clrMapOvr>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2876493169"/>
      </p:ext>
    </p:extLst>
  </p:cSld>
  <p:clrMapOvr>
    <a:masterClrMapping/>
  </p:clrMapOvr>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99364652"/>
      </p:ext>
    </p:extLst>
  </p:cSld>
  <p:clrMapOvr>
    <a:masterClrMapping/>
  </p:clrMapOvr>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4006838150"/>
      </p:ext>
    </p:extLst>
  </p:cSld>
  <p:clrMapOvr>
    <a:masterClrMapping/>
  </p:clrMapOvr>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96995244"/>
      </p:ext>
    </p:extLst>
  </p:cSld>
  <p:clrMapOvr>
    <a:masterClrMapping/>
  </p:clrMapOvr>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1021127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92473547"/>
      </p:ext>
    </p:extLst>
  </p:cSld>
  <p:clrMapOvr>
    <a:masterClrMapping/>
  </p:clrMapOvr>
  <p:timing>
    <p:tnLst>
      <p:par>
        <p:cTn id="1" dur="indefinite" restart="never" nodeType="tmRoot"/>
      </p:par>
    </p:tnLst>
  </p:timing>
</p:sldLayout>
</file>

<file path=ppt/slideLayouts/slideLayout970.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112876839"/>
      </p:ext>
    </p:extLst>
  </p:cSld>
  <p:clrMapOvr>
    <a:masterClrMapping/>
  </p:clrMapOvr>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3595294465"/>
      </p:ext>
    </p:extLst>
  </p:cSld>
  <p:clrMapOvr>
    <a:masterClrMapping/>
  </p:clrMapOvr>
</p:sldLayout>
</file>

<file path=ppt/slideLayouts/slideLayout972.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88498014"/>
      </p:ext>
    </p:extLst>
  </p:cSld>
  <p:clrMapOvr>
    <a:masterClrMapping/>
  </p:clrMapOvr>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3729294780"/>
      </p:ext>
    </p:extLst>
  </p:cSld>
  <p:clrMapOvr>
    <a:masterClrMapping/>
  </p:clrMapOvr>
</p:sldLayout>
</file>

<file path=ppt/slideLayouts/slideLayout974.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91904568"/>
      </p:ext>
    </p:extLst>
  </p:cSld>
  <p:clrMapOvr>
    <a:masterClrMapping/>
  </p:clrMapOvr>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40704753"/>
      </p:ext>
    </p:extLst>
  </p:cSld>
  <p:clrMapOvr>
    <a:masterClrMapping/>
  </p:clrMapOvr>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075929501"/>
      </p:ext>
    </p:extLst>
  </p:cSld>
  <p:clrMapOvr>
    <a:masterClrMapping/>
  </p:clrMapOvr>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2116137526"/>
      </p:ext>
    </p:extLst>
  </p:cSld>
  <p:clrMapOvr>
    <a:masterClrMapping/>
  </p:clrMapOvr>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590233777"/>
      </p:ext>
    </p:extLst>
  </p:cSld>
  <p:clrMapOvr>
    <a:masterClrMapping/>
  </p:clrMapOvr>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198643240"/>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399589466"/>
      </p:ext>
    </p:extLst>
  </p:cSld>
  <p:clrMapOvr>
    <a:masterClrMapping/>
  </p:clrMapOvr>
  <p:timing>
    <p:tnLst>
      <p:par>
        <p:cTn id="1" dur="indefinite" restart="never" nodeType="tmRoot"/>
      </p:par>
    </p:tnLst>
  </p:timing>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1453572817"/>
      </p:ext>
    </p:extLst>
  </p:cSld>
  <p:clrMapOvr>
    <a:masterClrMapping/>
  </p:clrMapOvr>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830806777"/>
      </p:ext>
    </p:extLst>
  </p:cSld>
  <p:clrMapOvr>
    <a:masterClrMapping/>
  </p:clrMapOvr>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1746035229"/>
      </p:ext>
    </p:extLst>
  </p:cSld>
  <p:clrMapOvr>
    <a:masterClrMapping/>
  </p:clrMapOvr>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98273640"/>
      </p:ext>
    </p:extLst>
  </p:cSld>
  <p:clrMapOvr>
    <a:masterClrMapping/>
  </p:clrMapOvr>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2030522528"/>
      </p:ext>
    </p:extLst>
  </p:cSld>
  <p:clrMapOvr>
    <a:masterClrMapping/>
  </p:clrMapOvr>
</p:sldLayout>
</file>

<file path=ppt/slideLayouts/slideLayout985.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813159943"/>
      </p:ext>
    </p:extLst>
  </p:cSld>
  <p:clrMapOvr>
    <a:masterClrMapping/>
  </p:clrMapOvr>
  <p:timing>
    <p:tnLst>
      <p:par>
        <p:cTn id="1" dur="indefinite" restart="never" nodeType="tmRoot"/>
      </p:par>
    </p:tnLst>
  </p:timing>
</p:sldLayout>
</file>

<file path=ppt/slideLayouts/slideLayout986.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1779012791"/>
      </p:ext>
    </p:extLst>
  </p:cSld>
  <p:clrMapOvr>
    <a:masterClrMapping/>
  </p:clrMapOvr>
</p:sldLayout>
</file>

<file path=ppt/slideLayouts/slideLayout987.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50205809"/>
      </p:ext>
    </p:extLst>
  </p:cSld>
  <p:clrMapOvr>
    <a:masterClrMapping/>
  </p:clrMapOvr>
  <p:timing>
    <p:tnLst>
      <p:par>
        <p:cTn id="1" dur="indefinite" restart="never" nodeType="tmRoot"/>
      </p:par>
    </p:tnLst>
  </p:timing>
</p:sldLayout>
</file>

<file path=ppt/slideLayouts/slideLayout988.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1576365118"/>
      </p:ext>
    </p:extLst>
  </p:cSld>
  <p:clrMapOvr>
    <a:masterClrMapping/>
  </p:clrMapOvr>
</p:sldLayout>
</file>

<file path=ppt/slideLayouts/slideLayout989.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949044326"/>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xmlns="" val="3996535305"/>
      </p:ext>
    </p:extLst>
  </p:cSld>
  <p:clrMapOvr>
    <a:masterClrMapping/>
  </p:clrMapOvr>
  <p:timing>
    <p:tnLst>
      <p:par>
        <p:cTn id="1" dur="indefinite" restart="never" nodeType="tmRoot"/>
      </p:par>
    </p:tnLst>
  </p:timing>
</p:sldLayout>
</file>

<file path=ppt/slideLayouts/slideLayout99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4018022529"/>
      </p:ext>
    </p:extLst>
  </p:cSld>
  <p:clrMapOvr>
    <a:masterClrMapping/>
  </p:clrMapOvr>
</p:sldLayout>
</file>

<file path=ppt/slideLayouts/slideLayout991.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84457416"/>
      </p:ext>
    </p:extLst>
  </p:cSld>
  <p:clrMapOvr>
    <a:masterClrMapping/>
  </p:clrMapOvr>
  <p:timing>
    <p:tnLst>
      <p:par>
        <p:cTn id="1" dur="indefinite" restart="never" nodeType="tmRoot"/>
      </p:par>
    </p:tnLst>
  </p:timing>
</p:sldLayout>
</file>

<file path=ppt/slideLayouts/slideLayout99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2024/9/18</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xmlns="" val="213443362"/>
      </p:ext>
    </p:extLst>
  </p:cSld>
  <p:clrMapOvr>
    <a:masterClrMapping/>
  </p:clrMapOvr>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xmlns="" val="601260964"/>
      </p:ext>
    </p:extLst>
  </p:cSld>
  <p:clrMapOvr>
    <a:masterClrMapping/>
  </p:clrMapOvr>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043724743"/>
      </p:ext>
    </p:extLst>
  </p:cSld>
  <p:clrMapOvr>
    <a:masterClrMapping/>
  </p:clrMapOvr>
</p:sldLayout>
</file>

<file path=ppt/slideLayouts/slideLayout995.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34949" y="2"/>
            <a:ext cx="12700001" cy="68786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9578582"/>
      </p:ext>
    </p:extLst>
  </p:cSld>
  <p:clrMapOvr>
    <a:masterClrMapping/>
  </p:clrMapOvr>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0561889"/>
      </p:ext>
    </p:extLst>
  </p:cSld>
  <p:clrMapOvr>
    <a:masterClrMapping/>
  </p:clrMapOvr>
</p:sldLayout>
</file>

<file path=ppt/slideLayouts/slideLayout997.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xmlns="" val="2409744464"/>
      </p:ext>
    </p:extLst>
  </p:cSld>
  <p:clrMapOvr>
    <a:masterClrMapping/>
  </p:clrMapOvr>
</p:sldLayout>
</file>

<file path=ppt/slideLayouts/slideLayout998.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2024/9/18</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xmlns="" val="496501352"/>
      </p:ext>
    </p:extLst>
  </p:cSld>
  <p:clrMapOvr>
    <a:masterClrMapping/>
  </p:clrMapOvr>
</p:sldLayout>
</file>

<file path=ppt/slideLayouts/slideLayout999.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70679320"/>
      </p:ext>
    </p:extLst>
  </p:cSld>
  <p:clrMapOvr>
    <a:masterClrMapping/>
  </p:clrMapOvr>
  <mc:AlternateContent xmlns:mc="http://schemas.openxmlformats.org/markup-compatibility/2006">
    <mc:Choice xmlns:p14="http://schemas.microsoft.com/office/powerpoint/2010/main" xmlns=""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324" Type="http://schemas.openxmlformats.org/officeDocument/2006/relationships/slideLayout" Target="../slideLayouts/slideLayout324.xml"/><Relationship Id="rId366" Type="http://schemas.openxmlformats.org/officeDocument/2006/relationships/slideLayout" Target="../slideLayouts/slideLayout366.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433" Type="http://schemas.openxmlformats.org/officeDocument/2006/relationships/slideLayout" Target="../slideLayouts/slideLayout433.xml"/><Relationship Id="rId268" Type="http://schemas.openxmlformats.org/officeDocument/2006/relationships/slideLayout" Target="../slideLayouts/slideLayout268.xml"/><Relationship Id="rId475" Type="http://schemas.openxmlformats.org/officeDocument/2006/relationships/slideLayout" Target="../slideLayouts/slideLayout475.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335" Type="http://schemas.openxmlformats.org/officeDocument/2006/relationships/slideLayout" Target="../slideLayouts/slideLayout335.xml"/><Relationship Id="rId377" Type="http://schemas.openxmlformats.org/officeDocument/2006/relationships/slideLayout" Target="../slideLayouts/slideLayout377.xml"/><Relationship Id="rId500" Type="http://schemas.openxmlformats.org/officeDocument/2006/relationships/slideLayout" Target="../slideLayouts/slideLayout500.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402" Type="http://schemas.openxmlformats.org/officeDocument/2006/relationships/slideLayout" Target="../slideLayouts/slideLayout402.xml"/><Relationship Id="rId279" Type="http://schemas.openxmlformats.org/officeDocument/2006/relationships/slideLayout" Target="../slideLayouts/slideLayout279.xml"/><Relationship Id="rId444" Type="http://schemas.openxmlformats.org/officeDocument/2006/relationships/slideLayout" Target="../slideLayouts/slideLayout444.xml"/><Relationship Id="rId486" Type="http://schemas.openxmlformats.org/officeDocument/2006/relationships/slideLayout" Target="../slideLayouts/slideLayout486.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346" Type="http://schemas.openxmlformats.org/officeDocument/2006/relationships/slideLayout" Target="../slideLayouts/slideLayout346.xml"/><Relationship Id="rId388" Type="http://schemas.openxmlformats.org/officeDocument/2006/relationships/slideLayout" Target="../slideLayouts/slideLayout388.xml"/><Relationship Id="rId511" Type="http://schemas.openxmlformats.org/officeDocument/2006/relationships/slideLayout" Target="../slideLayouts/slideLayout511.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413" Type="http://schemas.openxmlformats.org/officeDocument/2006/relationships/slideLayout" Target="../slideLayouts/slideLayout413.xml"/><Relationship Id="rId248" Type="http://schemas.openxmlformats.org/officeDocument/2006/relationships/slideLayout" Target="../slideLayouts/slideLayout248.xml"/><Relationship Id="rId455" Type="http://schemas.openxmlformats.org/officeDocument/2006/relationships/slideLayout" Target="../slideLayouts/slideLayout455.xml"/><Relationship Id="rId497" Type="http://schemas.openxmlformats.org/officeDocument/2006/relationships/slideLayout" Target="../slideLayouts/slideLayout497.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slideLayout" Target="../slideLayouts/slideLayout315.xml"/><Relationship Id="rId357" Type="http://schemas.openxmlformats.org/officeDocument/2006/relationships/slideLayout" Target="../slideLayouts/slideLayout357.xml"/><Relationship Id="rId522" Type="http://schemas.openxmlformats.org/officeDocument/2006/relationships/video" Target="NULL" TargetMode="External"/><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399" Type="http://schemas.openxmlformats.org/officeDocument/2006/relationships/slideLayout" Target="../slideLayouts/slideLayout399.xml"/><Relationship Id="rId259" Type="http://schemas.openxmlformats.org/officeDocument/2006/relationships/slideLayout" Target="../slideLayouts/slideLayout259.xml"/><Relationship Id="rId424" Type="http://schemas.openxmlformats.org/officeDocument/2006/relationships/slideLayout" Target="../slideLayouts/slideLayout424.xml"/><Relationship Id="rId466" Type="http://schemas.openxmlformats.org/officeDocument/2006/relationships/slideLayout" Target="../slideLayouts/slideLayout466.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326" Type="http://schemas.openxmlformats.org/officeDocument/2006/relationships/slideLayout" Target="../slideLayouts/slideLayout326.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368" Type="http://schemas.openxmlformats.org/officeDocument/2006/relationships/slideLayout" Target="../slideLayouts/slideLayout368.xml"/><Relationship Id="rId172" Type="http://schemas.openxmlformats.org/officeDocument/2006/relationships/slideLayout" Target="../slideLayouts/slideLayout172.xml"/><Relationship Id="rId228" Type="http://schemas.openxmlformats.org/officeDocument/2006/relationships/slideLayout" Target="../slideLayouts/slideLayout228.xml"/><Relationship Id="rId435" Type="http://schemas.openxmlformats.org/officeDocument/2006/relationships/slideLayout" Target="../slideLayouts/slideLayout435.xml"/><Relationship Id="rId477" Type="http://schemas.openxmlformats.org/officeDocument/2006/relationships/slideLayout" Target="../slideLayouts/slideLayout477.xml"/><Relationship Id="rId281" Type="http://schemas.openxmlformats.org/officeDocument/2006/relationships/slideLayout" Target="../slideLayouts/slideLayout281.xml"/><Relationship Id="rId337" Type="http://schemas.openxmlformats.org/officeDocument/2006/relationships/slideLayout" Target="../slideLayouts/slideLayout337.xml"/><Relationship Id="rId502" Type="http://schemas.openxmlformats.org/officeDocument/2006/relationships/slideLayout" Target="../slideLayouts/slideLayout502.xml"/><Relationship Id="rId34" Type="http://schemas.openxmlformats.org/officeDocument/2006/relationships/slideLayout" Target="../slideLayouts/slideLayout34.xml"/><Relationship Id="rId76" Type="http://schemas.openxmlformats.org/officeDocument/2006/relationships/slideLayout" Target="../slideLayouts/slideLayout76.xml"/><Relationship Id="rId141" Type="http://schemas.openxmlformats.org/officeDocument/2006/relationships/slideLayout" Target="../slideLayouts/slideLayout141.xml"/><Relationship Id="rId379" Type="http://schemas.openxmlformats.org/officeDocument/2006/relationships/slideLayout" Target="../slideLayouts/slideLayout379.xml"/><Relationship Id="rId7" Type="http://schemas.openxmlformats.org/officeDocument/2006/relationships/slideLayout" Target="../slideLayouts/slideLayout7.xml"/><Relationship Id="rId183" Type="http://schemas.openxmlformats.org/officeDocument/2006/relationships/slideLayout" Target="../slideLayouts/slideLayout183.xml"/><Relationship Id="rId239" Type="http://schemas.openxmlformats.org/officeDocument/2006/relationships/slideLayout" Target="../slideLayouts/slideLayout239.xml"/><Relationship Id="rId390" Type="http://schemas.openxmlformats.org/officeDocument/2006/relationships/slideLayout" Target="../slideLayouts/slideLayout390.xml"/><Relationship Id="rId404" Type="http://schemas.openxmlformats.org/officeDocument/2006/relationships/slideLayout" Target="../slideLayouts/slideLayout404.xml"/><Relationship Id="rId446" Type="http://schemas.openxmlformats.org/officeDocument/2006/relationships/slideLayout" Target="../slideLayouts/slideLayout446.xml"/><Relationship Id="rId250" Type="http://schemas.openxmlformats.org/officeDocument/2006/relationships/slideLayout" Target="../slideLayouts/slideLayout250.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488" Type="http://schemas.openxmlformats.org/officeDocument/2006/relationships/slideLayout" Target="../slideLayouts/slideLayout488.xml"/><Relationship Id="rId45" Type="http://schemas.openxmlformats.org/officeDocument/2006/relationships/slideLayout" Target="../slideLayouts/slideLayout45.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348" Type="http://schemas.openxmlformats.org/officeDocument/2006/relationships/slideLayout" Target="../slideLayouts/slideLayout348.xml"/><Relationship Id="rId513" Type="http://schemas.openxmlformats.org/officeDocument/2006/relationships/slideLayout" Target="../slideLayouts/slideLayout513.xml"/><Relationship Id="rId152" Type="http://schemas.openxmlformats.org/officeDocument/2006/relationships/slideLayout" Target="../slideLayouts/slideLayout152.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415" Type="http://schemas.openxmlformats.org/officeDocument/2006/relationships/slideLayout" Target="../slideLayouts/slideLayout415.xml"/><Relationship Id="rId457" Type="http://schemas.openxmlformats.org/officeDocument/2006/relationships/slideLayout" Target="../slideLayouts/slideLayout457.xml"/><Relationship Id="rId261" Type="http://schemas.openxmlformats.org/officeDocument/2006/relationships/slideLayout" Target="../slideLayouts/slideLayout261.xml"/><Relationship Id="rId499" Type="http://schemas.openxmlformats.org/officeDocument/2006/relationships/slideLayout" Target="../slideLayouts/slideLayout499.xml"/><Relationship Id="rId14" Type="http://schemas.openxmlformats.org/officeDocument/2006/relationships/slideLayout" Target="../slideLayouts/slideLayout14.xml"/><Relationship Id="rId56" Type="http://schemas.openxmlformats.org/officeDocument/2006/relationships/slideLayout" Target="../slideLayouts/slideLayout56.xml"/><Relationship Id="rId317" Type="http://schemas.openxmlformats.org/officeDocument/2006/relationships/slideLayout" Target="../slideLayouts/slideLayout317.xml"/><Relationship Id="rId359" Type="http://schemas.openxmlformats.org/officeDocument/2006/relationships/slideLayout" Target="../slideLayouts/slideLayout359.xml"/><Relationship Id="rId524" Type="http://schemas.openxmlformats.org/officeDocument/2006/relationships/image" Target="../media/image2.emf"/><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63" Type="http://schemas.openxmlformats.org/officeDocument/2006/relationships/slideLayout" Target="../slideLayouts/slideLayout163.xml"/><Relationship Id="rId219" Type="http://schemas.openxmlformats.org/officeDocument/2006/relationships/slideLayout" Target="../slideLayouts/slideLayout219.xml"/><Relationship Id="rId370" Type="http://schemas.openxmlformats.org/officeDocument/2006/relationships/slideLayout" Target="../slideLayouts/slideLayout370.xml"/><Relationship Id="rId426" Type="http://schemas.openxmlformats.org/officeDocument/2006/relationships/slideLayout" Target="../slideLayouts/slideLayout426.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468" Type="http://schemas.openxmlformats.org/officeDocument/2006/relationships/slideLayout" Target="../slideLayouts/slideLayout468.xml"/><Relationship Id="rId489" Type="http://schemas.openxmlformats.org/officeDocument/2006/relationships/slideLayout" Target="../slideLayouts/slideLayout489.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328" Type="http://schemas.openxmlformats.org/officeDocument/2006/relationships/slideLayout" Target="../slideLayouts/slideLayout328.xml"/><Relationship Id="rId349" Type="http://schemas.openxmlformats.org/officeDocument/2006/relationships/slideLayout" Target="../slideLayouts/slideLayout349.xml"/><Relationship Id="rId514" Type="http://schemas.openxmlformats.org/officeDocument/2006/relationships/slideLayout" Target="../slideLayouts/slideLayout514.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360" Type="http://schemas.openxmlformats.org/officeDocument/2006/relationships/slideLayout" Target="../slideLayouts/slideLayout360.xml"/><Relationship Id="rId381" Type="http://schemas.openxmlformats.org/officeDocument/2006/relationships/slideLayout" Target="../slideLayouts/slideLayout381.xml"/><Relationship Id="rId416" Type="http://schemas.openxmlformats.org/officeDocument/2006/relationships/slideLayout" Target="../slideLayouts/slideLayout416.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437" Type="http://schemas.openxmlformats.org/officeDocument/2006/relationships/slideLayout" Target="../slideLayouts/slideLayout437.xml"/><Relationship Id="rId458" Type="http://schemas.openxmlformats.org/officeDocument/2006/relationships/slideLayout" Target="../slideLayouts/slideLayout458.xml"/><Relationship Id="rId479" Type="http://schemas.openxmlformats.org/officeDocument/2006/relationships/slideLayout" Target="../slideLayouts/slideLayout479.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318" Type="http://schemas.openxmlformats.org/officeDocument/2006/relationships/slideLayout" Target="../slideLayouts/slideLayout318.xml"/><Relationship Id="rId339" Type="http://schemas.openxmlformats.org/officeDocument/2006/relationships/slideLayout" Target="../slideLayouts/slideLayout339.xml"/><Relationship Id="rId490" Type="http://schemas.openxmlformats.org/officeDocument/2006/relationships/slideLayout" Target="../slideLayouts/slideLayout490.xml"/><Relationship Id="rId504" Type="http://schemas.openxmlformats.org/officeDocument/2006/relationships/slideLayout" Target="../slideLayouts/slideLayout504.xml"/><Relationship Id="rId525" Type="http://schemas.microsoft.com/office/2007/relationships/media" Target="../media/media1.mp3"/><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350" Type="http://schemas.openxmlformats.org/officeDocument/2006/relationships/slideLayout" Target="../slideLayouts/slideLayout350.xml"/><Relationship Id="rId371" Type="http://schemas.openxmlformats.org/officeDocument/2006/relationships/slideLayout" Target="../slideLayouts/slideLayout371.xml"/><Relationship Id="rId406" Type="http://schemas.openxmlformats.org/officeDocument/2006/relationships/slideLayout" Target="../slideLayouts/slideLayout406.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392" Type="http://schemas.openxmlformats.org/officeDocument/2006/relationships/slideLayout" Target="../slideLayouts/slideLayout392.xml"/><Relationship Id="rId427" Type="http://schemas.openxmlformats.org/officeDocument/2006/relationships/slideLayout" Target="../slideLayouts/slideLayout427.xml"/><Relationship Id="rId448" Type="http://schemas.openxmlformats.org/officeDocument/2006/relationships/slideLayout" Target="../slideLayouts/slideLayout448.xml"/><Relationship Id="rId469" Type="http://schemas.openxmlformats.org/officeDocument/2006/relationships/slideLayout" Target="../slideLayouts/slideLayout469.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329" Type="http://schemas.openxmlformats.org/officeDocument/2006/relationships/slideLayout" Target="../slideLayouts/slideLayout329.xml"/><Relationship Id="rId480" Type="http://schemas.openxmlformats.org/officeDocument/2006/relationships/slideLayout" Target="../slideLayouts/slideLayout480.xml"/><Relationship Id="rId515" Type="http://schemas.openxmlformats.org/officeDocument/2006/relationships/slideLayout" Target="../slideLayouts/slideLayout515.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340" Type="http://schemas.openxmlformats.org/officeDocument/2006/relationships/slideLayout" Target="../slideLayouts/slideLayout340.xml"/><Relationship Id="rId361" Type="http://schemas.openxmlformats.org/officeDocument/2006/relationships/slideLayout" Target="../slideLayouts/slideLayout361.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382" Type="http://schemas.openxmlformats.org/officeDocument/2006/relationships/slideLayout" Target="../slideLayouts/slideLayout382.xml"/><Relationship Id="rId417" Type="http://schemas.openxmlformats.org/officeDocument/2006/relationships/slideLayout" Target="../slideLayouts/slideLayout417.xml"/><Relationship Id="rId438" Type="http://schemas.openxmlformats.org/officeDocument/2006/relationships/slideLayout" Target="../slideLayouts/slideLayout438.xml"/><Relationship Id="rId459" Type="http://schemas.openxmlformats.org/officeDocument/2006/relationships/slideLayout" Target="../slideLayouts/slideLayout459.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19" Type="http://schemas.openxmlformats.org/officeDocument/2006/relationships/slideLayout" Target="../slideLayouts/slideLayout319.xml"/><Relationship Id="rId470" Type="http://schemas.openxmlformats.org/officeDocument/2006/relationships/slideLayout" Target="../slideLayouts/slideLayout470.xml"/><Relationship Id="rId491" Type="http://schemas.openxmlformats.org/officeDocument/2006/relationships/slideLayout" Target="../slideLayouts/slideLayout491.xml"/><Relationship Id="rId505" Type="http://schemas.openxmlformats.org/officeDocument/2006/relationships/slideLayout" Target="../slideLayouts/slideLayout505.xml"/><Relationship Id="rId526" Type="http://schemas.openxmlformats.org/officeDocument/2006/relationships/image" Target="../media/image3.png"/><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330" Type="http://schemas.openxmlformats.org/officeDocument/2006/relationships/slideLayout" Target="../slideLayouts/slideLayout330.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351" Type="http://schemas.openxmlformats.org/officeDocument/2006/relationships/slideLayout" Target="../slideLayouts/slideLayout351.xml"/><Relationship Id="rId372" Type="http://schemas.openxmlformats.org/officeDocument/2006/relationships/slideLayout" Target="../slideLayouts/slideLayout372.xml"/><Relationship Id="rId393" Type="http://schemas.openxmlformats.org/officeDocument/2006/relationships/slideLayout" Target="../slideLayouts/slideLayout393.xml"/><Relationship Id="rId407" Type="http://schemas.openxmlformats.org/officeDocument/2006/relationships/slideLayout" Target="../slideLayouts/slideLayout407.xml"/><Relationship Id="rId428" Type="http://schemas.openxmlformats.org/officeDocument/2006/relationships/slideLayout" Target="../slideLayouts/slideLayout428.xml"/><Relationship Id="rId449" Type="http://schemas.openxmlformats.org/officeDocument/2006/relationships/slideLayout" Target="../slideLayouts/slideLayout449.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460" Type="http://schemas.openxmlformats.org/officeDocument/2006/relationships/slideLayout" Target="../slideLayouts/slideLayout460.xml"/><Relationship Id="rId481" Type="http://schemas.openxmlformats.org/officeDocument/2006/relationships/slideLayout" Target="../slideLayouts/slideLayout481.xml"/><Relationship Id="rId516" Type="http://schemas.openxmlformats.org/officeDocument/2006/relationships/slideLayout" Target="../slideLayouts/slideLayout516.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320" Type="http://schemas.openxmlformats.org/officeDocument/2006/relationships/slideLayout" Target="../slideLayouts/slideLayout320.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341" Type="http://schemas.openxmlformats.org/officeDocument/2006/relationships/slideLayout" Target="../slideLayouts/slideLayout341.xml"/><Relationship Id="rId362" Type="http://schemas.openxmlformats.org/officeDocument/2006/relationships/slideLayout" Target="../slideLayouts/slideLayout362.xml"/><Relationship Id="rId383" Type="http://schemas.openxmlformats.org/officeDocument/2006/relationships/slideLayout" Target="../slideLayouts/slideLayout383.xml"/><Relationship Id="rId418" Type="http://schemas.openxmlformats.org/officeDocument/2006/relationships/slideLayout" Target="../slideLayouts/slideLayout418.xml"/><Relationship Id="rId439" Type="http://schemas.openxmlformats.org/officeDocument/2006/relationships/slideLayout" Target="../slideLayouts/slideLayout439.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450" Type="http://schemas.openxmlformats.org/officeDocument/2006/relationships/slideLayout" Target="../slideLayouts/slideLayout450.xml"/><Relationship Id="rId471" Type="http://schemas.openxmlformats.org/officeDocument/2006/relationships/slideLayout" Target="../slideLayouts/slideLayout471.xml"/><Relationship Id="rId506" Type="http://schemas.openxmlformats.org/officeDocument/2006/relationships/slideLayout" Target="../slideLayouts/slideLayout506.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492" Type="http://schemas.openxmlformats.org/officeDocument/2006/relationships/slideLayout" Target="../slideLayouts/slideLayout492.xml"/><Relationship Id="rId527" Type="http://schemas.openxmlformats.org/officeDocument/2006/relationships/image" Target="../media/image4.emf"/><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331" Type="http://schemas.openxmlformats.org/officeDocument/2006/relationships/slideLayout" Target="../slideLayouts/slideLayout331.xml"/><Relationship Id="rId352" Type="http://schemas.openxmlformats.org/officeDocument/2006/relationships/slideLayout" Target="../slideLayouts/slideLayout352.xml"/><Relationship Id="rId373" Type="http://schemas.openxmlformats.org/officeDocument/2006/relationships/slideLayout" Target="../slideLayouts/slideLayout373.xml"/><Relationship Id="rId394" Type="http://schemas.openxmlformats.org/officeDocument/2006/relationships/slideLayout" Target="../slideLayouts/slideLayout394.xml"/><Relationship Id="rId408" Type="http://schemas.openxmlformats.org/officeDocument/2006/relationships/slideLayout" Target="../slideLayouts/slideLayout408.xml"/><Relationship Id="rId429" Type="http://schemas.openxmlformats.org/officeDocument/2006/relationships/slideLayout" Target="../slideLayouts/slideLayout429.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440" Type="http://schemas.openxmlformats.org/officeDocument/2006/relationships/slideLayout" Target="../slideLayouts/slideLayout440.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461" Type="http://schemas.openxmlformats.org/officeDocument/2006/relationships/slideLayout" Target="../slideLayouts/slideLayout461.xml"/><Relationship Id="rId482" Type="http://schemas.openxmlformats.org/officeDocument/2006/relationships/slideLayout" Target="../slideLayouts/slideLayout482.xml"/><Relationship Id="rId517" Type="http://schemas.openxmlformats.org/officeDocument/2006/relationships/slideLayout" Target="../slideLayouts/slideLayout517.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321" Type="http://schemas.openxmlformats.org/officeDocument/2006/relationships/slideLayout" Target="../slideLayouts/slideLayout321.xml"/><Relationship Id="rId342" Type="http://schemas.openxmlformats.org/officeDocument/2006/relationships/slideLayout" Target="../slideLayouts/slideLayout342.xml"/><Relationship Id="rId363" Type="http://schemas.openxmlformats.org/officeDocument/2006/relationships/slideLayout" Target="../slideLayouts/slideLayout363.xml"/><Relationship Id="rId384" Type="http://schemas.openxmlformats.org/officeDocument/2006/relationships/slideLayout" Target="../slideLayouts/slideLayout384.xml"/><Relationship Id="rId419" Type="http://schemas.openxmlformats.org/officeDocument/2006/relationships/slideLayout" Target="../slideLayouts/slideLayout419.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430" Type="http://schemas.openxmlformats.org/officeDocument/2006/relationships/slideLayout" Target="../slideLayouts/slideLayout430.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451" Type="http://schemas.openxmlformats.org/officeDocument/2006/relationships/slideLayout" Target="../slideLayouts/slideLayout451.xml"/><Relationship Id="rId472" Type="http://schemas.openxmlformats.org/officeDocument/2006/relationships/slideLayout" Target="../slideLayouts/slideLayout472.xml"/><Relationship Id="rId493" Type="http://schemas.openxmlformats.org/officeDocument/2006/relationships/slideLayout" Target="../slideLayouts/slideLayout493.xml"/><Relationship Id="rId507" Type="http://schemas.openxmlformats.org/officeDocument/2006/relationships/slideLayout" Target="../slideLayouts/slideLayout507.xml"/><Relationship Id="rId528" Type="http://schemas.openxmlformats.org/officeDocument/2006/relationships/image" Target="../media/image5.emf"/><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332" Type="http://schemas.openxmlformats.org/officeDocument/2006/relationships/slideLayout" Target="../slideLayouts/slideLayout332.xml"/><Relationship Id="rId353" Type="http://schemas.openxmlformats.org/officeDocument/2006/relationships/slideLayout" Target="../slideLayouts/slideLayout353.xml"/><Relationship Id="rId374" Type="http://schemas.openxmlformats.org/officeDocument/2006/relationships/slideLayout" Target="../slideLayouts/slideLayout374.xml"/><Relationship Id="rId395" Type="http://schemas.openxmlformats.org/officeDocument/2006/relationships/slideLayout" Target="../slideLayouts/slideLayout395.xml"/><Relationship Id="rId409" Type="http://schemas.openxmlformats.org/officeDocument/2006/relationships/slideLayout" Target="../slideLayouts/slideLayout409.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420" Type="http://schemas.openxmlformats.org/officeDocument/2006/relationships/slideLayout" Target="../slideLayouts/slideLayout420.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41" Type="http://schemas.openxmlformats.org/officeDocument/2006/relationships/slideLayout" Target="../slideLayouts/slideLayout441.xml"/><Relationship Id="rId462" Type="http://schemas.openxmlformats.org/officeDocument/2006/relationships/slideLayout" Target="../slideLayouts/slideLayout462.xml"/><Relationship Id="rId483" Type="http://schemas.openxmlformats.org/officeDocument/2006/relationships/slideLayout" Target="../slideLayouts/slideLayout483.xml"/><Relationship Id="rId518" Type="http://schemas.openxmlformats.org/officeDocument/2006/relationships/slideLayout" Target="../slideLayouts/slideLayout518.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322" Type="http://schemas.openxmlformats.org/officeDocument/2006/relationships/slideLayout" Target="../slideLayouts/slideLayout322.xml"/><Relationship Id="rId343" Type="http://schemas.openxmlformats.org/officeDocument/2006/relationships/slideLayout" Target="../slideLayouts/slideLayout343.xml"/><Relationship Id="rId364" Type="http://schemas.openxmlformats.org/officeDocument/2006/relationships/slideLayout" Target="../slideLayouts/slideLayout364.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385" Type="http://schemas.openxmlformats.org/officeDocument/2006/relationships/slideLayout" Target="../slideLayouts/slideLayout385.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410" Type="http://schemas.openxmlformats.org/officeDocument/2006/relationships/slideLayout" Target="../slideLayouts/slideLayout410.xml"/><Relationship Id="rId431" Type="http://schemas.openxmlformats.org/officeDocument/2006/relationships/slideLayout" Target="../slideLayouts/slideLayout431.xml"/><Relationship Id="rId452" Type="http://schemas.openxmlformats.org/officeDocument/2006/relationships/slideLayout" Target="../slideLayouts/slideLayout452.xml"/><Relationship Id="rId473" Type="http://schemas.openxmlformats.org/officeDocument/2006/relationships/slideLayout" Target="../slideLayouts/slideLayout473.xml"/><Relationship Id="rId494" Type="http://schemas.openxmlformats.org/officeDocument/2006/relationships/slideLayout" Target="../slideLayouts/slideLayout494.xml"/><Relationship Id="rId508" Type="http://schemas.openxmlformats.org/officeDocument/2006/relationships/slideLayout" Target="../slideLayouts/slideLayout508.xml"/><Relationship Id="rId529" Type="http://schemas.openxmlformats.org/officeDocument/2006/relationships/image" Target="../media/image6.emf"/><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333" Type="http://schemas.openxmlformats.org/officeDocument/2006/relationships/slideLayout" Target="../slideLayouts/slideLayout333.xml"/><Relationship Id="rId354" Type="http://schemas.openxmlformats.org/officeDocument/2006/relationships/slideLayout" Target="../slideLayouts/slideLayout354.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75" Type="http://schemas.openxmlformats.org/officeDocument/2006/relationships/slideLayout" Target="../slideLayouts/slideLayout375.xml"/><Relationship Id="rId396" Type="http://schemas.openxmlformats.org/officeDocument/2006/relationships/slideLayout" Target="../slideLayouts/slideLayout396.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400" Type="http://schemas.openxmlformats.org/officeDocument/2006/relationships/slideLayout" Target="../slideLayouts/slideLayout400.xml"/><Relationship Id="rId421" Type="http://schemas.openxmlformats.org/officeDocument/2006/relationships/slideLayout" Target="../slideLayouts/slideLayout421.xml"/><Relationship Id="rId442" Type="http://schemas.openxmlformats.org/officeDocument/2006/relationships/slideLayout" Target="../slideLayouts/slideLayout442.xml"/><Relationship Id="rId463" Type="http://schemas.openxmlformats.org/officeDocument/2006/relationships/slideLayout" Target="../slideLayouts/slideLayout463.xml"/><Relationship Id="rId484" Type="http://schemas.openxmlformats.org/officeDocument/2006/relationships/slideLayout" Target="../slideLayouts/slideLayout484.xml"/><Relationship Id="rId519" Type="http://schemas.openxmlformats.org/officeDocument/2006/relationships/slideLayout" Target="../slideLayouts/slideLayout519.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323" Type="http://schemas.openxmlformats.org/officeDocument/2006/relationships/slideLayout" Target="../slideLayouts/slideLayout323.xml"/><Relationship Id="rId344" Type="http://schemas.openxmlformats.org/officeDocument/2006/relationships/slideLayout" Target="../slideLayouts/slideLayout344.xml"/><Relationship Id="rId530" Type="http://schemas.openxmlformats.org/officeDocument/2006/relationships/image" Target="../media/image7.emf"/><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365" Type="http://schemas.openxmlformats.org/officeDocument/2006/relationships/slideLayout" Target="../slideLayouts/slideLayout365.xml"/><Relationship Id="rId386" Type="http://schemas.openxmlformats.org/officeDocument/2006/relationships/slideLayout" Target="../slideLayouts/slideLayout386.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411" Type="http://schemas.openxmlformats.org/officeDocument/2006/relationships/slideLayout" Target="../slideLayouts/slideLayout411.xml"/><Relationship Id="rId432" Type="http://schemas.openxmlformats.org/officeDocument/2006/relationships/slideLayout" Target="../slideLayouts/slideLayout432.xml"/><Relationship Id="rId453" Type="http://schemas.openxmlformats.org/officeDocument/2006/relationships/slideLayout" Target="../slideLayouts/slideLayout453.xml"/><Relationship Id="rId474" Type="http://schemas.openxmlformats.org/officeDocument/2006/relationships/slideLayout" Target="../slideLayouts/slideLayout474.xml"/><Relationship Id="rId509" Type="http://schemas.openxmlformats.org/officeDocument/2006/relationships/slideLayout" Target="../slideLayouts/slideLayout509.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495" Type="http://schemas.openxmlformats.org/officeDocument/2006/relationships/slideLayout" Target="../slideLayouts/slideLayout495.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334" Type="http://schemas.openxmlformats.org/officeDocument/2006/relationships/slideLayout" Target="../slideLayouts/slideLayout334.xml"/><Relationship Id="rId355" Type="http://schemas.openxmlformats.org/officeDocument/2006/relationships/slideLayout" Target="../slideLayouts/slideLayout355.xml"/><Relationship Id="rId376" Type="http://schemas.openxmlformats.org/officeDocument/2006/relationships/slideLayout" Target="../slideLayouts/slideLayout376.xml"/><Relationship Id="rId397" Type="http://schemas.openxmlformats.org/officeDocument/2006/relationships/slideLayout" Target="../slideLayouts/slideLayout397.xml"/><Relationship Id="rId520" Type="http://schemas.openxmlformats.org/officeDocument/2006/relationships/slideLayout" Target="../slideLayouts/slideLayout520.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401" Type="http://schemas.openxmlformats.org/officeDocument/2006/relationships/slideLayout" Target="../slideLayouts/slideLayout401.xml"/><Relationship Id="rId422" Type="http://schemas.openxmlformats.org/officeDocument/2006/relationships/slideLayout" Target="../slideLayouts/slideLayout422.xml"/><Relationship Id="rId443" Type="http://schemas.openxmlformats.org/officeDocument/2006/relationships/slideLayout" Target="../slideLayouts/slideLayout443.xml"/><Relationship Id="rId464" Type="http://schemas.openxmlformats.org/officeDocument/2006/relationships/slideLayout" Target="../slideLayouts/slideLayout464.xml"/><Relationship Id="rId303" Type="http://schemas.openxmlformats.org/officeDocument/2006/relationships/slideLayout" Target="../slideLayouts/slideLayout303.xml"/><Relationship Id="rId485" Type="http://schemas.openxmlformats.org/officeDocument/2006/relationships/slideLayout" Target="../slideLayouts/slideLayout485.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345" Type="http://schemas.openxmlformats.org/officeDocument/2006/relationships/slideLayout" Target="../slideLayouts/slideLayout345.xml"/><Relationship Id="rId387" Type="http://schemas.openxmlformats.org/officeDocument/2006/relationships/slideLayout" Target="../slideLayouts/slideLayout387.xml"/><Relationship Id="rId510" Type="http://schemas.openxmlformats.org/officeDocument/2006/relationships/slideLayout" Target="../slideLayouts/slideLayout510.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412" Type="http://schemas.openxmlformats.org/officeDocument/2006/relationships/slideLayout" Target="../slideLayouts/slideLayout412.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454" Type="http://schemas.openxmlformats.org/officeDocument/2006/relationships/slideLayout" Target="../slideLayouts/slideLayout454.xml"/><Relationship Id="rId496" Type="http://schemas.openxmlformats.org/officeDocument/2006/relationships/slideLayout" Target="../slideLayouts/slideLayout496.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slideLayout" Target="../slideLayouts/slideLayout314.xml"/><Relationship Id="rId356" Type="http://schemas.openxmlformats.org/officeDocument/2006/relationships/slideLayout" Target="../slideLayouts/slideLayout356.xml"/><Relationship Id="rId398" Type="http://schemas.openxmlformats.org/officeDocument/2006/relationships/slideLayout" Target="../slideLayouts/slideLayout398.xml"/><Relationship Id="rId521"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423" Type="http://schemas.openxmlformats.org/officeDocument/2006/relationships/slideLayout" Target="../slideLayouts/slideLayout423.xml"/><Relationship Id="rId258" Type="http://schemas.openxmlformats.org/officeDocument/2006/relationships/slideLayout" Target="../slideLayouts/slideLayout258.xml"/><Relationship Id="rId465" Type="http://schemas.openxmlformats.org/officeDocument/2006/relationships/slideLayout" Target="../slideLayouts/slideLayout465.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325" Type="http://schemas.openxmlformats.org/officeDocument/2006/relationships/slideLayout" Target="../slideLayouts/slideLayout325.xml"/><Relationship Id="rId367" Type="http://schemas.openxmlformats.org/officeDocument/2006/relationships/slideLayout" Target="../slideLayouts/slideLayout367.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434" Type="http://schemas.openxmlformats.org/officeDocument/2006/relationships/slideLayout" Target="../slideLayouts/slideLayout434.xml"/><Relationship Id="rId476" Type="http://schemas.openxmlformats.org/officeDocument/2006/relationships/slideLayout" Target="../slideLayouts/slideLayout476.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336" Type="http://schemas.openxmlformats.org/officeDocument/2006/relationships/slideLayout" Target="../slideLayouts/slideLayout336.xml"/><Relationship Id="rId501" Type="http://schemas.openxmlformats.org/officeDocument/2006/relationships/slideLayout" Target="../slideLayouts/slideLayout501.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378" Type="http://schemas.openxmlformats.org/officeDocument/2006/relationships/slideLayout" Target="../slideLayouts/slideLayout378.xml"/><Relationship Id="rId403" Type="http://schemas.openxmlformats.org/officeDocument/2006/relationships/slideLayout" Target="../slideLayouts/slideLayout403.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445" Type="http://schemas.openxmlformats.org/officeDocument/2006/relationships/slideLayout" Target="../slideLayouts/slideLayout445.xml"/><Relationship Id="rId487" Type="http://schemas.openxmlformats.org/officeDocument/2006/relationships/slideLayout" Target="../slideLayouts/slideLayout487.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347" Type="http://schemas.openxmlformats.org/officeDocument/2006/relationships/slideLayout" Target="../slideLayouts/slideLayout347.xml"/><Relationship Id="rId512" Type="http://schemas.openxmlformats.org/officeDocument/2006/relationships/slideLayout" Target="../slideLayouts/slideLayout512.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 Id="rId389" Type="http://schemas.openxmlformats.org/officeDocument/2006/relationships/slideLayout" Target="../slideLayouts/slideLayout389.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49" Type="http://schemas.openxmlformats.org/officeDocument/2006/relationships/slideLayout" Target="../slideLayouts/slideLayout249.xml"/><Relationship Id="rId414" Type="http://schemas.openxmlformats.org/officeDocument/2006/relationships/slideLayout" Target="../slideLayouts/slideLayout414.xml"/><Relationship Id="rId456" Type="http://schemas.openxmlformats.org/officeDocument/2006/relationships/slideLayout" Target="../slideLayouts/slideLayout456.xml"/><Relationship Id="rId498" Type="http://schemas.openxmlformats.org/officeDocument/2006/relationships/slideLayout" Target="../slideLayouts/slideLayout498.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316" Type="http://schemas.openxmlformats.org/officeDocument/2006/relationships/slideLayout" Target="../slideLayouts/slideLayout316.xml"/><Relationship Id="rId523" Type="http://schemas.openxmlformats.org/officeDocument/2006/relationships/image" Target="../media/image1.emf"/><Relationship Id="rId55" Type="http://schemas.openxmlformats.org/officeDocument/2006/relationships/slideLayout" Target="../slideLayouts/slideLayout55.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358" Type="http://schemas.openxmlformats.org/officeDocument/2006/relationships/slideLayout" Target="../slideLayouts/slideLayout358.xml"/><Relationship Id="rId162" Type="http://schemas.openxmlformats.org/officeDocument/2006/relationships/slideLayout" Target="../slideLayouts/slideLayout162.xml"/><Relationship Id="rId218" Type="http://schemas.openxmlformats.org/officeDocument/2006/relationships/slideLayout" Target="../slideLayouts/slideLayout218.xml"/><Relationship Id="rId425" Type="http://schemas.openxmlformats.org/officeDocument/2006/relationships/slideLayout" Target="../slideLayouts/slideLayout425.xml"/><Relationship Id="rId467" Type="http://schemas.openxmlformats.org/officeDocument/2006/relationships/slideLayout" Target="../slideLayouts/slideLayout467.xml"/><Relationship Id="rId271" Type="http://schemas.openxmlformats.org/officeDocument/2006/relationships/slideLayout" Target="../slideLayouts/slideLayout271.xml"/><Relationship Id="rId24" Type="http://schemas.openxmlformats.org/officeDocument/2006/relationships/slideLayout" Target="../slideLayouts/slideLayout24.xml"/><Relationship Id="rId66" Type="http://schemas.openxmlformats.org/officeDocument/2006/relationships/slideLayout" Target="../slideLayouts/slideLayout66.xml"/><Relationship Id="rId131" Type="http://schemas.openxmlformats.org/officeDocument/2006/relationships/slideLayout" Target="../slideLayouts/slideLayout131.xml"/><Relationship Id="rId327" Type="http://schemas.openxmlformats.org/officeDocument/2006/relationships/slideLayout" Target="../slideLayouts/slideLayout327.xml"/><Relationship Id="rId369" Type="http://schemas.openxmlformats.org/officeDocument/2006/relationships/slideLayout" Target="../slideLayouts/slideLayout369.xml"/><Relationship Id="rId173" Type="http://schemas.openxmlformats.org/officeDocument/2006/relationships/slideLayout" Target="../slideLayouts/slideLayout173.xml"/><Relationship Id="rId229" Type="http://schemas.openxmlformats.org/officeDocument/2006/relationships/slideLayout" Target="../slideLayouts/slideLayout229.xml"/><Relationship Id="rId380" Type="http://schemas.openxmlformats.org/officeDocument/2006/relationships/slideLayout" Target="../slideLayouts/slideLayout380.xml"/><Relationship Id="rId436" Type="http://schemas.openxmlformats.org/officeDocument/2006/relationships/slideLayout" Target="../slideLayouts/slideLayout436.xml"/><Relationship Id="rId240" Type="http://schemas.openxmlformats.org/officeDocument/2006/relationships/slideLayout" Target="../slideLayouts/slideLayout240.xml"/><Relationship Id="rId478" Type="http://schemas.openxmlformats.org/officeDocument/2006/relationships/slideLayout" Target="../slideLayouts/slideLayout478.xml"/><Relationship Id="rId35" Type="http://schemas.openxmlformats.org/officeDocument/2006/relationships/slideLayout" Target="../slideLayouts/slideLayout35.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338" Type="http://schemas.openxmlformats.org/officeDocument/2006/relationships/slideLayout" Target="../slideLayouts/slideLayout338.xml"/><Relationship Id="rId503" Type="http://schemas.openxmlformats.org/officeDocument/2006/relationships/slideLayout" Target="../slideLayouts/slideLayout503.xml"/><Relationship Id="rId8" Type="http://schemas.openxmlformats.org/officeDocument/2006/relationships/slideLayout" Target="../slideLayouts/slideLayout8.xml"/><Relationship Id="rId142" Type="http://schemas.openxmlformats.org/officeDocument/2006/relationships/slideLayout" Target="../slideLayouts/slideLayout142.xml"/><Relationship Id="rId184" Type="http://schemas.openxmlformats.org/officeDocument/2006/relationships/slideLayout" Target="../slideLayouts/slideLayout184.xml"/><Relationship Id="rId391" Type="http://schemas.openxmlformats.org/officeDocument/2006/relationships/slideLayout" Target="../slideLayouts/slideLayout391.xml"/><Relationship Id="rId405" Type="http://schemas.openxmlformats.org/officeDocument/2006/relationships/slideLayout" Target="../slideLayouts/slideLayout405.xml"/><Relationship Id="rId447" Type="http://schemas.openxmlformats.org/officeDocument/2006/relationships/slideLayout" Target="../slideLayouts/slideLayout447.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637.xml"/><Relationship Id="rId299" Type="http://schemas.openxmlformats.org/officeDocument/2006/relationships/slideLayout" Target="../slideLayouts/slideLayout819.xml"/><Relationship Id="rId21" Type="http://schemas.openxmlformats.org/officeDocument/2006/relationships/slideLayout" Target="../slideLayouts/slideLayout541.xml"/><Relationship Id="rId63" Type="http://schemas.openxmlformats.org/officeDocument/2006/relationships/slideLayout" Target="../slideLayouts/slideLayout583.xml"/><Relationship Id="rId159" Type="http://schemas.openxmlformats.org/officeDocument/2006/relationships/slideLayout" Target="../slideLayouts/slideLayout679.xml"/><Relationship Id="rId324" Type="http://schemas.openxmlformats.org/officeDocument/2006/relationships/slideLayout" Target="../slideLayouts/slideLayout844.xml"/><Relationship Id="rId366" Type="http://schemas.openxmlformats.org/officeDocument/2006/relationships/slideLayout" Target="../slideLayouts/slideLayout886.xml"/><Relationship Id="rId531" Type="http://schemas.openxmlformats.org/officeDocument/2006/relationships/slideLayout" Target="../slideLayouts/slideLayout1051.xml"/><Relationship Id="rId573" Type="http://schemas.openxmlformats.org/officeDocument/2006/relationships/image" Target="../media/image7.emf"/><Relationship Id="rId170" Type="http://schemas.openxmlformats.org/officeDocument/2006/relationships/slideLayout" Target="../slideLayouts/slideLayout690.xml"/><Relationship Id="rId226" Type="http://schemas.openxmlformats.org/officeDocument/2006/relationships/slideLayout" Target="../slideLayouts/slideLayout746.xml"/><Relationship Id="rId433" Type="http://schemas.openxmlformats.org/officeDocument/2006/relationships/slideLayout" Target="../slideLayouts/slideLayout953.xml"/><Relationship Id="rId268" Type="http://schemas.openxmlformats.org/officeDocument/2006/relationships/slideLayout" Target="../slideLayouts/slideLayout788.xml"/><Relationship Id="rId475" Type="http://schemas.openxmlformats.org/officeDocument/2006/relationships/slideLayout" Target="../slideLayouts/slideLayout995.xml"/><Relationship Id="rId32" Type="http://schemas.openxmlformats.org/officeDocument/2006/relationships/slideLayout" Target="../slideLayouts/slideLayout552.xml"/><Relationship Id="rId74" Type="http://schemas.openxmlformats.org/officeDocument/2006/relationships/slideLayout" Target="../slideLayouts/slideLayout594.xml"/><Relationship Id="rId128" Type="http://schemas.openxmlformats.org/officeDocument/2006/relationships/slideLayout" Target="../slideLayouts/slideLayout648.xml"/><Relationship Id="rId335" Type="http://schemas.openxmlformats.org/officeDocument/2006/relationships/slideLayout" Target="../slideLayouts/slideLayout855.xml"/><Relationship Id="rId377" Type="http://schemas.openxmlformats.org/officeDocument/2006/relationships/slideLayout" Target="../slideLayouts/slideLayout897.xml"/><Relationship Id="rId500" Type="http://schemas.openxmlformats.org/officeDocument/2006/relationships/slideLayout" Target="../slideLayouts/slideLayout1020.xml"/><Relationship Id="rId542" Type="http://schemas.openxmlformats.org/officeDocument/2006/relationships/slideLayout" Target="../slideLayouts/slideLayout1062.xml"/><Relationship Id="rId5" Type="http://schemas.openxmlformats.org/officeDocument/2006/relationships/slideLayout" Target="../slideLayouts/slideLayout525.xml"/><Relationship Id="rId181" Type="http://schemas.openxmlformats.org/officeDocument/2006/relationships/slideLayout" Target="../slideLayouts/slideLayout701.xml"/><Relationship Id="rId237" Type="http://schemas.openxmlformats.org/officeDocument/2006/relationships/slideLayout" Target="../slideLayouts/slideLayout757.xml"/><Relationship Id="rId402" Type="http://schemas.openxmlformats.org/officeDocument/2006/relationships/slideLayout" Target="../slideLayouts/slideLayout922.xml"/><Relationship Id="rId279" Type="http://schemas.openxmlformats.org/officeDocument/2006/relationships/slideLayout" Target="../slideLayouts/slideLayout799.xml"/><Relationship Id="rId444" Type="http://schemas.openxmlformats.org/officeDocument/2006/relationships/slideLayout" Target="../slideLayouts/slideLayout964.xml"/><Relationship Id="rId486" Type="http://schemas.openxmlformats.org/officeDocument/2006/relationships/slideLayout" Target="../slideLayouts/slideLayout1006.xml"/><Relationship Id="rId43" Type="http://schemas.openxmlformats.org/officeDocument/2006/relationships/slideLayout" Target="../slideLayouts/slideLayout563.xml"/><Relationship Id="rId139" Type="http://schemas.openxmlformats.org/officeDocument/2006/relationships/slideLayout" Target="../slideLayouts/slideLayout659.xml"/><Relationship Id="rId290" Type="http://schemas.openxmlformats.org/officeDocument/2006/relationships/slideLayout" Target="../slideLayouts/slideLayout810.xml"/><Relationship Id="rId304" Type="http://schemas.openxmlformats.org/officeDocument/2006/relationships/slideLayout" Target="../slideLayouts/slideLayout824.xml"/><Relationship Id="rId346" Type="http://schemas.openxmlformats.org/officeDocument/2006/relationships/slideLayout" Target="../slideLayouts/slideLayout866.xml"/><Relationship Id="rId388" Type="http://schemas.openxmlformats.org/officeDocument/2006/relationships/slideLayout" Target="../slideLayouts/slideLayout908.xml"/><Relationship Id="rId511" Type="http://schemas.openxmlformats.org/officeDocument/2006/relationships/slideLayout" Target="../slideLayouts/slideLayout1031.xml"/><Relationship Id="rId553" Type="http://schemas.openxmlformats.org/officeDocument/2006/relationships/slideLayout" Target="../slideLayouts/slideLayout1073.xml"/><Relationship Id="rId85" Type="http://schemas.openxmlformats.org/officeDocument/2006/relationships/slideLayout" Target="../slideLayouts/slideLayout605.xml"/><Relationship Id="rId150" Type="http://schemas.openxmlformats.org/officeDocument/2006/relationships/slideLayout" Target="../slideLayouts/slideLayout670.xml"/><Relationship Id="rId192" Type="http://schemas.openxmlformats.org/officeDocument/2006/relationships/slideLayout" Target="../slideLayouts/slideLayout712.xml"/><Relationship Id="rId206" Type="http://schemas.openxmlformats.org/officeDocument/2006/relationships/slideLayout" Target="../slideLayouts/slideLayout726.xml"/><Relationship Id="rId413" Type="http://schemas.openxmlformats.org/officeDocument/2006/relationships/slideLayout" Target="../slideLayouts/slideLayout933.xml"/><Relationship Id="rId248" Type="http://schemas.openxmlformats.org/officeDocument/2006/relationships/slideLayout" Target="../slideLayouts/slideLayout768.xml"/><Relationship Id="rId455" Type="http://schemas.openxmlformats.org/officeDocument/2006/relationships/slideLayout" Target="../slideLayouts/slideLayout975.xml"/><Relationship Id="rId497" Type="http://schemas.openxmlformats.org/officeDocument/2006/relationships/slideLayout" Target="../slideLayouts/slideLayout1017.xml"/><Relationship Id="rId12" Type="http://schemas.openxmlformats.org/officeDocument/2006/relationships/slideLayout" Target="../slideLayouts/slideLayout532.xml"/><Relationship Id="rId108" Type="http://schemas.openxmlformats.org/officeDocument/2006/relationships/slideLayout" Target="../slideLayouts/slideLayout628.xml"/><Relationship Id="rId315" Type="http://schemas.openxmlformats.org/officeDocument/2006/relationships/slideLayout" Target="../slideLayouts/slideLayout835.xml"/><Relationship Id="rId357" Type="http://schemas.openxmlformats.org/officeDocument/2006/relationships/slideLayout" Target="../slideLayouts/slideLayout877.xml"/><Relationship Id="rId522" Type="http://schemas.openxmlformats.org/officeDocument/2006/relationships/slideLayout" Target="../slideLayouts/slideLayout1042.xml"/><Relationship Id="rId54" Type="http://schemas.openxmlformats.org/officeDocument/2006/relationships/slideLayout" Target="../slideLayouts/slideLayout574.xml"/><Relationship Id="rId96" Type="http://schemas.openxmlformats.org/officeDocument/2006/relationships/slideLayout" Target="../slideLayouts/slideLayout616.xml"/><Relationship Id="rId161" Type="http://schemas.openxmlformats.org/officeDocument/2006/relationships/slideLayout" Target="../slideLayouts/slideLayout681.xml"/><Relationship Id="rId217" Type="http://schemas.openxmlformats.org/officeDocument/2006/relationships/slideLayout" Target="../slideLayouts/slideLayout737.xml"/><Relationship Id="rId399" Type="http://schemas.openxmlformats.org/officeDocument/2006/relationships/slideLayout" Target="../slideLayouts/slideLayout919.xml"/><Relationship Id="rId564" Type="http://schemas.openxmlformats.org/officeDocument/2006/relationships/theme" Target="../theme/theme2.xml"/><Relationship Id="rId259" Type="http://schemas.openxmlformats.org/officeDocument/2006/relationships/slideLayout" Target="../slideLayouts/slideLayout779.xml"/><Relationship Id="rId424" Type="http://schemas.openxmlformats.org/officeDocument/2006/relationships/slideLayout" Target="../slideLayouts/slideLayout944.xml"/><Relationship Id="rId466" Type="http://schemas.openxmlformats.org/officeDocument/2006/relationships/slideLayout" Target="../slideLayouts/slideLayout986.xml"/><Relationship Id="rId23" Type="http://schemas.openxmlformats.org/officeDocument/2006/relationships/slideLayout" Target="../slideLayouts/slideLayout543.xml"/><Relationship Id="rId119" Type="http://schemas.openxmlformats.org/officeDocument/2006/relationships/slideLayout" Target="../slideLayouts/slideLayout639.xml"/><Relationship Id="rId270" Type="http://schemas.openxmlformats.org/officeDocument/2006/relationships/slideLayout" Target="../slideLayouts/slideLayout790.xml"/><Relationship Id="rId326" Type="http://schemas.openxmlformats.org/officeDocument/2006/relationships/slideLayout" Target="../slideLayouts/slideLayout846.xml"/><Relationship Id="rId533" Type="http://schemas.openxmlformats.org/officeDocument/2006/relationships/slideLayout" Target="../slideLayouts/slideLayout1053.xml"/><Relationship Id="rId65" Type="http://schemas.openxmlformats.org/officeDocument/2006/relationships/slideLayout" Target="../slideLayouts/slideLayout585.xml"/><Relationship Id="rId130" Type="http://schemas.openxmlformats.org/officeDocument/2006/relationships/slideLayout" Target="../slideLayouts/slideLayout650.xml"/><Relationship Id="rId368" Type="http://schemas.openxmlformats.org/officeDocument/2006/relationships/slideLayout" Target="../slideLayouts/slideLayout888.xml"/><Relationship Id="rId172" Type="http://schemas.openxmlformats.org/officeDocument/2006/relationships/slideLayout" Target="../slideLayouts/slideLayout692.xml"/><Relationship Id="rId228" Type="http://schemas.openxmlformats.org/officeDocument/2006/relationships/slideLayout" Target="../slideLayouts/slideLayout748.xml"/><Relationship Id="rId435" Type="http://schemas.openxmlformats.org/officeDocument/2006/relationships/slideLayout" Target="../slideLayouts/slideLayout955.xml"/><Relationship Id="rId477" Type="http://schemas.openxmlformats.org/officeDocument/2006/relationships/slideLayout" Target="../slideLayouts/slideLayout997.xml"/><Relationship Id="rId281" Type="http://schemas.openxmlformats.org/officeDocument/2006/relationships/slideLayout" Target="../slideLayouts/slideLayout801.xml"/><Relationship Id="rId337" Type="http://schemas.openxmlformats.org/officeDocument/2006/relationships/slideLayout" Target="../slideLayouts/slideLayout857.xml"/><Relationship Id="rId502" Type="http://schemas.openxmlformats.org/officeDocument/2006/relationships/slideLayout" Target="../slideLayouts/slideLayout1022.xml"/><Relationship Id="rId34" Type="http://schemas.openxmlformats.org/officeDocument/2006/relationships/slideLayout" Target="../slideLayouts/slideLayout554.xml"/><Relationship Id="rId76" Type="http://schemas.openxmlformats.org/officeDocument/2006/relationships/slideLayout" Target="../slideLayouts/slideLayout596.xml"/><Relationship Id="rId141" Type="http://schemas.openxmlformats.org/officeDocument/2006/relationships/slideLayout" Target="../slideLayouts/slideLayout661.xml"/><Relationship Id="rId379" Type="http://schemas.openxmlformats.org/officeDocument/2006/relationships/slideLayout" Target="../slideLayouts/slideLayout899.xml"/><Relationship Id="rId544" Type="http://schemas.openxmlformats.org/officeDocument/2006/relationships/slideLayout" Target="../slideLayouts/slideLayout1064.xml"/><Relationship Id="rId7" Type="http://schemas.openxmlformats.org/officeDocument/2006/relationships/slideLayout" Target="../slideLayouts/slideLayout527.xml"/><Relationship Id="rId183" Type="http://schemas.openxmlformats.org/officeDocument/2006/relationships/slideLayout" Target="../slideLayouts/slideLayout703.xml"/><Relationship Id="rId239" Type="http://schemas.openxmlformats.org/officeDocument/2006/relationships/slideLayout" Target="../slideLayouts/slideLayout759.xml"/><Relationship Id="rId390" Type="http://schemas.openxmlformats.org/officeDocument/2006/relationships/slideLayout" Target="../slideLayouts/slideLayout910.xml"/><Relationship Id="rId404" Type="http://schemas.openxmlformats.org/officeDocument/2006/relationships/slideLayout" Target="../slideLayouts/slideLayout924.xml"/><Relationship Id="rId446" Type="http://schemas.openxmlformats.org/officeDocument/2006/relationships/slideLayout" Target="../slideLayouts/slideLayout966.xml"/><Relationship Id="rId250" Type="http://schemas.openxmlformats.org/officeDocument/2006/relationships/slideLayout" Target="../slideLayouts/slideLayout770.xml"/><Relationship Id="rId292" Type="http://schemas.openxmlformats.org/officeDocument/2006/relationships/slideLayout" Target="../slideLayouts/slideLayout812.xml"/><Relationship Id="rId306" Type="http://schemas.openxmlformats.org/officeDocument/2006/relationships/slideLayout" Target="../slideLayouts/slideLayout826.xml"/><Relationship Id="rId488" Type="http://schemas.openxmlformats.org/officeDocument/2006/relationships/slideLayout" Target="../slideLayouts/slideLayout1008.xml"/><Relationship Id="rId45" Type="http://schemas.openxmlformats.org/officeDocument/2006/relationships/slideLayout" Target="../slideLayouts/slideLayout565.xml"/><Relationship Id="rId87" Type="http://schemas.openxmlformats.org/officeDocument/2006/relationships/slideLayout" Target="../slideLayouts/slideLayout607.xml"/><Relationship Id="rId110" Type="http://schemas.openxmlformats.org/officeDocument/2006/relationships/slideLayout" Target="../slideLayouts/slideLayout630.xml"/><Relationship Id="rId348" Type="http://schemas.openxmlformats.org/officeDocument/2006/relationships/slideLayout" Target="../slideLayouts/slideLayout868.xml"/><Relationship Id="rId513" Type="http://schemas.openxmlformats.org/officeDocument/2006/relationships/slideLayout" Target="../slideLayouts/slideLayout1033.xml"/><Relationship Id="rId555" Type="http://schemas.openxmlformats.org/officeDocument/2006/relationships/slideLayout" Target="../slideLayouts/slideLayout1075.xml"/><Relationship Id="rId152" Type="http://schemas.openxmlformats.org/officeDocument/2006/relationships/slideLayout" Target="../slideLayouts/slideLayout672.xml"/><Relationship Id="rId194" Type="http://schemas.openxmlformats.org/officeDocument/2006/relationships/slideLayout" Target="../slideLayouts/slideLayout714.xml"/><Relationship Id="rId208" Type="http://schemas.openxmlformats.org/officeDocument/2006/relationships/slideLayout" Target="../slideLayouts/slideLayout728.xml"/><Relationship Id="rId415" Type="http://schemas.openxmlformats.org/officeDocument/2006/relationships/slideLayout" Target="../slideLayouts/slideLayout935.xml"/><Relationship Id="rId457" Type="http://schemas.openxmlformats.org/officeDocument/2006/relationships/slideLayout" Target="../slideLayouts/slideLayout977.xml"/><Relationship Id="rId261" Type="http://schemas.openxmlformats.org/officeDocument/2006/relationships/slideLayout" Target="../slideLayouts/slideLayout781.xml"/><Relationship Id="rId499" Type="http://schemas.openxmlformats.org/officeDocument/2006/relationships/slideLayout" Target="../slideLayouts/slideLayout1019.xml"/><Relationship Id="rId14" Type="http://schemas.openxmlformats.org/officeDocument/2006/relationships/slideLayout" Target="../slideLayouts/slideLayout534.xml"/><Relationship Id="rId56" Type="http://schemas.openxmlformats.org/officeDocument/2006/relationships/slideLayout" Target="../slideLayouts/slideLayout576.xml"/><Relationship Id="rId317" Type="http://schemas.openxmlformats.org/officeDocument/2006/relationships/slideLayout" Target="../slideLayouts/slideLayout837.xml"/><Relationship Id="rId359" Type="http://schemas.openxmlformats.org/officeDocument/2006/relationships/slideLayout" Target="../slideLayouts/slideLayout879.xml"/><Relationship Id="rId524" Type="http://schemas.openxmlformats.org/officeDocument/2006/relationships/slideLayout" Target="../slideLayouts/slideLayout1044.xml"/><Relationship Id="rId566" Type="http://schemas.openxmlformats.org/officeDocument/2006/relationships/image" Target="../media/image1.emf"/><Relationship Id="rId98" Type="http://schemas.openxmlformats.org/officeDocument/2006/relationships/slideLayout" Target="../slideLayouts/slideLayout618.xml"/><Relationship Id="rId121" Type="http://schemas.openxmlformats.org/officeDocument/2006/relationships/slideLayout" Target="../slideLayouts/slideLayout641.xml"/><Relationship Id="rId163" Type="http://schemas.openxmlformats.org/officeDocument/2006/relationships/slideLayout" Target="../slideLayouts/slideLayout683.xml"/><Relationship Id="rId219" Type="http://schemas.openxmlformats.org/officeDocument/2006/relationships/slideLayout" Target="../slideLayouts/slideLayout739.xml"/><Relationship Id="rId370" Type="http://schemas.openxmlformats.org/officeDocument/2006/relationships/slideLayout" Target="../slideLayouts/slideLayout890.xml"/><Relationship Id="rId426" Type="http://schemas.openxmlformats.org/officeDocument/2006/relationships/slideLayout" Target="../slideLayouts/slideLayout946.xml"/><Relationship Id="rId230" Type="http://schemas.openxmlformats.org/officeDocument/2006/relationships/slideLayout" Target="../slideLayouts/slideLayout750.xml"/><Relationship Id="rId468" Type="http://schemas.openxmlformats.org/officeDocument/2006/relationships/slideLayout" Target="../slideLayouts/slideLayout988.xml"/><Relationship Id="rId25" Type="http://schemas.openxmlformats.org/officeDocument/2006/relationships/slideLayout" Target="../slideLayouts/slideLayout545.xml"/><Relationship Id="rId67" Type="http://schemas.openxmlformats.org/officeDocument/2006/relationships/slideLayout" Target="../slideLayouts/slideLayout587.xml"/><Relationship Id="rId272" Type="http://schemas.openxmlformats.org/officeDocument/2006/relationships/slideLayout" Target="../slideLayouts/slideLayout792.xml"/><Relationship Id="rId328" Type="http://schemas.openxmlformats.org/officeDocument/2006/relationships/slideLayout" Target="../slideLayouts/slideLayout848.xml"/><Relationship Id="rId535" Type="http://schemas.openxmlformats.org/officeDocument/2006/relationships/slideLayout" Target="../slideLayouts/slideLayout1055.xml"/><Relationship Id="rId132" Type="http://schemas.openxmlformats.org/officeDocument/2006/relationships/slideLayout" Target="../slideLayouts/slideLayout652.xml"/><Relationship Id="rId174" Type="http://schemas.openxmlformats.org/officeDocument/2006/relationships/slideLayout" Target="../slideLayouts/slideLayout694.xml"/><Relationship Id="rId381" Type="http://schemas.openxmlformats.org/officeDocument/2006/relationships/slideLayout" Target="../slideLayouts/slideLayout901.xml"/><Relationship Id="rId241" Type="http://schemas.openxmlformats.org/officeDocument/2006/relationships/slideLayout" Target="../slideLayouts/slideLayout761.xml"/><Relationship Id="rId437" Type="http://schemas.openxmlformats.org/officeDocument/2006/relationships/slideLayout" Target="../slideLayouts/slideLayout957.xml"/><Relationship Id="rId479" Type="http://schemas.openxmlformats.org/officeDocument/2006/relationships/slideLayout" Target="../slideLayouts/slideLayout999.xml"/><Relationship Id="rId36" Type="http://schemas.openxmlformats.org/officeDocument/2006/relationships/slideLayout" Target="../slideLayouts/slideLayout556.xml"/><Relationship Id="rId283" Type="http://schemas.openxmlformats.org/officeDocument/2006/relationships/slideLayout" Target="../slideLayouts/slideLayout803.xml"/><Relationship Id="rId339" Type="http://schemas.openxmlformats.org/officeDocument/2006/relationships/slideLayout" Target="../slideLayouts/slideLayout859.xml"/><Relationship Id="rId490" Type="http://schemas.openxmlformats.org/officeDocument/2006/relationships/slideLayout" Target="../slideLayouts/slideLayout1010.xml"/><Relationship Id="rId504" Type="http://schemas.openxmlformats.org/officeDocument/2006/relationships/slideLayout" Target="../slideLayouts/slideLayout1024.xml"/><Relationship Id="rId546" Type="http://schemas.openxmlformats.org/officeDocument/2006/relationships/slideLayout" Target="../slideLayouts/slideLayout1066.xml"/><Relationship Id="rId78" Type="http://schemas.openxmlformats.org/officeDocument/2006/relationships/slideLayout" Target="../slideLayouts/slideLayout598.xml"/><Relationship Id="rId101" Type="http://schemas.openxmlformats.org/officeDocument/2006/relationships/slideLayout" Target="../slideLayouts/slideLayout621.xml"/><Relationship Id="rId143" Type="http://schemas.openxmlformats.org/officeDocument/2006/relationships/slideLayout" Target="../slideLayouts/slideLayout663.xml"/><Relationship Id="rId185" Type="http://schemas.openxmlformats.org/officeDocument/2006/relationships/slideLayout" Target="../slideLayouts/slideLayout705.xml"/><Relationship Id="rId350" Type="http://schemas.openxmlformats.org/officeDocument/2006/relationships/slideLayout" Target="../slideLayouts/slideLayout870.xml"/><Relationship Id="rId406" Type="http://schemas.openxmlformats.org/officeDocument/2006/relationships/slideLayout" Target="../slideLayouts/slideLayout926.xml"/><Relationship Id="rId9" Type="http://schemas.openxmlformats.org/officeDocument/2006/relationships/slideLayout" Target="../slideLayouts/slideLayout529.xml"/><Relationship Id="rId210" Type="http://schemas.openxmlformats.org/officeDocument/2006/relationships/slideLayout" Target="../slideLayouts/slideLayout730.xml"/><Relationship Id="rId392" Type="http://schemas.openxmlformats.org/officeDocument/2006/relationships/slideLayout" Target="../slideLayouts/slideLayout912.xml"/><Relationship Id="rId448" Type="http://schemas.openxmlformats.org/officeDocument/2006/relationships/slideLayout" Target="../slideLayouts/slideLayout968.xml"/><Relationship Id="rId26" Type="http://schemas.openxmlformats.org/officeDocument/2006/relationships/slideLayout" Target="../slideLayouts/slideLayout546.xml"/><Relationship Id="rId231" Type="http://schemas.openxmlformats.org/officeDocument/2006/relationships/slideLayout" Target="../slideLayouts/slideLayout751.xml"/><Relationship Id="rId252" Type="http://schemas.openxmlformats.org/officeDocument/2006/relationships/slideLayout" Target="../slideLayouts/slideLayout772.xml"/><Relationship Id="rId273" Type="http://schemas.openxmlformats.org/officeDocument/2006/relationships/slideLayout" Target="../slideLayouts/slideLayout793.xml"/><Relationship Id="rId294" Type="http://schemas.openxmlformats.org/officeDocument/2006/relationships/slideLayout" Target="../slideLayouts/slideLayout814.xml"/><Relationship Id="rId308" Type="http://schemas.openxmlformats.org/officeDocument/2006/relationships/slideLayout" Target="../slideLayouts/slideLayout828.xml"/><Relationship Id="rId329" Type="http://schemas.openxmlformats.org/officeDocument/2006/relationships/slideLayout" Target="../slideLayouts/slideLayout849.xml"/><Relationship Id="rId480" Type="http://schemas.openxmlformats.org/officeDocument/2006/relationships/slideLayout" Target="../slideLayouts/slideLayout1000.xml"/><Relationship Id="rId515" Type="http://schemas.openxmlformats.org/officeDocument/2006/relationships/slideLayout" Target="../slideLayouts/slideLayout1035.xml"/><Relationship Id="rId536" Type="http://schemas.openxmlformats.org/officeDocument/2006/relationships/slideLayout" Target="../slideLayouts/slideLayout1056.xml"/><Relationship Id="rId47" Type="http://schemas.openxmlformats.org/officeDocument/2006/relationships/slideLayout" Target="../slideLayouts/slideLayout567.xml"/><Relationship Id="rId68" Type="http://schemas.openxmlformats.org/officeDocument/2006/relationships/slideLayout" Target="../slideLayouts/slideLayout588.xml"/><Relationship Id="rId89" Type="http://schemas.openxmlformats.org/officeDocument/2006/relationships/slideLayout" Target="../slideLayouts/slideLayout609.xml"/><Relationship Id="rId112" Type="http://schemas.openxmlformats.org/officeDocument/2006/relationships/slideLayout" Target="../slideLayouts/slideLayout632.xml"/><Relationship Id="rId133" Type="http://schemas.openxmlformats.org/officeDocument/2006/relationships/slideLayout" Target="../slideLayouts/slideLayout653.xml"/><Relationship Id="rId154" Type="http://schemas.openxmlformats.org/officeDocument/2006/relationships/slideLayout" Target="../slideLayouts/slideLayout674.xml"/><Relationship Id="rId175" Type="http://schemas.openxmlformats.org/officeDocument/2006/relationships/slideLayout" Target="../slideLayouts/slideLayout695.xml"/><Relationship Id="rId340" Type="http://schemas.openxmlformats.org/officeDocument/2006/relationships/slideLayout" Target="../slideLayouts/slideLayout860.xml"/><Relationship Id="rId361" Type="http://schemas.openxmlformats.org/officeDocument/2006/relationships/slideLayout" Target="../slideLayouts/slideLayout881.xml"/><Relationship Id="rId557" Type="http://schemas.openxmlformats.org/officeDocument/2006/relationships/slideLayout" Target="../slideLayouts/slideLayout1077.xml"/><Relationship Id="rId196" Type="http://schemas.openxmlformats.org/officeDocument/2006/relationships/slideLayout" Target="../slideLayouts/slideLayout716.xml"/><Relationship Id="rId200" Type="http://schemas.openxmlformats.org/officeDocument/2006/relationships/slideLayout" Target="../slideLayouts/slideLayout720.xml"/><Relationship Id="rId382" Type="http://schemas.openxmlformats.org/officeDocument/2006/relationships/slideLayout" Target="../slideLayouts/slideLayout902.xml"/><Relationship Id="rId417" Type="http://schemas.openxmlformats.org/officeDocument/2006/relationships/slideLayout" Target="../slideLayouts/slideLayout937.xml"/><Relationship Id="rId438" Type="http://schemas.openxmlformats.org/officeDocument/2006/relationships/slideLayout" Target="../slideLayouts/slideLayout958.xml"/><Relationship Id="rId459" Type="http://schemas.openxmlformats.org/officeDocument/2006/relationships/slideLayout" Target="../slideLayouts/slideLayout979.xml"/><Relationship Id="rId16" Type="http://schemas.openxmlformats.org/officeDocument/2006/relationships/slideLayout" Target="../slideLayouts/slideLayout536.xml"/><Relationship Id="rId221" Type="http://schemas.openxmlformats.org/officeDocument/2006/relationships/slideLayout" Target="../slideLayouts/slideLayout741.xml"/><Relationship Id="rId242" Type="http://schemas.openxmlformats.org/officeDocument/2006/relationships/slideLayout" Target="../slideLayouts/slideLayout762.xml"/><Relationship Id="rId263" Type="http://schemas.openxmlformats.org/officeDocument/2006/relationships/slideLayout" Target="../slideLayouts/slideLayout783.xml"/><Relationship Id="rId284" Type="http://schemas.openxmlformats.org/officeDocument/2006/relationships/slideLayout" Target="../slideLayouts/slideLayout804.xml"/><Relationship Id="rId319" Type="http://schemas.openxmlformats.org/officeDocument/2006/relationships/slideLayout" Target="../slideLayouts/slideLayout839.xml"/><Relationship Id="rId470" Type="http://schemas.openxmlformats.org/officeDocument/2006/relationships/slideLayout" Target="../slideLayouts/slideLayout990.xml"/><Relationship Id="rId491" Type="http://schemas.openxmlformats.org/officeDocument/2006/relationships/slideLayout" Target="../slideLayouts/slideLayout1011.xml"/><Relationship Id="rId505" Type="http://schemas.openxmlformats.org/officeDocument/2006/relationships/slideLayout" Target="../slideLayouts/slideLayout1025.xml"/><Relationship Id="rId526" Type="http://schemas.openxmlformats.org/officeDocument/2006/relationships/slideLayout" Target="../slideLayouts/slideLayout1046.xml"/><Relationship Id="rId37" Type="http://schemas.openxmlformats.org/officeDocument/2006/relationships/slideLayout" Target="../slideLayouts/slideLayout557.xml"/><Relationship Id="rId58" Type="http://schemas.openxmlformats.org/officeDocument/2006/relationships/slideLayout" Target="../slideLayouts/slideLayout578.xml"/><Relationship Id="rId79" Type="http://schemas.openxmlformats.org/officeDocument/2006/relationships/slideLayout" Target="../slideLayouts/slideLayout599.xml"/><Relationship Id="rId102" Type="http://schemas.openxmlformats.org/officeDocument/2006/relationships/slideLayout" Target="../slideLayouts/slideLayout622.xml"/><Relationship Id="rId123" Type="http://schemas.openxmlformats.org/officeDocument/2006/relationships/slideLayout" Target="../slideLayouts/slideLayout643.xml"/><Relationship Id="rId144" Type="http://schemas.openxmlformats.org/officeDocument/2006/relationships/slideLayout" Target="../slideLayouts/slideLayout664.xml"/><Relationship Id="rId330" Type="http://schemas.openxmlformats.org/officeDocument/2006/relationships/slideLayout" Target="../slideLayouts/slideLayout850.xml"/><Relationship Id="rId547" Type="http://schemas.openxmlformats.org/officeDocument/2006/relationships/slideLayout" Target="../slideLayouts/slideLayout1067.xml"/><Relationship Id="rId568" Type="http://schemas.microsoft.com/office/2007/relationships/media" Target="../media/media1.mp3"/><Relationship Id="rId90" Type="http://schemas.openxmlformats.org/officeDocument/2006/relationships/slideLayout" Target="../slideLayouts/slideLayout610.xml"/><Relationship Id="rId165" Type="http://schemas.openxmlformats.org/officeDocument/2006/relationships/slideLayout" Target="../slideLayouts/slideLayout685.xml"/><Relationship Id="rId186" Type="http://schemas.openxmlformats.org/officeDocument/2006/relationships/slideLayout" Target="../slideLayouts/slideLayout706.xml"/><Relationship Id="rId351" Type="http://schemas.openxmlformats.org/officeDocument/2006/relationships/slideLayout" Target="../slideLayouts/slideLayout871.xml"/><Relationship Id="rId372" Type="http://schemas.openxmlformats.org/officeDocument/2006/relationships/slideLayout" Target="../slideLayouts/slideLayout892.xml"/><Relationship Id="rId393" Type="http://schemas.openxmlformats.org/officeDocument/2006/relationships/slideLayout" Target="../slideLayouts/slideLayout913.xml"/><Relationship Id="rId407" Type="http://schemas.openxmlformats.org/officeDocument/2006/relationships/slideLayout" Target="../slideLayouts/slideLayout927.xml"/><Relationship Id="rId428" Type="http://schemas.openxmlformats.org/officeDocument/2006/relationships/slideLayout" Target="../slideLayouts/slideLayout948.xml"/><Relationship Id="rId449" Type="http://schemas.openxmlformats.org/officeDocument/2006/relationships/slideLayout" Target="../slideLayouts/slideLayout969.xml"/><Relationship Id="rId211" Type="http://schemas.openxmlformats.org/officeDocument/2006/relationships/slideLayout" Target="../slideLayouts/slideLayout731.xml"/><Relationship Id="rId232" Type="http://schemas.openxmlformats.org/officeDocument/2006/relationships/slideLayout" Target="../slideLayouts/slideLayout752.xml"/><Relationship Id="rId253" Type="http://schemas.openxmlformats.org/officeDocument/2006/relationships/slideLayout" Target="../slideLayouts/slideLayout773.xml"/><Relationship Id="rId274" Type="http://schemas.openxmlformats.org/officeDocument/2006/relationships/slideLayout" Target="../slideLayouts/slideLayout794.xml"/><Relationship Id="rId295" Type="http://schemas.openxmlformats.org/officeDocument/2006/relationships/slideLayout" Target="../slideLayouts/slideLayout815.xml"/><Relationship Id="rId309" Type="http://schemas.openxmlformats.org/officeDocument/2006/relationships/slideLayout" Target="../slideLayouts/slideLayout829.xml"/><Relationship Id="rId460" Type="http://schemas.openxmlformats.org/officeDocument/2006/relationships/slideLayout" Target="../slideLayouts/slideLayout980.xml"/><Relationship Id="rId481" Type="http://schemas.openxmlformats.org/officeDocument/2006/relationships/slideLayout" Target="../slideLayouts/slideLayout1001.xml"/><Relationship Id="rId516" Type="http://schemas.openxmlformats.org/officeDocument/2006/relationships/slideLayout" Target="../slideLayouts/slideLayout1036.xml"/><Relationship Id="rId27" Type="http://schemas.openxmlformats.org/officeDocument/2006/relationships/slideLayout" Target="../slideLayouts/slideLayout547.xml"/><Relationship Id="rId48" Type="http://schemas.openxmlformats.org/officeDocument/2006/relationships/slideLayout" Target="../slideLayouts/slideLayout568.xml"/><Relationship Id="rId69" Type="http://schemas.openxmlformats.org/officeDocument/2006/relationships/slideLayout" Target="../slideLayouts/slideLayout589.xml"/><Relationship Id="rId113" Type="http://schemas.openxmlformats.org/officeDocument/2006/relationships/slideLayout" Target="../slideLayouts/slideLayout633.xml"/><Relationship Id="rId134" Type="http://schemas.openxmlformats.org/officeDocument/2006/relationships/slideLayout" Target="../slideLayouts/slideLayout654.xml"/><Relationship Id="rId320" Type="http://schemas.openxmlformats.org/officeDocument/2006/relationships/slideLayout" Target="../slideLayouts/slideLayout840.xml"/><Relationship Id="rId537" Type="http://schemas.openxmlformats.org/officeDocument/2006/relationships/slideLayout" Target="../slideLayouts/slideLayout1057.xml"/><Relationship Id="rId558" Type="http://schemas.openxmlformats.org/officeDocument/2006/relationships/slideLayout" Target="../slideLayouts/slideLayout1078.xml"/><Relationship Id="rId80" Type="http://schemas.openxmlformats.org/officeDocument/2006/relationships/slideLayout" Target="../slideLayouts/slideLayout600.xml"/><Relationship Id="rId155" Type="http://schemas.openxmlformats.org/officeDocument/2006/relationships/slideLayout" Target="../slideLayouts/slideLayout675.xml"/><Relationship Id="rId176" Type="http://schemas.openxmlformats.org/officeDocument/2006/relationships/slideLayout" Target="../slideLayouts/slideLayout696.xml"/><Relationship Id="rId197" Type="http://schemas.openxmlformats.org/officeDocument/2006/relationships/slideLayout" Target="../slideLayouts/slideLayout717.xml"/><Relationship Id="rId341" Type="http://schemas.openxmlformats.org/officeDocument/2006/relationships/slideLayout" Target="../slideLayouts/slideLayout861.xml"/><Relationship Id="rId362" Type="http://schemas.openxmlformats.org/officeDocument/2006/relationships/slideLayout" Target="../slideLayouts/slideLayout882.xml"/><Relationship Id="rId383" Type="http://schemas.openxmlformats.org/officeDocument/2006/relationships/slideLayout" Target="../slideLayouts/slideLayout903.xml"/><Relationship Id="rId418" Type="http://schemas.openxmlformats.org/officeDocument/2006/relationships/slideLayout" Target="../slideLayouts/slideLayout938.xml"/><Relationship Id="rId439" Type="http://schemas.openxmlformats.org/officeDocument/2006/relationships/slideLayout" Target="../slideLayouts/slideLayout959.xml"/><Relationship Id="rId201" Type="http://schemas.openxmlformats.org/officeDocument/2006/relationships/slideLayout" Target="../slideLayouts/slideLayout721.xml"/><Relationship Id="rId222" Type="http://schemas.openxmlformats.org/officeDocument/2006/relationships/slideLayout" Target="../slideLayouts/slideLayout742.xml"/><Relationship Id="rId243" Type="http://schemas.openxmlformats.org/officeDocument/2006/relationships/slideLayout" Target="../slideLayouts/slideLayout763.xml"/><Relationship Id="rId264" Type="http://schemas.openxmlformats.org/officeDocument/2006/relationships/slideLayout" Target="../slideLayouts/slideLayout784.xml"/><Relationship Id="rId285" Type="http://schemas.openxmlformats.org/officeDocument/2006/relationships/slideLayout" Target="../slideLayouts/slideLayout805.xml"/><Relationship Id="rId450" Type="http://schemas.openxmlformats.org/officeDocument/2006/relationships/slideLayout" Target="../slideLayouts/slideLayout970.xml"/><Relationship Id="rId471" Type="http://schemas.openxmlformats.org/officeDocument/2006/relationships/slideLayout" Target="../slideLayouts/slideLayout991.xml"/><Relationship Id="rId506" Type="http://schemas.openxmlformats.org/officeDocument/2006/relationships/slideLayout" Target="../slideLayouts/slideLayout1026.xml"/><Relationship Id="rId17" Type="http://schemas.openxmlformats.org/officeDocument/2006/relationships/slideLayout" Target="../slideLayouts/slideLayout537.xml"/><Relationship Id="rId38" Type="http://schemas.openxmlformats.org/officeDocument/2006/relationships/slideLayout" Target="../slideLayouts/slideLayout558.xml"/><Relationship Id="rId59" Type="http://schemas.openxmlformats.org/officeDocument/2006/relationships/slideLayout" Target="../slideLayouts/slideLayout579.xml"/><Relationship Id="rId103" Type="http://schemas.openxmlformats.org/officeDocument/2006/relationships/slideLayout" Target="../slideLayouts/slideLayout623.xml"/><Relationship Id="rId124" Type="http://schemas.openxmlformats.org/officeDocument/2006/relationships/slideLayout" Target="../slideLayouts/slideLayout644.xml"/><Relationship Id="rId310" Type="http://schemas.openxmlformats.org/officeDocument/2006/relationships/slideLayout" Target="../slideLayouts/slideLayout830.xml"/><Relationship Id="rId492" Type="http://schemas.openxmlformats.org/officeDocument/2006/relationships/slideLayout" Target="../slideLayouts/slideLayout1012.xml"/><Relationship Id="rId527" Type="http://schemas.openxmlformats.org/officeDocument/2006/relationships/slideLayout" Target="../slideLayouts/slideLayout1047.xml"/><Relationship Id="rId548" Type="http://schemas.openxmlformats.org/officeDocument/2006/relationships/slideLayout" Target="../slideLayouts/slideLayout1068.xml"/><Relationship Id="rId569" Type="http://schemas.openxmlformats.org/officeDocument/2006/relationships/image" Target="../media/image3.png"/><Relationship Id="rId70" Type="http://schemas.openxmlformats.org/officeDocument/2006/relationships/slideLayout" Target="../slideLayouts/slideLayout590.xml"/><Relationship Id="rId91" Type="http://schemas.openxmlformats.org/officeDocument/2006/relationships/slideLayout" Target="../slideLayouts/slideLayout611.xml"/><Relationship Id="rId145" Type="http://schemas.openxmlformats.org/officeDocument/2006/relationships/slideLayout" Target="../slideLayouts/slideLayout665.xml"/><Relationship Id="rId166" Type="http://schemas.openxmlformats.org/officeDocument/2006/relationships/slideLayout" Target="../slideLayouts/slideLayout686.xml"/><Relationship Id="rId187" Type="http://schemas.openxmlformats.org/officeDocument/2006/relationships/slideLayout" Target="../slideLayouts/slideLayout707.xml"/><Relationship Id="rId331" Type="http://schemas.openxmlformats.org/officeDocument/2006/relationships/slideLayout" Target="../slideLayouts/slideLayout851.xml"/><Relationship Id="rId352" Type="http://schemas.openxmlformats.org/officeDocument/2006/relationships/slideLayout" Target="../slideLayouts/slideLayout872.xml"/><Relationship Id="rId373" Type="http://schemas.openxmlformats.org/officeDocument/2006/relationships/slideLayout" Target="../slideLayouts/slideLayout893.xml"/><Relationship Id="rId394" Type="http://schemas.openxmlformats.org/officeDocument/2006/relationships/slideLayout" Target="../slideLayouts/slideLayout914.xml"/><Relationship Id="rId408" Type="http://schemas.openxmlformats.org/officeDocument/2006/relationships/slideLayout" Target="../slideLayouts/slideLayout928.xml"/><Relationship Id="rId429" Type="http://schemas.openxmlformats.org/officeDocument/2006/relationships/slideLayout" Target="../slideLayouts/slideLayout949.xml"/><Relationship Id="rId1" Type="http://schemas.openxmlformats.org/officeDocument/2006/relationships/slideLayout" Target="../slideLayouts/slideLayout521.xml"/><Relationship Id="rId212" Type="http://schemas.openxmlformats.org/officeDocument/2006/relationships/slideLayout" Target="../slideLayouts/slideLayout732.xml"/><Relationship Id="rId233" Type="http://schemas.openxmlformats.org/officeDocument/2006/relationships/slideLayout" Target="../slideLayouts/slideLayout753.xml"/><Relationship Id="rId254" Type="http://schemas.openxmlformats.org/officeDocument/2006/relationships/slideLayout" Target="../slideLayouts/slideLayout774.xml"/><Relationship Id="rId440" Type="http://schemas.openxmlformats.org/officeDocument/2006/relationships/slideLayout" Target="../slideLayouts/slideLayout960.xml"/><Relationship Id="rId28" Type="http://schemas.openxmlformats.org/officeDocument/2006/relationships/slideLayout" Target="../slideLayouts/slideLayout548.xml"/><Relationship Id="rId49" Type="http://schemas.openxmlformats.org/officeDocument/2006/relationships/slideLayout" Target="../slideLayouts/slideLayout569.xml"/><Relationship Id="rId114" Type="http://schemas.openxmlformats.org/officeDocument/2006/relationships/slideLayout" Target="../slideLayouts/slideLayout634.xml"/><Relationship Id="rId275" Type="http://schemas.openxmlformats.org/officeDocument/2006/relationships/slideLayout" Target="../slideLayouts/slideLayout795.xml"/><Relationship Id="rId296" Type="http://schemas.openxmlformats.org/officeDocument/2006/relationships/slideLayout" Target="../slideLayouts/slideLayout816.xml"/><Relationship Id="rId300" Type="http://schemas.openxmlformats.org/officeDocument/2006/relationships/slideLayout" Target="../slideLayouts/slideLayout820.xml"/><Relationship Id="rId461" Type="http://schemas.openxmlformats.org/officeDocument/2006/relationships/slideLayout" Target="../slideLayouts/slideLayout981.xml"/><Relationship Id="rId482" Type="http://schemas.openxmlformats.org/officeDocument/2006/relationships/slideLayout" Target="../slideLayouts/slideLayout1002.xml"/><Relationship Id="rId517" Type="http://schemas.openxmlformats.org/officeDocument/2006/relationships/slideLayout" Target="../slideLayouts/slideLayout1037.xml"/><Relationship Id="rId538" Type="http://schemas.openxmlformats.org/officeDocument/2006/relationships/slideLayout" Target="../slideLayouts/slideLayout1058.xml"/><Relationship Id="rId559" Type="http://schemas.openxmlformats.org/officeDocument/2006/relationships/slideLayout" Target="../slideLayouts/slideLayout1079.xml"/><Relationship Id="rId60" Type="http://schemas.openxmlformats.org/officeDocument/2006/relationships/slideLayout" Target="../slideLayouts/slideLayout580.xml"/><Relationship Id="rId81" Type="http://schemas.openxmlformats.org/officeDocument/2006/relationships/slideLayout" Target="../slideLayouts/slideLayout601.xml"/><Relationship Id="rId135" Type="http://schemas.openxmlformats.org/officeDocument/2006/relationships/slideLayout" Target="../slideLayouts/slideLayout655.xml"/><Relationship Id="rId156" Type="http://schemas.openxmlformats.org/officeDocument/2006/relationships/slideLayout" Target="../slideLayouts/slideLayout676.xml"/><Relationship Id="rId177" Type="http://schemas.openxmlformats.org/officeDocument/2006/relationships/slideLayout" Target="../slideLayouts/slideLayout697.xml"/><Relationship Id="rId198" Type="http://schemas.openxmlformats.org/officeDocument/2006/relationships/slideLayout" Target="../slideLayouts/slideLayout718.xml"/><Relationship Id="rId321" Type="http://schemas.openxmlformats.org/officeDocument/2006/relationships/slideLayout" Target="../slideLayouts/slideLayout841.xml"/><Relationship Id="rId342" Type="http://schemas.openxmlformats.org/officeDocument/2006/relationships/slideLayout" Target="../slideLayouts/slideLayout862.xml"/><Relationship Id="rId363" Type="http://schemas.openxmlformats.org/officeDocument/2006/relationships/slideLayout" Target="../slideLayouts/slideLayout883.xml"/><Relationship Id="rId384" Type="http://schemas.openxmlformats.org/officeDocument/2006/relationships/slideLayout" Target="../slideLayouts/slideLayout904.xml"/><Relationship Id="rId419" Type="http://schemas.openxmlformats.org/officeDocument/2006/relationships/slideLayout" Target="../slideLayouts/slideLayout939.xml"/><Relationship Id="rId570" Type="http://schemas.openxmlformats.org/officeDocument/2006/relationships/image" Target="../media/image4.emf"/><Relationship Id="rId202" Type="http://schemas.openxmlformats.org/officeDocument/2006/relationships/slideLayout" Target="../slideLayouts/slideLayout722.xml"/><Relationship Id="rId223" Type="http://schemas.openxmlformats.org/officeDocument/2006/relationships/slideLayout" Target="../slideLayouts/slideLayout743.xml"/><Relationship Id="rId244" Type="http://schemas.openxmlformats.org/officeDocument/2006/relationships/slideLayout" Target="../slideLayouts/slideLayout764.xml"/><Relationship Id="rId430" Type="http://schemas.openxmlformats.org/officeDocument/2006/relationships/slideLayout" Target="../slideLayouts/slideLayout950.xml"/><Relationship Id="rId18" Type="http://schemas.openxmlformats.org/officeDocument/2006/relationships/slideLayout" Target="../slideLayouts/slideLayout538.xml"/><Relationship Id="rId39" Type="http://schemas.openxmlformats.org/officeDocument/2006/relationships/slideLayout" Target="../slideLayouts/slideLayout559.xml"/><Relationship Id="rId265" Type="http://schemas.openxmlformats.org/officeDocument/2006/relationships/slideLayout" Target="../slideLayouts/slideLayout785.xml"/><Relationship Id="rId286" Type="http://schemas.openxmlformats.org/officeDocument/2006/relationships/slideLayout" Target="../slideLayouts/slideLayout806.xml"/><Relationship Id="rId451" Type="http://schemas.openxmlformats.org/officeDocument/2006/relationships/slideLayout" Target="../slideLayouts/slideLayout971.xml"/><Relationship Id="rId472" Type="http://schemas.openxmlformats.org/officeDocument/2006/relationships/slideLayout" Target="../slideLayouts/slideLayout992.xml"/><Relationship Id="rId493" Type="http://schemas.openxmlformats.org/officeDocument/2006/relationships/slideLayout" Target="../slideLayouts/slideLayout1013.xml"/><Relationship Id="rId507" Type="http://schemas.openxmlformats.org/officeDocument/2006/relationships/slideLayout" Target="../slideLayouts/slideLayout1027.xml"/><Relationship Id="rId528" Type="http://schemas.openxmlformats.org/officeDocument/2006/relationships/slideLayout" Target="../slideLayouts/slideLayout1048.xml"/><Relationship Id="rId549" Type="http://schemas.openxmlformats.org/officeDocument/2006/relationships/slideLayout" Target="../slideLayouts/slideLayout1069.xml"/><Relationship Id="rId50" Type="http://schemas.openxmlformats.org/officeDocument/2006/relationships/slideLayout" Target="../slideLayouts/slideLayout570.xml"/><Relationship Id="rId104" Type="http://schemas.openxmlformats.org/officeDocument/2006/relationships/slideLayout" Target="../slideLayouts/slideLayout624.xml"/><Relationship Id="rId125" Type="http://schemas.openxmlformats.org/officeDocument/2006/relationships/slideLayout" Target="../slideLayouts/slideLayout645.xml"/><Relationship Id="rId146" Type="http://schemas.openxmlformats.org/officeDocument/2006/relationships/slideLayout" Target="../slideLayouts/slideLayout666.xml"/><Relationship Id="rId167" Type="http://schemas.openxmlformats.org/officeDocument/2006/relationships/slideLayout" Target="../slideLayouts/slideLayout687.xml"/><Relationship Id="rId188" Type="http://schemas.openxmlformats.org/officeDocument/2006/relationships/slideLayout" Target="../slideLayouts/slideLayout708.xml"/><Relationship Id="rId311" Type="http://schemas.openxmlformats.org/officeDocument/2006/relationships/slideLayout" Target="../slideLayouts/slideLayout831.xml"/><Relationship Id="rId332" Type="http://schemas.openxmlformats.org/officeDocument/2006/relationships/slideLayout" Target="../slideLayouts/slideLayout852.xml"/><Relationship Id="rId353" Type="http://schemas.openxmlformats.org/officeDocument/2006/relationships/slideLayout" Target="../slideLayouts/slideLayout873.xml"/><Relationship Id="rId374" Type="http://schemas.openxmlformats.org/officeDocument/2006/relationships/slideLayout" Target="../slideLayouts/slideLayout894.xml"/><Relationship Id="rId395" Type="http://schemas.openxmlformats.org/officeDocument/2006/relationships/slideLayout" Target="../slideLayouts/slideLayout915.xml"/><Relationship Id="rId409" Type="http://schemas.openxmlformats.org/officeDocument/2006/relationships/slideLayout" Target="../slideLayouts/slideLayout929.xml"/><Relationship Id="rId560" Type="http://schemas.openxmlformats.org/officeDocument/2006/relationships/slideLayout" Target="../slideLayouts/slideLayout1080.xml"/><Relationship Id="rId71" Type="http://schemas.openxmlformats.org/officeDocument/2006/relationships/slideLayout" Target="../slideLayouts/slideLayout591.xml"/><Relationship Id="rId92" Type="http://schemas.openxmlformats.org/officeDocument/2006/relationships/slideLayout" Target="../slideLayouts/slideLayout612.xml"/><Relationship Id="rId213" Type="http://schemas.openxmlformats.org/officeDocument/2006/relationships/slideLayout" Target="../slideLayouts/slideLayout733.xml"/><Relationship Id="rId234" Type="http://schemas.openxmlformats.org/officeDocument/2006/relationships/slideLayout" Target="../slideLayouts/slideLayout754.xml"/><Relationship Id="rId420" Type="http://schemas.openxmlformats.org/officeDocument/2006/relationships/slideLayout" Target="../slideLayouts/slideLayout940.xml"/><Relationship Id="rId2" Type="http://schemas.openxmlformats.org/officeDocument/2006/relationships/slideLayout" Target="../slideLayouts/slideLayout522.xml"/><Relationship Id="rId29" Type="http://schemas.openxmlformats.org/officeDocument/2006/relationships/slideLayout" Target="../slideLayouts/slideLayout549.xml"/><Relationship Id="rId255" Type="http://schemas.openxmlformats.org/officeDocument/2006/relationships/slideLayout" Target="../slideLayouts/slideLayout775.xml"/><Relationship Id="rId276" Type="http://schemas.openxmlformats.org/officeDocument/2006/relationships/slideLayout" Target="../slideLayouts/slideLayout796.xml"/><Relationship Id="rId297" Type="http://schemas.openxmlformats.org/officeDocument/2006/relationships/slideLayout" Target="../slideLayouts/slideLayout817.xml"/><Relationship Id="rId441" Type="http://schemas.openxmlformats.org/officeDocument/2006/relationships/slideLayout" Target="../slideLayouts/slideLayout961.xml"/><Relationship Id="rId462" Type="http://schemas.openxmlformats.org/officeDocument/2006/relationships/slideLayout" Target="../slideLayouts/slideLayout982.xml"/><Relationship Id="rId483" Type="http://schemas.openxmlformats.org/officeDocument/2006/relationships/slideLayout" Target="../slideLayouts/slideLayout1003.xml"/><Relationship Id="rId518" Type="http://schemas.openxmlformats.org/officeDocument/2006/relationships/slideLayout" Target="../slideLayouts/slideLayout1038.xml"/><Relationship Id="rId539" Type="http://schemas.openxmlformats.org/officeDocument/2006/relationships/slideLayout" Target="../slideLayouts/slideLayout1059.xml"/><Relationship Id="rId40" Type="http://schemas.openxmlformats.org/officeDocument/2006/relationships/slideLayout" Target="../slideLayouts/slideLayout560.xml"/><Relationship Id="rId115" Type="http://schemas.openxmlformats.org/officeDocument/2006/relationships/slideLayout" Target="../slideLayouts/slideLayout635.xml"/><Relationship Id="rId136" Type="http://schemas.openxmlformats.org/officeDocument/2006/relationships/slideLayout" Target="../slideLayouts/slideLayout656.xml"/><Relationship Id="rId157" Type="http://schemas.openxmlformats.org/officeDocument/2006/relationships/slideLayout" Target="../slideLayouts/slideLayout677.xml"/><Relationship Id="rId178" Type="http://schemas.openxmlformats.org/officeDocument/2006/relationships/slideLayout" Target="../slideLayouts/slideLayout698.xml"/><Relationship Id="rId301" Type="http://schemas.openxmlformats.org/officeDocument/2006/relationships/slideLayout" Target="../slideLayouts/slideLayout821.xml"/><Relationship Id="rId322" Type="http://schemas.openxmlformats.org/officeDocument/2006/relationships/slideLayout" Target="../slideLayouts/slideLayout842.xml"/><Relationship Id="rId343" Type="http://schemas.openxmlformats.org/officeDocument/2006/relationships/slideLayout" Target="../slideLayouts/slideLayout863.xml"/><Relationship Id="rId364" Type="http://schemas.openxmlformats.org/officeDocument/2006/relationships/slideLayout" Target="../slideLayouts/slideLayout884.xml"/><Relationship Id="rId550" Type="http://schemas.openxmlformats.org/officeDocument/2006/relationships/slideLayout" Target="../slideLayouts/slideLayout1070.xml"/><Relationship Id="rId61" Type="http://schemas.openxmlformats.org/officeDocument/2006/relationships/slideLayout" Target="../slideLayouts/slideLayout581.xml"/><Relationship Id="rId82" Type="http://schemas.openxmlformats.org/officeDocument/2006/relationships/slideLayout" Target="../slideLayouts/slideLayout602.xml"/><Relationship Id="rId199" Type="http://schemas.openxmlformats.org/officeDocument/2006/relationships/slideLayout" Target="../slideLayouts/slideLayout719.xml"/><Relationship Id="rId203" Type="http://schemas.openxmlformats.org/officeDocument/2006/relationships/slideLayout" Target="../slideLayouts/slideLayout723.xml"/><Relationship Id="rId385" Type="http://schemas.openxmlformats.org/officeDocument/2006/relationships/slideLayout" Target="../slideLayouts/slideLayout905.xml"/><Relationship Id="rId571" Type="http://schemas.openxmlformats.org/officeDocument/2006/relationships/image" Target="../media/image5.emf"/><Relationship Id="rId19" Type="http://schemas.openxmlformats.org/officeDocument/2006/relationships/slideLayout" Target="../slideLayouts/slideLayout539.xml"/><Relationship Id="rId224" Type="http://schemas.openxmlformats.org/officeDocument/2006/relationships/slideLayout" Target="../slideLayouts/slideLayout744.xml"/><Relationship Id="rId245" Type="http://schemas.openxmlformats.org/officeDocument/2006/relationships/slideLayout" Target="../slideLayouts/slideLayout765.xml"/><Relationship Id="rId266" Type="http://schemas.openxmlformats.org/officeDocument/2006/relationships/slideLayout" Target="../slideLayouts/slideLayout786.xml"/><Relationship Id="rId287" Type="http://schemas.openxmlformats.org/officeDocument/2006/relationships/slideLayout" Target="../slideLayouts/slideLayout807.xml"/><Relationship Id="rId410" Type="http://schemas.openxmlformats.org/officeDocument/2006/relationships/slideLayout" Target="../slideLayouts/slideLayout930.xml"/><Relationship Id="rId431" Type="http://schemas.openxmlformats.org/officeDocument/2006/relationships/slideLayout" Target="../slideLayouts/slideLayout951.xml"/><Relationship Id="rId452" Type="http://schemas.openxmlformats.org/officeDocument/2006/relationships/slideLayout" Target="../slideLayouts/slideLayout972.xml"/><Relationship Id="rId473" Type="http://schemas.openxmlformats.org/officeDocument/2006/relationships/slideLayout" Target="../slideLayouts/slideLayout993.xml"/><Relationship Id="rId494" Type="http://schemas.openxmlformats.org/officeDocument/2006/relationships/slideLayout" Target="../slideLayouts/slideLayout1014.xml"/><Relationship Id="rId508" Type="http://schemas.openxmlformats.org/officeDocument/2006/relationships/slideLayout" Target="../slideLayouts/slideLayout1028.xml"/><Relationship Id="rId529" Type="http://schemas.openxmlformats.org/officeDocument/2006/relationships/slideLayout" Target="../slideLayouts/slideLayout1049.xml"/><Relationship Id="rId30" Type="http://schemas.openxmlformats.org/officeDocument/2006/relationships/slideLayout" Target="../slideLayouts/slideLayout550.xml"/><Relationship Id="rId105" Type="http://schemas.openxmlformats.org/officeDocument/2006/relationships/slideLayout" Target="../slideLayouts/slideLayout625.xml"/><Relationship Id="rId126" Type="http://schemas.openxmlformats.org/officeDocument/2006/relationships/slideLayout" Target="../slideLayouts/slideLayout646.xml"/><Relationship Id="rId147" Type="http://schemas.openxmlformats.org/officeDocument/2006/relationships/slideLayout" Target="../slideLayouts/slideLayout667.xml"/><Relationship Id="rId168" Type="http://schemas.openxmlformats.org/officeDocument/2006/relationships/slideLayout" Target="../slideLayouts/slideLayout688.xml"/><Relationship Id="rId312" Type="http://schemas.openxmlformats.org/officeDocument/2006/relationships/slideLayout" Target="../slideLayouts/slideLayout832.xml"/><Relationship Id="rId333" Type="http://schemas.openxmlformats.org/officeDocument/2006/relationships/slideLayout" Target="../slideLayouts/slideLayout853.xml"/><Relationship Id="rId354" Type="http://schemas.openxmlformats.org/officeDocument/2006/relationships/slideLayout" Target="../slideLayouts/slideLayout874.xml"/><Relationship Id="rId540" Type="http://schemas.openxmlformats.org/officeDocument/2006/relationships/slideLayout" Target="../slideLayouts/slideLayout1060.xml"/><Relationship Id="rId51" Type="http://schemas.openxmlformats.org/officeDocument/2006/relationships/slideLayout" Target="../slideLayouts/slideLayout571.xml"/><Relationship Id="rId72" Type="http://schemas.openxmlformats.org/officeDocument/2006/relationships/slideLayout" Target="../slideLayouts/slideLayout592.xml"/><Relationship Id="rId93" Type="http://schemas.openxmlformats.org/officeDocument/2006/relationships/slideLayout" Target="../slideLayouts/slideLayout613.xml"/><Relationship Id="rId189" Type="http://schemas.openxmlformats.org/officeDocument/2006/relationships/slideLayout" Target="../slideLayouts/slideLayout709.xml"/><Relationship Id="rId375" Type="http://schemas.openxmlformats.org/officeDocument/2006/relationships/slideLayout" Target="../slideLayouts/slideLayout895.xml"/><Relationship Id="rId396" Type="http://schemas.openxmlformats.org/officeDocument/2006/relationships/slideLayout" Target="../slideLayouts/slideLayout916.xml"/><Relationship Id="rId561" Type="http://schemas.openxmlformats.org/officeDocument/2006/relationships/slideLayout" Target="../slideLayouts/slideLayout1081.xml"/><Relationship Id="rId3" Type="http://schemas.openxmlformats.org/officeDocument/2006/relationships/slideLayout" Target="../slideLayouts/slideLayout523.xml"/><Relationship Id="rId214" Type="http://schemas.openxmlformats.org/officeDocument/2006/relationships/slideLayout" Target="../slideLayouts/slideLayout734.xml"/><Relationship Id="rId235" Type="http://schemas.openxmlformats.org/officeDocument/2006/relationships/slideLayout" Target="../slideLayouts/slideLayout755.xml"/><Relationship Id="rId256" Type="http://schemas.openxmlformats.org/officeDocument/2006/relationships/slideLayout" Target="../slideLayouts/slideLayout776.xml"/><Relationship Id="rId277" Type="http://schemas.openxmlformats.org/officeDocument/2006/relationships/slideLayout" Target="../slideLayouts/slideLayout797.xml"/><Relationship Id="rId298" Type="http://schemas.openxmlformats.org/officeDocument/2006/relationships/slideLayout" Target="../slideLayouts/slideLayout818.xml"/><Relationship Id="rId400" Type="http://schemas.openxmlformats.org/officeDocument/2006/relationships/slideLayout" Target="../slideLayouts/slideLayout920.xml"/><Relationship Id="rId421" Type="http://schemas.openxmlformats.org/officeDocument/2006/relationships/slideLayout" Target="../slideLayouts/slideLayout941.xml"/><Relationship Id="rId442" Type="http://schemas.openxmlformats.org/officeDocument/2006/relationships/slideLayout" Target="../slideLayouts/slideLayout962.xml"/><Relationship Id="rId463" Type="http://schemas.openxmlformats.org/officeDocument/2006/relationships/slideLayout" Target="../slideLayouts/slideLayout983.xml"/><Relationship Id="rId484" Type="http://schemas.openxmlformats.org/officeDocument/2006/relationships/slideLayout" Target="../slideLayouts/slideLayout1004.xml"/><Relationship Id="rId519" Type="http://schemas.openxmlformats.org/officeDocument/2006/relationships/slideLayout" Target="../slideLayouts/slideLayout1039.xml"/><Relationship Id="rId116" Type="http://schemas.openxmlformats.org/officeDocument/2006/relationships/slideLayout" Target="../slideLayouts/slideLayout636.xml"/><Relationship Id="rId137" Type="http://schemas.openxmlformats.org/officeDocument/2006/relationships/slideLayout" Target="../slideLayouts/slideLayout657.xml"/><Relationship Id="rId158" Type="http://schemas.openxmlformats.org/officeDocument/2006/relationships/slideLayout" Target="../slideLayouts/slideLayout678.xml"/><Relationship Id="rId302" Type="http://schemas.openxmlformats.org/officeDocument/2006/relationships/slideLayout" Target="../slideLayouts/slideLayout822.xml"/><Relationship Id="rId323" Type="http://schemas.openxmlformats.org/officeDocument/2006/relationships/slideLayout" Target="../slideLayouts/slideLayout843.xml"/><Relationship Id="rId344" Type="http://schemas.openxmlformats.org/officeDocument/2006/relationships/slideLayout" Target="../slideLayouts/slideLayout864.xml"/><Relationship Id="rId530" Type="http://schemas.openxmlformats.org/officeDocument/2006/relationships/slideLayout" Target="../slideLayouts/slideLayout1050.xml"/><Relationship Id="rId20" Type="http://schemas.openxmlformats.org/officeDocument/2006/relationships/slideLayout" Target="../slideLayouts/slideLayout540.xml"/><Relationship Id="rId41" Type="http://schemas.openxmlformats.org/officeDocument/2006/relationships/slideLayout" Target="../slideLayouts/slideLayout561.xml"/><Relationship Id="rId62" Type="http://schemas.openxmlformats.org/officeDocument/2006/relationships/slideLayout" Target="../slideLayouts/slideLayout582.xml"/><Relationship Id="rId83" Type="http://schemas.openxmlformats.org/officeDocument/2006/relationships/slideLayout" Target="../slideLayouts/slideLayout603.xml"/><Relationship Id="rId179" Type="http://schemas.openxmlformats.org/officeDocument/2006/relationships/slideLayout" Target="../slideLayouts/slideLayout699.xml"/><Relationship Id="rId365" Type="http://schemas.openxmlformats.org/officeDocument/2006/relationships/slideLayout" Target="../slideLayouts/slideLayout885.xml"/><Relationship Id="rId386" Type="http://schemas.openxmlformats.org/officeDocument/2006/relationships/slideLayout" Target="../slideLayouts/slideLayout906.xml"/><Relationship Id="rId551" Type="http://schemas.openxmlformats.org/officeDocument/2006/relationships/slideLayout" Target="../slideLayouts/slideLayout1071.xml"/><Relationship Id="rId572" Type="http://schemas.openxmlformats.org/officeDocument/2006/relationships/image" Target="../media/image6.emf"/><Relationship Id="rId190" Type="http://schemas.openxmlformats.org/officeDocument/2006/relationships/slideLayout" Target="../slideLayouts/slideLayout710.xml"/><Relationship Id="rId204" Type="http://schemas.openxmlformats.org/officeDocument/2006/relationships/slideLayout" Target="../slideLayouts/slideLayout724.xml"/><Relationship Id="rId225" Type="http://schemas.openxmlformats.org/officeDocument/2006/relationships/slideLayout" Target="../slideLayouts/slideLayout745.xml"/><Relationship Id="rId246" Type="http://schemas.openxmlformats.org/officeDocument/2006/relationships/slideLayout" Target="../slideLayouts/slideLayout766.xml"/><Relationship Id="rId267" Type="http://schemas.openxmlformats.org/officeDocument/2006/relationships/slideLayout" Target="../slideLayouts/slideLayout787.xml"/><Relationship Id="rId288" Type="http://schemas.openxmlformats.org/officeDocument/2006/relationships/slideLayout" Target="../slideLayouts/slideLayout808.xml"/><Relationship Id="rId411" Type="http://schemas.openxmlformats.org/officeDocument/2006/relationships/slideLayout" Target="../slideLayouts/slideLayout931.xml"/><Relationship Id="rId432" Type="http://schemas.openxmlformats.org/officeDocument/2006/relationships/slideLayout" Target="../slideLayouts/slideLayout952.xml"/><Relationship Id="rId453" Type="http://schemas.openxmlformats.org/officeDocument/2006/relationships/slideLayout" Target="../slideLayouts/slideLayout973.xml"/><Relationship Id="rId474" Type="http://schemas.openxmlformats.org/officeDocument/2006/relationships/slideLayout" Target="../slideLayouts/slideLayout994.xml"/><Relationship Id="rId509" Type="http://schemas.openxmlformats.org/officeDocument/2006/relationships/slideLayout" Target="../slideLayouts/slideLayout1029.xml"/><Relationship Id="rId106" Type="http://schemas.openxmlformats.org/officeDocument/2006/relationships/slideLayout" Target="../slideLayouts/slideLayout626.xml"/><Relationship Id="rId127" Type="http://schemas.openxmlformats.org/officeDocument/2006/relationships/slideLayout" Target="../slideLayouts/slideLayout647.xml"/><Relationship Id="rId313" Type="http://schemas.openxmlformats.org/officeDocument/2006/relationships/slideLayout" Target="../slideLayouts/slideLayout833.xml"/><Relationship Id="rId495" Type="http://schemas.openxmlformats.org/officeDocument/2006/relationships/slideLayout" Target="../slideLayouts/slideLayout1015.xml"/><Relationship Id="rId10" Type="http://schemas.openxmlformats.org/officeDocument/2006/relationships/slideLayout" Target="../slideLayouts/slideLayout530.xml"/><Relationship Id="rId31" Type="http://schemas.openxmlformats.org/officeDocument/2006/relationships/slideLayout" Target="../slideLayouts/slideLayout551.xml"/><Relationship Id="rId52" Type="http://schemas.openxmlformats.org/officeDocument/2006/relationships/slideLayout" Target="../slideLayouts/slideLayout572.xml"/><Relationship Id="rId73" Type="http://schemas.openxmlformats.org/officeDocument/2006/relationships/slideLayout" Target="../slideLayouts/slideLayout593.xml"/><Relationship Id="rId94" Type="http://schemas.openxmlformats.org/officeDocument/2006/relationships/slideLayout" Target="../slideLayouts/slideLayout614.xml"/><Relationship Id="rId148" Type="http://schemas.openxmlformats.org/officeDocument/2006/relationships/slideLayout" Target="../slideLayouts/slideLayout668.xml"/><Relationship Id="rId169" Type="http://schemas.openxmlformats.org/officeDocument/2006/relationships/slideLayout" Target="../slideLayouts/slideLayout689.xml"/><Relationship Id="rId334" Type="http://schemas.openxmlformats.org/officeDocument/2006/relationships/slideLayout" Target="../slideLayouts/slideLayout854.xml"/><Relationship Id="rId355" Type="http://schemas.openxmlformats.org/officeDocument/2006/relationships/slideLayout" Target="../slideLayouts/slideLayout875.xml"/><Relationship Id="rId376" Type="http://schemas.openxmlformats.org/officeDocument/2006/relationships/slideLayout" Target="../slideLayouts/slideLayout896.xml"/><Relationship Id="rId397" Type="http://schemas.openxmlformats.org/officeDocument/2006/relationships/slideLayout" Target="../slideLayouts/slideLayout917.xml"/><Relationship Id="rId520" Type="http://schemas.openxmlformats.org/officeDocument/2006/relationships/slideLayout" Target="../slideLayouts/slideLayout1040.xml"/><Relationship Id="rId541" Type="http://schemas.openxmlformats.org/officeDocument/2006/relationships/slideLayout" Target="../slideLayouts/slideLayout1061.xml"/><Relationship Id="rId562" Type="http://schemas.openxmlformats.org/officeDocument/2006/relationships/slideLayout" Target="../slideLayouts/slideLayout1082.xml"/><Relationship Id="rId4" Type="http://schemas.openxmlformats.org/officeDocument/2006/relationships/slideLayout" Target="../slideLayouts/slideLayout524.xml"/><Relationship Id="rId180" Type="http://schemas.openxmlformats.org/officeDocument/2006/relationships/slideLayout" Target="../slideLayouts/slideLayout700.xml"/><Relationship Id="rId215" Type="http://schemas.openxmlformats.org/officeDocument/2006/relationships/slideLayout" Target="../slideLayouts/slideLayout735.xml"/><Relationship Id="rId236" Type="http://schemas.openxmlformats.org/officeDocument/2006/relationships/slideLayout" Target="../slideLayouts/slideLayout756.xml"/><Relationship Id="rId257" Type="http://schemas.openxmlformats.org/officeDocument/2006/relationships/slideLayout" Target="../slideLayouts/slideLayout777.xml"/><Relationship Id="rId278" Type="http://schemas.openxmlformats.org/officeDocument/2006/relationships/slideLayout" Target="../slideLayouts/slideLayout798.xml"/><Relationship Id="rId401" Type="http://schemas.openxmlformats.org/officeDocument/2006/relationships/slideLayout" Target="../slideLayouts/slideLayout921.xml"/><Relationship Id="rId422" Type="http://schemas.openxmlformats.org/officeDocument/2006/relationships/slideLayout" Target="../slideLayouts/slideLayout942.xml"/><Relationship Id="rId443" Type="http://schemas.openxmlformats.org/officeDocument/2006/relationships/slideLayout" Target="../slideLayouts/slideLayout963.xml"/><Relationship Id="rId464" Type="http://schemas.openxmlformats.org/officeDocument/2006/relationships/slideLayout" Target="../slideLayouts/slideLayout984.xml"/><Relationship Id="rId303" Type="http://schemas.openxmlformats.org/officeDocument/2006/relationships/slideLayout" Target="../slideLayouts/slideLayout823.xml"/><Relationship Id="rId485" Type="http://schemas.openxmlformats.org/officeDocument/2006/relationships/slideLayout" Target="../slideLayouts/slideLayout1005.xml"/><Relationship Id="rId42" Type="http://schemas.openxmlformats.org/officeDocument/2006/relationships/slideLayout" Target="../slideLayouts/slideLayout562.xml"/><Relationship Id="rId84" Type="http://schemas.openxmlformats.org/officeDocument/2006/relationships/slideLayout" Target="../slideLayouts/slideLayout604.xml"/><Relationship Id="rId138" Type="http://schemas.openxmlformats.org/officeDocument/2006/relationships/slideLayout" Target="../slideLayouts/slideLayout658.xml"/><Relationship Id="rId345" Type="http://schemas.openxmlformats.org/officeDocument/2006/relationships/slideLayout" Target="../slideLayouts/slideLayout865.xml"/><Relationship Id="rId387" Type="http://schemas.openxmlformats.org/officeDocument/2006/relationships/slideLayout" Target="../slideLayouts/slideLayout907.xml"/><Relationship Id="rId510" Type="http://schemas.openxmlformats.org/officeDocument/2006/relationships/slideLayout" Target="../slideLayouts/slideLayout1030.xml"/><Relationship Id="rId552" Type="http://schemas.openxmlformats.org/officeDocument/2006/relationships/slideLayout" Target="../slideLayouts/slideLayout1072.xml"/><Relationship Id="rId191" Type="http://schemas.openxmlformats.org/officeDocument/2006/relationships/slideLayout" Target="../slideLayouts/slideLayout711.xml"/><Relationship Id="rId205" Type="http://schemas.openxmlformats.org/officeDocument/2006/relationships/slideLayout" Target="../slideLayouts/slideLayout725.xml"/><Relationship Id="rId247" Type="http://schemas.openxmlformats.org/officeDocument/2006/relationships/slideLayout" Target="../slideLayouts/slideLayout767.xml"/><Relationship Id="rId412" Type="http://schemas.openxmlformats.org/officeDocument/2006/relationships/slideLayout" Target="../slideLayouts/slideLayout932.xml"/><Relationship Id="rId107" Type="http://schemas.openxmlformats.org/officeDocument/2006/relationships/slideLayout" Target="../slideLayouts/slideLayout627.xml"/><Relationship Id="rId289" Type="http://schemas.openxmlformats.org/officeDocument/2006/relationships/slideLayout" Target="../slideLayouts/slideLayout809.xml"/><Relationship Id="rId454" Type="http://schemas.openxmlformats.org/officeDocument/2006/relationships/slideLayout" Target="../slideLayouts/slideLayout974.xml"/><Relationship Id="rId496" Type="http://schemas.openxmlformats.org/officeDocument/2006/relationships/slideLayout" Target="../slideLayouts/slideLayout1016.xml"/><Relationship Id="rId11" Type="http://schemas.openxmlformats.org/officeDocument/2006/relationships/slideLayout" Target="../slideLayouts/slideLayout531.xml"/><Relationship Id="rId53" Type="http://schemas.openxmlformats.org/officeDocument/2006/relationships/slideLayout" Target="../slideLayouts/slideLayout573.xml"/><Relationship Id="rId149" Type="http://schemas.openxmlformats.org/officeDocument/2006/relationships/slideLayout" Target="../slideLayouts/slideLayout669.xml"/><Relationship Id="rId314" Type="http://schemas.openxmlformats.org/officeDocument/2006/relationships/slideLayout" Target="../slideLayouts/slideLayout834.xml"/><Relationship Id="rId356" Type="http://schemas.openxmlformats.org/officeDocument/2006/relationships/slideLayout" Target="../slideLayouts/slideLayout876.xml"/><Relationship Id="rId398" Type="http://schemas.openxmlformats.org/officeDocument/2006/relationships/slideLayout" Target="../slideLayouts/slideLayout918.xml"/><Relationship Id="rId521" Type="http://schemas.openxmlformats.org/officeDocument/2006/relationships/slideLayout" Target="../slideLayouts/slideLayout1041.xml"/><Relationship Id="rId563" Type="http://schemas.openxmlformats.org/officeDocument/2006/relationships/slideLayout" Target="../slideLayouts/slideLayout1083.xml"/><Relationship Id="rId95" Type="http://schemas.openxmlformats.org/officeDocument/2006/relationships/slideLayout" Target="../slideLayouts/slideLayout615.xml"/><Relationship Id="rId160" Type="http://schemas.openxmlformats.org/officeDocument/2006/relationships/slideLayout" Target="../slideLayouts/slideLayout680.xml"/><Relationship Id="rId216" Type="http://schemas.openxmlformats.org/officeDocument/2006/relationships/slideLayout" Target="../slideLayouts/slideLayout736.xml"/><Relationship Id="rId423" Type="http://schemas.openxmlformats.org/officeDocument/2006/relationships/slideLayout" Target="../slideLayouts/slideLayout943.xml"/><Relationship Id="rId258" Type="http://schemas.openxmlformats.org/officeDocument/2006/relationships/slideLayout" Target="../slideLayouts/slideLayout778.xml"/><Relationship Id="rId465" Type="http://schemas.openxmlformats.org/officeDocument/2006/relationships/slideLayout" Target="../slideLayouts/slideLayout985.xml"/><Relationship Id="rId22" Type="http://schemas.openxmlformats.org/officeDocument/2006/relationships/slideLayout" Target="../slideLayouts/slideLayout542.xml"/><Relationship Id="rId64" Type="http://schemas.openxmlformats.org/officeDocument/2006/relationships/slideLayout" Target="../slideLayouts/slideLayout584.xml"/><Relationship Id="rId118" Type="http://schemas.openxmlformats.org/officeDocument/2006/relationships/slideLayout" Target="../slideLayouts/slideLayout638.xml"/><Relationship Id="rId325" Type="http://schemas.openxmlformats.org/officeDocument/2006/relationships/slideLayout" Target="../slideLayouts/slideLayout845.xml"/><Relationship Id="rId367" Type="http://schemas.openxmlformats.org/officeDocument/2006/relationships/slideLayout" Target="../slideLayouts/slideLayout887.xml"/><Relationship Id="rId532" Type="http://schemas.openxmlformats.org/officeDocument/2006/relationships/slideLayout" Target="../slideLayouts/slideLayout1052.xml"/><Relationship Id="rId171" Type="http://schemas.openxmlformats.org/officeDocument/2006/relationships/slideLayout" Target="../slideLayouts/slideLayout691.xml"/><Relationship Id="rId227" Type="http://schemas.openxmlformats.org/officeDocument/2006/relationships/slideLayout" Target="../slideLayouts/slideLayout747.xml"/><Relationship Id="rId269" Type="http://schemas.openxmlformats.org/officeDocument/2006/relationships/slideLayout" Target="../slideLayouts/slideLayout789.xml"/><Relationship Id="rId434" Type="http://schemas.openxmlformats.org/officeDocument/2006/relationships/slideLayout" Target="../slideLayouts/slideLayout954.xml"/><Relationship Id="rId476" Type="http://schemas.openxmlformats.org/officeDocument/2006/relationships/slideLayout" Target="../slideLayouts/slideLayout996.xml"/><Relationship Id="rId33" Type="http://schemas.openxmlformats.org/officeDocument/2006/relationships/slideLayout" Target="../slideLayouts/slideLayout553.xml"/><Relationship Id="rId129" Type="http://schemas.openxmlformats.org/officeDocument/2006/relationships/slideLayout" Target="../slideLayouts/slideLayout649.xml"/><Relationship Id="rId280" Type="http://schemas.openxmlformats.org/officeDocument/2006/relationships/slideLayout" Target="../slideLayouts/slideLayout800.xml"/><Relationship Id="rId336" Type="http://schemas.openxmlformats.org/officeDocument/2006/relationships/slideLayout" Target="../slideLayouts/slideLayout856.xml"/><Relationship Id="rId501" Type="http://schemas.openxmlformats.org/officeDocument/2006/relationships/slideLayout" Target="../slideLayouts/slideLayout1021.xml"/><Relationship Id="rId543" Type="http://schemas.openxmlformats.org/officeDocument/2006/relationships/slideLayout" Target="../slideLayouts/slideLayout1063.xml"/><Relationship Id="rId75" Type="http://schemas.openxmlformats.org/officeDocument/2006/relationships/slideLayout" Target="../slideLayouts/slideLayout595.xml"/><Relationship Id="rId140" Type="http://schemas.openxmlformats.org/officeDocument/2006/relationships/slideLayout" Target="../slideLayouts/slideLayout660.xml"/><Relationship Id="rId182" Type="http://schemas.openxmlformats.org/officeDocument/2006/relationships/slideLayout" Target="../slideLayouts/slideLayout702.xml"/><Relationship Id="rId378" Type="http://schemas.openxmlformats.org/officeDocument/2006/relationships/slideLayout" Target="../slideLayouts/slideLayout898.xml"/><Relationship Id="rId403" Type="http://schemas.openxmlformats.org/officeDocument/2006/relationships/slideLayout" Target="../slideLayouts/slideLayout923.xml"/><Relationship Id="rId6" Type="http://schemas.openxmlformats.org/officeDocument/2006/relationships/slideLayout" Target="../slideLayouts/slideLayout526.xml"/><Relationship Id="rId238" Type="http://schemas.openxmlformats.org/officeDocument/2006/relationships/slideLayout" Target="../slideLayouts/slideLayout758.xml"/><Relationship Id="rId445" Type="http://schemas.openxmlformats.org/officeDocument/2006/relationships/slideLayout" Target="../slideLayouts/slideLayout965.xml"/><Relationship Id="rId487" Type="http://schemas.openxmlformats.org/officeDocument/2006/relationships/slideLayout" Target="../slideLayouts/slideLayout1007.xml"/><Relationship Id="rId291" Type="http://schemas.openxmlformats.org/officeDocument/2006/relationships/slideLayout" Target="../slideLayouts/slideLayout811.xml"/><Relationship Id="rId305" Type="http://schemas.openxmlformats.org/officeDocument/2006/relationships/slideLayout" Target="../slideLayouts/slideLayout825.xml"/><Relationship Id="rId347" Type="http://schemas.openxmlformats.org/officeDocument/2006/relationships/slideLayout" Target="../slideLayouts/slideLayout867.xml"/><Relationship Id="rId512" Type="http://schemas.openxmlformats.org/officeDocument/2006/relationships/slideLayout" Target="../slideLayouts/slideLayout1032.xml"/><Relationship Id="rId44" Type="http://schemas.openxmlformats.org/officeDocument/2006/relationships/slideLayout" Target="../slideLayouts/slideLayout564.xml"/><Relationship Id="rId86" Type="http://schemas.openxmlformats.org/officeDocument/2006/relationships/slideLayout" Target="../slideLayouts/slideLayout606.xml"/><Relationship Id="rId151" Type="http://schemas.openxmlformats.org/officeDocument/2006/relationships/slideLayout" Target="../slideLayouts/slideLayout671.xml"/><Relationship Id="rId389" Type="http://schemas.openxmlformats.org/officeDocument/2006/relationships/slideLayout" Target="../slideLayouts/slideLayout909.xml"/><Relationship Id="rId554" Type="http://schemas.openxmlformats.org/officeDocument/2006/relationships/slideLayout" Target="../slideLayouts/slideLayout1074.xml"/><Relationship Id="rId193" Type="http://schemas.openxmlformats.org/officeDocument/2006/relationships/slideLayout" Target="../slideLayouts/slideLayout713.xml"/><Relationship Id="rId207" Type="http://schemas.openxmlformats.org/officeDocument/2006/relationships/slideLayout" Target="../slideLayouts/slideLayout727.xml"/><Relationship Id="rId249" Type="http://schemas.openxmlformats.org/officeDocument/2006/relationships/slideLayout" Target="../slideLayouts/slideLayout769.xml"/><Relationship Id="rId414" Type="http://schemas.openxmlformats.org/officeDocument/2006/relationships/slideLayout" Target="../slideLayouts/slideLayout934.xml"/><Relationship Id="rId456" Type="http://schemas.openxmlformats.org/officeDocument/2006/relationships/slideLayout" Target="../slideLayouts/slideLayout976.xml"/><Relationship Id="rId498" Type="http://schemas.openxmlformats.org/officeDocument/2006/relationships/slideLayout" Target="../slideLayouts/slideLayout1018.xml"/><Relationship Id="rId13" Type="http://schemas.openxmlformats.org/officeDocument/2006/relationships/slideLayout" Target="../slideLayouts/slideLayout533.xml"/><Relationship Id="rId109" Type="http://schemas.openxmlformats.org/officeDocument/2006/relationships/slideLayout" Target="../slideLayouts/slideLayout629.xml"/><Relationship Id="rId260" Type="http://schemas.openxmlformats.org/officeDocument/2006/relationships/slideLayout" Target="../slideLayouts/slideLayout780.xml"/><Relationship Id="rId316" Type="http://schemas.openxmlformats.org/officeDocument/2006/relationships/slideLayout" Target="../slideLayouts/slideLayout836.xml"/><Relationship Id="rId523" Type="http://schemas.openxmlformats.org/officeDocument/2006/relationships/slideLayout" Target="../slideLayouts/slideLayout1043.xml"/><Relationship Id="rId55" Type="http://schemas.openxmlformats.org/officeDocument/2006/relationships/slideLayout" Target="../slideLayouts/slideLayout575.xml"/><Relationship Id="rId97" Type="http://schemas.openxmlformats.org/officeDocument/2006/relationships/slideLayout" Target="../slideLayouts/slideLayout617.xml"/><Relationship Id="rId120" Type="http://schemas.openxmlformats.org/officeDocument/2006/relationships/slideLayout" Target="../slideLayouts/slideLayout640.xml"/><Relationship Id="rId358" Type="http://schemas.openxmlformats.org/officeDocument/2006/relationships/slideLayout" Target="../slideLayouts/slideLayout878.xml"/><Relationship Id="rId565" Type="http://schemas.openxmlformats.org/officeDocument/2006/relationships/video" Target="NULL" TargetMode="External"/><Relationship Id="rId162" Type="http://schemas.openxmlformats.org/officeDocument/2006/relationships/slideLayout" Target="../slideLayouts/slideLayout682.xml"/><Relationship Id="rId218" Type="http://schemas.openxmlformats.org/officeDocument/2006/relationships/slideLayout" Target="../slideLayouts/slideLayout738.xml"/><Relationship Id="rId425" Type="http://schemas.openxmlformats.org/officeDocument/2006/relationships/slideLayout" Target="../slideLayouts/slideLayout945.xml"/><Relationship Id="rId467" Type="http://schemas.openxmlformats.org/officeDocument/2006/relationships/slideLayout" Target="../slideLayouts/slideLayout987.xml"/><Relationship Id="rId271" Type="http://schemas.openxmlformats.org/officeDocument/2006/relationships/slideLayout" Target="../slideLayouts/slideLayout791.xml"/><Relationship Id="rId24" Type="http://schemas.openxmlformats.org/officeDocument/2006/relationships/slideLayout" Target="../slideLayouts/slideLayout544.xml"/><Relationship Id="rId66" Type="http://schemas.openxmlformats.org/officeDocument/2006/relationships/slideLayout" Target="../slideLayouts/slideLayout586.xml"/><Relationship Id="rId131" Type="http://schemas.openxmlformats.org/officeDocument/2006/relationships/slideLayout" Target="../slideLayouts/slideLayout651.xml"/><Relationship Id="rId327" Type="http://schemas.openxmlformats.org/officeDocument/2006/relationships/slideLayout" Target="../slideLayouts/slideLayout847.xml"/><Relationship Id="rId369" Type="http://schemas.openxmlformats.org/officeDocument/2006/relationships/slideLayout" Target="../slideLayouts/slideLayout889.xml"/><Relationship Id="rId534" Type="http://schemas.openxmlformats.org/officeDocument/2006/relationships/slideLayout" Target="../slideLayouts/slideLayout1054.xml"/><Relationship Id="rId173" Type="http://schemas.openxmlformats.org/officeDocument/2006/relationships/slideLayout" Target="../slideLayouts/slideLayout693.xml"/><Relationship Id="rId229" Type="http://schemas.openxmlformats.org/officeDocument/2006/relationships/slideLayout" Target="../slideLayouts/slideLayout749.xml"/><Relationship Id="rId380" Type="http://schemas.openxmlformats.org/officeDocument/2006/relationships/slideLayout" Target="../slideLayouts/slideLayout900.xml"/><Relationship Id="rId436" Type="http://schemas.openxmlformats.org/officeDocument/2006/relationships/slideLayout" Target="../slideLayouts/slideLayout956.xml"/><Relationship Id="rId240" Type="http://schemas.openxmlformats.org/officeDocument/2006/relationships/slideLayout" Target="../slideLayouts/slideLayout760.xml"/><Relationship Id="rId478" Type="http://schemas.openxmlformats.org/officeDocument/2006/relationships/slideLayout" Target="../slideLayouts/slideLayout998.xml"/><Relationship Id="rId35" Type="http://schemas.openxmlformats.org/officeDocument/2006/relationships/slideLayout" Target="../slideLayouts/slideLayout555.xml"/><Relationship Id="rId77" Type="http://schemas.openxmlformats.org/officeDocument/2006/relationships/slideLayout" Target="../slideLayouts/slideLayout597.xml"/><Relationship Id="rId100" Type="http://schemas.openxmlformats.org/officeDocument/2006/relationships/slideLayout" Target="../slideLayouts/slideLayout620.xml"/><Relationship Id="rId282" Type="http://schemas.openxmlformats.org/officeDocument/2006/relationships/slideLayout" Target="../slideLayouts/slideLayout802.xml"/><Relationship Id="rId338" Type="http://schemas.openxmlformats.org/officeDocument/2006/relationships/slideLayout" Target="../slideLayouts/slideLayout858.xml"/><Relationship Id="rId503" Type="http://schemas.openxmlformats.org/officeDocument/2006/relationships/slideLayout" Target="../slideLayouts/slideLayout1023.xml"/><Relationship Id="rId545" Type="http://schemas.openxmlformats.org/officeDocument/2006/relationships/slideLayout" Target="../slideLayouts/slideLayout1065.xml"/><Relationship Id="rId8" Type="http://schemas.openxmlformats.org/officeDocument/2006/relationships/slideLayout" Target="../slideLayouts/slideLayout528.xml"/><Relationship Id="rId142" Type="http://schemas.openxmlformats.org/officeDocument/2006/relationships/slideLayout" Target="../slideLayouts/slideLayout662.xml"/><Relationship Id="rId184" Type="http://schemas.openxmlformats.org/officeDocument/2006/relationships/slideLayout" Target="../slideLayouts/slideLayout704.xml"/><Relationship Id="rId391" Type="http://schemas.openxmlformats.org/officeDocument/2006/relationships/slideLayout" Target="../slideLayouts/slideLayout911.xml"/><Relationship Id="rId405" Type="http://schemas.openxmlformats.org/officeDocument/2006/relationships/slideLayout" Target="../slideLayouts/slideLayout925.xml"/><Relationship Id="rId447" Type="http://schemas.openxmlformats.org/officeDocument/2006/relationships/slideLayout" Target="../slideLayouts/slideLayout967.xml"/><Relationship Id="rId251" Type="http://schemas.openxmlformats.org/officeDocument/2006/relationships/slideLayout" Target="../slideLayouts/slideLayout771.xml"/><Relationship Id="rId489" Type="http://schemas.openxmlformats.org/officeDocument/2006/relationships/slideLayout" Target="../slideLayouts/slideLayout1009.xml"/><Relationship Id="rId46" Type="http://schemas.openxmlformats.org/officeDocument/2006/relationships/slideLayout" Target="../slideLayouts/slideLayout566.xml"/><Relationship Id="rId293" Type="http://schemas.openxmlformats.org/officeDocument/2006/relationships/slideLayout" Target="../slideLayouts/slideLayout813.xml"/><Relationship Id="rId307" Type="http://schemas.openxmlformats.org/officeDocument/2006/relationships/slideLayout" Target="../slideLayouts/slideLayout827.xml"/><Relationship Id="rId349" Type="http://schemas.openxmlformats.org/officeDocument/2006/relationships/slideLayout" Target="../slideLayouts/slideLayout869.xml"/><Relationship Id="rId514" Type="http://schemas.openxmlformats.org/officeDocument/2006/relationships/slideLayout" Target="../slideLayouts/slideLayout1034.xml"/><Relationship Id="rId556" Type="http://schemas.openxmlformats.org/officeDocument/2006/relationships/slideLayout" Target="../slideLayouts/slideLayout1076.xml"/><Relationship Id="rId88" Type="http://schemas.openxmlformats.org/officeDocument/2006/relationships/slideLayout" Target="../slideLayouts/slideLayout608.xml"/><Relationship Id="rId111" Type="http://schemas.openxmlformats.org/officeDocument/2006/relationships/slideLayout" Target="../slideLayouts/slideLayout631.xml"/><Relationship Id="rId153" Type="http://schemas.openxmlformats.org/officeDocument/2006/relationships/slideLayout" Target="../slideLayouts/slideLayout673.xml"/><Relationship Id="rId195" Type="http://schemas.openxmlformats.org/officeDocument/2006/relationships/slideLayout" Target="../slideLayouts/slideLayout715.xml"/><Relationship Id="rId209" Type="http://schemas.openxmlformats.org/officeDocument/2006/relationships/slideLayout" Target="../slideLayouts/slideLayout729.xml"/><Relationship Id="rId360" Type="http://schemas.openxmlformats.org/officeDocument/2006/relationships/slideLayout" Target="../slideLayouts/slideLayout880.xml"/><Relationship Id="rId416" Type="http://schemas.openxmlformats.org/officeDocument/2006/relationships/slideLayout" Target="../slideLayouts/slideLayout936.xml"/><Relationship Id="rId220" Type="http://schemas.openxmlformats.org/officeDocument/2006/relationships/slideLayout" Target="../slideLayouts/slideLayout740.xml"/><Relationship Id="rId458" Type="http://schemas.openxmlformats.org/officeDocument/2006/relationships/slideLayout" Target="../slideLayouts/slideLayout978.xml"/><Relationship Id="rId15" Type="http://schemas.openxmlformats.org/officeDocument/2006/relationships/slideLayout" Target="../slideLayouts/slideLayout535.xml"/><Relationship Id="rId57" Type="http://schemas.openxmlformats.org/officeDocument/2006/relationships/slideLayout" Target="../slideLayouts/slideLayout577.xml"/><Relationship Id="rId262" Type="http://schemas.openxmlformats.org/officeDocument/2006/relationships/slideLayout" Target="../slideLayouts/slideLayout782.xml"/><Relationship Id="rId318" Type="http://schemas.openxmlformats.org/officeDocument/2006/relationships/slideLayout" Target="../slideLayouts/slideLayout838.xml"/><Relationship Id="rId525" Type="http://schemas.openxmlformats.org/officeDocument/2006/relationships/slideLayout" Target="../slideLayouts/slideLayout1045.xml"/><Relationship Id="rId567" Type="http://schemas.openxmlformats.org/officeDocument/2006/relationships/image" Target="../media/image2.emf"/><Relationship Id="rId99" Type="http://schemas.openxmlformats.org/officeDocument/2006/relationships/slideLayout" Target="../slideLayouts/slideLayout619.xml"/><Relationship Id="rId122" Type="http://schemas.openxmlformats.org/officeDocument/2006/relationships/slideLayout" Target="../slideLayouts/slideLayout642.xml"/><Relationship Id="rId164" Type="http://schemas.openxmlformats.org/officeDocument/2006/relationships/slideLayout" Target="../slideLayouts/slideLayout684.xml"/><Relationship Id="rId371" Type="http://schemas.openxmlformats.org/officeDocument/2006/relationships/slideLayout" Target="../slideLayouts/slideLayout891.xml"/><Relationship Id="rId427" Type="http://schemas.openxmlformats.org/officeDocument/2006/relationships/slideLayout" Target="../slideLayouts/slideLayout947.xml"/><Relationship Id="rId469" Type="http://schemas.openxmlformats.org/officeDocument/2006/relationships/slideLayout" Target="../slideLayouts/slideLayout989.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1200.xml"/><Relationship Id="rId21" Type="http://schemas.openxmlformats.org/officeDocument/2006/relationships/slideLayout" Target="../slideLayouts/slideLayout1104.xml"/><Relationship Id="rId42" Type="http://schemas.openxmlformats.org/officeDocument/2006/relationships/slideLayout" Target="../slideLayouts/slideLayout1125.xml"/><Relationship Id="rId47" Type="http://schemas.openxmlformats.org/officeDocument/2006/relationships/slideLayout" Target="../slideLayouts/slideLayout1130.xml"/><Relationship Id="rId63" Type="http://schemas.openxmlformats.org/officeDocument/2006/relationships/slideLayout" Target="../slideLayouts/slideLayout1146.xml"/><Relationship Id="rId68" Type="http://schemas.openxmlformats.org/officeDocument/2006/relationships/slideLayout" Target="../slideLayouts/slideLayout1151.xml"/><Relationship Id="rId84" Type="http://schemas.openxmlformats.org/officeDocument/2006/relationships/slideLayout" Target="../slideLayouts/slideLayout1167.xml"/><Relationship Id="rId89" Type="http://schemas.openxmlformats.org/officeDocument/2006/relationships/slideLayout" Target="../slideLayouts/slideLayout1172.xml"/><Relationship Id="rId112" Type="http://schemas.openxmlformats.org/officeDocument/2006/relationships/slideLayout" Target="../slideLayouts/slideLayout1195.xml"/><Relationship Id="rId133" Type="http://schemas.openxmlformats.org/officeDocument/2006/relationships/slideLayout" Target="../slideLayouts/slideLayout1216.xml"/><Relationship Id="rId138" Type="http://schemas.openxmlformats.org/officeDocument/2006/relationships/slideLayout" Target="../slideLayouts/slideLayout1221.xml"/><Relationship Id="rId154" Type="http://schemas.openxmlformats.org/officeDocument/2006/relationships/slideLayout" Target="../slideLayouts/slideLayout1237.xml"/><Relationship Id="rId159" Type="http://schemas.openxmlformats.org/officeDocument/2006/relationships/slideLayout" Target="../slideLayouts/slideLayout1242.xml"/><Relationship Id="rId175" Type="http://schemas.openxmlformats.org/officeDocument/2006/relationships/slideLayout" Target="../slideLayouts/slideLayout1258.xml"/><Relationship Id="rId170" Type="http://schemas.openxmlformats.org/officeDocument/2006/relationships/slideLayout" Target="../slideLayouts/slideLayout1253.xml"/><Relationship Id="rId191" Type="http://schemas.openxmlformats.org/officeDocument/2006/relationships/image" Target="../media/image1.emf"/><Relationship Id="rId196" Type="http://schemas.openxmlformats.org/officeDocument/2006/relationships/image" Target="../media/image5.emf"/><Relationship Id="rId16" Type="http://schemas.openxmlformats.org/officeDocument/2006/relationships/slideLayout" Target="../slideLayouts/slideLayout1099.xml"/><Relationship Id="rId107" Type="http://schemas.openxmlformats.org/officeDocument/2006/relationships/slideLayout" Target="../slideLayouts/slideLayout1190.xml"/><Relationship Id="rId11" Type="http://schemas.openxmlformats.org/officeDocument/2006/relationships/slideLayout" Target="../slideLayouts/slideLayout1094.xml"/><Relationship Id="rId32" Type="http://schemas.openxmlformats.org/officeDocument/2006/relationships/slideLayout" Target="../slideLayouts/slideLayout1115.xml"/><Relationship Id="rId37" Type="http://schemas.openxmlformats.org/officeDocument/2006/relationships/slideLayout" Target="../slideLayouts/slideLayout1120.xml"/><Relationship Id="rId53" Type="http://schemas.openxmlformats.org/officeDocument/2006/relationships/slideLayout" Target="../slideLayouts/slideLayout1136.xml"/><Relationship Id="rId58" Type="http://schemas.openxmlformats.org/officeDocument/2006/relationships/slideLayout" Target="../slideLayouts/slideLayout1141.xml"/><Relationship Id="rId74" Type="http://schemas.openxmlformats.org/officeDocument/2006/relationships/slideLayout" Target="../slideLayouts/slideLayout1157.xml"/><Relationship Id="rId79" Type="http://schemas.openxmlformats.org/officeDocument/2006/relationships/slideLayout" Target="../slideLayouts/slideLayout1162.xml"/><Relationship Id="rId102" Type="http://schemas.openxmlformats.org/officeDocument/2006/relationships/slideLayout" Target="../slideLayouts/slideLayout1185.xml"/><Relationship Id="rId123" Type="http://schemas.openxmlformats.org/officeDocument/2006/relationships/slideLayout" Target="../slideLayouts/slideLayout1206.xml"/><Relationship Id="rId128" Type="http://schemas.openxmlformats.org/officeDocument/2006/relationships/slideLayout" Target="../slideLayouts/slideLayout1211.xml"/><Relationship Id="rId144" Type="http://schemas.openxmlformats.org/officeDocument/2006/relationships/slideLayout" Target="../slideLayouts/slideLayout1227.xml"/><Relationship Id="rId149" Type="http://schemas.openxmlformats.org/officeDocument/2006/relationships/slideLayout" Target="../slideLayouts/slideLayout1232.xml"/><Relationship Id="rId5" Type="http://schemas.openxmlformats.org/officeDocument/2006/relationships/slideLayout" Target="../slideLayouts/slideLayout1088.xml"/><Relationship Id="rId90" Type="http://schemas.openxmlformats.org/officeDocument/2006/relationships/slideLayout" Target="../slideLayouts/slideLayout1173.xml"/><Relationship Id="rId95" Type="http://schemas.openxmlformats.org/officeDocument/2006/relationships/slideLayout" Target="../slideLayouts/slideLayout1178.xml"/><Relationship Id="rId160" Type="http://schemas.openxmlformats.org/officeDocument/2006/relationships/slideLayout" Target="../slideLayouts/slideLayout1243.xml"/><Relationship Id="rId165" Type="http://schemas.openxmlformats.org/officeDocument/2006/relationships/slideLayout" Target="../slideLayouts/slideLayout1248.xml"/><Relationship Id="rId181" Type="http://schemas.openxmlformats.org/officeDocument/2006/relationships/slideLayout" Target="../slideLayouts/slideLayout1264.xml"/><Relationship Id="rId186" Type="http://schemas.openxmlformats.org/officeDocument/2006/relationships/slideLayout" Target="../slideLayouts/slideLayout1269.xml"/><Relationship Id="rId22" Type="http://schemas.openxmlformats.org/officeDocument/2006/relationships/slideLayout" Target="../slideLayouts/slideLayout1105.xml"/><Relationship Id="rId27" Type="http://schemas.openxmlformats.org/officeDocument/2006/relationships/slideLayout" Target="../slideLayouts/slideLayout1110.xml"/><Relationship Id="rId43" Type="http://schemas.openxmlformats.org/officeDocument/2006/relationships/slideLayout" Target="../slideLayouts/slideLayout1126.xml"/><Relationship Id="rId48" Type="http://schemas.openxmlformats.org/officeDocument/2006/relationships/slideLayout" Target="../slideLayouts/slideLayout1131.xml"/><Relationship Id="rId64" Type="http://schemas.openxmlformats.org/officeDocument/2006/relationships/slideLayout" Target="../slideLayouts/slideLayout1147.xml"/><Relationship Id="rId69" Type="http://schemas.openxmlformats.org/officeDocument/2006/relationships/slideLayout" Target="../slideLayouts/slideLayout1152.xml"/><Relationship Id="rId113" Type="http://schemas.openxmlformats.org/officeDocument/2006/relationships/slideLayout" Target="../slideLayouts/slideLayout1196.xml"/><Relationship Id="rId118" Type="http://schemas.openxmlformats.org/officeDocument/2006/relationships/slideLayout" Target="../slideLayouts/slideLayout1201.xml"/><Relationship Id="rId134" Type="http://schemas.openxmlformats.org/officeDocument/2006/relationships/slideLayout" Target="../slideLayouts/slideLayout1217.xml"/><Relationship Id="rId139" Type="http://schemas.openxmlformats.org/officeDocument/2006/relationships/slideLayout" Target="../slideLayouts/slideLayout1222.xml"/><Relationship Id="rId80" Type="http://schemas.openxmlformats.org/officeDocument/2006/relationships/slideLayout" Target="../slideLayouts/slideLayout1163.xml"/><Relationship Id="rId85" Type="http://schemas.openxmlformats.org/officeDocument/2006/relationships/slideLayout" Target="../slideLayouts/slideLayout1168.xml"/><Relationship Id="rId150" Type="http://schemas.openxmlformats.org/officeDocument/2006/relationships/slideLayout" Target="../slideLayouts/slideLayout1233.xml"/><Relationship Id="rId155" Type="http://schemas.openxmlformats.org/officeDocument/2006/relationships/slideLayout" Target="../slideLayouts/slideLayout1238.xml"/><Relationship Id="rId171" Type="http://schemas.openxmlformats.org/officeDocument/2006/relationships/slideLayout" Target="../slideLayouts/slideLayout1254.xml"/><Relationship Id="rId176" Type="http://schemas.openxmlformats.org/officeDocument/2006/relationships/slideLayout" Target="../slideLayouts/slideLayout1259.xml"/><Relationship Id="rId192" Type="http://schemas.openxmlformats.org/officeDocument/2006/relationships/image" Target="../media/image2.emf"/><Relationship Id="rId197" Type="http://schemas.openxmlformats.org/officeDocument/2006/relationships/image" Target="../media/image6.emf"/><Relationship Id="rId12" Type="http://schemas.openxmlformats.org/officeDocument/2006/relationships/slideLayout" Target="../slideLayouts/slideLayout1095.xml"/><Relationship Id="rId17" Type="http://schemas.openxmlformats.org/officeDocument/2006/relationships/slideLayout" Target="../slideLayouts/slideLayout1100.xml"/><Relationship Id="rId33" Type="http://schemas.openxmlformats.org/officeDocument/2006/relationships/slideLayout" Target="../slideLayouts/slideLayout1116.xml"/><Relationship Id="rId38" Type="http://schemas.openxmlformats.org/officeDocument/2006/relationships/slideLayout" Target="../slideLayouts/slideLayout1121.xml"/><Relationship Id="rId59" Type="http://schemas.openxmlformats.org/officeDocument/2006/relationships/slideLayout" Target="../slideLayouts/slideLayout1142.xml"/><Relationship Id="rId103" Type="http://schemas.openxmlformats.org/officeDocument/2006/relationships/slideLayout" Target="../slideLayouts/slideLayout1186.xml"/><Relationship Id="rId108" Type="http://schemas.openxmlformats.org/officeDocument/2006/relationships/slideLayout" Target="../slideLayouts/slideLayout1191.xml"/><Relationship Id="rId124" Type="http://schemas.openxmlformats.org/officeDocument/2006/relationships/slideLayout" Target="../slideLayouts/slideLayout1207.xml"/><Relationship Id="rId129" Type="http://schemas.openxmlformats.org/officeDocument/2006/relationships/slideLayout" Target="../slideLayouts/slideLayout1212.xml"/><Relationship Id="rId54" Type="http://schemas.openxmlformats.org/officeDocument/2006/relationships/slideLayout" Target="../slideLayouts/slideLayout1137.xml"/><Relationship Id="rId70" Type="http://schemas.openxmlformats.org/officeDocument/2006/relationships/slideLayout" Target="../slideLayouts/slideLayout1153.xml"/><Relationship Id="rId75" Type="http://schemas.openxmlformats.org/officeDocument/2006/relationships/slideLayout" Target="../slideLayouts/slideLayout1158.xml"/><Relationship Id="rId91" Type="http://schemas.openxmlformats.org/officeDocument/2006/relationships/slideLayout" Target="../slideLayouts/slideLayout1174.xml"/><Relationship Id="rId96" Type="http://schemas.openxmlformats.org/officeDocument/2006/relationships/slideLayout" Target="../slideLayouts/slideLayout1179.xml"/><Relationship Id="rId140" Type="http://schemas.openxmlformats.org/officeDocument/2006/relationships/slideLayout" Target="../slideLayouts/slideLayout1223.xml"/><Relationship Id="rId145" Type="http://schemas.openxmlformats.org/officeDocument/2006/relationships/slideLayout" Target="../slideLayouts/slideLayout1228.xml"/><Relationship Id="rId161" Type="http://schemas.openxmlformats.org/officeDocument/2006/relationships/slideLayout" Target="../slideLayouts/slideLayout1244.xml"/><Relationship Id="rId166" Type="http://schemas.openxmlformats.org/officeDocument/2006/relationships/slideLayout" Target="../slideLayouts/slideLayout1249.xml"/><Relationship Id="rId182" Type="http://schemas.openxmlformats.org/officeDocument/2006/relationships/slideLayout" Target="../slideLayouts/slideLayout1265.xml"/><Relationship Id="rId187" Type="http://schemas.openxmlformats.org/officeDocument/2006/relationships/slideLayout" Target="../slideLayouts/slideLayout1270.xml"/><Relationship Id="rId1" Type="http://schemas.openxmlformats.org/officeDocument/2006/relationships/slideLayout" Target="../slideLayouts/slideLayout1084.xml"/><Relationship Id="rId6" Type="http://schemas.openxmlformats.org/officeDocument/2006/relationships/slideLayout" Target="../slideLayouts/slideLayout1089.xml"/><Relationship Id="rId23" Type="http://schemas.openxmlformats.org/officeDocument/2006/relationships/slideLayout" Target="../slideLayouts/slideLayout1106.xml"/><Relationship Id="rId28" Type="http://schemas.openxmlformats.org/officeDocument/2006/relationships/slideLayout" Target="../slideLayouts/slideLayout1111.xml"/><Relationship Id="rId49" Type="http://schemas.openxmlformats.org/officeDocument/2006/relationships/slideLayout" Target="../slideLayouts/slideLayout1132.xml"/><Relationship Id="rId114" Type="http://schemas.openxmlformats.org/officeDocument/2006/relationships/slideLayout" Target="../slideLayouts/slideLayout1197.xml"/><Relationship Id="rId119" Type="http://schemas.openxmlformats.org/officeDocument/2006/relationships/slideLayout" Target="../slideLayouts/slideLayout1202.xml"/><Relationship Id="rId44" Type="http://schemas.openxmlformats.org/officeDocument/2006/relationships/slideLayout" Target="../slideLayouts/slideLayout1127.xml"/><Relationship Id="rId60" Type="http://schemas.openxmlformats.org/officeDocument/2006/relationships/slideLayout" Target="../slideLayouts/slideLayout1143.xml"/><Relationship Id="rId65" Type="http://schemas.openxmlformats.org/officeDocument/2006/relationships/slideLayout" Target="../slideLayouts/slideLayout1148.xml"/><Relationship Id="rId81" Type="http://schemas.openxmlformats.org/officeDocument/2006/relationships/slideLayout" Target="../slideLayouts/slideLayout1164.xml"/><Relationship Id="rId86" Type="http://schemas.openxmlformats.org/officeDocument/2006/relationships/slideLayout" Target="../slideLayouts/slideLayout1169.xml"/><Relationship Id="rId130" Type="http://schemas.openxmlformats.org/officeDocument/2006/relationships/slideLayout" Target="../slideLayouts/slideLayout1213.xml"/><Relationship Id="rId135" Type="http://schemas.openxmlformats.org/officeDocument/2006/relationships/slideLayout" Target="../slideLayouts/slideLayout1218.xml"/><Relationship Id="rId151" Type="http://schemas.openxmlformats.org/officeDocument/2006/relationships/slideLayout" Target="../slideLayouts/slideLayout1234.xml"/><Relationship Id="rId156" Type="http://schemas.openxmlformats.org/officeDocument/2006/relationships/slideLayout" Target="../slideLayouts/slideLayout1239.xml"/><Relationship Id="rId177" Type="http://schemas.openxmlformats.org/officeDocument/2006/relationships/slideLayout" Target="../slideLayouts/slideLayout1260.xml"/><Relationship Id="rId198" Type="http://schemas.openxmlformats.org/officeDocument/2006/relationships/image" Target="../media/image7.emf"/><Relationship Id="rId172" Type="http://schemas.openxmlformats.org/officeDocument/2006/relationships/slideLayout" Target="../slideLayouts/slideLayout1255.xml"/><Relationship Id="rId193" Type="http://schemas.microsoft.com/office/2007/relationships/media" Target="../media/media1.mp3"/><Relationship Id="rId13" Type="http://schemas.openxmlformats.org/officeDocument/2006/relationships/slideLayout" Target="../slideLayouts/slideLayout1096.xml"/><Relationship Id="rId18" Type="http://schemas.openxmlformats.org/officeDocument/2006/relationships/slideLayout" Target="../slideLayouts/slideLayout1101.xml"/><Relationship Id="rId39" Type="http://schemas.openxmlformats.org/officeDocument/2006/relationships/slideLayout" Target="../slideLayouts/slideLayout1122.xml"/><Relationship Id="rId109" Type="http://schemas.openxmlformats.org/officeDocument/2006/relationships/slideLayout" Target="../slideLayouts/slideLayout1192.xml"/><Relationship Id="rId34" Type="http://schemas.openxmlformats.org/officeDocument/2006/relationships/slideLayout" Target="../slideLayouts/slideLayout1117.xml"/><Relationship Id="rId50" Type="http://schemas.openxmlformats.org/officeDocument/2006/relationships/slideLayout" Target="../slideLayouts/slideLayout1133.xml"/><Relationship Id="rId55" Type="http://schemas.openxmlformats.org/officeDocument/2006/relationships/slideLayout" Target="../slideLayouts/slideLayout1138.xml"/><Relationship Id="rId76" Type="http://schemas.openxmlformats.org/officeDocument/2006/relationships/slideLayout" Target="../slideLayouts/slideLayout1159.xml"/><Relationship Id="rId97" Type="http://schemas.openxmlformats.org/officeDocument/2006/relationships/slideLayout" Target="../slideLayouts/slideLayout1180.xml"/><Relationship Id="rId104" Type="http://schemas.openxmlformats.org/officeDocument/2006/relationships/slideLayout" Target="../slideLayouts/slideLayout1187.xml"/><Relationship Id="rId120" Type="http://schemas.openxmlformats.org/officeDocument/2006/relationships/slideLayout" Target="../slideLayouts/slideLayout1203.xml"/><Relationship Id="rId125" Type="http://schemas.openxmlformats.org/officeDocument/2006/relationships/slideLayout" Target="../slideLayouts/slideLayout1208.xml"/><Relationship Id="rId141" Type="http://schemas.openxmlformats.org/officeDocument/2006/relationships/slideLayout" Target="../slideLayouts/slideLayout1224.xml"/><Relationship Id="rId146" Type="http://schemas.openxmlformats.org/officeDocument/2006/relationships/slideLayout" Target="../slideLayouts/slideLayout1229.xml"/><Relationship Id="rId167" Type="http://schemas.openxmlformats.org/officeDocument/2006/relationships/slideLayout" Target="../slideLayouts/slideLayout1250.xml"/><Relationship Id="rId188" Type="http://schemas.openxmlformats.org/officeDocument/2006/relationships/slideLayout" Target="../slideLayouts/slideLayout1271.xml"/><Relationship Id="rId7" Type="http://schemas.openxmlformats.org/officeDocument/2006/relationships/slideLayout" Target="../slideLayouts/slideLayout1090.xml"/><Relationship Id="rId71" Type="http://schemas.openxmlformats.org/officeDocument/2006/relationships/slideLayout" Target="../slideLayouts/slideLayout1154.xml"/><Relationship Id="rId92" Type="http://schemas.openxmlformats.org/officeDocument/2006/relationships/slideLayout" Target="../slideLayouts/slideLayout1175.xml"/><Relationship Id="rId162" Type="http://schemas.openxmlformats.org/officeDocument/2006/relationships/slideLayout" Target="../slideLayouts/slideLayout1245.xml"/><Relationship Id="rId183" Type="http://schemas.openxmlformats.org/officeDocument/2006/relationships/slideLayout" Target="../slideLayouts/slideLayout1266.xml"/><Relationship Id="rId2" Type="http://schemas.openxmlformats.org/officeDocument/2006/relationships/slideLayout" Target="../slideLayouts/slideLayout1085.xml"/><Relationship Id="rId29" Type="http://schemas.openxmlformats.org/officeDocument/2006/relationships/slideLayout" Target="../slideLayouts/slideLayout1112.xml"/><Relationship Id="rId24" Type="http://schemas.openxmlformats.org/officeDocument/2006/relationships/slideLayout" Target="../slideLayouts/slideLayout1107.xml"/><Relationship Id="rId40" Type="http://schemas.openxmlformats.org/officeDocument/2006/relationships/slideLayout" Target="../slideLayouts/slideLayout1123.xml"/><Relationship Id="rId45" Type="http://schemas.openxmlformats.org/officeDocument/2006/relationships/slideLayout" Target="../slideLayouts/slideLayout1128.xml"/><Relationship Id="rId66" Type="http://schemas.openxmlformats.org/officeDocument/2006/relationships/slideLayout" Target="../slideLayouts/slideLayout1149.xml"/><Relationship Id="rId87" Type="http://schemas.openxmlformats.org/officeDocument/2006/relationships/slideLayout" Target="../slideLayouts/slideLayout1170.xml"/><Relationship Id="rId110" Type="http://schemas.openxmlformats.org/officeDocument/2006/relationships/slideLayout" Target="../slideLayouts/slideLayout1193.xml"/><Relationship Id="rId115" Type="http://schemas.openxmlformats.org/officeDocument/2006/relationships/slideLayout" Target="../slideLayouts/slideLayout1198.xml"/><Relationship Id="rId131" Type="http://schemas.openxmlformats.org/officeDocument/2006/relationships/slideLayout" Target="../slideLayouts/slideLayout1214.xml"/><Relationship Id="rId136" Type="http://schemas.openxmlformats.org/officeDocument/2006/relationships/slideLayout" Target="../slideLayouts/slideLayout1219.xml"/><Relationship Id="rId157" Type="http://schemas.openxmlformats.org/officeDocument/2006/relationships/slideLayout" Target="../slideLayouts/slideLayout1240.xml"/><Relationship Id="rId178" Type="http://schemas.openxmlformats.org/officeDocument/2006/relationships/slideLayout" Target="../slideLayouts/slideLayout1261.xml"/><Relationship Id="rId61" Type="http://schemas.openxmlformats.org/officeDocument/2006/relationships/slideLayout" Target="../slideLayouts/slideLayout1144.xml"/><Relationship Id="rId82" Type="http://schemas.openxmlformats.org/officeDocument/2006/relationships/slideLayout" Target="../slideLayouts/slideLayout1165.xml"/><Relationship Id="rId152" Type="http://schemas.openxmlformats.org/officeDocument/2006/relationships/slideLayout" Target="../slideLayouts/slideLayout1235.xml"/><Relationship Id="rId173" Type="http://schemas.openxmlformats.org/officeDocument/2006/relationships/slideLayout" Target="../slideLayouts/slideLayout1256.xml"/><Relationship Id="rId194" Type="http://schemas.openxmlformats.org/officeDocument/2006/relationships/image" Target="../media/image3.png"/><Relationship Id="rId19" Type="http://schemas.openxmlformats.org/officeDocument/2006/relationships/slideLayout" Target="../slideLayouts/slideLayout1102.xml"/><Relationship Id="rId14" Type="http://schemas.openxmlformats.org/officeDocument/2006/relationships/slideLayout" Target="../slideLayouts/slideLayout1097.xml"/><Relationship Id="rId30" Type="http://schemas.openxmlformats.org/officeDocument/2006/relationships/slideLayout" Target="../slideLayouts/slideLayout1113.xml"/><Relationship Id="rId35" Type="http://schemas.openxmlformats.org/officeDocument/2006/relationships/slideLayout" Target="../slideLayouts/slideLayout1118.xml"/><Relationship Id="rId56" Type="http://schemas.openxmlformats.org/officeDocument/2006/relationships/slideLayout" Target="../slideLayouts/slideLayout1139.xml"/><Relationship Id="rId77" Type="http://schemas.openxmlformats.org/officeDocument/2006/relationships/slideLayout" Target="../slideLayouts/slideLayout1160.xml"/><Relationship Id="rId100" Type="http://schemas.openxmlformats.org/officeDocument/2006/relationships/slideLayout" Target="../slideLayouts/slideLayout1183.xml"/><Relationship Id="rId105" Type="http://schemas.openxmlformats.org/officeDocument/2006/relationships/slideLayout" Target="../slideLayouts/slideLayout1188.xml"/><Relationship Id="rId126" Type="http://schemas.openxmlformats.org/officeDocument/2006/relationships/slideLayout" Target="../slideLayouts/slideLayout1209.xml"/><Relationship Id="rId147" Type="http://schemas.openxmlformats.org/officeDocument/2006/relationships/slideLayout" Target="../slideLayouts/slideLayout1230.xml"/><Relationship Id="rId168" Type="http://schemas.openxmlformats.org/officeDocument/2006/relationships/slideLayout" Target="../slideLayouts/slideLayout1251.xml"/><Relationship Id="rId8" Type="http://schemas.openxmlformats.org/officeDocument/2006/relationships/slideLayout" Target="../slideLayouts/slideLayout1091.xml"/><Relationship Id="rId51" Type="http://schemas.openxmlformats.org/officeDocument/2006/relationships/slideLayout" Target="../slideLayouts/slideLayout1134.xml"/><Relationship Id="rId72" Type="http://schemas.openxmlformats.org/officeDocument/2006/relationships/slideLayout" Target="../slideLayouts/slideLayout1155.xml"/><Relationship Id="rId93" Type="http://schemas.openxmlformats.org/officeDocument/2006/relationships/slideLayout" Target="../slideLayouts/slideLayout1176.xml"/><Relationship Id="rId98" Type="http://schemas.openxmlformats.org/officeDocument/2006/relationships/slideLayout" Target="../slideLayouts/slideLayout1181.xml"/><Relationship Id="rId121" Type="http://schemas.openxmlformats.org/officeDocument/2006/relationships/slideLayout" Target="../slideLayouts/slideLayout1204.xml"/><Relationship Id="rId142" Type="http://schemas.openxmlformats.org/officeDocument/2006/relationships/slideLayout" Target="../slideLayouts/slideLayout1225.xml"/><Relationship Id="rId163" Type="http://schemas.openxmlformats.org/officeDocument/2006/relationships/slideLayout" Target="../slideLayouts/slideLayout1246.xml"/><Relationship Id="rId184" Type="http://schemas.openxmlformats.org/officeDocument/2006/relationships/slideLayout" Target="../slideLayouts/slideLayout1267.xml"/><Relationship Id="rId189" Type="http://schemas.openxmlformats.org/officeDocument/2006/relationships/theme" Target="../theme/theme3.xml"/><Relationship Id="rId3" Type="http://schemas.openxmlformats.org/officeDocument/2006/relationships/slideLayout" Target="../slideLayouts/slideLayout1086.xml"/><Relationship Id="rId25" Type="http://schemas.openxmlformats.org/officeDocument/2006/relationships/slideLayout" Target="../slideLayouts/slideLayout1108.xml"/><Relationship Id="rId46" Type="http://schemas.openxmlformats.org/officeDocument/2006/relationships/slideLayout" Target="../slideLayouts/slideLayout1129.xml"/><Relationship Id="rId67" Type="http://schemas.openxmlformats.org/officeDocument/2006/relationships/slideLayout" Target="../slideLayouts/slideLayout1150.xml"/><Relationship Id="rId116" Type="http://schemas.openxmlformats.org/officeDocument/2006/relationships/slideLayout" Target="../slideLayouts/slideLayout1199.xml"/><Relationship Id="rId137" Type="http://schemas.openxmlformats.org/officeDocument/2006/relationships/slideLayout" Target="../slideLayouts/slideLayout1220.xml"/><Relationship Id="rId158" Type="http://schemas.openxmlformats.org/officeDocument/2006/relationships/slideLayout" Target="../slideLayouts/slideLayout1241.xml"/><Relationship Id="rId20" Type="http://schemas.openxmlformats.org/officeDocument/2006/relationships/slideLayout" Target="../slideLayouts/slideLayout1103.xml"/><Relationship Id="rId41" Type="http://schemas.openxmlformats.org/officeDocument/2006/relationships/slideLayout" Target="../slideLayouts/slideLayout1124.xml"/><Relationship Id="rId62" Type="http://schemas.openxmlformats.org/officeDocument/2006/relationships/slideLayout" Target="../slideLayouts/slideLayout1145.xml"/><Relationship Id="rId83" Type="http://schemas.openxmlformats.org/officeDocument/2006/relationships/slideLayout" Target="../slideLayouts/slideLayout1166.xml"/><Relationship Id="rId88" Type="http://schemas.openxmlformats.org/officeDocument/2006/relationships/slideLayout" Target="../slideLayouts/slideLayout1171.xml"/><Relationship Id="rId111" Type="http://schemas.openxmlformats.org/officeDocument/2006/relationships/slideLayout" Target="../slideLayouts/slideLayout1194.xml"/><Relationship Id="rId132" Type="http://schemas.openxmlformats.org/officeDocument/2006/relationships/slideLayout" Target="../slideLayouts/slideLayout1215.xml"/><Relationship Id="rId153" Type="http://schemas.openxmlformats.org/officeDocument/2006/relationships/slideLayout" Target="../slideLayouts/slideLayout1236.xml"/><Relationship Id="rId174" Type="http://schemas.openxmlformats.org/officeDocument/2006/relationships/slideLayout" Target="../slideLayouts/slideLayout1257.xml"/><Relationship Id="rId179" Type="http://schemas.openxmlformats.org/officeDocument/2006/relationships/slideLayout" Target="../slideLayouts/slideLayout1262.xml"/><Relationship Id="rId195" Type="http://schemas.openxmlformats.org/officeDocument/2006/relationships/image" Target="../media/image4.emf"/><Relationship Id="rId190" Type="http://schemas.openxmlformats.org/officeDocument/2006/relationships/video" Target="NULL" TargetMode="External"/><Relationship Id="rId15" Type="http://schemas.openxmlformats.org/officeDocument/2006/relationships/slideLayout" Target="../slideLayouts/slideLayout1098.xml"/><Relationship Id="rId36" Type="http://schemas.openxmlformats.org/officeDocument/2006/relationships/slideLayout" Target="../slideLayouts/slideLayout1119.xml"/><Relationship Id="rId57" Type="http://schemas.openxmlformats.org/officeDocument/2006/relationships/slideLayout" Target="../slideLayouts/slideLayout1140.xml"/><Relationship Id="rId106" Type="http://schemas.openxmlformats.org/officeDocument/2006/relationships/slideLayout" Target="../slideLayouts/slideLayout1189.xml"/><Relationship Id="rId127" Type="http://schemas.openxmlformats.org/officeDocument/2006/relationships/slideLayout" Target="../slideLayouts/slideLayout1210.xml"/><Relationship Id="rId10" Type="http://schemas.openxmlformats.org/officeDocument/2006/relationships/slideLayout" Target="../slideLayouts/slideLayout1093.xml"/><Relationship Id="rId31" Type="http://schemas.openxmlformats.org/officeDocument/2006/relationships/slideLayout" Target="../slideLayouts/slideLayout1114.xml"/><Relationship Id="rId52" Type="http://schemas.openxmlformats.org/officeDocument/2006/relationships/slideLayout" Target="../slideLayouts/slideLayout1135.xml"/><Relationship Id="rId73" Type="http://schemas.openxmlformats.org/officeDocument/2006/relationships/slideLayout" Target="../slideLayouts/slideLayout1156.xml"/><Relationship Id="rId78" Type="http://schemas.openxmlformats.org/officeDocument/2006/relationships/slideLayout" Target="../slideLayouts/slideLayout1161.xml"/><Relationship Id="rId94" Type="http://schemas.openxmlformats.org/officeDocument/2006/relationships/slideLayout" Target="../slideLayouts/slideLayout1177.xml"/><Relationship Id="rId99" Type="http://schemas.openxmlformats.org/officeDocument/2006/relationships/slideLayout" Target="../slideLayouts/slideLayout1182.xml"/><Relationship Id="rId101" Type="http://schemas.openxmlformats.org/officeDocument/2006/relationships/slideLayout" Target="../slideLayouts/slideLayout1184.xml"/><Relationship Id="rId122" Type="http://schemas.openxmlformats.org/officeDocument/2006/relationships/slideLayout" Target="../slideLayouts/slideLayout1205.xml"/><Relationship Id="rId143" Type="http://schemas.openxmlformats.org/officeDocument/2006/relationships/slideLayout" Target="../slideLayouts/slideLayout1226.xml"/><Relationship Id="rId148" Type="http://schemas.openxmlformats.org/officeDocument/2006/relationships/slideLayout" Target="../slideLayouts/slideLayout1231.xml"/><Relationship Id="rId164" Type="http://schemas.openxmlformats.org/officeDocument/2006/relationships/slideLayout" Target="../slideLayouts/slideLayout1247.xml"/><Relationship Id="rId169" Type="http://schemas.openxmlformats.org/officeDocument/2006/relationships/slideLayout" Target="../slideLayouts/slideLayout1252.xml"/><Relationship Id="rId185" Type="http://schemas.openxmlformats.org/officeDocument/2006/relationships/slideLayout" Target="../slideLayouts/slideLayout1268.xml"/><Relationship Id="rId4" Type="http://schemas.openxmlformats.org/officeDocument/2006/relationships/slideLayout" Target="../slideLayouts/slideLayout1087.xml"/><Relationship Id="rId9" Type="http://schemas.openxmlformats.org/officeDocument/2006/relationships/slideLayout" Target="../slideLayouts/slideLayout1092.xml"/><Relationship Id="rId180" Type="http://schemas.openxmlformats.org/officeDocument/2006/relationships/slideLayout" Target="../slideLayouts/slideLayout1263.xml"/><Relationship Id="rId26" Type="http://schemas.openxmlformats.org/officeDocument/2006/relationships/slideLayout" Target="../slideLayouts/slideLayout110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79.xml"/><Relationship Id="rId3" Type="http://schemas.openxmlformats.org/officeDocument/2006/relationships/slideLayout" Target="../slideLayouts/slideLayout1274.xml"/><Relationship Id="rId7" Type="http://schemas.openxmlformats.org/officeDocument/2006/relationships/slideLayout" Target="../slideLayouts/slideLayout1278.xml"/><Relationship Id="rId12" Type="http://schemas.openxmlformats.org/officeDocument/2006/relationships/theme" Target="../theme/theme4.xml"/><Relationship Id="rId2" Type="http://schemas.openxmlformats.org/officeDocument/2006/relationships/slideLayout" Target="../slideLayouts/slideLayout1273.xml"/><Relationship Id="rId1" Type="http://schemas.openxmlformats.org/officeDocument/2006/relationships/slideLayout" Target="../slideLayouts/slideLayout1272.xml"/><Relationship Id="rId6" Type="http://schemas.openxmlformats.org/officeDocument/2006/relationships/slideLayout" Target="../slideLayouts/slideLayout1277.xml"/><Relationship Id="rId11" Type="http://schemas.openxmlformats.org/officeDocument/2006/relationships/slideLayout" Target="../slideLayouts/slideLayout1282.xml"/><Relationship Id="rId5" Type="http://schemas.openxmlformats.org/officeDocument/2006/relationships/slideLayout" Target="../slideLayouts/slideLayout1276.xml"/><Relationship Id="rId10" Type="http://schemas.openxmlformats.org/officeDocument/2006/relationships/slideLayout" Target="../slideLayouts/slideLayout1281.xml"/><Relationship Id="rId4" Type="http://schemas.openxmlformats.org/officeDocument/2006/relationships/slideLayout" Target="../slideLayouts/slideLayout1275.xml"/><Relationship Id="rId9" Type="http://schemas.openxmlformats.org/officeDocument/2006/relationships/slideLayout" Target="../slideLayouts/slideLayout12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90.xml"/><Relationship Id="rId3" Type="http://schemas.openxmlformats.org/officeDocument/2006/relationships/slideLayout" Target="../slideLayouts/slideLayout1285.xml"/><Relationship Id="rId7" Type="http://schemas.openxmlformats.org/officeDocument/2006/relationships/slideLayout" Target="../slideLayouts/slideLayout1289.xml"/><Relationship Id="rId12" Type="http://schemas.openxmlformats.org/officeDocument/2006/relationships/theme" Target="../theme/theme5.xml"/><Relationship Id="rId2" Type="http://schemas.openxmlformats.org/officeDocument/2006/relationships/slideLayout" Target="../slideLayouts/slideLayout1284.xml"/><Relationship Id="rId1" Type="http://schemas.openxmlformats.org/officeDocument/2006/relationships/slideLayout" Target="../slideLayouts/slideLayout1283.xml"/><Relationship Id="rId6" Type="http://schemas.openxmlformats.org/officeDocument/2006/relationships/slideLayout" Target="../slideLayouts/slideLayout1288.xml"/><Relationship Id="rId11" Type="http://schemas.openxmlformats.org/officeDocument/2006/relationships/slideLayout" Target="../slideLayouts/slideLayout1293.xml"/><Relationship Id="rId5" Type="http://schemas.openxmlformats.org/officeDocument/2006/relationships/slideLayout" Target="../slideLayouts/slideLayout1287.xml"/><Relationship Id="rId10" Type="http://schemas.openxmlformats.org/officeDocument/2006/relationships/slideLayout" Target="../slideLayouts/slideLayout1292.xml"/><Relationship Id="rId4" Type="http://schemas.openxmlformats.org/officeDocument/2006/relationships/slideLayout" Target="../slideLayouts/slideLayout1286.xml"/><Relationship Id="rId9" Type="http://schemas.openxmlformats.org/officeDocument/2006/relationships/slideLayout" Target="../slideLayouts/slideLayout12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23"/>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524"/>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videoFile r:link="rId522"/>
            <p:extLst>
              <p:ext uri="{DAA4B4D4-6D71-4841-9C94-3DE7FCFB9230}">
                <p14:media xmlns:p14="http://schemas.microsoft.com/office/powerpoint/2010/main" xmlns="" r:embed="rId525"/>
              </p:ext>
            </p:extLst>
          </p:nvPr>
        </p:nvPicPr>
        <p:blipFill>
          <a:blip r:embed="rId526"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527"/>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28"/>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529"/>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530"/>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xmlns="" val="106392120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 id="2147483688" r:id="rId35"/>
    <p:sldLayoutId id="2147483689" r:id="rId36"/>
    <p:sldLayoutId id="2147483690" r:id="rId37"/>
    <p:sldLayoutId id="2147483691" r:id="rId38"/>
    <p:sldLayoutId id="2147483692" r:id="rId39"/>
    <p:sldLayoutId id="2147483693" r:id="rId40"/>
    <p:sldLayoutId id="2147483694" r:id="rId41"/>
    <p:sldLayoutId id="2147483695" r:id="rId42"/>
    <p:sldLayoutId id="2147483696" r:id="rId43"/>
    <p:sldLayoutId id="2147483697" r:id="rId44"/>
    <p:sldLayoutId id="2147483698" r:id="rId45"/>
    <p:sldLayoutId id="2147483699" r:id="rId46"/>
    <p:sldLayoutId id="2147483700" r:id="rId47"/>
    <p:sldLayoutId id="2147483701" r:id="rId48"/>
    <p:sldLayoutId id="2147483702" r:id="rId49"/>
    <p:sldLayoutId id="2147483703" r:id="rId50"/>
    <p:sldLayoutId id="2147483704" r:id="rId51"/>
    <p:sldLayoutId id="2147483705" r:id="rId52"/>
    <p:sldLayoutId id="2147483706" r:id="rId53"/>
    <p:sldLayoutId id="2147483707" r:id="rId54"/>
    <p:sldLayoutId id="2147483708" r:id="rId55"/>
    <p:sldLayoutId id="2147483709" r:id="rId56"/>
    <p:sldLayoutId id="2147483710" r:id="rId57"/>
    <p:sldLayoutId id="2147483711" r:id="rId58"/>
    <p:sldLayoutId id="2147483712" r:id="rId59"/>
    <p:sldLayoutId id="2147483713" r:id="rId60"/>
    <p:sldLayoutId id="2147483714" r:id="rId61"/>
    <p:sldLayoutId id="2147483715" r:id="rId62"/>
    <p:sldLayoutId id="2147483716" r:id="rId63"/>
    <p:sldLayoutId id="2147483717" r:id="rId64"/>
    <p:sldLayoutId id="2147483718" r:id="rId65"/>
    <p:sldLayoutId id="2147483719" r:id="rId66"/>
    <p:sldLayoutId id="2147483720" r:id="rId67"/>
    <p:sldLayoutId id="2147483721" r:id="rId68"/>
    <p:sldLayoutId id="2147483722" r:id="rId69"/>
    <p:sldLayoutId id="2147483723" r:id="rId70"/>
    <p:sldLayoutId id="2147483724" r:id="rId71"/>
    <p:sldLayoutId id="2147483725" r:id="rId72"/>
    <p:sldLayoutId id="2147483726" r:id="rId73"/>
    <p:sldLayoutId id="2147483727" r:id="rId74"/>
    <p:sldLayoutId id="2147483728" r:id="rId75"/>
    <p:sldLayoutId id="2147483729" r:id="rId76"/>
    <p:sldLayoutId id="2147483730" r:id="rId77"/>
    <p:sldLayoutId id="2147483731" r:id="rId78"/>
    <p:sldLayoutId id="2147483732" r:id="rId79"/>
    <p:sldLayoutId id="2147483733" r:id="rId80"/>
    <p:sldLayoutId id="2147483734" r:id="rId81"/>
    <p:sldLayoutId id="2147483735" r:id="rId82"/>
    <p:sldLayoutId id="2147483736" r:id="rId83"/>
    <p:sldLayoutId id="2147483737" r:id="rId84"/>
    <p:sldLayoutId id="2147483738" r:id="rId85"/>
    <p:sldLayoutId id="2147483739" r:id="rId86"/>
    <p:sldLayoutId id="2147483740" r:id="rId87"/>
    <p:sldLayoutId id="2147483741" r:id="rId88"/>
    <p:sldLayoutId id="2147483742" r:id="rId89"/>
    <p:sldLayoutId id="2147483743" r:id="rId90"/>
    <p:sldLayoutId id="2147483744" r:id="rId91"/>
    <p:sldLayoutId id="2147483745" r:id="rId92"/>
    <p:sldLayoutId id="2147483746" r:id="rId93"/>
    <p:sldLayoutId id="2147483747" r:id="rId94"/>
    <p:sldLayoutId id="2147483748" r:id="rId95"/>
    <p:sldLayoutId id="2147483749" r:id="rId96"/>
    <p:sldLayoutId id="2147483750" r:id="rId97"/>
    <p:sldLayoutId id="2147483751" r:id="rId98"/>
    <p:sldLayoutId id="2147483752" r:id="rId99"/>
    <p:sldLayoutId id="2147483753" r:id="rId100"/>
    <p:sldLayoutId id="2147483754" r:id="rId101"/>
    <p:sldLayoutId id="2147483755" r:id="rId102"/>
    <p:sldLayoutId id="2147483756" r:id="rId103"/>
    <p:sldLayoutId id="2147483757" r:id="rId104"/>
    <p:sldLayoutId id="2147483758" r:id="rId105"/>
    <p:sldLayoutId id="2147483759" r:id="rId106"/>
    <p:sldLayoutId id="2147483760" r:id="rId107"/>
    <p:sldLayoutId id="2147483761" r:id="rId108"/>
    <p:sldLayoutId id="2147483762" r:id="rId109"/>
    <p:sldLayoutId id="2147483763" r:id="rId110"/>
    <p:sldLayoutId id="2147483764" r:id="rId111"/>
    <p:sldLayoutId id="2147483765" r:id="rId112"/>
    <p:sldLayoutId id="2147483766" r:id="rId113"/>
    <p:sldLayoutId id="2147483767" r:id="rId114"/>
    <p:sldLayoutId id="2147483768" r:id="rId115"/>
    <p:sldLayoutId id="2147483769" r:id="rId116"/>
    <p:sldLayoutId id="2147483770" r:id="rId117"/>
    <p:sldLayoutId id="2147483771" r:id="rId118"/>
    <p:sldLayoutId id="2147483772" r:id="rId119"/>
    <p:sldLayoutId id="2147483773" r:id="rId120"/>
    <p:sldLayoutId id="2147483774" r:id="rId121"/>
    <p:sldLayoutId id="2147483775" r:id="rId122"/>
    <p:sldLayoutId id="2147483776" r:id="rId123"/>
    <p:sldLayoutId id="2147483777" r:id="rId124"/>
    <p:sldLayoutId id="2147483778" r:id="rId125"/>
    <p:sldLayoutId id="2147483779" r:id="rId126"/>
    <p:sldLayoutId id="2147483780" r:id="rId127"/>
    <p:sldLayoutId id="2147483781" r:id="rId128"/>
    <p:sldLayoutId id="2147483782" r:id="rId129"/>
    <p:sldLayoutId id="2147483783" r:id="rId130"/>
    <p:sldLayoutId id="2147483784" r:id="rId131"/>
    <p:sldLayoutId id="2147483785" r:id="rId132"/>
    <p:sldLayoutId id="2147483786" r:id="rId133"/>
    <p:sldLayoutId id="2147483787" r:id="rId134"/>
    <p:sldLayoutId id="2147483788" r:id="rId135"/>
    <p:sldLayoutId id="2147483789" r:id="rId136"/>
    <p:sldLayoutId id="2147483790" r:id="rId137"/>
    <p:sldLayoutId id="2147483791" r:id="rId138"/>
    <p:sldLayoutId id="2147483792" r:id="rId139"/>
    <p:sldLayoutId id="2147483793" r:id="rId140"/>
    <p:sldLayoutId id="2147483794" r:id="rId141"/>
    <p:sldLayoutId id="2147483795" r:id="rId142"/>
    <p:sldLayoutId id="2147483796" r:id="rId143"/>
    <p:sldLayoutId id="2147483797" r:id="rId144"/>
    <p:sldLayoutId id="2147483798" r:id="rId145"/>
    <p:sldLayoutId id="2147483799" r:id="rId146"/>
    <p:sldLayoutId id="2147483800" r:id="rId147"/>
    <p:sldLayoutId id="2147483801" r:id="rId148"/>
    <p:sldLayoutId id="2147483802" r:id="rId149"/>
    <p:sldLayoutId id="2147483803" r:id="rId150"/>
    <p:sldLayoutId id="2147483804" r:id="rId151"/>
    <p:sldLayoutId id="2147483805" r:id="rId152"/>
    <p:sldLayoutId id="2147483806" r:id="rId153"/>
    <p:sldLayoutId id="2147483807" r:id="rId154"/>
    <p:sldLayoutId id="2147483808" r:id="rId155"/>
    <p:sldLayoutId id="2147483809" r:id="rId156"/>
    <p:sldLayoutId id="2147483810" r:id="rId157"/>
    <p:sldLayoutId id="2147483811" r:id="rId158"/>
    <p:sldLayoutId id="2147483812" r:id="rId159"/>
    <p:sldLayoutId id="2147483813" r:id="rId160"/>
    <p:sldLayoutId id="2147483814" r:id="rId161"/>
    <p:sldLayoutId id="2147483815" r:id="rId162"/>
    <p:sldLayoutId id="2147483816" r:id="rId163"/>
    <p:sldLayoutId id="2147483817" r:id="rId164"/>
    <p:sldLayoutId id="2147483818" r:id="rId165"/>
    <p:sldLayoutId id="2147483819" r:id="rId166"/>
    <p:sldLayoutId id="2147483820" r:id="rId167"/>
    <p:sldLayoutId id="2147483821" r:id="rId168"/>
    <p:sldLayoutId id="2147483822" r:id="rId169"/>
    <p:sldLayoutId id="2147483823" r:id="rId170"/>
    <p:sldLayoutId id="2147483824" r:id="rId171"/>
    <p:sldLayoutId id="2147483825" r:id="rId172"/>
    <p:sldLayoutId id="2147483826" r:id="rId173"/>
    <p:sldLayoutId id="2147483827" r:id="rId174"/>
    <p:sldLayoutId id="2147483828" r:id="rId175"/>
    <p:sldLayoutId id="2147483829" r:id="rId176"/>
    <p:sldLayoutId id="2147483830" r:id="rId177"/>
    <p:sldLayoutId id="2147483831" r:id="rId178"/>
    <p:sldLayoutId id="2147483832" r:id="rId179"/>
    <p:sldLayoutId id="2147483833" r:id="rId180"/>
    <p:sldLayoutId id="2147483834" r:id="rId181"/>
    <p:sldLayoutId id="2147483835" r:id="rId182"/>
    <p:sldLayoutId id="2147483836" r:id="rId183"/>
    <p:sldLayoutId id="2147483837" r:id="rId184"/>
    <p:sldLayoutId id="2147483838" r:id="rId185"/>
    <p:sldLayoutId id="2147483839" r:id="rId186"/>
    <p:sldLayoutId id="2147483840" r:id="rId187"/>
    <p:sldLayoutId id="2147483841" r:id="rId188"/>
    <p:sldLayoutId id="2147483842" r:id="rId189"/>
    <p:sldLayoutId id="2147483843" r:id="rId190"/>
    <p:sldLayoutId id="2147483844" r:id="rId191"/>
    <p:sldLayoutId id="2147483845" r:id="rId192"/>
    <p:sldLayoutId id="2147483846" r:id="rId193"/>
    <p:sldLayoutId id="2147483847" r:id="rId194"/>
    <p:sldLayoutId id="2147483848" r:id="rId195"/>
    <p:sldLayoutId id="2147483849" r:id="rId196"/>
    <p:sldLayoutId id="2147483850" r:id="rId197"/>
    <p:sldLayoutId id="2147483851" r:id="rId198"/>
    <p:sldLayoutId id="2147483852" r:id="rId199"/>
    <p:sldLayoutId id="2147483853" r:id="rId200"/>
    <p:sldLayoutId id="2147483854" r:id="rId201"/>
    <p:sldLayoutId id="2147483855" r:id="rId202"/>
    <p:sldLayoutId id="2147483856" r:id="rId203"/>
    <p:sldLayoutId id="2147483857" r:id="rId204"/>
    <p:sldLayoutId id="2147483858" r:id="rId205"/>
    <p:sldLayoutId id="2147483859" r:id="rId206"/>
    <p:sldLayoutId id="2147483860" r:id="rId207"/>
    <p:sldLayoutId id="2147483861" r:id="rId208"/>
    <p:sldLayoutId id="2147483862" r:id="rId209"/>
    <p:sldLayoutId id="2147483863" r:id="rId210"/>
    <p:sldLayoutId id="2147483864" r:id="rId211"/>
    <p:sldLayoutId id="2147483865" r:id="rId212"/>
    <p:sldLayoutId id="2147483866" r:id="rId213"/>
    <p:sldLayoutId id="2147483867" r:id="rId214"/>
    <p:sldLayoutId id="2147483868" r:id="rId215"/>
    <p:sldLayoutId id="2147483869" r:id="rId216"/>
    <p:sldLayoutId id="2147483871" r:id="rId217"/>
    <p:sldLayoutId id="2147483872" r:id="rId218"/>
    <p:sldLayoutId id="2147483873" r:id="rId219"/>
    <p:sldLayoutId id="2147483874" r:id="rId220"/>
    <p:sldLayoutId id="2147483875" r:id="rId221"/>
    <p:sldLayoutId id="2147483876" r:id="rId222"/>
    <p:sldLayoutId id="2147483877" r:id="rId223"/>
    <p:sldLayoutId id="2147483878" r:id="rId224"/>
    <p:sldLayoutId id="2147483879" r:id="rId225"/>
    <p:sldLayoutId id="2147483880" r:id="rId226"/>
    <p:sldLayoutId id="2147483881" r:id="rId227"/>
    <p:sldLayoutId id="2147483882" r:id="rId228"/>
    <p:sldLayoutId id="2147483883" r:id="rId229"/>
    <p:sldLayoutId id="2147483884" r:id="rId230"/>
    <p:sldLayoutId id="2147483885" r:id="rId231"/>
    <p:sldLayoutId id="2147483886" r:id="rId232"/>
    <p:sldLayoutId id="2147483887" r:id="rId233"/>
    <p:sldLayoutId id="2147483888" r:id="rId234"/>
    <p:sldLayoutId id="2147483889" r:id="rId235"/>
    <p:sldLayoutId id="2147483890" r:id="rId236"/>
    <p:sldLayoutId id="2147483891" r:id="rId237"/>
    <p:sldLayoutId id="2147483892" r:id="rId238"/>
    <p:sldLayoutId id="2147483893" r:id="rId239"/>
    <p:sldLayoutId id="2147483894" r:id="rId240"/>
    <p:sldLayoutId id="2147483895" r:id="rId241"/>
    <p:sldLayoutId id="2147483896" r:id="rId242"/>
    <p:sldLayoutId id="2147483897" r:id="rId243"/>
    <p:sldLayoutId id="2147483898" r:id="rId244"/>
    <p:sldLayoutId id="2147483899" r:id="rId245"/>
    <p:sldLayoutId id="2147483900" r:id="rId246"/>
    <p:sldLayoutId id="2147483901" r:id="rId247"/>
    <p:sldLayoutId id="2147483902" r:id="rId248"/>
    <p:sldLayoutId id="2147483903" r:id="rId249"/>
    <p:sldLayoutId id="2147483904" r:id="rId250"/>
    <p:sldLayoutId id="2147483905" r:id="rId251"/>
    <p:sldLayoutId id="2147483906" r:id="rId252"/>
    <p:sldLayoutId id="2147483907" r:id="rId253"/>
    <p:sldLayoutId id="2147483908" r:id="rId254"/>
    <p:sldLayoutId id="2147483909" r:id="rId255"/>
    <p:sldLayoutId id="2147483910" r:id="rId256"/>
    <p:sldLayoutId id="2147483911" r:id="rId257"/>
    <p:sldLayoutId id="2147483912" r:id="rId258"/>
    <p:sldLayoutId id="2147483913" r:id="rId259"/>
    <p:sldLayoutId id="2147483914" r:id="rId260"/>
    <p:sldLayoutId id="2147483915" r:id="rId261"/>
    <p:sldLayoutId id="2147483916" r:id="rId262"/>
    <p:sldLayoutId id="2147483917" r:id="rId263"/>
    <p:sldLayoutId id="2147483918" r:id="rId264"/>
    <p:sldLayoutId id="2147483919" r:id="rId265"/>
    <p:sldLayoutId id="2147483920" r:id="rId266"/>
    <p:sldLayoutId id="2147483921" r:id="rId267"/>
    <p:sldLayoutId id="2147483922" r:id="rId268"/>
    <p:sldLayoutId id="2147483923" r:id="rId269"/>
    <p:sldLayoutId id="2147483924" r:id="rId270"/>
    <p:sldLayoutId id="2147483925" r:id="rId271"/>
    <p:sldLayoutId id="2147483926" r:id="rId272"/>
    <p:sldLayoutId id="2147483927" r:id="rId273"/>
    <p:sldLayoutId id="2147483928" r:id="rId274"/>
    <p:sldLayoutId id="2147483929" r:id="rId275"/>
    <p:sldLayoutId id="2147483930" r:id="rId276"/>
    <p:sldLayoutId id="2147483931" r:id="rId277"/>
    <p:sldLayoutId id="2147483932" r:id="rId278"/>
    <p:sldLayoutId id="2147483933" r:id="rId279"/>
    <p:sldLayoutId id="2147483934" r:id="rId280"/>
    <p:sldLayoutId id="2147483935" r:id="rId281"/>
    <p:sldLayoutId id="2147483936" r:id="rId282"/>
    <p:sldLayoutId id="2147483937" r:id="rId283"/>
    <p:sldLayoutId id="2147483938" r:id="rId284"/>
    <p:sldLayoutId id="2147483939" r:id="rId285"/>
    <p:sldLayoutId id="2147483940" r:id="rId286"/>
    <p:sldLayoutId id="2147483941" r:id="rId287"/>
    <p:sldLayoutId id="2147483943" r:id="rId288"/>
    <p:sldLayoutId id="2147483944" r:id="rId289"/>
    <p:sldLayoutId id="2147483945" r:id="rId290"/>
    <p:sldLayoutId id="2147483946" r:id="rId291"/>
    <p:sldLayoutId id="2147483947" r:id="rId292"/>
    <p:sldLayoutId id="2147483948" r:id="rId293"/>
    <p:sldLayoutId id="2147483949" r:id="rId294"/>
    <p:sldLayoutId id="2147483950" r:id="rId295"/>
    <p:sldLayoutId id="2147483951" r:id="rId296"/>
    <p:sldLayoutId id="2147483952" r:id="rId297"/>
    <p:sldLayoutId id="2147483953" r:id="rId298"/>
    <p:sldLayoutId id="2147483954" r:id="rId299"/>
    <p:sldLayoutId id="2147483955" r:id="rId300"/>
    <p:sldLayoutId id="2147483956" r:id="rId301"/>
    <p:sldLayoutId id="2147483957" r:id="rId302"/>
    <p:sldLayoutId id="2147483958" r:id="rId303"/>
    <p:sldLayoutId id="2147483959" r:id="rId304"/>
    <p:sldLayoutId id="2147483960" r:id="rId305"/>
    <p:sldLayoutId id="2147483961" r:id="rId306"/>
    <p:sldLayoutId id="2147483962" r:id="rId307"/>
    <p:sldLayoutId id="2147483963" r:id="rId308"/>
    <p:sldLayoutId id="2147483964" r:id="rId309"/>
    <p:sldLayoutId id="2147483965" r:id="rId310"/>
    <p:sldLayoutId id="2147483966" r:id="rId311"/>
    <p:sldLayoutId id="2147483967" r:id="rId312"/>
    <p:sldLayoutId id="2147483968" r:id="rId313"/>
    <p:sldLayoutId id="2147483969" r:id="rId314"/>
    <p:sldLayoutId id="2147483970" r:id="rId315"/>
    <p:sldLayoutId id="2147483971" r:id="rId316"/>
    <p:sldLayoutId id="2147483972" r:id="rId317"/>
    <p:sldLayoutId id="2147483973" r:id="rId318"/>
    <p:sldLayoutId id="2147483974" r:id="rId319"/>
    <p:sldLayoutId id="2147483975" r:id="rId320"/>
    <p:sldLayoutId id="2147483976" r:id="rId321"/>
    <p:sldLayoutId id="2147483977" r:id="rId322"/>
    <p:sldLayoutId id="2147483978" r:id="rId323"/>
    <p:sldLayoutId id="2147483979" r:id="rId324"/>
    <p:sldLayoutId id="2147483980" r:id="rId325"/>
    <p:sldLayoutId id="2147483981" r:id="rId326"/>
    <p:sldLayoutId id="2147483982" r:id="rId327"/>
    <p:sldLayoutId id="2147483983" r:id="rId328"/>
    <p:sldLayoutId id="2147483984" r:id="rId329"/>
    <p:sldLayoutId id="2147483985" r:id="rId330"/>
    <p:sldLayoutId id="2147483986" r:id="rId331"/>
    <p:sldLayoutId id="2147483987" r:id="rId332"/>
    <p:sldLayoutId id="2147483988" r:id="rId333"/>
    <p:sldLayoutId id="2147483989" r:id="rId334"/>
    <p:sldLayoutId id="2147483990" r:id="rId335"/>
    <p:sldLayoutId id="2147483991" r:id="rId336"/>
    <p:sldLayoutId id="2147483992" r:id="rId337"/>
    <p:sldLayoutId id="2147483993" r:id="rId338"/>
    <p:sldLayoutId id="2147483994" r:id="rId339"/>
    <p:sldLayoutId id="2147483995" r:id="rId340"/>
    <p:sldLayoutId id="2147483996" r:id="rId341"/>
    <p:sldLayoutId id="2147483997" r:id="rId342"/>
    <p:sldLayoutId id="2147483998" r:id="rId343"/>
    <p:sldLayoutId id="2147483999" r:id="rId344"/>
    <p:sldLayoutId id="2147484000" r:id="rId345"/>
    <p:sldLayoutId id="2147484001" r:id="rId346"/>
    <p:sldLayoutId id="2147484002" r:id="rId347"/>
    <p:sldLayoutId id="2147484003" r:id="rId348"/>
    <p:sldLayoutId id="2147484004" r:id="rId349"/>
    <p:sldLayoutId id="2147484005" r:id="rId350"/>
    <p:sldLayoutId id="2147484006" r:id="rId351"/>
    <p:sldLayoutId id="2147484007" r:id="rId352"/>
    <p:sldLayoutId id="2147484008" r:id="rId353"/>
    <p:sldLayoutId id="2147484009" r:id="rId354"/>
    <p:sldLayoutId id="2147484010" r:id="rId355"/>
    <p:sldLayoutId id="2147484011" r:id="rId356"/>
    <p:sldLayoutId id="2147484012" r:id="rId357"/>
    <p:sldLayoutId id="2147484013" r:id="rId358"/>
    <p:sldLayoutId id="2147484014" r:id="rId359"/>
    <p:sldLayoutId id="2147484015" r:id="rId360"/>
    <p:sldLayoutId id="2147484016" r:id="rId361"/>
    <p:sldLayoutId id="2147484017" r:id="rId362"/>
    <p:sldLayoutId id="2147484018" r:id="rId363"/>
    <p:sldLayoutId id="2147484019" r:id="rId364"/>
    <p:sldLayoutId id="2147484020" r:id="rId365"/>
    <p:sldLayoutId id="2147484021" r:id="rId366"/>
    <p:sldLayoutId id="2147484022" r:id="rId367"/>
    <p:sldLayoutId id="2147484023" r:id="rId368"/>
    <p:sldLayoutId id="2147484024" r:id="rId369"/>
    <p:sldLayoutId id="2147484025" r:id="rId370"/>
    <p:sldLayoutId id="2147484026" r:id="rId371"/>
    <p:sldLayoutId id="2147484027" r:id="rId372"/>
    <p:sldLayoutId id="2147484028" r:id="rId373"/>
    <p:sldLayoutId id="2147484029" r:id="rId374"/>
    <p:sldLayoutId id="2147484030" r:id="rId375"/>
    <p:sldLayoutId id="2147484031" r:id="rId376"/>
    <p:sldLayoutId id="2147484032" r:id="rId377"/>
    <p:sldLayoutId id="2147484033" r:id="rId378"/>
    <p:sldLayoutId id="2147484034" r:id="rId379"/>
    <p:sldLayoutId id="2147484035" r:id="rId380"/>
    <p:sldLayoutId id="2147484036" r:id="rId381"/>
    <p:sldLayoutId id="2147484037" r:id="rId382"/>
    <p:sldLayoutId id="2147484038" r:id="rId383"/>
    <p:sldLayoutId id="2147484039" r:id="rId384"/>
    <p:sldLayoutId id="2147484040" r:id="rId385"/>
    <p:sldLayoutId id="2147484041" r:id="rId386"/>
    <p:sldLayoutId id="2147484042" r:id="rId387"/>
    <p:sldLayoutId id="2147484043" r:id="rId388"/>
    <p:sldLayoutId id="2147484044" r:id="rId389"/>
    <p:sldLayoutId id="2147484045" r:id="rId390"/>
    <p:sldLayoutId id="2147484046" r:id="rId391"/>
    <p:sldLayoutId id="2147484047" r:id="rId392"/>
    <p:sldLayoutId id="2147484048" r:id="rId393"/>
    <p:sldLayoutId id="2147484049" r:id="rId394"/>
    <p:sldLayoutId id="2147484050" r:id="rId395"/>
    <p:sldLayoutId id="2147484051" r:id="rId396"/>
    <p:sldLayoutId id="2147484052" r:id="rId397"/>
    <p:sldLayoutId id="2147484053" r:id="rId398"/>
    <p:sldLayoutId id="2147484054" r:id="rId399"/>
    <p:sldLayoutId id="2147484055" r:id="rId400"/>
    <p:sldLayoutId id="2147484056" r:id="rId401"/>
    <p:sldLayoutId id="2147484057" r:id="rId402"/>
    <p:sldLayoutId id="2147484058" r:id="rId403"/>
    <p:sldLayoutId id="2147484059" r:id="rId404"/>
    <p:sldLayoutId id="2147484060" r:id="rId405"/>
    <p:sldLayoutId id="2147484061" r:id="rId406"/>
    <p:sldLayoutId id="2147484062" r:id="rId407"/>
    <p:sldLayoutId id="2147484063" r:id="rId408"/>
    <p:sldLayoutId id="2147484064" r:id="rId409"/>
    <p:sldLayoutId id="2147484065" r:id="rId410"/>
    <p:sldLayoutId id="2147484066" r:id="rId411"/>
    <p:sldLayoutId id="2147484067" r:id="rId412"/>
    <p:sldLayoutId id="2147484068" r:id="rId413"/>
    <p:sldLayoutId id="2147484069" r:id="rId414"/>
    <p:sldLayoutId id="2147484070" r:id="rId415"/>
    <p:sldLayoutId id="2147484071" r:id="rId416"/>
    <p:sldLayoutId id="2147484072" r:id="rId417"/>
    <p:sldLayoutId id="2147484073" r:id="rId418"/>
    <p:sldLayoutId id="2147484074" r:id="rId419"/>
    <p:sldLayoutId id="2147484075" r:id="rId420"/>
    <p:sldLayoutId id="2147484076" r:id="rId421"/>
    <p:sldLayoutId id="2147484077" r:id="rId422"/>
    <p:sldLayoutId id="2147484078" r:id="rId423"/>
    <p:sldLayoutId id="2147484079" r:id="rId424"/>
    <p:sldLayoutId id="2147484080" r:id="rId425"/>
    <p:sldLayoutId id="2147484081" r:id="rId426"/>
    <p:sldLayoutId id="2147484082" r:id="rId427"/>
    <p:sldLayoutId id="2147484083" r:id="rId428"/>
    <p:sldLayoutId id="2147484084" r:id="rId429"/>
    <p:sldLayoutId id="2147484085" r:id="rId430"/>
    <p:sldLayoutId id="2147484086" r:id="rId431"/>
    <p:sldLayoutId id="2147484087" r:id="rId432"/>
    <p:sldLayoutId id="2147484088" r:id="rId433"/>
    <p:sldLayoutId id="2147484089" r:id="rId434"/>
    <p:sldLayoutId id="2147484090" r:id="rId435"/>
    <p:sldLayoutId id="2147484091" r:id="rId436"/>
    <p:sldLayoutId id="2147484092" r:id="rId437"/>
    <p:sldLayoutId id="2147484093" r:id="rId438"/>
    <p:sldLayoutId id="2147484094" r:id="rId439"/>
    <p:sldLayoutId id="2147484095" r:id="rId440"/>
    <p:sldLayoutId id="2147484096" r:id="rId441"/>
    <p:sldLayoutId id="2147484097" r:id="rId442"/>
    <p:sldLayoutId id="2147484098" r:id="rId443"/>
    <p:sldLayoutId id="2147484099" r:id="rId444"/>
    <p:sldLayoutId id="2147484100" r:id="rId445"/>
    <p:sldLayoutId id="2147484101" r:id="rId446"/>
    <p:sldLayoutId id="2147484102" r:id="rId447"/>
    <p:sldLayoutId id="2147484103" r:id="rId448"/>
    <p:sldLayoutId id="2147484104" r:id="rId449"/>
    <p:sldLayoutId id="2147484105" r:id="rId450"/>
    <p:sldLayoutId id="2147484106" r:id="rId451"/>
    <p:sldLayoutId id="2147484107" r:id="rId452"/>
    <p:sldLayoutId id="2147484108" r:id="rId453"/>
    <p:sldLayoutId id="2147484109" r:id="rId454"/>
    <p:sldLayoutId id="2147484110" r:id="rId455"/>
    <p:sldLayoutId id="2147484111" r:id="rId456"/>
    <p:sldLayoutId id="2147484112" r:id="rId457"/>
    <p:sldLayoutId id="2147484113" r:id="rId458"/>
    <p:sldLayoutId id="2147484114" r:id="rId459"/>
    <p:sldLayoutId id="2147484115" r:id="rId460"/>
    <p:sldLayoutId id="2147484116" r:id="rId461"/>
    <p:sldLayoutId id="2147484117" r:id="rId462"/>
    <p:sldLayoutId id="2147484118" r:id="rId463"/>
    <p:sldLayoutId id="2147484119" r:id="rId464"/>
    <p:sldLayoutId id="2147484120" r:id="rId465"/>
    <p:sldLayoutId id="2147484121" r:id="rId466"/>
    <p:sldLayoutId id="2147484122" r:id="rId467"/>
    <p:sldLayoutId id="2147484123" r:id="rId468"/>
    <p:sldLayoutId id="2147484124" r:id="rId469"/>
    <p:sldLayoutId id="2147484125" r:id="rId470"/>
    <p:sldLayoutId id="2147484126" r:id="rId471"/>
    <p:sldLayoutId id="2147484127" r:id="rId472"/>
    <p:sldLayoutId id="2147484128" r:id="rId473"/>
    <p:sldLayoutId id="2147484129" r:id="rId474"/>
    <p:sldLayoutId id="2147484130" r:id="rId475"/>
    <p:sldLayoutId id="2147484131" r:id="rId476"/>
    <p:sldLayoutId id="2147484132" r:id="rId477"/>
    <p:sldLayoutId id="2147484133" r:id="rId478"/>
    <p:sldLayoutId id="2147484134" r:id="rId479"/>
    <p:sldLayoutId id="2147484135" r:id="rId480"/>
    <p:sldLayoutId id="2147484136" r:id="rId481"/>
    <p:sldLayoutId id="2147484137" r:id="rId482"/>
    <p:sldLayoutId id="2147484138" r:id="rId483"/>
    <p:sldLayoutId id="2147484139" r:id="rId484"/>
    <p:sldLayoutId id="2147484140" r:id="rId485"/>
    <p:sldLayoutId id="2147484141" r:id="rId486"/>
    <p:sldLayoutId id="2147484142" r:id="rId487"/>
    <p:sldLayoutId id="2147484143" r:id="rId488"/>
    <p:sldLayoutId id="2147484144" r:id="rId489"/>
    <p:sldLayoutId id="2147484145" r:id="rId490"/>
    <p:sldLayoutId id="2147484146" r:id="rId491"/>
    <p:sldLayoutId id="2147484147" r:id="rId492"/>
    <p:sldLayoutId id="2147484148" r:id="rId493"/>
    <p:sldLayoutId id="2147484149" r:id="rId494"/>
    <p:sldLayoutId id="2147484150" r:id="rId495"/>
    <p:sldLayoutId id="2147484151" r:id="rId496"/>
    <p:sldLayoutId id="2147484152" r:id="rId497"/>
    <p:sldLayoutId id="2147484153" r:id="rId498"/>
    <p:sldLayoutId id="2147484154" r:id="rId499"/>
    <p:sldLayoutId id="2147484155" r:id="rId500"/>
    <p:sldLayoutId id="2147484156" r:id="rId501"/>
    <p:sldLayoutId id="2147484157" r:id="rId502"/>
    <p:sldLayoutId id="2147484158" r:id="rId503"/>
    <p:sldLayoutId id="2147484159" r:id="rId504"/>
    <p:sldLayoutId id="2147484160" r:id="rId505"/>
    <p:sldLayoutId id="2147484161" r:id="rId506"/>
    <p:sldLayoutId id="2147484162" r:id="rId507"/>
    <p:sldLayoutId id="2147484163" r:id="rId508"/>
    <p:sldLayoutId id="2147484164" r:id="rId509"/>
    <p:sldLayoutId id="2147484165" r:id="rId510"/>
    <p:sldLayoutId id="2147484166" r:id="rId511"/>
    <p:sldLayoutId id="2147484167" r:id="rId512"/>
    <p:sldLayoutId id="2147484168" r:id="rId513"/>
    <p:sldLayoutId id="2147484169" r:id="rId514"/>
    <p:sldLayoutId id="2147484170" r:id="rId515"/>
    <p:sldLayoutId id="2147484171" r:id="rId516"/>
    <p:sldLayoutId id="2147484172" r:id="rId517"/>
    <p:sldLayoutId id="2147484173" r:id="rId518"/>
    <p:sldLayoutId id="2147484174" r:id="rId519"/>
    <p:sldLayoutId id="2147484175" r:id="rId520"/>
  </p:sldLayoutIdLst>
  <p:timing>
    <p:tnLst>
      <p:par>
        <p:cTn id="1" dur="indefinite" restart="never" nodeType="tmRoot">
          <p:childTnLst>
            <p:video>
              <p:cMediaNode numSld="999" showWhenStopped="0">
                <p:cTn id="2" repeatCount="indefinite" fill="hold" display="0">
                  <p:stCondLst>
                    <p:cond delay="indefinite"/>
                  </p:stCondLst>
                </p:cTn>
                <p:tgtEl>
                  <p:spTgt spid="4"/>
                </p:tgtEl>
              </p:cMediaNode>
            </p:vide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566"/>
          <a:srcRect l="1069" t="2602" r="448" b="5138"/>
          <a:stretch/>
        </p:blipFill>
        <p:spPr>
          <a:xfrm>
            <a:off x="-1" y="1"/>
            <a:ext cx="12192001" cy="6858000"/>
          </a:xfrm>
          <a:prstGeom prst="rect">
            <a:avLst/>
          </a:prstGeom>
        </p:spPr>
      </p:pic>
      <p:pic>
        <p:nvPicPr>
          <p:cNvPr id="3" name="图片 2"/>
          <p:cNvPicPr>
            <a:picLocks noChangeAspect="1"/>
          </p:cNvPicPr>
          <p:nvPr userDrawn="1"/>
        </p:nvPicPr>
        <p:blipFill>
          <a:blip r:embed="rId567"/>
          <a:stretch>
            <a:fillRect/>
          </a:stretch>
        </p:blipFill>
        <p:spPr>
          <a:xfrm>
            <a:off x="8875408" y="469085"/>
            <a:ext cx="3525249" cy="1484315"/>
          </a:xfrm>
          <a:prstGeom prst="rect">
            <a:avLst/>
          </a:prstGeom>
        </p:spPr>
      </p:pic>
      <p:pic>
        <p:nvPicPr>
          <p:cNvPr id="4" name="郑柏林 - 小跳豆">
            <a:hlinkClick r:id="" action="ppaction://media"/>
          </p:cNvPr>
          <p:cNvPicPr>
            <a:picLocks noChangeAspect="1"/>
          </p:cNvPicPr>
          <p:nvPr userDrawn="1">
            <a:videoFile r:link="rId565"/>
            <p:extLst>
              <p:ext uri="{DAA4B4D4-6D71-4841-9C94-3DE7FCFB9230}">
                <p14:media xmlns:p14="http://schemas.microsoft.com/office/powerpoint/2010/main" xmlns="" r:embed="rId568"/>
              </p:ext>
            </p:extLst>
          </p:nvPr>
        </p:nvPicPr>
        <p:blipFill>
          <a:blip r:embed="rId569" cstate="print"/>
          <a:stretch>
            <a:fillRect/>
          </a:stretch>
        </p:blipFill>
        <p:spPr>
          <a:xfrm>
            <a:off x="347244" y="5437906"/>
            <a:ext cx="623568" cy="623568"/>
          </a:xfrm>
          <a:prstGeom prst="rect">
            <a:avLst/>
          </a:prstGeom>
        </p:spPr>
      </p:pic>
      <p:pic>
        <p:nvPicPr>
          <p:cNvPr id="5" name="图片 4"/>
          <p:cNvPicPr>
            <a:picLocks noChangeAspect="1"/>
          </p:cNvPicPr>
          <p:nvPr userDrawn="1"/>
        </p:nvPicPr>
        <p:blipFill>
          <a:blip r:embed="rId570"/>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571"/>
          <a:stretch>
            <a:fillRect/>
          </a:stretch>
        </p:blipFill>
        <p:spPr>
          <a:xfrm>
            <a:off x="-581574" y="5124419"/>
            <a:ext cx="13107348" cy="1852751"/>
          </a:xfrm>
          <a:prstGeom prst="rect">
            <a:avLst/>
          </a:prstGeom>
        </p:spPr>
      </p:pic>
      <p:pic>
        <p:nvPicPr>
          <p:cNvPr id="23" name="图片 22"/>
          <p:cNvPicPr>
            <a:picLocks noChangeAspect="1"/>
          </p:cNvPicPr>
          <p:nvPr userDrawn="1"/>
        </p:nvPicPr>
        <p:blipFill rotWithShape="1">
          <a:blip r:embed="rId572"/>
          <a:srcRect b="57274"/>
          <a:stretch/>
        </p:blipFill>
        <p:spPr>
          <a:xfrm>
            <a:off x="-118672" y="6061473"/>
            <a:ext cx="12566483" cy="796528"/>
          </a:xfrm>
          <a:prstGeom prst="rect">
            <a:avLst/>
          </a:prstGeom>
        </p:spPr>
      </p:pic>
      <p:pic>
        <p:nvPicPr>
          <p:cNvPr id="24" name="图片 23"/>
          <p:cNvPicPr>
            <a:picLocks noChangeAspect="1"/>
          </p:cNvPicPr>
          <p:nvPr userDrawn="1"/>
        </p:nvPicPr>
        <p:blipFill>
          <a:blip r:embed="rId573"/>
          <a:stretch>
            <a:fillRect/>
          </a:stretch>
        </p:blipFill>
        <p:spPr>
          <a:xfrm rot="16200000">
            <a:off x="2601223" y="-2905687"/>
            <a:ext cx="7145863" cy="12703240"/>
          </a:xfrm>
          <a:prstGeom prst="rect">
            <a:avLst/>
          </a:prstGeom>
        </p:spPr>
      </p:pic>
    </p:spTree>
    <p:extLst>
      <p:ext uri="{BB962C8B-B14F-4D97-AF65-F5344CB8AC3E}">
        <p14:creationId xmlns:p14="http://schemas.microsoft.com/office/powerpoint/2010/main" xmlns="" val="3167350739"/>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188" r:id="rId12"/>
    <p:sldLayoutId id="2147484189" r:id="rId13"/>
    <p:sldLayoutId id="2147484190" r:id="rId14"/>
    <p:sldLayoutId id="2147484191" r:id="rId15"/>
    <p:sldLayoutId id="2147484192" r:id="rId16"/>
    <p:sldLayoutId id="2147484193" r:id="rId17"/>
    <p:sldLayoutId id="2147484194" r:id="rId18"/>
    <p:sldLayoutId id="2147484195" r:id="rId19"/>
    <p:sldLayoutId id="2147484196" r:id="rId20"/>
    <p:sldLayoutId id="2147484197" r:id="rId21"/>
    <p:sldLayoutId id="2147484198"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07" r:id="rId31"/>
    <p:sldLayoutId id="2147484208" r:id="rId32"/>
    <p:sldLayoutId id="2147484209" r:id="rId33"/>
    <p:sldLayoutId id="2147484210" r:id="rId34"/>
    <p:sldLayoutId id="2147484211" r:id="rId35"/>
    <p:sldLayoutId id="2147484212" r:id="rId36"/>
    <p:sldLayoutId id="2147484213" r:id="rId37"/>
    <p:sldLayoutId id="2147484214" r:id="rId38"/>
    <p:sldLayoutId id="2147484215" r:id="rId39"/>
    <p:sldLayoutId id="2147484216" r:id="rId40"/>
    <p:sldLayoutId id="2147484217" r:id="rId41"/>
    <p:sldLayoutId id="2147484218" r:id="rId42"/>
    <p:sldLayoutId id="2147484219" r:id="rId43"/>
    <p:sldLayoutId id="2147484220" r:id="rId44"/>
    <p:sldLayoutId id="2147484221" r:id="rId45"/>
    <p:sldLayoutId id="2147484222" r:id="rId46"/>
    <p:sldLayoutId id="2147484223" r:id="rId47"/>
    <p:sldLayoutId id="2147484224" r:id="rId48"/>
    <p:sldLayoutId id="2147484225" r:id="rId49"/>
    <p:sldLayoutId id="2147484226" r:id="rId50"/>
    <p:sldLayoutId id="2147484227" r:id="rId51"/>
    <p:sldLayoutId id="2147484228" r:id="rId52"/>
    <p:sldLayoutId id="2147484229" r:id="rId53"/>
    <p:sldLayoutId id="2147484230" r:id="rId54"/>
    <p:sldLayoutId id="2147484231" r:id="rId55"/>
    <p:sldLayoutId id="2147484232" r:id="rId56"/>
    <p:sldLayoutId id="2147484233" r:id="rId57"/>
    <p:sldLayoutId id="2147484234" r:id="rId58"/>
    <p:sldLayoutId id="2147484235" r:id="rId59"/>
    <p:sldLayoutId id="2147484236" r:id="rId60"/>
    <p:sldLayoutId id="2147484237" r:id="rId61"/>
    <p:sldLayoutId id="2147484238" r:id="rId62"/>
    <p:sldLayoutId id="2147484239" r:id="rId63"/>
    <p:sldLayoutId id="2147484240" r:id="rId64"/>
    <p:sldLayoutId id="2147484241" r:id="rId65"/>
    <p:sldLayoutId id="2147484242" r:id="rId66"/>
    <p:sldLayoutId id="2147484243" r:id="rId67"/>
    <p:sldLayoutId id="2147484244" r:id="rId68"/>
    <p:sldLayoutId id="2147484245" r:id="rId69"/>
    <p:sldLayoutId id="2147484246" r:id="rId70"/>
    <p:sldLayoutId id="2147484247" r:id="rId71"/>
    <p:sldLayoutId id="2147484248" r:id="rId72"/>
    <p:sldLayoutId id="2147484249" r:id="rId73"/>
    <p:sldLayoutId id="2147484250" r:id="rId74"/>
    <p:sldLayoutId id="2147484251" r:id="rId75"/>
    <p:sldLayoutId id="2147484252" r:id="rId76"/>
    <p:sldLayoutId id="2147484253" r:id="rId77"/>
    <p:sldLayoutId id="2147484254" r:id="rId78"/>
    <p:sldLayoutId id="2147484255" r:id="rId79"/>
    <p:sldLayoutId id="2147484256" r:id="rId80"/>
    <p:sldLayoutId id="2147484257" r:id="rId81"/>
    <p:sldLayoutId id="2147484258" r:id="rId82"/>
    <p:sldLayoutId id="2147484259" r:id="rId83"/>
    <p:sldLayoutId id="2147484260" r:id="rId84"/>
    <p:sldLayoutId id="2147484261" r:id="rId85"/>
    <p:sldLayoutId id="2147484262" r:id="rId86"/>
    <p:sldLayoutId id="2147484263" r:id="rId87"/>
    <p:sldLayoutId id="2147484264" r:id="rId88"/>
    <p:sldLayoutId id="2147484265" r:id="rId89"/>
    <p:sldLayoutId id="2147484266" r:id="rId90"/>
    <p:sldLayoutId id="2147484267" r:id="rId91"/>
    <p:sldLayoutId id="2147484268" r:id="rId92"/>
    <p:sldLayoutId id="2147484269" r:id="rId93"/>
    <p:sldLayoutId id="2147484270" r:id="rId94"/>
    <p:sldLayoutId id="2147484271" r:id="rId95"/>
    <p:sldLayoutId id="2147484272" r:id="rId96"/>
    <p:sldLayoutId id="2147484273" r:id="rId97"/>
    <p:sldLayoutId id="2147484274" r:id="rId98"/>
    <p:sldLayoutId id="2147484275" r:id="rId99"/>
    <p:sldLayoutId id="2147484276" r:id="rId100"/>
    <p:sldLayoutId id="2147484277" r:id="rId101"/>
    <p:sldLayoutId id="2147484278" r:id="rId102"/>
    <p:sldLayoutId id="2147484279" r:id="rId103"/>
    <p:sldLayoutId id="2147484280" r:id="rId104"/>
    <p:sldLayoutId id="2147484281" r:id="rId105"/>
    <p:sldLayoutId id="2147484282" r:id="rId106"/>
    <p:sldLayoutId id="2147484283" r:id="rId107"/>
    <p:sldLayoutId id="2147484284" r:id="rId108"/>
    <p:sldLayoutId id="2147484285" r:id="rId109"/>
    <p:sldLayoutId id="2147484286" r:id="rId110"/>
    <p:sldLayoutId id="2147484287" r:id="rId111"/>
    <p:sldLayoutId id="2147484288" r:id="rId112"/>
    <p:sldLayoutId id="2147484289" r:id="rId113"/>
    <p:sldLayoutId id="2147484290" r:id="rId114"/>
    <p:sldLayoutId id="2147484291" r:id="rId115"/>
    <p:sldLayoutId id="2147484292" r:id="rId116"/>
    <p:sldLayoutId id="2147484293" r:id="rId117"/>
    <p:sldLayoutId id="2147484294" r:id="rId118"/>
    <p:sldLayoutId id="2147484295" r:id="rId119"/>
    <p:sldLayoutId id="2147484296" r:id="rId120"/>
    <p:sldLayoutId id="2147484297" r:id="rId121"/>
    <p:sldLayoutId id="2147484298" r:id="rId122"/>
    <p:sldLayoutId id="2147484299" r:id="rId123"/>
    <p:sldLayoutId id="2147484300" r:id="rId124"/>
    <p:sldLayoutId id="2147484301" r:id="rId125"/>
    <p:sldLayoutId id="2147484302" r:id="rId126"/>
    <p:sldLayoutId id="2147484303" r:id="rId127"/>
    <p:sldLayoutId id="2147484304" r:id="rId128"/>
    <p:sldLayoutId id="2147484305" r:id="rId129"/>
    <p:sldLayoutId id="2147484306" r:id="rId130"/>
    <p:sldLayoutId id="2147484307" r:id="rId131"/>
    <p:sldLayoutId id="2147484308" r:id="rId132"/>
    <p:sldLayoutId id="2147484309" r:id="rId133"/>
    <p:sldLayoutId id="2147484310" r:id="rId134"/>
    <p:sldLayoutId id="2147484311" r:id="rId135"/>
    <p:sldLayoutId id="2147484312" r:id="rId136"/>
    <p:sldLayoutId id="2147484313" r:id="rId137"/>
    <p:sldLayoutId id="2147484314" r:id="rId138"/>
    <p:sldLayoutId id="2147484315" r:id="rId139"/>
    <p:sldLayoutId id="2147484316" r:id="rId140"/>
    <p:sldLayoutId id="2147484317" r:id="rId141"/>
    <p:sldLayoutId id="2147484318" r:id="rId142"/>
    <p:sldLayoutId id="2147484319" r:id="rId143"/>
    <p:sldLayoutId id="2147484320" r:id="rId144"/>
    <p:sldLayoutId id="2147484321" r:id="rId145"/>
    <p:sldLayoutId id="2147484322" r:id="rId146"/>
    <p:sldLayoutId id="2147484323" r:id="rId147"/>
    <p:sldLayoutId id="2147484324" r:id="rId148"/>
    <p:sldLayoutId id="2147484325" r:id="rId149"/>
    <p:sldLayoutId id="2147484326" r:id="rId150"/>
    <p:sldLayoutId id="2147484327" r:id="rId151"/>
    <p:sldLayoutId id="2147484328" r:id="rId152"/>
    <p:sldLayoutId id="2147484329" r:id="rId153"/>
    <p:sldLayoutId id="2147484330" r:id="rId154"/>
    <p:sldLayoutId id="2147484331" r:id="rId155"/>
    <p:sldLayoutId id="2147484332" r:id="rId156"/>
    <p:sldLayoutId id="2147484333" r:id="rId157"/>
    <p:sldLayoutId id="2147484334" r:id="rId158"/>
    <p:sldLayoutId id="2147484335" r:id="rId159"/>
    <p:sldLayoutId id="2147484336" r:id="rId160"/>
    <p:sldLayoutId id="2147484337" r:id="rId161"/>
    <p:sldLayoutId id="2147484338" r:id="rId162"/>
    <p:sldLayoutId id="2147484339" r:id="rId163"/>
    <p:sldLayoutId id="2147484340" r:id="rId164"/>
    <p:sldLayoutId id="2147484341" r:id="rId165"/>
    <p:sldLayoutId id="2147484342" r:id="rId166"/>
    <p:sldLayoutId id="2147484343" r:id="rId167"/>
    <p:sldLayoutId id="2147484344" r:id="rId168"/>
    <p:sldLayoutId id="2147484345" r:id="rId169"/>
    <p:sldLayoutId id="2147484346" r:id="rId170"/>
    <p:sldLayoutId id="2147484347" r:id="rId171"/>
    <p:sldLayoutId id="2147484348" r:id="rId172"/>
    <p:sldLayoutId id="2147484349" r:id="rId173"/>
    <p:sldLayoutId id="2147484350" r:id="rId174"/>
    <p:sldLayoutId id="2147484351" r:id="rId175"/>
    <p:sldLayoutId id="2147484352" r:id="rId176"/>
    <p:sldLayoutId id="2147484353" r:id="rId177"/>
    <p:sldLayoutId id="2147484354" r:id="rId178"/>
    <p:sldLayoutId id="2147484355" r:id="rId179"/>
    <p:sldLayoutId id="2147484356" r:id="rId180"/>
    <p:sldLayoutId id="2147484357" r:id="rId181"/>
    <p:sldLayoutId id="2147484358" r:id="rId182"/>
    <p:sldLayoutId id="2147484359" r:id="rId183"/>
    <p:sldLayoutId id="2147484360" r:id="rId184"/>
    <p:sldLayoutId id="2147484361" r:id="rId185"/>
    <p:sldLayoutId id="2147484362" r:id="rId186"/>
    <p:sldLayoutId id="2147484363" r:id="rId187"/>
    <p:sldLayoutId id="2147484364" r:id="rId188"/>
    <p:sldLayoutId id="2147484365" r:id="rId189"/>
    <p:sldLayoutId id="2147484366" r:id="rId190"/>
    <p:sldLayoutId id="2147484367" r:id="rId191"/>
    <p:sldLayoutId id="2147484368" r:id="rId192"/>
    <p:sldLayoutId id="2147484369" r:id="rId193"/>
    <p:sldLayoutId id="2147484370" r:id="rId194"/>
    <p:sldLayoutId id="2147484371" r:id="rId195"/>
    <p:sldLayoutId id="2147484372" r:id="rId196"/>
    <p:sldLayoutId id="2147484373" r:id="rId197"/>
    <p:sldLayoutId id="2147484374" r:id="rId198"/>
    <p:sldLayoutId id="2147484375" r:id="rId199"/>
    <p:sldLayoutId id="2147484376" r:id="rId200"/>
    <p:sldLayoutId id="2147484377" r:id="rId201"/>
    <p:sldLayoutId id="2147484378" r:id="rId202"/>
    <p:sldLayoutId id="2147484379" r:id="rId203"/>
    <p:sldLayoutId id="2147484380" r:id="rId204"/>
    <p:sldLayoutId id="2147484381" r:id="rId205"/>
    <p:sldLayoutId id="2147484382" r:id="rId206"/>
    <p:sldLayoutId id="2147484383" r:id="rId207"/>
    <p:sldLayoutId id="2147484384" r:id="rId208"/>
    <p:sldLayoutId id="2147484385" r:id="rId209"/>
    <p:sldLayoutId id="2147484386" r:id="rId210"/>
    <p:sldLayoutId id="2147484387" r:id="rId211"/>
    <p:sldLayoutId id="2147484388" r:id="rId212"/>
    <p:sldLayoutId id="2147484389" r:id="rId213"/>
    <p:sldLayoutId id="2147484390" r:id="rId214"/>
    <p:sldLayoutId id="2147484391" r:id="rId215"/>
    <p:sldLayoutId id="2147484392" r:id="rId216"/>
    <p:sldLayoutId id="2147484393" r:id="rId217"/>
    <p:sldLayoutId id="2147484394" r:id="rId218"/>
    <p:sldLayoutId id="2147484395" r:id="rId219"/>
    <p:sldLayoutId id="2147484396" r:id="rId220"/>
    <p:sldLayoutId id="2147484397" r:id="rId221"/>
    <p:sldLayoutId id="2147484398" r:id="rId222"/>
    <p:sldLayoutId id="2147484399" r:id="rId223"/>
    <p:sldLayoutId id="2147484400" r:id="rId224"/>
    <p:sldLayoutId id="2147484401" r:id="rId225"/>
    <p:sldLayoutId id="2147484402" r:id="rId226"/>
    <p:sldLayoutId id="2147484403" r:id="rId227"/>
    <p:sldLayoutId id="2147484404" r:id="rId228"/>
    <p:sldLayoutId id="2147484405" r:id="rId229"/>
    <p:sldLayoutId id="2147484406" r:id="rId230"/>
    <p:sldLayoutId id="2147484407" r:id="rId231"/>
    <p:sldLayoutId id="2147484408" r:id="rId232"/>
    <p:sldLayoutId id="2147484409" r:id="rId233"/>
    <p:sldLayoutId id="2147484410" r:id="rId234"/>
    <p:sldLayoutId id="2147484411" r:id="rId235"/>
    <p:sldLayoutId id="2147484412" r:id="rId236"/>
    <p:sldLayoutId id="2147484413" r:id="rId237"/>
    <p:sldLayoutId id="2147484414" r:id="rId238"/>
    <p:sldLayoutId id="2147484415" r:id="rId239"/>
    <p:sldLayoutId id="2147484416" r:id="rId240"/>
    <p:sldLayoutId id="2147484417" r:id="rId241"/>
    <p:sldLayoutId id="2147484418" r:id="rId242"/>
    <p:sldLayoutId id="2147484419" r:id="rId243"/>
    <p:sldLayoutId id="2147484420" r:id="rId244"/>
    <p:sldLayoutId id="2147484421" r:id="rId245"/>
    <p:sldLayoutId id="2147484422" r:id="rId246"/>
    <p:sldLayoutId id="2147484423" r:id="rId247"/>
    <p:sldLayoutId id="2147484424" r:id="rId248"/>
    <p:sldLayoutId id="2147484425" r:id="rId249"/>
    <p:sldLayoutId id="2147484426" r:id="rId250"/>
    <p:sldLayoutId id="2147484427" r:id="rId251"/>
    <p:sldLayoutId id="2147484428" r:id="rId252"/>
    <p:sldLayoutId id="2147484429" r:id="rId253"/>
    <p:sldLayoutId id="2147484430" r:id="rId254"/>
    <p:sldLayoutId id="2147484431" r:id="rId255"/>
    <p:sldLayoutId id="2147484432" r:id="rId256"/>
    <p:sldLayoutId id="2147484433" r:id="rId257"/>
    <p:sldLayoutId id="2147484434" r:id="rId258"/>
    <p:sldLayoutId id="2147484435" r:id="rId259"/>
    <p:sldLayoutId id="2147484436" r:id="rId260"/>
    <p:sldLayoutId id="2147484437" r:id="rId261"/>
    <p:sldLayoutId id="2147484438" r:id="rId262"/>
    <p:sldLayoutId id="2147484439" r:id="rId263"/>
    <p:sldLayoutId id="2147484440" r:id="rId264"/>
    <p:sldLayoutId id="2147484441" r:id="rId265"/>
    <p:sldLayoutId id="2147484442" r:id="rId266"/>
    <p:sldLayoutId id="2147484443" r:id="rId267"/>
    <p:sldLayoutId id="2147484444" r:id="rId268"/>
    <p:sldLayoutId id="2147484445" r:id="rId269"/>
    <p:sldLayoutId id="2147484446" r:id="rId270"/>
    <p:sldLayoutId id="2147484447" r:id="rId271"/>
    <p:sldLayoutId id="2147484448" r:id="rId272"/>
    <p:sldLayoutId id="2147484449" r:id="rId273"/>
    <p:sldLayoutId id="2147484450" r:id="rId274"/>
    <p:sldLayoutId id="2147484451" r:id="rId275"/>
    <p:sldLayoutId id="2147484452" r:id="rId276"/>
    <p:sldLayoutId id="2147484453" r:id="rId277"/>
    <p:sldLayoutId id="2147484454" r:id="rId278"/>
    <p:sldLayoutId id="2147484455" r:id="rId279"/>
    <p:sldLayoutId id="2147484456" r:id="rId280"/>
    <p:sldLayoutId id="2147484457" r:id="rId281"/>
    <p:sldLayoutId id="2147484458" r:id="rId282"/>
    <p:sldLayoutId id="2147484459" r:id="rId283"/>
    <p:sldLayoutId id="2147484460" r:id="rId284"/>
    <p:sldLayoutId id="2147484461" r:id="rId285"/>
    <p:sldLayoutId id="2147484462" r:id="rId286"/>
    <p:sldLayoutId id="2147484463" r:id="rId287"/>
    <p:sldLayoutId id="2147484464" r:id="rId288"/>
    <p:sldLayoutId id="2147484465" r:id="rId289"/>
    <p:sldLayoutId id="2147484466" r:id="rId290"/>
    <p:sldLayoutId id="2147484467" r:id="rId291"/>
    <p:sldLayoutId id="2147484468" r:id="rId292"/>
    <p:sldLayoutId id="2147484469" r:id="rId293"/>
    <p:sldLayoutId id="2147484470" r:id="rId294"/>
    <p:sldLayoutId id="2147484471" r:id="rId295"/>
    <p:sldLayoutId id="2147484472" r:id="rId296"/>
    <p:sldLayoutId id="2147484473" r:id="rId297"/>
    <p:sldLayoutId id="2147484474" r:id="rId298"/>
    <p:sldLayoutId id="2147484475" r:id="rId299"/>
    <p:sldLayoutId id="2147484476" r:id="rId300"/>
    <p:sldLayoutId id="2147484477" r:id="rId301"/>
    <p:sldLayoutId id="2147484478" r:id="rId302"/>
    <p:sldLayoutId id="2147484479" r:id="rId303"/>
    <p:sldLayoutId id="2147484480" r:id="rId304"/>
    <p:sldLayoutId id="2147484481" r:id="rId305"/>
    <p:sldLayoutId id="2147484482" r:id="rId306"/>
    <p:sldLayoutId id="2147484483" r:id="rId307"/>
    <p:sldLayoutId id="2147484484" r:id="rId308"/>
    <p:sldLayoutId id="2147484485" r:id="rId309"/>
    <p:sldLayoutId id="2147484486" r:id="rId310"/>
    <p:sldLayoutId id="2147484487" r:id="rId311"/>
    <p:sldLayoutId id="2147484488" r:id="rId312"/>
    <p:sldLayoutId id="2147484489" r:id="rId313"/>
    <p:sldLayoutId id="2147484490" r:id="rId314"/>
    <p:sldLayoutId id="2147484491" r:id="rId315"/>
    <p:sldLayoutId id="2147484492" r:id="rId316"/>
    <p:sldLayoutId id="2147484493" r:id="rId317"/>
    <p:sldLayoutId id="2147484494" r:id="rId318"/>
    <p:sldLayoutId id="2147484495" r:id="rId319"/>
    <p:sldLayoutId id="2147484496" r:id="rId320"/>
    <p:sldLayoutId id="2147484497" r:id="rId321"/>
    <p:sldLayoutId id="2147484498" r:id="rId322"/>
    <p:sldLayoutId id="2147484499" r:id="rId323"/>
    <p:sldLayoutId id="2147484500" r:id="rId324"/>
    <p:sldLayoutId id="2147484501" r:id="rId325"/>
    <p:sldLayoutId id="2147484502" r:id="rId326"/>
    <p:sldLayoutId id="2147484503" r:id="rId327"/>
    <p:sldLayoutId id="2147484504" r:id="rId328"/>
    <p:sldLayoutId id="2147484505" r:id="rId329"/>
    <p:sldLayoutId id="2147484506" r:id="rId330"/>
    <p:sldLayoutId id="2147484507" r:id="rId331"/>
    <p:sldLayoutId id="2147484508" r:id="rId332"/>
    <p:sldLayoutId id="2147484509" r:id="rId333"/>
    <p:sldLayoutId id="2147484510" r:id="rId334"/>
    <p:sldLayoutId id="2147484511" r:id="rId335"/>
    <p:sldLayoutId id="2147484512" r:id="rId336"/>
    <p:sldLayoutId id="2147484513" r:id="rId337"/>
    <p:sldLayoutId id="2147484514" r:id="rId338"/>
    <p:sldLayoutId id="2147484515" r:id="rId339"/>
    <p:sldLayoutId id="2147484516" r:id="rId340"/>
    <p:sldLayoutId id="2147484517" r:id="rId341"/>
    <p:sldLayoutId id="2147484518" r:id="rId342"/>
    <p:sldLayoutId id="2147484519" r:id="rId343"/>
    <p:sldLayoutId id="2147484520" r:id="rId344"/>
    <p:sldLayoutId id="2147484521" r:id="rId345"/>
    <p:sldLayoutId id="2147484522" r:id="rId346"/>
    <p:sldLayoutId id="2147484523" r:id="rId347"/>
    <p:sldLayoutId id="2147484524" r:id="rId348"/>
    <p:sldLayoutId id="2147484525" r:id="rId349"/>
    <p:sldLayoutId id="2147484526" r:id="rId350"/>
    <p:sldLayoutId id="2147484527" r:id="rId351"/>
    <p:sldLayoutId id="2147484528" r:id="rId352"/>
    <p:sldLayoutId id="2147484529" r:id="rId353"/>
    <p:sldLayoutId id="2147484530" r:id="rId354"/>
    <p:sldLayoutId id="2147484531" r:id="rId355"/>
    <p:sldLayoutId id="2147484532" r:id="rId356"/>
    <p:sldLayoutId id="2147484533" r:id="rId357"/>
    <p:sldLayoutId id="2147484534" r:id="rId358"/>
    <p:sldLayoutId id="2147484535" r:id="rId359"/>
    <p:sldLayoutId id="2147484536" r:id="rId360"/>
    <p:sldLayoutId id="2147484537" r:id="rId361"/>
    <p:sldLayoutId id="2147484538" r:id="rId362"/>
    <p:sldLayoutId id="2147484539" r:id="rId363"/>
    <p:sldLayoutId id="2147484540" r:id="rId364"/>
    <p:sldLayoutId id="2147484541" r:id="rId365"/>
    <p:sldLayoutId id="2147484542" r:id="rId366"/>
    <p:sldLayoutId id="2147484543" r:id="rId367"/>
    <p:sldLayoutId id="2147484544" r:id="rId368"/>
    <p:sldLayoutId id="2147484545" r:id="rId369"/>
    <p:sldLayoutId id="2147484546" r:id="rId370"/>
    <p:sldLayoutId id="2147484547" r:id="rId371"/>
    <p:sldLayoutId id="2147484548" r:id="rId372"/>
    <p:sldLayoutId id="2147484549" r:id="rId373"/>
    <p:sldLayoutId id="2147484550" r:id="rId374"/>
    <p:sldLayoutId id="2147484551" r:id="rId375"/>
    <p:sldLayoutId id="2147484552" r:id="rId376"/>
    <p:sldLayoutId id="2147484553" r:id="rId377"/>
    <p:sldLayoutId id="2147484554" r:id="rId378"/>
    <p:sldLayoutId id="2147484555" r:id="rId379"/>
    <p:sldLayoutId id="2147484556" r:id="rId380"/>
    <p:sldLayoutId id="2147484557" r:id="rId381"/>
    <p:sldLayoutId id="2147484558" r:id="rId382"/>
    <p:sldLayoutId id="2147484559" r:id="rId383"/>
    <p:sldLayoutId id="2147484560" r:id="rId384"/>
    <p:sldLayoutId id="2147484561" r:id="rId385"/>
    <p:sldLayoutId id="2147484562" r:id="rId386"/>
    <p:sldLayoutId id="2147484563" r:id="rId387"/>
    <p:sldLayoutId id="2147484564" r:id="rId388"/>
    <p:sldLayoutId id="2147484565" r:id="rId389"/>
    <p:sldLayoutId id="2147484566" r:id="rId390"/>
    <p:sldLayoutId id="2147484567" r:id="rId391"/>
    <p:sldLayoutId id="2147484568" r:id="rId392"/>
    <p:sldLayoutId id="2147484569" r:id="rId393"/>
    <p:sldLayoutId id="2147484570" r:id="rId394"/>
    <p:sldLayoutId id="2147484571" r:id="rId395"/>
    <p:sldLayoutId id="2147484572" r:id="rId396"/>
    <p:sldLayoutId id="2147484573" r:id="rId397"/>
    <p:sldLayoutId id="2147484574" r:id="rId398"/>
    <p:sldLayoutId id="2147484575" r:id="rId399"/>
    <p:sldLayoutId id="2147484576" r:id="rId400"/>
    <p:sldLayoutId id="2147484577" r:id="rId401"/>
    <p:sldLayoutId id="2147484578" r:id="rId402"/>
    <p:sldLayoutId id="2147484579" r:id="rId403"/>
    <p:sldLayoutId id="2147484580" r:id="rId404"/>
    <p:sldLayoutId id="2147484581" r:id="rId405"/>
    <p:sldLayoutId id="2147484582" r:id="rId406"/>
    <p:sldLayoutId id="2147484583" r:id="rId407"/>
    <p:sldLayoutId id="2147484584" r:id="rId408"/>
    <p:sldLayoutId id="2147484585" r:id="rId409"/>
    <p:sldLayoutId id="2147484586" r:id="rId410"/>
    <p:sldLayoutId id="2147484587" r:id="rId411"/>
    <p:sldLayoutId id="2147484588" r:id="rId412"/>
    <p:sldLayoutId id="2147484589" r:id="rId413"/>
    <p:sldLayoutId id="2147484590" r:id="rId414"/>
    <p:sldLayoutId id="2147484591" r:id="rId415"/>
    <p:sldLayoutId id="2147484592" r:id="rId416"/>
    <p:sldLayoutId id="2147484593" r:id="rId417"/>
    <p:sldLayoutId id="2147484594" r:id="rId418"/>
    <p:sldLayoutId id="2147484595" r:id="rId419"/>
    <p:sldLayoutId id="2147484596" r:id="rId420"/>
    <p:sldLayoutId id="2147484597" r:id="rId421"/>
    <p:sldLayoutId id="2147484598" r:id="rId422"/>
    <p:sldLayoutId id="2147484599" r:id="rId423"/>
    <p:sldLayoutId id="2147484600" r:id="rId424"/>
    <p:sldLayoutId id="2147484601" r:id="rId425"/>
    <p:sldLayoutId id="2147484602" r:id="rId426"/>
    <p:sldLayoutId id="2147484603" r:id="rId427"/>
    <p:sldLayoutId id="2147484604" r:id="rId428"/>
    <p:sldLayoutId id="2147484605" r:id="rId429"/>
    <p:sldLayoutId id="2147484606" r:id="rId430"/>
    <p:sldLayoutId id="2147484607" r:id="rId431"/>
    <p:sldLayoutId id="2147484608" r:id="rId432"/>
    <p:sldLayoutId id="2147484609" r:id="rId433"/>
    <p:sldLayoutId id="2147484610" r:id="rId434"/>
    <p:sldLayoutId id="2147484611" r:id="rId435"/>
    <p:sldLayoutId id="2147484612" r:id="rId436"/>
    <p:sldLayoutId id="2147484613" r:id="rId437"/>
    <p:sldLayoutId id="2147484614" r:id="rId438"/>
    <p:sldLayoutId id="2147484615" r:id="rId439"/>
    <p:sldLayoutId id="2147484616" r:id="rId440"/>
    <p:sldLayoutId id="2147484617" r:id="rId441"/>
    <p:sldLayoutId id="2147484618" r:id="rId442"/>
    <p:sldLayoutId id="2147484619" r:id="rId443"/>
    <p:sldLayoutId id="2147484620" r:id="rId444"/>
    <p:sldLayoutId id="2147484621" r:id="rId445"/>
    <p:sldLayoutId id="2147484622" r:id="rId446"/>
    <p:sldLayoutId id="2147484623" r:id="rId447"/>
    <p:sldLayoutId id="2147484624" r:id="rId448"/>
    <p:sldLayoutId id="2147484625" r:id="rId449"/>
    <p:sldLayoutId id="2147484626" r:id="rId450"/>
    <p:sldLayoutId id="2147484627" r:id="rId451"/>
    <p:sldLayoutId id="2147484628" r:id="rId452"/>
    <p:sldLayoutId id="2147484629" r:id="rId453"/>
    <p:sldLayoutId id="2147484630" r:id="rId454"/>
    <p:sldLayoutId id="2147484631" r:id="rId455"/>
    <p:sldLayoutId id="2147484632" r:id="rId456"/>
    <p:sldLayoutId id="2147484633" r:id="rId457"/>
    <p:sldLayoutId id="2147484634" r:id="rId458"/>
    <p:sldLayoutId id="2147484635" r:id="rId459"/>
    <p:sldLayoutId id="2147484636" r:id="rId460"/>
    <p:sldLayoutId id="2147484637" r:id="rId461"/>
    <p:sldLayoutId id="2147484638" r:id="rId462"/>
    <p:sldLayoutId id="2147484639" r:id="rId463"/>
    <p:sldLayoutId id="2147484640" r:id="rId464"/>
    <p:sldLayoutId id="2147484641" r:id="rId465"/>
    <p:sldLayoutId id="2147484642" r:id="rId466"/>
    <p:sldLayoutId id="2147484643" r:id="rId467"/>
    <p:sldLayoutId id="2147484644" r:id="rId468"/>
    <p:sldLayoutId id="2147484645" r:id="rId469"/>
    <p:sldLayoutId id="2147484646" r:id="rId470"/>
    <p:sldLayoutId id="2147484647" r:id="rId471"/>
    <p:sldLayoutId id="2147484648" r:id="rId472"/>
    <p:sldLayoutId id="2147484649" r:id="rId473"/>
    <p:sldLayoutId id="2147484650" r:id="rId474"/>
    <p:sldLayoutId id="2147484651" r:id="rId475"/>
    <p:sldLayoutId id="2147484652" r:id="rId476"/>
    <p:sldLayoutId id="2147484653" r:id="rId477"/>
    <p:sldLayoutId id="2147484654" r:id="rId478"/>
    <p:sldLayoutId id="2147484655" r:id="rId479"/>
    <p:sldLayoutId id="2147484656" r:id="rId480"/>
    <p:sldLayoutId id="2147484657" r:id="rId481"/>
    <p:sldLayoutId id="2147484658" r:id="rId482"/>
    <p:sldLayoutId id="2147484659" r:id="rId483"/>
    <p:sldLayoutId id="2147484660" r:id="rId484"/>
    <p:sldLayoutId id="2147484661" r:id="rId485"/>
    <p:sldLayoutId id="2147484662" r:id="rId486"/>
    <p:sldLayoutId id="2147484663" r:id="rId487"/>
    <p:sldLayoutId id="2147484664" r:id="rId488"/>
    <p:sldLayoutId id="2147484665" r:id="rId489"/>
    <p:sldLayoutId id="2147484666" r:id="rId490"/>
    <p:sldLayoutId id="2147484667" r:id="rId491"/>
    <p:sldLayoutId id="2147484668" r:id="rId492"/>
    <p:sldLayoutId id="2147484669" r:id="rId493"/>
    <p:sldLayoutId id="2147484670" r:id="rId494"/>
    <p:sldLayoutId id="2147484671" r:id="rId495"/>
    <p:sldLayoutId id="2147484672" r:id="rId496"/>
    <p:sldLayoutId id="2147484673" r:id="rId497"/>
    <p:sldLayoutId id="2147484674" r:id="rId498"/>
    <p:sldLayoutId id="2147484675" r:id="rId499"/>
    <p:sldLayoutId id="2147484676" r:id="rId500"/>
    <p:sldLayoutId id="2147484677" r:id="rId501"/>
    <p:sldLayoutId id="2147484678" r:id="rId502"/>
    <p:sldLayoutId id="2147484679" r:id="rId503"/>
    <p:sldLayoutId id="2147484680" r:id="rId504"/>
    <p:sldLayoutId id="2147484681" r:id="rId505"/>
    <p:sldLayoutId id="2147484682" r:id="rId506"/>
    <p:sldLayoutId id="2147484683" r:id="rId507"/>
    <p:sldLayoutId id="2147484684" r:id="rId508"/>
    <p:sldLayoutId id="2147484685" r:id="rId509"/>
    <p:sldLayoutId id="2147484686" r:id="rId510"/>
    <p:sldLayoutId id="2147484687" r:id="rId511"/>
    <p:sldLayoutId id="2147484688" r:id="rId512"/>
    <p:sldLayoutId id="2147484689" r:id="rId513"/>
    <p:sldLayoutId id="2147484690" r:id="rId514"/>
    <p:sldLayoutId id="2147484691" r:id="rId515"/>
    <p:sldLayoutId id="2147484692" r:id="rId516"/>
    <p:sldLayoutId id="2147484693" r:id="rId517"/>
    <p:sldLayoutId id="2147484694" r:id="rId518"/>
    <p:sldLayoutId id="2147484695" r:id="rId519"/>
    <p:sldLayoutId id="2147484696" r:id="rId520"/>
    <p:sldLayoutId id="2147484697" r:id="rId521"/>
    <p:sldLayoutId id="2147484698" r:id="rId522"/>
    <p:sldLayoutId id="2147484699" r:id="rId523"/>
    <p:sldLayoutId id="2147484700" r:id="rId524"/>
    <p:sldLayoutId id="2147484713" r:id="rId525"/>
    <p:sldLayoutId id="2147484990" r:id="rId526"/>
    <p:sldLayoutId id="2147484991" r:id="rId527"/>
    <p:sldLayoutId id="2147484992" r:id="rId528"/>
    <p:sldLayoutId id="2147484993" r:id="rId529"/>
    <p:sldLayoutId id="2147484994" r:id="rId530"/>
    <p:sldLayoutId id="2147484995" r:id="rId531"/>
    <p:sldLayoutId id="2147484996" r:id="rId532"/>
    <p:sldLayoutId id="2147484997" r:id="rId533"/>
    <p:sldLayoutId id="2147484998" r:id="rId534"/>
    <p:sldLayoutId id="2147484999" r:id="rId535"/>
    <p:sldLayoutId id="2147485000" r:id="rId536"/>
    <p:sldLayoutId id="2147485001" r:id="rId537"/>
    <p:sldLayoutId id="2147485002" r:id="rId538"/>
    <p:sldLayoutId id="2147485003" r:id="rId539"/>
    <p:sldLayoutId id="2147485004" r:id="rId540"/>
    <p:sldLayoutId id="2147485005" r:id="rId541"/>
    <p:sldLayoutId id="2147485006" r:id="rId542"/>
    <p:sldLayoutId id="2147485007" r:id="rId543"/>
    <p:sldLayoutId id="2147485008" r:id="rId544"/>
    <p:sldLayoutId id="2147485026" r:id="rId545"/>
    <p:sldLayoutId id="2147485027" r:id="rId546"/>
    <p:sldLayoutId id="2147485028" r:id="rId547"/>
    <p:sldLayoutId id="2147485029" r:id="rId548"/>
    <p:sldLayoutId id="2147485030" r:id="rId549"/>
    <p:sldLayoutId id="2147485031" r:id="rId550"/>
    <p:sldLayoutId id="2147485032" r:id="rId551"/>
    <p:sldLayoutId id="2147485033" r:id="rId552"/>
    <p:sldLayoutId id="2147485034" r:id="rId553"/>
    <p:sldLayoutId id="2147485035" r:id="rId554"/>
    <p:sldLayoutId id="2147485036" r:id="rId555"/>
    <p:sldLayoutId id="2147485037" r:id="rId556"/>
    <p:sldLayoutId id="2147485038" r:id="rId557"/>
    <p:sldLayoutId id="2147485039" r:id="rId558"/>
    <p:sldLayoutId id="2147485040" r:id="rId559"/>
    <p:sldLayoutId id="2147485041" r:id="rId560"/>
    <p:sldLayoutId id="2147485042" r:id="rId561"/>
    <p:sldLayoutId id="2147485043" r:id="rId562"/>
    <p:sldLayoutId id="2147485044" r:id="rId563"/>
  </p:sldLayoutIdLst>
  <p:timing>
    <p:tnLst>
      <p:par>
        <p:cTn id="1" dur="indefinite" restart="never" nodeType="tmRoot">
          <p:childTnLst>
            <p:video>
              <p:cMediaNode numSld="999" showWhenStopped="0">
                <p:cTn id="2" repeatCount="indefinite" fill="hold" display="0">
                  <p:stCondLst>
                    <p:cond delay="indefinite"/>
                  </p:stCondLst>
                </p:cTn>
                <p:tgtEl>
                  <p:spTgt spid="4"/>
                </p:tgtEl>
              </p:cMediaNode>
            </p:video>
          </p:childTnLst>
        </p:cTn>
      </p:par>
    </p:tnLst>
  </p:timing>
  <p:hf hdr="0" ftr="0" dt="0"/>
  <p:txStyles>
    <p:titleStyle>
      <a:lvl1pPr algn="l" defTabSz="913532" rtl="0" eaLnBrk="1" latinLnBrk="0" hangingPunct="1">
        <a:lnSpc>
          <a:spcPct val="90000"/>
        </a:lnSpc>
        <a:spcBef>
          <a:spcPct val="0"/>
        </a:spcBef>
        <a:buNone/>
        <a:defRPr sz="4396" kern="1200">
          <a:solidFill>
            <a:schemeClr val="tx1"/>
          </a:solidFill>
          <a:latin typeface="+mj-lt"/>
          <a:ea typeface="+mj-ea"/>
          <a:cs typeface="+mj-cs"/>
        </a:defRPr>
      </a:lvl1pPr>
    </p:titleStyle>
    <p:bodyStyle>
      <a:lvl1pPr marL="228383" indent="-228383" algn="l" defTabSz="913532" rtl="0" eaLnBrk="1" latinLnBrk="0" hangingPunct="1">
        <a:lnSpc>
          <a:spcPct val="90000"/>
        </a:lnSpc>
        <a:spcBef>
          <a:spcPts val="999"/>
        </a:spcBef>
        <a:buFont typeface="Arial" panose="020B0604020202020204" pitchFamily="34" charset="0"/>
        <a:buChar char="•"/>
        <a:defRPr sz="2797" kern="1200">
          <a:solidFill>
            <a:schemeClr val="tx1"/>
          </a:solidFill>
          <a:latin typeface="+mn-lt"/>
          <a:ea typeface="+mn-ea"/>
          <a:cs typeface="+mn-cs"/>
        </a:defRPr>
      </a:lvl1pPr>
      <a:lvl2pPr marL="685148" indent="-228383" algn="l" defTabSz="913532" rtl="0" eaLnBrk="1" latinLnBrk="0" hangingPunct="1">
        <a:lnSpc>
          <a:spcPct val="90000"/>
        </a:lnSpc>
        <a:spcBef>
          <a:spcPts val="500"/>
        </a:spcBef>
        <a:buFont typeface="Arial" panose="020B0604020202020204" pitchFamily="34" charset="0"/>
        <a:buChar char="•"/>
        <a:defRPr sz="2398" kern="1200">
          <a:solidFill>
            <a:schemeClr val="tx1"/>
          </a:solidFill>
          <a:latin typeface="+mn-lt"/>
          <a:ea typeface="+mn-ea"/>
          <a:cs typeface="+mn-cs"/>
        </a:defRPr>
      </a:lvl2pPr>
      <a:lvl3pPr marL="1141913" indent="-228383" algn="l" defTabSz="913532"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8680"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4pPr>
      <a:lvl5pPr marL="2055446"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5pPr>
      <a:lvl6pPr marL="2512211"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6pPr>
      <a:lvl7pPr marL="296897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7pPr>
      <a:lvl8pPr marL="3425743"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8pPr>
      <a:lvl9pPr marL="3882508" indent="-228383" algn="l" defTabSz="913532" rtl="0" eaLnBrk="1" latinLnBrk="0" hangingPunct="1">
        <a:lnSpc>
          <a:spcPct val="90000"/>
        </a:lnSpc>
        <a:spcBef>
          <a:spcPts val="500"/>
        </a:spcBef>
        <a:buFont typeface="Arial" panose="020B0604020202020204" pitchFamily="34" charset="0"/>
        <a:buChar char="•"/>
        <a:defRPr sz="1865" kern="1200">
          <a:solidFill>
            <a:schemeClr val="tx1"/>
          </a:solidFill>
          <a:latin typeface="+mn-lt"/>
          <a:ea typeface="+mn-ea"/>
          <a:cs typeface="+mn-cs"/>
        </a:defRPr>
      </a:lvl9pPr>
    </p:bodyStyle>
    <p:otherStyle>
      <a:defPPr>
        <a:defRPr lang="en-US"/>
      </a:defPPr>
      <a:lvl1pPr marL="0" algn="l" defTabSz="913532" rtl="0" eaLnBrk="1" latinLnBrk="0" hangingPunct="1">
        <a:defRPr sz="1865" kern="1200">
          <a:solidFill>
            <a:schemeClr val="tx1"/>
          </a:solidFill>
          <a:latin typeface="+mn-lt"/>
          <a:ea typeface="+mn-ea"/>
          <a:cs typeface="+mn-cs"/>
        </a:defRPr>
      </a:lvl1pPr>
      <a:lvl2pPr marL="456766" algn="l" defTabSz="913532" rtl="0" eaLnBrk="1" latinLnBrk="0" hangingPunct="1">
        <a:defRPr sz="1865" kern="1200">
          <a:solidFill>
            <a:schemeClr val="tx1"/>
          </a:solidFill>
          <a:latin typeface="+mn-lt"/>
          <a:ea typeface="+mn-ea"/>
          <a:cs typeface="+mn-cs"/>
        </a:defRPr>
      </a:lvl2pPr>
      <a:lvl3pPr marL="913532" algn="l" defTabSz="913532" rtl="0" eaLnBrk="1" latinLnBrk="0" hangingPunct="1">
        <a:defRPr sz="1865" kern="1200">
          <a:solidFill>
            <a:schemeClr val="tx1"/>
          </a:solidFill>
          <a:latin typeface="+mn-lt"/>
          <a:ea typeface="+mn-ea"/>
          <a:cs typeface="+mn-cs"/>
        </a:defRPr>
      </a:lvl3pPr>
      <a:lvl4pPr marL="1370298" algn="l" defTabSz="913532" rtl="0" eaLnBrk="1" latinLnBrk="0" hangingPunct="1">
        <a:defRPr sz="1865" kern="1200">
          <a:solidFill>
            <a:schemeClr val="tx1"/>
          </a:solidFill>
          <a:latin typeface="+mn-lt"/>
          <a:ea typeface="+mn-ea"/>
          <a:cs typeface="+mn-cs"/>
        </a:defRPr>
      </a:lvl4pPr>
      <a:lvl5pPr marL="1827063" algn="l" defTabSz="913532" rtl="0" eaLnBrk="1" latinLnBrk="0" hangingPunct="1">
        <a:defRPr sz="1865" kern="1200">
          <a:solidFill>
            <a:schemeClr val="tx1"/>
          </a:solidFill>
          <a:latin typeface="+mn-lt"/>
          <a:ea typeface="+mn-ea"/>
          <a:cs typeface="+mn-cs"/>
        </a:defRPr>
      </a:lvl5pPr>
      <a:lvl6pPr marL="2283828" algn="l" defTabSz="913532" rtl="0" eaLnBrk="1" latinLnBrk="0" hangingPunct="1">
        <a:defRPr sz="1865" kern="1200">
          <a:solidFill>
            <a:schemeClr val="tx1"/>
          </a:solidFill>
          <a:latin typeface="+mn-lt"/>
          <a:ea typeface="+mn-ea"/>
          <a:cs typeface="+mn-cs"/>
        </a:defRPr>
      </a:lvl6pPr>
      <a:lvl7pPr marL="2740593" algn="l" defTabSz="913532" rtl="0" eaLnBrk="1" latinLnBrk="0" hangingPunct="1">
        <a:defRPr sz="1865" kern="1200">
          <a:solidFill>
            <a:schemeClr val="tx1"/>
          </a:solidFill>
          <a:latin typeface="+mn-lt"/>
          <a:ea typeface="+mn-ea"/>
          <a:cs typeface="+mn-cs"/>
        </a:defRPr>
      </a:lvl7pPr>
      <a:lvl8pPr marL="3197360" algn="l" defTabSz="913532" rtl="0" eaLnBrk="1" latinLnBrk="0" hangingPunct="1">
        <a:defRPr sz="1865" kern="1200">
          <a:solidFill>
            <a:schemeClr val="tx1"/>
          </a:solidFill>
          <a:latin typeface="+mn-lt"/>
          <a:ea typeface="+mn-ea"/>
          <a:cs typeface="+mn-cs"/>
        </a:defRPr>
      </a:lvl8pPr>
      <a:lvl9pPr marL="3654126" algn="l" defTabSz="913532" rtl="0" eaLnBrk="1" latinLnBrk="0" hangingPunct="1">
        <a:defRPr sz="186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91"/>
          <a:srcRect l="1069" t="2602" r="448" b="5138"/>
          <a:stretch/>
        </p:blipFill>
        <p:spPr>
          <a:xfrm>
            <a:off x="-1" y="0"/>
            <a:ext cx="12192001" cy="6858000"/>
          </a:xfrm>
          <a:prstGeom prst="rect">
            <a:avLst/>
          </a:prstGeom>
        </p:spPr>
      </p:pic>
      <p:pic>
        <p:nvPicPr>
          <p:cNvPr id="3" name="图片 2"/>
          <p:cNvPicPr>
            <a:picLocks noChangeAspect="1"/>
          </p:cNvPicPr>
          <p:nvPr userDrawn="1"/>
        </p:nvPicPr>
        <p:blipFill>
          <a:blip r:embed="rId192"/>
          <a:stretch>
            <a:fillRect/>
          </a:stretch>
        </p:blipFill>
        <p:spPr>
          <a:xfrm>
            <a:off x="8875406" y="469084"/>
            <a:ext cx="3525249" cy="1484315"/>
          </a:xfrm>
          <a:prstGeom prst="rect">
            <a:avLst/>
          </a:prstGeom>
        </p:spPr>
      </p:pic>
      <p:pic>
        <p:nvPicPr>
          <p:cNvPr id="4" name="郑柏林 - 小跳豆">
            <a:hlinkClick r:id="" action="ppaction://media"/>
          </p:cNvPr>
          <p:cNvPicPr>
            <a:picLocks noChangeAspect="1"/>
          </p:cNvPicPr>
          <p:nvPr userDrawn="1">
            <a:videoFile r:link="rId190"/>
            <p:extLst>
              <p:ext uri="{DAA4B4D4-6D71-4841-9C94-3DE7FCFB9230}">
                <p14:media xmlns:p14="http://schemas.microsoft.com/office/powerpoint/2010/main" xmlns="" r:embed="rId193"/>
              </p:ext>
            </p:extLst>
          </p:nvPr>
        </p:nvPicPr>
        <p:blipFill>
          <a:blip r:embed="rId194" cstate="print"/>
          <a:stretch>
            <a:fillRect/>
          </a:stretch>
        </p:blipFill>
        <p:spPr>
          <a:xfrm>
            <a:off x="347244" y="5437905"/>
            <a:ext cx="623568" cy="623568"/>
          </a:xfrm>
          <a:prstGeom prst="rect">
            <a:avLst/>
          </a:prstGeom>
        </p:spPr>
      </p:pic>
      <p:pic>
        <p:nvPicPr>
          <p:cNvPr id="5" name="图片 4"/>
          <p:cNvPicPr>
            <a:picLocks noChangeAspect="1"/>
          </p:cNvPicPr>
          <p:nvPr userDrawn="1"/>
        </p:nvPicPr>
        <p:blipFill>
          <a:blip r:embed="rId195"/>
          <a:stretch>
            <a:fillRect/>
          </a:stretch>
        </p:blipFill>
        <p:spPr>
          <a:xfrm>
            <a:off x="-832153" y="4228215"/>
            <a:ext cx="13279964" cy="1990844"/>
          </a:xfrm>
          <a:prstGeom prst="rect">
            <a:avLst/>
          </a:prstGeom>
        </p:spPr>
      </p:pic>
      <p:pic>
        <p:nvPicPr>
          <p:cNvPr id="6" name="图片 5"/>
          <p:cNvPicPr>
            <a:picLocks noChangeAspect="1"/>
          </p:cNvPicPr>
          <p:nvPr userDrawn="1"/>
        </p:nvPicPr>
        <p:blipFill>
          <a:blip r:embed="rId196"/>
          <a:stretch>
            <a:fillRect/>
          </a:stretch>
        </p:blipFill>
        <p:spPr>
          <a:xfrm>
            <a:off x="-581574" y="5124418"/>
            <a:ext cx="13107348" cy="1852751"/>
          </a:xfrm>
          <a:prstGeom prst="rect">
            <a:avLst/>
          </a:prstGeom>
        </p:spPr>
      </p:pic>
      <p:pic>
        <p:nvPicPr>
          <p:cNvPr id="23" name="图片 22"/>
          <p:cNvPicPr>
            <a:picLocks noChangeAspect="1"/>
          </p:cNvPicPr>
          <p:nvPr userDrawn="1"/>
        </p:nvPicPr>
        <p:blipFill rotWithShape="1">
          <a:blip r:embed="rId197"/>
          <a:srcRect b="57274"/>
          <a:stretch/>
        </p:blipFill>
        <p:spPr>
          <a:xfrm>
            <a:off x="-118672" y="6061472"/>
            <a:ext cx="12566483" cy="796528"/>
          </a:xfrm>
          <a:prstGeom prst="rect">
            <a:avLst/>
          </a:prstGeom>
        </p:spPr>
      </p:pic>
      <p:pic>
        <p:nvPicPr>
          <p:cNvPr id="24" name="图片 23"/>
          <p:cNvPicPr>
            <a:picLocks noChangeAspect="1"/>
          </p:cNvPicPr>
          <p:nvPr userDrawn="1"/>
        </p:nvPicPr>
        <p:blipFill>
          <a:blip r:embed="rId198"/>
          <a:stretch>
            <a:fillRect/>
          </a:stretch>
        </p:blipFill>
        <p:spPr>
          <a:xfrm rot="16200000">
            <a:off x="2601222" y="-2905687"/>
            <a:ext cx="7145863" cy="12703240"/>
          </a:xfrm>
          <a:prstGeom prst="rect">
            <a:avLst/>
          </a:prstGeom>
        </p:spPr>
      </p:pic>
    </p:spTree>
    <p:extLst>
      <p:ext uri="{BB962C8B-B14F-4D97-AF65-F5344CB8AC3E}">
        <p14:creationId xmlns:p14="http://schemas.microsoft.com/office/powerpoint/2010/main" xmlns="" val="1335520175"/>
      </p:ext>
    </p:extLst>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21" r:id="rId7"/>
    <p:sldLayoutId id="2147484722" r:id="rId8"/>
    <p:sldLayoutId id="2147484723" r:id="rId9"/>
    <p:sldLayoutId id="2147484724" r:id="rId10"/>
    <p:sldLayoutId id="2147484725" r:id="rId11"/>
    <p:sldLayoutId id="2147484726" r:id="rId12"/>
    <p:sldLayoutId id="2147484727" r:id="rId13"/>
    <p:sldLayoutId id="2147484728" r:id="rId14"/>
    <p:sldLayoutId id="2147484729" r:id="rId15"/>
    <p:sldLayoutId id="2147484730" r:id="rId16"/>
    <p:sldLayoutId id="2147484731" r:id="rId17"/>
    <p:sldLayoutId id="2147484732" r:id="rId18"/>
    <p:sldLayoutId id="2147484733" r:id="rId19"/>
    <p:sldLayoutId id="2147484734" r:id="rId20"/>
    <p:sldLayoutId id="2147484735" r:id="rId21"/>
    <p:sldLayoutId id="2147484736" r:id="rId22"/>
    <p:sldLayoutId id="2147484737" r:id="rId23"/>
    <p:sldLayoutId id="2147484738" r:id="rId24"/>
    <p:sldLayoutId id="2147484739" r:id="rId25"/>
    <p:sldLayoutId id="2147484740" r:id="rId26"/>
    <p:sldLayoutId id="2147484741" r:id="rId27"/>
    <p:sldLayoutId id="2147484742" r:id="rId28"/>
    <p:sldLayoutId id="2147484743" r:id="rId29"/>
    <p:sldLayoutId id="2147484744" r:id="rId30"/>
    <p:sldLayoutId id="2147484745" r:id="rId31"/>
    <p:sldLayoutId id="2147484746" r:id="rId32"/>
    <p:sldLayoutId id="2147484747" r:id="rId33"/>
    <p:sldLayoutId id="2147484748" r:id="rId34"/>
    <p:sldLayoutId id="2147484749" r:id="rId35"/>
    <p:sldLayoutId id="2147484750" r:id="rId36"/>
    <p:sldLayoutId id="2147484751" r:id="rId37"/>
    <p:sldLayoutId id="2147484752" r:id="rId38"/>
    <p:sldLayoutId id="2147484753" r:id="rId39"/>
    <p:sldLayoutId id="2147484754" r:id="rId40"/>
    <p:sldLayoutId id="2147484755" r:id="rId41"/>
    <p:sldLayoutId id="2147484756" r:id="rId42"/>
    <p:sldLayoutId id="2147484757" r:id="rId43"/>
    <p:sldLayoutId id="2147484758" r:id="rId44"/>
    <p:sldLayoutId id="2147484759" r:id="rId45"/>
    <p:sldLayoutId id="2147484760" r:id="rId46"/>
    <p:sldLayoutId id="2147484761" r:id="rId47"/>
    <p:sldLayoutId id="2147484762" r:id="rId48"/>
    <p:sldLayoutId id="2147484763" r:id="rId49"/>
    <p:sldLayoutId id="2147484764" r:id="rId50"/>
    <p:sldLayoutId id="2147484765" r:id="rId51"/>
    <p:sldLayoutId id="2147484766" r:id="rId52"/>
    <p:sldLayoutId id="2147484767" r:id="rId53"/>
    <p:sldLayoutId id="2147484768" r:id="rId54"/>
    <p:sldLayoutId id="2147484769" r:id="rId55"/>
    <p:sldLayoutId id="2147484770" r:id="rId56"/>
    <p:sldLayoutId id="2147484771" r:id="rId57"/>
    <p:sldLayoutId id="2147484772" r:id="rId58"/>
    <p:sldLayoutId id="2147484773" r:id="rId59"/>
    <p:sldLayoutId id="2147484774" r:id="rId60"/>
    <p:sldLayoutId id="2147484775" r:id="rId61"/>
    <p:sldLayoutId id="2147484776" r:id="rId62"/>
    <p:sldLayoutId id="2147484777" r:id="rId63"/>
    <p:sldLayoutId id="2147484778" r:id="rId64"/>
    <p:sldLayoutId id="2147484779" r:id="rId65"/>
    <p:sldLayoutId id="2147484780" r:id="rId66"/>
    <p:sldLayoutId id="2147484781" r:id="rId67"/>
    <p:sldLayoutId id="2147484782" r:id="rId68"/>
    <p:sldLayoutId id="2147484783" r:id="rId69"/>
    <p:sldLayoutId id="2147484784" r:id="rId70"/>
    <p:sldLayoutId id="2147484785" r:id="rId71"/>
    <p:sldLayoutId id="2147484786" r:id="rId72"/>
    <p:sldLayoutId id="2147484787" r:id="rId73"/>
    <p:sldLayoutId id="2147484788" r:id="rId74"/>
    <p:sldLayoutId id="2147484789" r:id="rId75"/>
    <p:sldLayoutId id="2147484790" r:id="rId76"/>
    <p:sldLayoutId id="2147484791" r:id="rId77"/>
    <p:sldLayoutId id="2147484792" r:id="rId78"/>
    <p:sldLayoutId id="2147484793" r:id="rId79"/>
    <p:sldLayoutId id="2147484794" r:id="rId80"/>
    <p:sldLayoutId id="2147484795" r:id="rId81"/>
    <p:sldLayoutId id="2147484796" r:id="rId82"/>
    <p:sldLayoutId id="2147484797" r:id="rId83"/>
    <p:sldLayoutId id="2147484798" r:id="rId84"/>
    <p:sldLayoutId id="2147484799" r:id="rId85"/>
    <p:sldLayoutId id="2147484800" r:id="rId86"/>
    <p:sldLayoutId id="2147484801" r:id="rId87"/>
    <p:sldLayoutId id="2147484802" r:id="rId88"/>
    <p:sldLayoutId id="2147484803" r:id="rId89"/>
    <p:sldLayoutId id="2147484804" r:id="rId90"/>
    <p:sldLayoutId id="2147484805" r:id="rId91"/>
    <p:sldLayoutId id="2147484806" r:id="rId92"/>
    <p:sldLayoutId id="2147484807" r:id="rId93"/>
    <p:sldLayoutId id="2147484808" r:id="rId94"/>
    <p:sldLayoutId id="2147484809" r:id="rId95"/>
    <p:sldLayoutId id="2147484810" r:id="rId96"/>
    <p:sldLayoutId id="2147484811" r:id="rId97"/>
    <p:sldLayoutId id="2147484812" r:id="rId98"/>
    <p:sldLayoutId id="2147484813" r:id="rId99"/>
    <p:sldLayoutId id="2147484814" r:id="rId100"/>
    <p:sldLayoutId id="2147484815" r:id="rId101"/>
    <p:sldLayoutId id="2147484816" r:id="rId102"/>
    <p:sldLayoutId id="2147484817" r:id="rId103"/>
    <p:sldLayoutId id="2147484818" r:id="rId104"/>
    <p:sldLayoutId id="2147484819" r:id="rId105"/>
    <p:sldLayoutId id="2147484820" r:id="rId106"/>
    <p:sldLayoutId id="2147484821" r:id="rId107"/>
    <p:sldLayoutId id="2147484822" r:id="rId108"/>
    <p:sldLayoutId id="2147484823" r:id="rId109"/>
    <p:sldLayoutId id="2147484824" r:id="rId110"/>
    <p:sldLayoutId id="2147484825" r:id="rId111"/>
    <p:sldLayoutId id="2147484826" r:id="rId112"/>
    <p:sldLayoutId id="2147484827" r:id="rId113"/>
    <p:sldLayoutId id="2147484828" r:id="rId114"/>
    <p:sldLayoutId id="2147484829" r:id="rId115"/>
    <p:sldLayoutId id="2147484830" r:id="rId116"/>
    <p:sldLayoutId id="2147484831" r:id="rId117"/>
    <p:sldLayoutId id="2147484832" r:id="rId118"/>
    <p:sldLayoutId id="2147484833" r:id="rId119"/>
    <p:sldLayoutId id="2147484834" r:id="rId120"/>
    <p:sldLayoutId id="2147484835" r:id="rId121"/>
    <p:sldLayoutId id="2147484836" r:id="rId122"/>
    <p:sldLayoutId id="2147484837" r:id="rId123"/>
    <p:sldLayoutId id="2147484838" r:id="rId124"/>
    <p:sldLayoutId id="2147484839" r:id="rId125"/>
    <p:sldLayoutId id="2147484840" r:id="rId126"/>
    <p:sldLayoutId id="2147484841" r:id="rId127"/>
    <p:sldLayoutId id="2147484842" r:id="rId128"/>
    <p:sldLayoutId id="2147484843" r:id="rId129"/>
    <p:sldLayoutId id="2147484844" r:id="rId130"/>
    <p:sldLayoutId id="2147484845" r:id="rId131"/>
    <p:sldLayoutId id="2147484846" r:id="rId132"/>
    <p:sldLayoutId id="2147484847" r:id="rId133"/>
    <p:sldLayoutId id="2147484848" r:id="rId134"/>
    <p:sldLayoutId id="2147484849" r:id="rId135"/>
    <p:sldLayoutId id="2147484850" r:id="rId136"/>
    <p:sldLayoutId id="2147484851" r:id="rId137"/>
    <p:sldLayoutId id="2147484852" r:id="rId138"/>
    <p:sldLayoutId id="2147484853" r:id="rId139"/>
    <p:sldLayoutId id="2147484854" r:id="rId140"/>
    <p:sldLayoutId id="2147484855" r:id="rId141"/>
    <p:sldLayoutId id="2147484856" r:id="rId142"/>
    <p:sldLayoutId id="2147484857" r:id="rId143"/>
    <p:sldLayoutId id="2147484858" r:id="rId144"/>
    <p:sldLayoutId id="2147484859" r:id="rId145"/>
    <p:sldLayoutId id="2147484860" r:id="rId146"/>
    <p:sldLayoutId id="2147484861" r:id="rId147"/>
    <p:sldLayoutId id="2147484862" r:id="rId148"/>
    <p:sldLayoutId id="2147484863" r:id="rId149"/>
    <p:sldLayoutId id="2147484864" r:id="rId150"/>
    <p:sldLayoutId id="2147484906" r:id="rId151"/>
    <p:sldLayoutId id="2147484907" r:id="rId152"/>
    <p:sldLayoutId id="2147484908" r:id="rId153"/>
    <p:sldLayoutId id="2147484909" r:id="rId154"/>
    <p:sldLayoutId id="2147484910" r:id="rId155"/>
    <p:sldLayoutId id="2147484911" r:id="rId156"/>
    <p:sldLayoutId id="2147484912" r:id="rId157"/>
    <p:sldLayoutId id="2147484913" r:id="rId158"/>
    <p:sldLayoutId id="2147484914" r:id="rId159"/>
    <p:sldLayoutId id="2147484915" r:id="rId160"/>
    <p:sldLayoutId id="2147484916" r:id="rId161"/>
    <p:sldLayoutId id="2147484917" r:id="rId162"/>
    <p:sldLayoutId id="2147484918" r:id="rId163"/>
    <p:sldLayoutId id="2147484919" r:id="rId164"/>
    <p:sldLayoutId id="2147484920" r:id="rId165"/>
    <p:sldLayoutId id="2147484921" r:id="rId166"/>
    <p:sldLayoutId id="2147484922" r:id="rId167"/>
    <p:sldLayoutId id="2147484923" r:id="rId168"/>
    <p:sldLayoutId id="2147484924" r:id="rId169"/>
    <p:sldLayoutId id="2147484942" r:id="rId170"/>
    <p:sldLayoutId id="2147484943" r:id="rId171"/>
    <p:sldLayoutId id="2147484944" r:id="rId172"/>
    <p:sldLayoutId id="2147484945" r:id="rId173"/>
    <p:sldLayoutId id="2147484946" r:id="rId174"/>
    <p:sldLayoutId id="2147484947" r:id="rId175"/>
    <p:sldLayoutId id="2147484948" r:id="rId176"/>
    <p:sldLayoutId id="2147484949" r:id="rId177"/>
    <p:sldLayoutId id="2147484950" r:id="rId178"/>
    <p:sldLayoutId id="2147484951" r:id="rId179"/>
    <p:sldLayoutId id="2147484952" r:id="rId180"/>
    <p:sldLayoutId id="2147484953" r:id="rId181"/>
    <p:sldLayoutId id="2147484954" r:id="rId182"/>
    <p:sldLayoutId id="2147484955" r:id="rId183"/>
    <p:sldLayoutId id="2147484956" r:id="rId184"/>
    <p:sldLayoutId id="2147484957" r:id="rId185"/>
    <p:sldLayoutId id="2147484958" r:id="rId186"/>
    <p:sldLayoutId id="2147484959" r:id="rId187"/>
    <p:sldLayoutId id="2147484960" r:id="rId188"/>
  </p:sldLayoutIdLst>
  <p:timing>
    <p:tnLst>
      <p:par>
        <p:cTn id="1" dur="indefinite" restart="never" nodeType="tmRoot">
          <p:childTnLst>
            <p:video>
              <p:cMediaNode numSld="999" showWhenStopped="0">
                <p:cTn id="2" repeatCount="indefinite" fill="hold" display="0">
                  <p:stCondLst>
                    <p:cond delay="indefinite"/>
                  </p:stCondLst>
                </p:cTn>
                <p:tgtEl>
                  <p:spTgt spid="4"/>
                </p:tgtEl>
              </p:cMediaNode>
            </p:video>
          </p:childTnLst>
        </p:cTn>
      </p:par>
    </p:tnLst>
  </p:timing>
  <p:hf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标题占位符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075" name="文本占位符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600">
                <a:solidFill>
                  <a:prstClr val="black">
                    <a:tint val="75000"/>
                  </a:prstClr>
                </a:solidFill>
                <a:latin typeface="Calibri"/>
              </a:defRPr>
            </a:lvl1pPr>
          </a:lstStyle>
          <a:p>
            <a:pPr defTabSz="914400">
              <a:defRPr/>
            </a:pPr>
            <a:fld id="{91252D80-4C92-4963-B6F6-6D581F5F6162}" type="datetimeFigureOut">
              <a:rPr lang="zh-CN" altLang="en-US"/>
              <a:pPr defTabSz="914400">
                <a:defRPr/>
              </a:pPr>
              <a:t>2024/9/18</a:t>
            </a:fld>
            <a:endParaRPr lang="zh-CN" altLang="en-US"/>
          </a:p>
        </p:txBody>
      </p:sp>
      <p:sp>
        <p:nvSpPr>
          <p:cNvPr id="5" name="页脚占位符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600">
                <a:solidFill>
                  <a:prstClr val="black">
                    <a:tint val="75000"/>
                  </a:prstClr>
                </a:solidFill>
                <a:latin typeface="Calibri"/>
              </a:defRPr>
            </a:lvl1pPr>
          </a:lstStyle>
          <a:p>
            <a:pPr defTabSz="914400">
              <a:defRPr/>
            </a:pPr>
            <a:endParaRPr lang="zh-CN" altLang="en-US"/>
          </a:p>
        </p:txBody>
      </p:sp>
      <p:sp>
        <p:nvSpPr>
          <p:cNvPr id="6" name="灯片编号占位符 5"/>
          <p:cNvSpPr>
            <a:spLocks noGrp="1"/>
          </p:cNvSpPr>
          <p:nvPr>
            <p:ph type="sldNum" sz="quarter" idx="4"/>
          </p:nvPr>
        </p:nvSpPr>
        <p:spPr>
          <a:xfrm>
            <a:off x="8737600" y="6356350"/>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600">
                <a:solidFill>
                  <a:prstClr val="black">
                    <a:tint val="75000"/>
                  </a:prstClr>
                </a:solidFill>
                <a:latin typeface="Calibri"/>
              </a:defRPr>
            </a:lvl1pPr>
          </a:lstStyle>
          <a:p>
            <a:pPr defTabSz="914400">
              <a:defRPr/>
            </a:pPr>
            <a:fld id="{A48F1F9D-75E7-4FF8-AD8C-9E66AE009552}" type="slidenum">
              <a:rPr lang="zh-CN" altLang="en-US"/>
              <a:pPr defTabSz="914400">
                <a:defRPr/>
              </a:pPr>
              <a:t>‹#›</a:t>
            </a:fld>
            <a:endParaRPr lang="zh-CN" altLang="en-US"/>
          </a:p>
        </p:txBody>
      </p:sp>
    </p:spTree>
    <p:extLst>
      <p:ext uri="{BB962C8B-B14F-4D97-AF65-F5344CB8AC3E}">
        <p14:creationId xmlns:p14="http://schemas.microsoft.com/office/powerpoint/2010/main" xmlns="" val="3955857714"/>
      </p:ext>
    </p:extLst>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defTabSz="1217613" rtl="0" eaLnBrk="0" fontAlgn="base" hangingPunct="0">
        <a:spcBef>
          <a:spcPct val="0"/>
        </a:spcBef>
        <a:spcAft>
          <a:spcPct val="0"/>
        </a:spcAft>
        <a:defRPr sz="5800" kern="1200">
          <a:solidFill>
            <a:schemeClr val="tx1"/>
          </a:solidFill>
          <a:latin typeface="+mj-lt"/>
          <a:ea typeface="+mj-ea"/>
          <a:cs typeface="+mj-cs"/>
        </a:defRPr>
      </a:lvl1pPr>
      <a:lvl2pPr algn="ctr" defTabSz="1217613" rtl="0" eaLnBrk="0" fontAlgn="base" hangingPunct="0">
        <a:spcBef>
          <a:spcPct val="0"/>
        </a:spcBef>
        <a:spcAft>
          <a:spcPct val="0"/>
        </a:spcAft>
        <a:defRPr sz="5800">
          <a:solidFill>
            <a:schemeClr val="tx1"/>
          </a:solidFill>
          <a:latin typeface="Calibri" panose="020F0502020204030204" pitchFamily="34" charset="0"/>
        </a:defRPr>
      </a:lvl2pPr>
      <a:lvl3pPr algn="ctr" defTabSz="1217613" rtl="0" eaLnBrk="0" fontAlgn="base" hangingPunct="0">
        <a:spcBef>
          <a:spcPct val="0"/>
        </a:spcBef>
        <a:spcAft>
          <a:spcPct val="0"/>
        </a:spcAft>
        <a:defRPr sz="5800">
          <a:solidFill>
            <a:schemeClr val="tx1"/>
          </a:solidFill>
          <a:latin typeface="Calibri" panose="020F0502020204030204" pitchFamily="34" charset="0"/>
        </a:defRPr>
      </a:lvl3pPr>
      <a:lvl4pPr algn="ctr" defTabSz="1217613" rtl="0" eaLnBrk="0" fontAlgn="base" hangingPunct="0">
        <a:spcBef>
          <a:spcPct val="0"/>
        </a:spcBef>
        <a:spcAft>
          <a:spcPct val="0"/>
        </a:spcAft>
        <a:defRPr sz="5800">
          <a:solidFill>
            <a:schemeClr val="tx1"/>
          </a:solidFill>
          <a:latin typeface="Calibri" panose="020F0502020204030204" pitchFamily="34" charset="0"/>
        </a:defRPr>
      </a:lvl4pPr>
      <a:lvl5pPr algn="ctr" defTabSz="1217613" rtl="0" eaLnBrk="0" fontAlgn="base" hangingPunct="0">
        <a:spcBef>
          <a:spcPct val="0"/>
        </a:spcBef>
        <a:spcAft>
          <a:spcPct val="0"/>
        </a:spcAft>
        <a:defRPr sz="5800">
          <a:solidFill>
            <a:schemeClr val="tx1"/>
          </a:solidFill>
          <a:latin typeface="Calibri" panose="020F0502020204030204" pitchFamily="34" charset="0"/>
        </a:defRPr>
      </a:lvl5pPr>
      <a:lvl6pPr marL="457200" algn="ctr" defTabSz="1217613" rtl="0" fontAlgn="base">
        <a:spcBef>
          <a:spcPct val="0"/>
        </a:spcBef>
        <a:spcAft>
          <a:spcPct val="0"/>
        </a:spcAft>
        <a:defRPr sz="5800">
          <a:solidFill>
            <a:schemeClr val="tx1"/>
          </a:solidFill>
          <a:latin typeface="Calibri" panose="020F0502020204030204" pitchFamily="34" charset="0"/>
        </a:defRPr>
      </a:lvl6pPr>
      <a:lvl7pPr marL="914400" algn="ctr" defTabSz="1217613" rtl="0" fontAlgn="base">
        <a:spcBef>
          <a:spcPct val="0"/>
        </a:spcBef>
        <a:spcAft>
          <a:spcPct val="0"/>
        </a:spcAft>
        <a:defRPr sz="5800">
          <a:solidFill>
            <a:schemeClr val="tx1"/>
          </a:solidFill>
          <a:latin typeface="Calibri" panose="020F0502020204030204" pitchFamily="34" charset="0"/>
        </a:defRPr>
      </a:lvl7pPr>
      <a:lvl8pPr marL="1371600" algn="ctr" defTabSz="1217613" rtl="0" fontAlgn="base">
        <a:spcBef>
          <a:spcPct val="0"/>
        </a:spcBef>
        <a:spcAft>
          <a:spcPct val="0"/>
        </a:spcAft>
        <a:defRPr sz="5800">
          <a:solidFill>
            <a:schemeClr val="tx1"/>
          </a:solidFill>
          <a:latin typeface="Calibri" panose="020F0502020204030204" pitchFamily="34" charset="0"/>
        </a:defRPr>
      </a:lvl8pPr>
      <a:lvl9pPr marL="1828800" algn="ctr" defTabSz="1217613" rtl="0" fontAlgn="base">
        <a:spcBef>
          <a:spcPct val="0"/>
        </a:spcBef>
        <a:spcAft>
          <a:spcPct val="0"/>
        </a:spcAft>
        <a:defRPr sz="5800">
          <a:solidFill>
            <a:schemeClr val="tx1"/>
          </a:solidFill>
          <a:latin typeface="Calibri" panose="020F0502020204030204" pitchFamily="34" charset="0"/>
        </a:defRPr>
      </a:lvl9pPr>
    </p:titleStyle>
    <p:bodyStyle>
      <a:lvl1pPr marL="455613" indent="-455613" algn="l" defTabSz="1217613"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1pPr>
      <a:lvl2pPr marL="989013" indent="-379413" algn="l" defTabSz="1217613" rtl="0" eaLnBrk="0" fontAlgn="base" hangingPunct="0">
        <a:spcBef>
          <a:spcPct val="20000"/>
        </a:spcBef>
        <a:spcAft>
          <a:spcPct val="0"/>
        </a:spcAft>
        <a:buFont typeface="Arial" panose="020B0604020202020204" pitchFamily="34" charset="0"/>
        <a:buChar char="–"/>
        <a:defRPr sz="3700" kern="1200">
          <a:solidFill>
            <a:schemeClr val="tx1"/>
          </a:solidFill>
          <a:latin typeface="+mn-lt"/>
          <a:ea typeface="+mn-ea"/>
          <a:cs typeface="+mn-cs"/>
        </a:defRPr>
      </a:lvl2pPr>
      <a:lvl3pPr marL="1522413" indent="-303213" algn="l" defTabSz="1217613"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20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4pPr>
      <a:lvl5pPr marL="2741613" indent="-303213" algn="l" defTabSz="1217613" rtl="0" eaLnBrk="0" fontAlgn="base" hangingPunct="0">
        <a:spcBef>
          <a:spcPct val="20000"/>
        </a:spcBef>
        <a:spcAft>
          <a:spcPct val="0"/>
        </a:spcAft>
        <a:buFont typeface="Arial" panose="020B0604020202020204" pitchFamily="34" charset="0"/>
        <a:buChar char="»"/>
        <a:defRPr sz="26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1CDCFDC-60C0-4D57-B86D-21C7416023F3}" type="datetimeFigureOut">
              <a:rPr lang="en-US" smtClean="0">
                <a:solidFill>
                  <a:prstClr val="black">
                    <a:tint val="75000"/>
                  </a:prstClr>
                </a:solidFill>
              </a:rPr>
              <a:pPr defTabSz="914400"/>
              <a:t>9/18/2024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F01BE82-B982-4D66-A0A6-3D5BBD2C12A0}"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xmlns="" val="3840981375"/>
      </p:ext>
    </p:extLst>
  </p:cSld>
  <p:clrMap bg1="lt1" tx1="dk1" bg2="lt2" tx2="dk2" accent1="accent1" accent2="accent2" accent3="accent3" accent4="accent4" accent5="accent5" accent6="accent6" hlink="hlink" folHlink="folHlink"/>
  <p:sldLayoutIdLst>
    <p:sldLayoutId id="2147485046" r:id="rId1"/>
    <p:sldLayoutId id="2147485047" r:id="rId2"/>
    <p:sldLayoutId id="2147485048" r:id="rId3"/>
    <p:sldLayoutId id="2147485049" r:id="rId4"/>
    <p:sldLayoutId id="2147485050" r:id="rId5"/>
    <p:sldLayoutId id="2147485051" r:id="rId6"/>
    <p:sldLayoutId id="2147485052" r:id="rId7"/>
    <p:sldLayoutId id="2147485053" r:id="rId8"/>
    <p:sldLayoutId id="2147485054" r:id="rId9"/>
    <p:sldLayoutId id="2147485055" r:id="rId10"/>
    <p:sldLayoutId id="21474850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5.xml"/><Relationship Id="rId18" Type="http://schemas.openxmlformats.org/officeDocument/2006/relationships/image" Target="../media/image28.png"/><Relationship Id="rId26" Type="http://schemas.openxmlformats.org/officeDocument/2006/relationships/image" Target="../media/image34.gif"/><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slide" Target="slide7.xml"/><Relationship Id="rId12" Type="http://schemas.openxmlformats.org/officeDocument/2006/relationships/image" Target="../media/image24.png"/><Relationship Id="rId17" Type="http://schemas.openxmlformats.org/officeDocument/2006/relationships/image" Target="../media/image27.png"/><Relationship Id="rId25" Type="http://schemas.openxmlformats.org/officeDocument/2006/relationships/image" Target="../media/image33.gif"/><Relationship Id="rId2" Type="http://schemas.openxmlformats.org/officeDocument/2006/relationships/notesSlide" Target="../notesSlides/notesSlide1.xml"/><Relationship Id="rId16" Type="http://schemas.openxmlformats.org/officeDocument/2006/relationships/slide" Target="slide4.xml"/><Relationship Id="rId20" Type="http://schemas.openxmlformats.org/officeDocument/2006/relationships/image" Target="../media/image29.png"/><Relationship Id="rId29" Type="http://schemas.openxmlformats.org/officeDocument/2006/relationships/image" Target="../media/image37.png"/><Relationship Id="rId1" Type="http://schemas.openxmlformats.org/officeDocument/2006/relationships/slideLayout" Target="../slideLayouts/slideLayout1284.xml"/><Relationship Id="rId6" Type="http://schemas.openxmlformats.org/officeDocument/2006/relationships/image" Target="../media/image20.png"/><Relationship Id="rId11" Type="http://schemas.openxmlformats.org/officeDocument/2006/relationships/image" Target="../media/image23.png"/><Relationship Id="rId24" Type="http://schemas.openxmlformats.org/officeDocument/2006/relationships/image" Target="../media/image32.gif"/><Relationship Id="rId5" Type="http://schemas.openxmlformats.org/officeDocument/2006/relationships/image" Target="../media/image19.png"/><Relationship Id="rId15" Type="http://schemas.openxmlformats.org/officeDocument/2006/relationships/image" Target="../media/image26.png"/><Relationship Id="rId23" Type="http://schemas.openxmlformats.org/officeDocument/2006/relationships/image" Target="../media/image31.png"/><Relationship Id="rId28" Type="http://schemas.openxmlformats.org/officeDocument/2006/relationships/image" Target="../media/image36.gif"/><Relationship Id="rId10" Type="http://schemas.openxmlformats.org/officeDocument/2006/relationships/slide" Target="slide6.xml"/><Relationship Id="rId19" Type="http://schemas.openxmlformats.org/officeDocument/2006/relationships/slide" Target="slide3.xml"/><Relationship Id="rId4" Type="http://schemas.openxmlformats.org/officeDocument/2006/relationships/image" Target="../media/image18.jpeg"/><Relationship Id="rId9" Type="http://schemas.openxmlformats.org/officeDocument/2006/relationships/image" Target="../media/image22.png"/><Relationship Id="rId14" Type="http://schemas.openxmlformats.org/officeDocument/2006/relationships/image" Target="../media/image25.png"/><Relationship Id="rId22" Type="http://schemas.openxmlformats.org/officeDocument/2006/relationships/slide" Target="slide2.xml"/><Relationship Id="rId27"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2.xml"/><Relationship Id="rId1" Type="http://schemas.openxmlformats.org/officeDocument/2006/relationships/slideLayout" Target="../slideLayouts/slideLayout586.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xml"/><Relationship Id="rId1" Type="http://schemas.openxmlformats.org/officeDocument/2006/relationships/slideLayout" Target="../slideLayouts/slideLayout586.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hyperlink" Target="../Downloads/&#212;ng%20gi&#243;ng%20&#273;&#225;nh%20tr&#7853;n_m&#249;ng%209%20h&#7897;i%20gi&#243;ng%202019.mp4" TargetMode="External"/><Relationship Id="rId1" Type="http://schemas.openxmlformats.org/officeDocument/2006/relationships/slideLayout" Target="../slideLayouts/slideLayout65.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6.png"/><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586.xml"/><Relationship Id="rId6" Type="http://schemas.openxmlformats.org/officeDocument/2006/relationships/image" Target="../media/image54.png"/><Relationship Id="rId11" Type="http://schemas.openxmlformats.org/officeDocument/2006/relationships/image" Target="../media/image62.png"/><Relationship Id="rId5" Type="http://schemas.openxmlformats.org/officeDocument/2006/relationships/image" Target="../media/image53.jpeg"/><Relationship Id="rId10" Type="http://schemas.openxmlformats.org/officeDocument/2006/relationships/image" Target="../media/image61.png"/><Relationship Id="rId4" Type="http://schemas.openxmlformats.org/officeDocument/2006/relationships/image" Target="../media/image52.jpeg"/><Relationship Id="rId9" Type="http://schemas.openxmlformats.org/officeDocument/2006/relationships/image" Target="../media/image60.png"/></Relationships>
</file>

<file path=ppt/slides/_rels/slide15.xml.rels><?xml version="1.0" encoding="UTF-8" standalone="yes"?>
<Relationships xmlns="http://schemas.openxmlformats.org/package/2006/relationships"><Relationship Id="rId13" Type="http://schemas.openxmlformats.org/officeDocument/2006/relationships/image" Target="../media/image54.png"/><Relationship Id="rId12" Type="http://schemas.openxmlformats.org/officeDocument/2006/relationships/image" Target="../media/image52.jpeg"/><Relationship Id="rId2" Type="http://schemas.openxmlformats.org/officeDocument/2006/relationships/image" Target="../media/image70.png"/><Relationship Id="rId1" Type="http://schemas.openxmlformats.org/officeDocument/2006/relationships/slideLayout" Target="../slideLayouts/slideLayout529.xml"/><Relationship Id="rId11" Type="http://schemas.openxmlformats.org/officeDocument/2006/relationships/image" Target="../media/image53.jpeg"/><Relationship Id="rId15" Type="http://schemas.openxmlformats.org/officeDocument/2006/relationships/image" Target="../media/image56.png"/><Relationship Id="rId10" Type="http://schemas.openxmlformats.org/officeDocument/2006/relationships/image" Target="../media/image51.jpeg"/><Relationship Id="rId9" Type="http://schemas.openxmlformats.org/officeDocument/2006/relationships/image" Target="../media/image19.svg"/><Relationship Id="rId14" Type="http://schemas.openxmlformats.org/officeDocument/2006/relationships/image" Target="../media/image5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72.xml"/><Relationship Id="rId1" Type="http://schemas.openxmlformats.org/officeDocument/2006/relationships/tags" Target="../tags/tag5.xm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529.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12" Type="http://schemas.openxmlformats.org/officeDocument/2006/relationships/image" Target="../media/image80.png"/><Relationship Id="rId2" Type="http://schemas.openxmlformats.org/officeDocument/2006/relationships/image" Target="../media/image72.jpeg"/><Relationship Id="rId1" Type="http://schemas.openxmlformats.org/officeDocument/2006/relationships/slideLayout" Target="../slideLayouts/slideLayout529.xml"/><Relationship Id="rId6" Type="http://schemas.openxmlformats.org/officeDocument/2006/relationships/image" Target="../media/image76.jpeg"/><Relationship Id="rId11" Type="http://schemas.openxmlformats.org/officeDocument/2006/relationships/image" Target="../media/image62.png"/><Relationship Id="rId5" Type="http://schemas.openxmlformats.org/officeDocument/2006/relationships/image" Target="../media/image75.jpeg"/><Relationship Id="rId10" Type="http://schemas.openxmlformats.org/officeDocument/2006/relationships/image" Target="../media/image61.png"/><Relationship Id="rId4" Type="http://schemas.openxmlformats.org/officeDocument/2006/relationships/image" Target="../media/image74.jpeg"/><Relationship Id="rId9" Type="http://schemas.openxmlformats.org/officeDocument/2006/relationships/image" Target="../media/image60.png"/></Relationships>
</file>

<file path=ppt/slides/_rels/slide1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5.xml"/></Relationships>
</file>

<file path=ppt/slides/_rels/slide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1.xml"/><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58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7.xml"/><Relationship Id="rId1" Type="http://schemas.openxmlformats.org/officeDocument/2006/relationships/slideLayout" Target="../slideLayouts/slideLayout1092.xml"/><Relationship Id="rId6" Type="http://schemas.openxmlformats.org/officeDocument/2006/relationships/image" Target="../media/image85.png"/><Relationship Id="rId5" Type="http://schemas.openxmlformats.org/officeDocument/2006/relationships/image" Target="../media/image84.jpeg"/><Relationship Id="rId4" Type="http://schemas.openxmlformats.org/officeDocument/2006/relationships/image" Target="../media/image83.png"/></Relationships>
</file>

<file path=ppt/slides/_rels/slide22.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png"/><Relationship Id="rId1" Type="http://schemas.openxmlformats.org/officeDocument/2006/relationships/slideLayout" Target="../slideLayouts/slideLayout1092.xml"/><Relationship Id="rId4"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586.xml"/><Relationship Id="rId1" Type="http://schemas.openxmlformats.org/officeDocument/2006/relationships/tags" Target="../tags/tag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49.xml"/></Relationships>
</file>

<file path=ppt/slides/_rels/slide27.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1092.xml"/><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xml"/><Relationship Id="rId1" Type="http://schemas.openxmlformats.org/officeDocument/2006/relationships/slideLayout" Target="../slideLayouts/slideLayout1092.xml"/><Relationship Id="rId5" Type="http://schemas.openxmlformats.org/officeDocument/2006/relationships/image" Target="../media/image55.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6.xml"/></Relationships>
</file>

<file path=ppt/slides/_rels/slide3.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8.png"/><Relationship Id="rId7" Type="http://schemas.openxmlformats.org/officeDocument/2006/relationships/image" Target="../media/image43.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2.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586.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86.xml"/></Relationships>
</file>

<file path=ppt/slides/_rels/slide3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xml"/><Relationship Id="rId1" Type="http://schemas.openxmlformats.org/officeDocument/2006/relationships/slideLayout" Target="../slideLayouts/slideLayout1105.xml"/><Relationship Id="rId4" Type="http://schemas.openxmlformats.org/officeDocument/2006/relationships/image" Target="../media/image100.png"/></Relationships>
</file>

<file path=ppt/slides/_rels/slide33.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586.xml"/><Relationship Id="rId6" Type="http://schemas.openxmlformats.org/officeDocument/2006/relationships/image" Target="../media/image103.jpeg"/><Relationship Id="rId5" Type="http://schemas.openxmlformats.org/officeDocument/2006/relationships/image" Target="../media/image56.png"/><Relationship Id="rId4" Type="http://schemas.openxmlformats.org/officeDocument/2006/relationships/image" Target="../media/image102.pn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xml"/><Relationship Id="rId1" Type="http://schemas.openxmlformats.org/officeDocument/2006/relationships/slideLayout" Target="../slideLayouts/slideLayout1149.xml"/><Relationship Id="rId4" Type="http://schemas.openxmlformats.org/officeDocument/2006/relationships/image" Target="../media/image106.jpeg"/></Relationships>
</file>

<file path=ppt/slides/_rels/slide35.xml.rels><?xml version="1.0" encoding="UTF-8" standalone="yes"?>
<Relationships xmlns="http://schemas.openxmlformats.org/package/2006/relationships"><Relationship Id="rId3" Type="http://schemas.openxmlformats.org/officeDocument/2006/relationships/image" Target="../media/image108.wmf"/><Relationship Id="rId7" Type="http://schemas.openxmlformats.org/officeDocument/2006/relationships/image" Target="../media/image56.png"/><Relationship Id="rId2" Type="http://schemas.openxmlformats.org/officeDocument/2006/relationships/image" Target="../media/image107.wmf"/><Relationship Id="rId1" Type="http://schemas.openxmlformats.org/officeDocument/2006/relationships/slideLayout" Target="../slideLayouts/slideLayout586.xml"/><Relationship Id="rId6" Type="http://schemas.openxmlformats.org/officeDocument/2006/relationships/image" Target="../media/image55.png"/><Relationship Id="rId5" Type="http://schemas.openxmlformats.org/officeDocument/2006/relationships/image" Target="../media/image110.png"/><Relationship Id="rId4" Type="http://schemas.openxmlformats.org/officeDocument/2006/relationships/image" Target="../media/image109.jpeg"/></Relationships>
</file>

<file path=ppt/slides/_rels/slide36.xml.rels><?xml version="1.0" encoding="UTF-8" standalone="yes"?>
<Relationships xmlns="http://schemas.openxmlformats.org/package/2006/relationships"><Relationship Id="rId3" Type="http://schemas.openxmlformats.org/officeDocument/2006/relationships/image" Target="../media/image112.png"/><Relationship Id="rId7" Type="http://schemas.openxmlformats.org/officeDocument/2006/relationships/image" Target="../media/image115.png"/><Relationship Id="rId2" Type="http://schemas.openxmlformats.org/officeDocument/2006/relationships/image" Target="../media/image111.png"/><Relationship Id="rId1" Type="http://schemas.openxmlformats.org/officeDocument/2006/relationships/slideLayout" Target="../slideLayouts/slideLayout529.xml"/><Relationship Id="rId6" Type="http://schemas.openxmlformats.org/officeDocument/2006/relationships/image" Target="../media/image114.png"/><Relationship Id="rId5" Type="http://schemas.openxmlformats.org/officeDocument/2006/relationships/image" Target="../media/image11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slide" Target="slide1.xml"/><Relationship Id="rId5" Type="http://schemas.openxmlformats.org/officeDocument/2006/relationships/image" Target="../media/image47.jpeg"/><Relationship Id="rId4" Type="http://schemas.openxmlformats.org/officeDocument/2006/relationships/image" Target="../media/image45.jpe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8.png"/><Relationship Id="rId7" Type="http://schemas.openxmlformats.org/officeDocument/2006/relationships/slide" Target="slide1.xml"/><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8" Type="http://schemas.openxmlformats.org/officeDocument/2006/relationships/slide" Target="slide1.xml"/><Relationship Id="rId3" Type="http://schemas.openxmlformats.org/officeDocument/2006/relationships/image" Target="../media/image38.png"/><Relationship Id="rId7" Type="http://schemas.openxmlformats.org/officeDocument/2006/relationships/image" Target="../media/image50.jpeg"/><Relationship Id="rId2" Type="http://schemas.openxmlformats.org/officeDocument/2006/relationships/audio" Target="../media/audio2.wav"/><Relationship Id="rId1" Type="http://schemas.openxmlformats.org/officeDocument/2006/relationships/slideLayout" Target="../slideLayouts/slideLayout1284.xml"/><Relationship Id="rId6" Type="http://schemas.openxmlformats.org/officeDocument/2006/relationships/image" Target="../media/image42.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41.png"/></Relationships>
</file>

<file path=ppt/slides/_rels/slide8.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3" Type="http://schemas.openxmlformats.org/officeDocument/2006/relationships/tags" Target="../tags/tag4.xml"/><Relationship Id="rId7" Type="http://schemas.openxmlformats.org/officeDocument/2006/relationships/image" Target="../media/image53.jpeg"/><Relationship Id="rId12" Type="http://schemas.openxmlformats.org/officeDocument/2006/relationships/image" Target="../media/image58.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52.jpeg"/><Relationship Id="rId11" Type="http://schemas.openxmlformats.org/officeDocument/2006/relationships/image" Target="../media/image57.jpeg"/><Relationship Id="rId5" Type="http://schemas.openxmlformats.org/officeDocument/2006/relationships/image" Target="../media/image51.jpeg"/><Relationship Id="rId10" Type="http://schemas.openxmlformats.org/officeDocument/2006/relationships/image" Target="../media/image56.png"/><Relationship Id="rId4" Type="http://schemas.openxmlformats.org/officeDocument/2006/relationships/slideLayout" Target="../slideLayouts/slideLayout9.xml"/><Relationship Id="rId9" Type="http://schemas.openxmlformats.org/officeDocument/2006/relationships/image" Target="../media/image55.png"/></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bài Thánh Gió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659340" y="1104099"/>
            <a:ext cx="6843938" cy="4543956"/>
          </a:xfrm>
          <a:prstGeom prst="rect">
            <a:avLst/>
          </a:prstGeom>
          <a:noFill/>
          <a:extLst>
            <a:ext uri="{909E8E84-426E-40DD-AFC4-6F175D3DCCD1}">
              <a14:hiddenFill xmlns:a14="http://schemas.microsoft.com/office/drawing/2010/main" xmlns="">
                <a:solidFill>
                  <a:srgbClr val="FFFFFF"/>
                </a:solidFill>
              </a14:hiddenFill>
            </a:ext>
          </a:extLst>
        </p:spPr>
      </p:pic>
      <p:pic>
        <p:nvPicPr>
          <p:cNvPr id="138" name="Picture 137"/>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187" y="15766"/>
            <a:ext cx="12194187" cy="6858000"/>
          </a:xfrm>
          <a:prstGeom prst="rect">
            <a:avLst/>
          </a:prstGeom>
          <a:ln>
            <a:noFill/>
          </a:ln>
          <a:effectLst>
            <a:outerShdw blurRad="292100" dist="139700" dir="2700000" algn="tl" rotWithShape="0">
              <a:srgbClr val="333333">
                <a:alpha val="65000"/>
              </a:srgbClr>
            </a:outerShdw>
          </a:effectLst>
        </p:spPr>
      </p:pic>
      <p:pic>
        <p:nvPicPr>
          <p:cNvPr id="129" name="den6"/>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8861602" y="3041096"/>
            <a:ext cx="2641676" cy="2595911"/>
          </a:xfrm>
          <a:prstGeom prst="rect">
            <a:avLst/>
          </a:prstGeom>
        </p:spPr>
      </p:pic>
      <p:pic>
        <p:nvPicPr>
          <p:cNvPr id="144" name="mau6">
            <a:hlinkClick r:id="rId7" action="ppaction://hlinksldjump"/>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8861602" y="3010857"/>
            <a:ext cx="2641676" cy="2655638"/>
          </a:xfrm>
          <a:prstGeom prst="rect">
            <a:avLst/>
          </a:prstGeom>
        </p:spPr>
      </p:pic>
      <p:pic>
        <p:nvPicPr>
          <p:cNvPr id="128" name="den5"/>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6592773" y="3378945"/>
            <a:ext cx="2639135" cy="2652312"/>
          </a:xfrm>
          <a:prstGeom prst="rect">
            <a:avLst/>
          </a:prstGeom>
        </p:spPr>
      </p:pic>
      <p:pic>
        <p:nvPicPr>
          <p:cNvPr id="143" name="mau5">
            <a:hlinkClick r:id="rId10" action="ppaction://hlinksldjump"/>
          </p:cNvPr>
          <p:cNvPicPr>
            <a:picLocks noChangeAspect="1"/>
          </p:cNvPicPr>
          <p:nvPr/>
        </p:nvPicPr>
        <p:blipFill>
          <a:blip r:embed="rId11">
            <a:extLst>
              <a:ext uri="{28A0092B-C50C-407E-A947-70E740481C1C}">
                <a14:useLocalDpi xmlns:a14="http://schemas.microsoft.com/office/drawing/2010/main" xmlns="" val="0"/>
              </a:ext>
            </a:extLst>
          </a:blip>
          <a:stretch>
            <a:fillRect/>
          </a:stretch>
        </p:blipFill>
        <p:spPr>
          <a:xfrm>
            <a:off x="6609475" y="3359300"/>
            <a:ext cx="2617950" cy="2660728"/>
          </a:xfrm>
          <a:prstGeom prst="rect">
            <a:avLst/>
          </a:prstGeom>
        </p:spPr>
      </p:pic>
      <p:pic>
        <p:nvPicPr>
          <p:cNvPr id="127" name="den4"/>
          <p:cNvPicPr>
            <a:picLocks noChangeAspect="1"/>
          </p:cNvPicPr>
          <p:nvPr/>
        </p:nvPicPr>
        <p:blipFill>
          <a:blip r:embed="rId12">
            <a:extLst>
              <a:ext uri="{28A0092B-C50C-407E-A947-70E740481C1C}">
                <a14:useLocalDpi xmlns:a14="http://schemas.microsoft.com/office/drawing/2010/main" xmlns="" val="0"/>
              </a:ext>
            </a:extLst>
          </a:blip>
          <a:stretch>
            <a:fillRect/>
          </a:stretch>
        </p:blipFill>
        <p:spPr>
          <a:xfrm>
            <a:off x="4301091" y="3041096"/>
            <a:ext cx="2676281" cy="2641083"/>
          </a:xfrm>
          <a:prstGeom prst="rect">
            <a:avLst/>
          </a:prstGeom>
        </p:spPr>
      </p:pic>
      <p:pic>
        <p:nvPicPr>
          <p:cNvPr id="142" name="mau4">
            <a:hlinkClick r:id="rId13" action="ppaction://hlinksldjump"/>
          </p:cNvPr>
          <p:cNvPicPr>
            <a:picLocks noChangeAspect="1"/>
          </p:cNvPicPr>
          <p:nvPr/>
        </p:nvPicPr>
        <p:blipFill>
          <a:blip r:embed="rId14">
            <a:extLst>
              <a:ext uri="{28A0092B-C50C-407E-A947-70E740481C1C}">
                <a14:useLocalDpi xmlns:a14="http://schemas.microsoft.com/office/drawing/2010/main" xmlns="" val="0"/>
              </a:ext>
            </a:extLst>
          </a:blip>
          <a:stretch>
            <a:fillRect/>
          </a:stretch>
        </p:blipFill>
        <p:spPr>
          <a:xfrm>
            <a:off x="4301091" y="3028382"/>
            <a:ext cx="2676281" cy="2649285"/>
          </a:xfrm>
          <a:prstGeom prst="rect">
            <a:avLst/>
          </a:prstGeom>
        </p:spPr>
      </p:pic>
      <p:pic>
        <p:nvPicPr>
          <p:cNvPr id="126" name="den3"/>
          <p:cNvPicPr>
            <a:picLocks noChangeAspect="1"/>
          </p:cNvPicPr>
          <p:nvPr/>
        </p:nvPicPr>
        <p:blipFill>
          <a:blip r:embed="rId15">
            <a:extLst>
              <a:ext uri="{28A0092B-C50C-407E-A947-70E740481C1C}">
                <a14:useLocalDpi xmlns:a14="http://schemas.microsoft.com/office/drawing/2010/main" xmlns="" val="0"/>
              </a:ext>
            </a:extLst>
          </a:blip>
          <a:stretch>
            <a:fillRect/>
          </a:stretch>
        </p:blipFill>
        <p:spPr>
          <a:xfrm>
            <a:off x="9185728" y="750566"/>
            <a:ext cx="2656061" cy="2631240"/>
          </a:xfrm>
          <a:prstGeom prst="rect">
            <a:avLst/>
          </a:prstGeom>
        </p:spPr>
      </p:pic>
      <p:pic>
        <p:nvPicPr>
          <p:cNvPr id="141" name="mau3">
            <a:hlinkClick r:id="rId16" action="ppaction://hlinksldjump"/>
          </p:cNvPr>
          <p:cNvPicPr>
            <a:picLocks noChangeAspect="1"/>
          </p:cNvPicPr>
          <p:nvPr/>
        </p:nvPicPr>
        <p:blipFill>
          <a:blip r:embed="rId17">
            <a:extLst>
              <a:ext uri="{28A0092B-C50C-407E-A947-70E740481C1C}">
                <a14:useLocalDpi xmlns:a14="http://schemas.microsoft.com/office/drawing/2010/main" xmlns="" val="0"/>
              </a:ext>
            </a:extLst>
          </a:blip>
          <a:stretch>
            <a:fillRect/>
          </a:stretch>
        </p:blipFill>
        <p:spPr>
          <a:xfrm>
            <a:off x="9212779" y="744811"/>
            <a:ext cx="2642897" cy="2612122"/>
          </a:xfrm>
          <a:prstGeom prst="rect">
            <a:avLst/>
          </a:prstGeom>
        </p:spPr>
      </p:pic>
      <p:pic>
        <p:nvPicPr>
          <p:cNvPr id="125" name="den2"/>
          <p:cNvPicPr>
            <a:picLocks noChangeAspect="1"/>
          </p:cNvPicPr>
          <p:nvPr/>
        </p:nvPicPr>
        <p:blipFill>
          <a:blip r:embed="rId18">
            <a:extLst>
              <a:ext uri="{28A0092B-C50C-407E-A947-70E740481C1C}">
                <a14:useLocalDpi xmlns:a14="http://schemas.microsoft.com/office/drawing/2010/main" xmlns="" val="0"/>
              </a:ext>
            </a:extLst>
          </a:blip>
          <a:stretch>
            <a:fillRect/>
          </a:stretch>
        </p:blipFill>
        <p:spPr>
          <a:xfrm>
            <a:off x="6961873" y="1093051"/>
            <a:ext cx="2623196" cy="2653963"/>
          </a:xfrm>
          <a:prstGeom prst="rect">
            <a:avLst/>
          </a:prstGeom>
        </p:spPr>
      </p:pic>
      <p:pic>
        <p:nvPicPr>
          <p:cNvPr id="140" name="mau2">
            <a:hlinkClick r:id="rId19" action="ppaction://hlinksldjump"/>
          </p:cNvPr>
          <p:cNvPicPr>
            <a:picLocks noChangeAspect="1"/>
          </p:cNvPicPr>
          <p:nvPr/>
        </p:nvPicPr>
        <p:blipFill>
          <a:blip r:embed="rId20">
            <a:extLst>
              <a:ext uri="{28A0092B-C50C-407E-A947-70E740481C1C}">
                <a14:useLocalDpi xmlns:a14="http://schemas.microsoft.com/office/drawing/2010/main" xmlns="" val="0"/>
              </a:ext>
            </a:extLst>
          </a:blip>
          <a:stretch>
            <a:fillRect/>
          </a:stretch>
        </p:blipFill>
        <p:spPr>
          <a:xfrm>
            <a:off x="6984167" y="1083575"/>
            <a:ext cx="2595656" cy="2665806"/>
          </a:xfrm>
          <a:prstGeom prst="rect">
            <a:avLst/>
          </a:prstGeom>
        </p:spPr>
      </p:pic>
      <p:pic>
        <p:nvPicPr>
          <p:cNvPr id="124" name="den1"/>
          <p:cNvPicPr>
            <a:picLocks noChangeAspect="1"/>
          </p:cNvPicPr>
          <p:nvPr/>
        </p:nvPicPr>
        <p:blipFill>
          <a:blip r:embed="rId21">
            <a:extLst>
              <a:ext uri="{28A0092B-C50C-407E-A947-70E740481C1C}">
                <a14:useLocalDpi xmlns:a14="http://schemas.microsoft.com/office/drawing/2010/main" xmlns="" val="0"/>
              </a:ext>
            </a:extLst>
          </a:blip>
          <a:stretch>
            <a:fillRect/>
          </a:stretch>
        </p:blipFill>
        <p:spPr>
          <a:xfrm>
            <a:off x="4662299" y="755021"/>
            <a:ext cx="2683666" cy="2689745"/>
          </a:xfrm>
          <a:prstGeom prst="rect">
            <a:avLst/>
          </a:prstGeom>
        </p:spPr>
      </p:pic>
      <p:pic>
        <p:nvPicPr>
          <p:cNvPr id="139" name="mau1">
            <a:hlinkClick r:id="rId22" action="ppaction://hlinksldjump"/>
          </p:cNvPr>
          <p:cNvPicPr>
            <a:picLocks noChangeAspect="1"/>
          </p:cNvPicPr>
          <p:nvPr/>
        </p:nvPicPr>
        <p:blipFill>
          <a:blip r:embed="rId23">
            <a:extLst>
              <a:ext uri="{28A0092B-C50C-407E-A947-70E740481C1C}">
                <a14:useLocalDpi xmlns:a14="http://schemas.microsoft.com/office/drawing/2010/main" xmlns="" val="0"/>
              </a:ext>
            </a:extLst>
          </a:blip>
          <a:stretch>
            <a:fillRect/>
          </a:stretch>
        </p:blipFill>
        <p:spPr>
          <a:xfrm>
            <a:off x="5319295" y="1904030"/>
            <a:ext cx="2700364" cy="2724721"/>
          </a:xfrm>
          <a:prstGeom prst="rect">
            <a:avLst/>
          </a:prstGeom>
        </p:spPr>
      </p:pic>
      <p:pic>
        <p:nvPicPr>
          <p:cNvPr id="146" name="Picture 145"/>
          <p:cNvPicPr>
            <a:picLocks noChangeAspect="1"/>
          </p:cNvPicPr>
          <p:nvPr/>
        </p:nvPicPr>
        <p:blipFill>
          <a:blip r:embed="rId24" cstate="print">
            <a:extLst>
              <a:ext uri="{28A0092B-C50C-407E-A947-70E740481C1C}">
                <a14:useLocalDpi xmlns:a14="http://schemas.microsoft.com/office/drawing/2010/main" xmlns="" val="0"/>
              </a:ext>
            </a:extLst>
          </a:blip>
          <a:stretch>
            <a:fillRect/>
          </a:stretch>
        </p:blipFill>
        <p:spPr>
          <a:xfrm>
            <a:off x="3165813" y="1483962"/>
            <a:ext cx="657335" cy="657335"/>
          </a:xfrm>
          <a:prstGeom prst="rect">
            <a:avLst/>
          </a:prstGeom>
        </p:spPr>
      </p:pic>
      <p:pic>
        <p:nvPicPr>
          <p:cNvPr id="147" name="Picture 146"/>
          <p:cNvPicPr>
            <a:picLocks noChangeAspect="1"/>
          </p:cNvPicPr>
          <p:nvPr/>
        </p:nvPicPr>
        <p:blipFill>
          <a:blip r:embed="rId25" cstate="print">
            <a:extLst>
              <a:ext uri="{28A0092B-C50C-407E-A947-70E740481C1C}">
                <a14:useLocalDpi xmlns:a14="http://schemas.microsoft.com/office/drawing/2010/main" xmlns="" val="0"/>
              </a:ext>
            </a:extLst>
          </a:blip>
          <a:stretch>
            <a:fillRect/>
          </a:stretch>
        </p:blipFill>
        <p:spPr>
          <a:xfrm>
            <a:off x="2885184" y="2268888"/>
            <a:ext cx="596873" cy="596873"/>
          </a:xfrm>
          <a:prstGeom prst="rect">
            <a:avLst/>
          </a:prstGeom>
        </p:spPr>
      </p:pic>
      <p:pic>
        <p:nvPicPr>
          <p:cNvPr id="148" name="Picture 147"/>
          <p:cNvPicPr>
            <a:picLocks noChangeAspect="1"/>
          </p:cNvPicPr>
          <p:nvPr/>
        </p:nvPicPr>
        <p:blipFill>
          <a:blip r:embed="rId26" cstate="print">
            <a:extLst>
              <a:ext uri="{28A0092B-C50C-407E-A947-70E740481C1C}">
                <a14:useLocalDpi xmlns:a14="http://schemas.microsoft.com/office/drawing/2010/main" xmlns="" val="0"/>
              </a:ext>
            </a:extLst>
          </a:blip>
          <a:stretch>
            <a:fillRect/>
          </a:stretch>
        </p:blipFill>
        <p:spPr>
          <a:xfrm>
            <a:off x="3886118" y="2128787"/>
            <a:ext cx="634259" cy="634259"/>
          </a:xfrm>
          <a:prstGeom prst="rect">
            <a:avLst/>
          </a:prstGeom>
        </p:spPr>
      </p:pic>
      <p:pic>
        <p:nvPicPr>
          <p:cNvPr id="149" name="Picture 148"/>
          <p:cNvPicPr>
            <a:picLocks noChangeAspect="1"/>
          </p:cNvPicPr>
          <p:nvPr/>
        </p:nvPicPr>
        <p:blipFill>
          <a:blip r:embed="rId27" cstate="print">
            <a:extLst>
              <a:ext uri="{28A0092B-C50C-407E-A947-70E740481C1C}">
                <a14:useLocalDpi xmlns:a14="http://schemas.microsoft.com/office/drawing/2010/main" xmlns="" val="0"/>
              </a:ext>
            </a:extLst>
          </a:blip>
          <a:stretch>
            <a:fillRect/>
          </a:stretch>
        </p:blipFill>
        <p:spPr>
          <a:xfrm>
            <a:off x="1471395" y="912243"/>
            <a:ext cx="991067" cy="3562350"/>
          </a:xfrm>
          <a:prstGeom prst="rect">
            <a:avLst/>
          </a:prstGeom>
        </p:spPr>
      </p:pic>
      <p:pic>
        <p:nvPicPr>
          <p:cNvPr id="150" name="Picture 149"/>
          <p:cNvPicPr>
            <a:picLocks noChangeAspect="1"/>
          </p:cNvPicPr>
          <p:nvPr/>
        </p:nvPicPr>
        <p:blipFill>
          <a:blip r:embed="rId28">
            <a:extLst>
              <a:ext uri="{28A0092B-C50C-407E-A947-70E740481C1C}">
                <a14:useLocalDpi xmlns:a14="http://schemas.microsoft.com/office/drawing/2010/main" xmlns="" val="0"/>
              </a:ext>
            </a:extLst>
          </a:blip>
          <a:stretch>
            <a:fillRect/>
          </a:stretch>
        </p:blipFill>
        <p:spPr>
          <a:xfrm>
            <a:off x="1961492" y="4361636"/>
            <a:ext cx="1001939" cy="1536685"/>
          </a:xfrm>
          <a:prstGeom prst="rect">
            <a:avLst/>
          </a:prstGeom>
        </p:spPr>
      </p:pic>
      <p:pic>
        <p:nvPicPr>
          <p:cNvPr id="159" name="Picture 158">
            <a:hlinkClick r:id="" action="ppaction://noaction"/>
          </p:cNvPr>
          <p:cNvPicPr>
            <a:picLocks noChangeAspect="1"/>
          </p:cNvPicPr>
          <p:nvPr/>
        </p:nvPicPr>
        <p:blipFill>
          <a:blip r:embed="rId29" cstate="print">
            <a:extLst>
              <a:ext uri="{28A0092B-C50C-407E-A947-70E740481C1C}">
                <a14:useLocalDpi xmlns:a14="http://schemas.microsoft.com/office/drawing/2010/main" xmlns="" val="0"/>
              </a:ext>
            </a:extLst>
          </a:blip>
          <a:stretch>
            <a:fillRect/>
          </a:stretch>
        </p:blipFill>
        <p:spPr>
          <a:xfrm>
            <a:off x="9883541" y="6204490"/>
            <a:ext cx="664212" cy="561499"/>
          </a:xfrm>
          <a:prstGeom prst="rect">
            <a:avLst/>
          </a:prstGeom>
        </p:spPr>
      </p:pic>
      <p:sp>
        <p:nvSpPr>
          <p:cNvPr id="2" name="Right Arrow 1">
            <a:hlinkClick r:id="rId7" action="ppaction://hlinksldjump"/>
          </p:cNvPr>
          <p:cNvSpPr/>
          <p:nvPr/>
        </p:nvSpPr>
        <p:spPr>
          <a:xfrm>
            <a:off x="10862441" y="6041148"/>
            <a:ext cx="851338" cy="501542"/>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ectangle 2"/>
          <p:cNvSpPr/>
          <p:nvPr/>
        </p:nvSpPr>
        <p:spPr>
          <a:xfrm>
            <a:off x="3358055" y="6243145"/>
            <a:ext cx="2286000" cy="2995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4" name="Rectangle 23"/>
          <p:cNvSpPr/>
          <p:nvPr/>
        </p:nvSpPr>
        <p:spPr>
          <a:xfrm>
            <a:off x="15397" y="4140697"/>
            <a:ext cx="4344026" cy="2677656"/>
          </a:xfrm>
          <a:prstGeom prst="rect">
            <a:avLst/>
          </a:prstGeom>
          <a:solidFill>
            <a:srgbClr val="FFC000"/>
          </a:solidFill>
          <a:ln w="57150">
            <a:solidFill>
              <a:srgbClr val="FF0000"/>
            </a:solidFill>
          </a:ln>
        </p:spPr>
        <p:txBody>
          <a:bodyPr wrap="square">
            <a:spAutoFit/>
          </a:bodyPr>
          <a:lstStyle/>
          <a:p>
            <a:pPr algn="just" defTabSz="914400"/>
            <a:r>
              <a:rPr lang="en-US" sz="2400" b="1" dirty="0" err="1">
                <a:ln w="0">
                  <a:noFill/>
                </a:ln>
                <a:solidFill>
                  <a:srgbClr val="5F5F5F"/>
                </a:solidFill>
                <a:latin typeface="Times New Roman" pitchFamily="18" charset="0"/>
                <a:cs typeface="Times New Roman" pitchFamily="18" charset="0"/>
              </a:rPr>
              <a:t>Các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lựa</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chọn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cho</a:t>
            </a:r>
            <a:r>
              <a:rPr lang="en-US" sz="2400" b="1" dirty="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mình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đã</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đánh</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số</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thứ</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tự</a:t>
            </a:r>
            <a:r>
              <a:rPr lang="en-US" sz="2400" b="1" dirty="0" smtClean="0">
                <a:ln w="0">
                  <a:noFill/>
                </a:ln>
                <a:solidFill>
                  <a:srgbClr val="5F5F5F"/>
                </a:solidFill>
                <a:latin typeface="Times New Roman" pitchFamily="18" charset="0"/>
                <a:cs typeface="Times New Roman" pitchFamily="18" charset="0"/>
              </a:rPr>
              <a:t> </a:t>
            </a:r>
            <a:r>
              <a:rPr lang="en-US" sz="2400" b="1" dirty="0" err="1" smtClean="0">
                <a:ln w="0">
                  <a:noFill/>
                </a:ln>
                <a:solidFill>
                  <a:srgbClr val="5F5F5F"/>
                </a:solidFill>
                <a:latin typeface="Times New Roman" pitchFamily="18" charset="0"/>
                <a:cs typeface="Times New Roman" pitchFamily="18" charset="0"/>
              </a:rPr>
              <a:t>từ</a:t>
            </a:r>
            <a:r>
              <a:rPr lang="en-US" sz="2400" b="1" dirty="0" smtClean="0">
                <a:ln w="0">
                  <a:noFill/>
                </a:ln>
                <a:solidFill>
                  <a:srgbClr val="5F5F5F"/>
                </a:solidFill>
                <a:latin typeface="Times New Roman" pitchFamily="18" charset="0"/>
                <a:cs typeface="Times New Roman" pitchFamily="18" charset="0"/>
              </a:rPr>
              <a:t> 1-6, </a:t>
            </a:r>
            <a:r>
              <a:rPr lang="en-US" sz="2400" b="1" dirty="0" err="1">
                <a:ln w="0">
                  <a:noFill/>
                </a:ln>
                <a:solidFill>
                  <a:srgbClr val="5F5F5F"/>
                </a:solidFill>
                <a:latin typeface="Times New Roman" pitchFamily="18" charset="0"/>
                <a:cs typeface="Times New Roman" pitchFamily="18" charset="0"/>
              </a:rPr>
              <a:t>mỗi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mảnh</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ghép</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ứng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với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câu</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hỏi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trả</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lời</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đúng</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bạn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sẽ</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nhận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được</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một</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món</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cs typeface="Times New Roman" pitchFamily="18" charset="0"/>
              </a:rPr>
              <a:t>quà</a:t>
            </a:r>
            <a:r>
              <a:rPr lang="en-US" sz="2400" b="1" dirty="0">
                <a:ln w="0">
                  <a:noFill/>
                </a:ln>
                <a:solidFill>
                  <a:srgbClr val="5F5F5F"/>
                </a:solidFill>
                <a:latin typeface="Times New Roman" pitchFamily="18" charset="0"/>
                <a:cs typeface="Times New Roman" pitchFamily="18" charset="0"/>
              </a:rPr>
              <a:t>, </a:t>
            </a:r>
            <a:r>
              <a:rPr lang="en-US" sz="2400" b="1" dirty="0" err="1">
                <a:ln w="0">
                  <a:noFill/>
                </a:ln>
                <a:solidFill>
                  <a:srgbClr val="5F5F5F"/>
                </a:solidFill>
                <a:latin typeface="Times New Roman" pitchFamily="18" charset="0"/>
              </a:rPr>
              <a:t>nếu</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sai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thì</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sẽ</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nhường</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cơ</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hội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cho</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người</a:t>
            </a:r>
            <a:r>
              <a:rPr lang="en-US" sz="2400" b="1" dirty="0">
                <a:ln w="0">
                  <a:noFill/>
                </a:ln>
                <a:solidFill>
                  <a:srgbClr val="5F5F5F"/>
                </a:solidFill>
                <a:latin typeface="Times New Roman" pitchFamily="18" charset="0"/>
              </a:rPr>
              <a:t> </a:t>
            </a:r>
            <a:r>
              <a:rPr lang="en-US" sz="2400" b="1" dirty="0" err="1">
                <a:ln w="0">
                  <a:noFill/>
                </a:ln>
                <a:solidFill>
                  <a:srgbClr val="5F5F5F"/>
                </a:solidFill>
                <a:latin typeface="Times New Roman" pitchFamily="18" charset="0"/>
              </a:rPr>
              <a:t>khác</a:t>
            </a:r>
            <a:r>
              <a:rPr lang="en-US" sz="2400" b="1" dirty="0">
                <a:ln w="0">
                  <a:noFill/>
                </a:ln>
                <a:solidFill>
                  <a:srgbClr val="5F5F5F"/>
                </a:solidFill>
                <a:latin typeface="Times New Roman" pitchFamily="18" charset="0"/>
              </a:rPr>
              <a:t>.</a:t>
            </a:r>
          </a:p>
        </p:txBody>
      </p:sp>
    </p:spTree>
    <p:extLst>
      <p:ext uri="{BB962C8B-B14F-4D97-AF65-F5344CB8AC3E}">
        <p14:creationId xmlns:p14="http://schemas.microsoft.com/office/powerpoint/2010/main" xmlns="" val="35067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49"/>
                                        </p:tgtEl>
                                        <p:attrNameLst>
                                          <p:attrName>r</p:attrName>
                                        </p:attrNameLst>
                                      </p:cBhvr>
                                    </p:animRot>
                                    <p:animRot by="-240000">
                                      <p:cBhvr>
                                        <p:cTn id="7" dur="200" fill="hold">
                                          <p:stCondLst>
                                            <p:cond delay="200"/>
                                          </p:stCondLst>
                                        </p:cTn>
                                        <p:tgtEl>
                                          <p:spTgt spid="149"/>
                                        </p:tgtEl>
                                        <p:attrNameLst>
                                          <p:attrName>r</p:attrName>
                                        </p:attrNameLst>
                                      </p:cBhvr>
                                    </p:animRot>
                                    <p:animRot by="240000">
                                      <p:cBhvr>
                                        <p:cTn id="8" dur="200" fill="hold">
                                          <p:stCondLst>
                                            <p:cond delay="400"/>
                                          </p:stCondLst>
                                        </p:cTn>
                                        <p:tgtEl>
                                          <p:spTgt spid="149"/>
                                        </p:tgtEl>
                                        <p:attrNameLst>
                                          <p:attrName>r</p:attrName>
                                        </p:attrNameLst>
                                      </p:cBhvr>
                                    </p:animRot>
                                    <p:animRot by="-240000">
                                      <p:cBhvr>
                                        <p:cTn id="9" dur="200" fill="hold">
                                          <p:stCondLst>
                                            <p:cond delay="600"/>
                                          </p:stCondLst>
                                        </p:cTn>
                                        <p:tgtEl>
                                          <p:spTgt spid="149"/>
                                        </p:tgtEl>
                                        <p:attrNameLst>
                                          <p:attrName>r</p:attrName>
                                        </p:attrNameLst>
                                      </p:cBhvr>
                                    </p:animRot>
                                    <p:animRot by="120000">
                                      <p:cBhvr>
                                        <p:cTn id="10" dur="200" fill="hold">
                                          <p:stCondLst>
                                            <p:cond delay="800"/>
                                          </p:stCondLst>
                                        </p:cTn>
                                        <p:tgtEl>
                                          <p:spTgt spid="149"/>
                                        </p:tgtEl>
                                        <p:attrNameLst>
                                          <p:attrName>r</p:attrName>
                                        </p:attrNameLst>
                                      </p:cBhvr>
                                    </p:animRot>
                                  </p:childTnLst>
                                </p:cTn>
                              </p:par>
                              <p:par>
                                <p:cTn id="11" presetID="21" presetClass="entr" presetSubtype="4"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heel(4)">
                                      <p:cBhvr>
                                        <p:cTn id="1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24"/>
                                        </p:tgtEl>
                                      </p:cBhvr>
                                    </p:animEffect>
                                    <p:set>
                                      <p:cBhvr>
                                        <p:cTn id="19"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4"/>
                  </p:tgtEl>
                </p:cond>
              </p:nextCondLst>
            </p:seq>
            <p:seq concurrent="1" nextAc="seek">
              <p:cTn id="20" restart="whenNotActive" fill="hold" evtFilter="cancelBubble" nodeType="interactiveSeq">
                <p:stCondLst>
                  <p:cond evt="onClick" delay="0">
                    <p:tgtEl>
                      <p:spTgt spid="1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5"/>
                                        </p:tgtEl>
                                      </p:cBhvr>
                                    </p:animEffect>
                                    <p:set>
                                      <p:cBhvr>
                                        <p:cTn id="25"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5"/>
                  </p:tgtEl>
                </p:cond>
              </p:nextCondLst>
            </p:seq>
            <p:seq concurrent="1" nextAc="seek">
              <p:cTn id="26" restart="whenNotActive" fill="hold" evtFilter="cancelBubble" nodeType="interactiveSeq">
                <p:stCondLst>
                  <p:cond evt="onClick" delay="0">
                    <p:tgtEl>
                      <p:spTgt spid="1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26"/>
                                        </p:tgtEl>
                                      </p:cBhvr>
                                    </p:animEffect>
                                    <p:set>
                                      <p:cBhvr>
                                        <p:cTn id="31"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6"/>
                  </p:tgtEl>
                </p:cond>
              </p:nextCondLst>
            </p:seq>
            <p:seq concurrent="1" nextAc="seek">
              <p:cTn id="32" restart="whenNotActive" fill="hold" evtFilter="cancelBubble" nodeType="interactiveSeq">
                <p:stCondLst>
                  <p:cond evt="onClick" delay="0">
                    <p:tgtEl>
                      <p:spTgt spid="1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27"/>
                                        </p:tgtEl>
                                      </p:cBhvr>
                                    </p:animEffect>
                                    <p:set>
                                      <p:cBhvr>
                                        <p:cTn id="37"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7"/>
                  </p:tgtEl>
                </p:cond>
              </p:nextCondLst>
            </p:seq>
            <p:seq concurrent="1" nextAc="seek">
              <p:cTn id="38" restart="whenNotActive" fill="hold" evtFilter="cancelBubble" nodeType="interactiveSeq">
                <p:stCondLst>
                  <p:cond evt="onClick" delay="0">
                    <p:tgtEl>
                      <p:spTgt spid="128"/>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28"/>
                                        </p:tgtEl>
                                      </p:cBhvr>
                                    </p:animEffect>
                                    <p:set>
                                      <p:cBhvr>
                                        <p:cTn id="43"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8"/>
                  </p:tgtEl>
                </p:cond>
              </p:nextCondLst>
            </p:seq>
            <p:seq concurrent="1" nextAc="seek">
              <p:cTn id="44" restart="whenNotActive" fill="hold" evtFilter="cancelBubble" nodeType="interactiveSeq">
                <p:stCondLst>
                  <p:cond evt="onClick" delay="0">
                    <p:tgtEl>
                      <p:spTgt spid="129"/>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129"/>
                                        </p:tgtEl>
                                      </p:cBhvr>
                                    </p:animEffect>
                                    <p:set>
                                      <p:cBhvr>
                                        <p:cTn id="49"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9"/>
                  </p:tgtEl>
                </p:cond>
              </p:nextCondLst>
            </p:seq>
            <p:seq concurrent="1" nextAc="seek">
              <p:cTn id="50" restart="whenNotActive" fill="hold" evtFilter="cancelBubble" nodeType="interactiveSeq">
                <p:stCondLst>
                  <p:cond evt="onClick" delay="0">
                    <p:tgtEl>
                      <p:spTgt spid="13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139"/>
                                        </p:tgtEl>
                                      </p:cBhvr>
                                    </p:animEffect>
                                    <p:set>
                                      <p:cBhvr>
                                        <p:cTn id="55"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6" restart="whenNotActive" fill="hold" evtFilter="cancelBubble" nodeType="interactiveSeq">
                <p:stCondLst>
                  <p:cond evt="onClick" delay="0">
                    <p:tgtEl>
                      <p:spTgt spid="140"/>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40"/>
                                        </p:tgtEl>
                                      </p:cBhvr>
                                    </p:animEffect>
                                    <p:set>
                                      <p:cBhvr>
                                        <p:cTn id="61"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2" restart="whenNotActive" fill="hold" evtFilter="cancelBubble" nodeType="interactiveSeq">
                <p:stCondLst>
                  <p:cond evt="onClick" delay="0">
                    <p:tgtEl>
                      <p:spTgt spid="141"/>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1"/>
                                        </p:tgtEl>
                                      </p:cBhvr>
                                    </p:animEffect>
                                    <p:set>
                                      <p:cBhvr>
                                        <p:cTn id="67"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8" restart="whenNotActive" fill="hold" evtFilter="cancelBubble" nodeType="interactiveSeq">
                <p:stCondLst>
                  <p:cond evt="onClick" delay="0">
                    <p:tgtEl>
                      <p:spTgt spid="142"/>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142"/>
                                        </p:tgtEl>
                                      </p:cBhvr>
                                    </p:animEffect>
                                    <p:set>
                                      <p:cBhvr>
                                        <p:cTn id="73"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4" restart="whenNotActive" fill="hold" evtFilter="cancelBubble" nodeType="interactiveSeq">
                <p:stCondLst>
                  <p:cond evt="onClick" delay="0">
                    <p:tgtEl>
                      <p:spTgt spid="143"/>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43"/>
                                        </p:tgtEl>
                                      </p:cBhvr>
                                    </p:animEffect>
                                    <p:set>
                                      <p:cBhvr>
                                        <p:cTn id="79"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80" restart="whenNotActive" fill="hold" evtFilter="cancelBubble" nodeType="interactiveSeq">
                <p:stCondLst>
                  <p:cond evt="onClick" delay="0">
                    <p:tgtEl>
                      <p:spTgt spid="144"/>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144"/>
                                        </p:tgtEl>
                                      </p:cBhvr>
                                    </p:animEffect>
                                    <p:set>
                                      <p:cBhvr>
                                        <p:cTn id="85"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childTnLst>
        </p:cTn>
      </p:par>
    </p:tnLst>
    <p:bldLst>
      <p:bldP spid="2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TÌM HIỂU CHUNG</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xmlns="" val="972435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1.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TRUYỀN THUYẾT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xmlns=""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12</a:t>
            </a:fld>
            <a:endParaRPr lang="en-US" altLang="en-US">
              <a:solidFill>
                <a:srgbClr val="5F5F5F"/>
              </a:solidFill>
              <a:cs typeface="Arial" panose="020B0604020202020204" pitchFamily="34" charset="0"/>
            </a:endParaRPr>
          </a:p>
        </p:txBody>
      </p:sp>
      <p:sp>
        <p:nvSpPr>
          <p:cNvPr id="5" name="Rounded Rectangle 4"/>
          <p:cNvSpPr/>
          <p:nvPr/>
        </p:nvSpPr>
        <p:spPr>
          <a:xfrm>
            <a:off x="0" y="-41211"/>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4430960" y="736472"/>
            <a:ext cx="7761039" cy="954107"/>
          </a:xfrm>
          <a:prstGeom prst="rect">
            <a:avLst/>
          </a:prstGeom>
          <a:solidFill>
            <a:srgbClr val="FF9999"/>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Loại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truyện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gian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về</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việc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thời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quá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khứ</a:t>
            </a:r>
            <a:endParaRPr lang="en-US" sz="2800" dirty="0">
              <a:solidFill>
                <a:prstClr val="black"/>
              </a:solidFill>
              <a:latin typeface="Times New Roman" panose="02020603050405020304" pitchFamily="18" charset="0"/>
              <a:cs typeface="Times New Roman" panose="02020603050405020304" pitchFamily="18" charset="0"/>
            </a:endParaRPr>
          </a:p>
        </p:txBody>
      </p:sp>
      <p:sp>
        <p:nvSpPr>
          <p:cNvPr id="9" name="Text Box 10"/>
          <p:cNvSpPr txBox="1">
            <a:spLocks noChangeArrowheads="1"/>
          </p:cNvSpPr>
          <p:nvPr/>
        </p:nvSpPr>
        <p:spPr bwMode="auto">
          <a:xfrm>
            <a:off x="4480848" y="1894261"/>
            <a:ext cx="7661262" cy="584775"/>
          </a:xfrm>
          <a:prstGeom prst="rect">
            <a:avLst/>
          </a:prstGeom>
          <a:solidFill>
            <a:srgbClr val="C9A4E4"/>
          </a:solidFill>
          <a:ln w="9525">
            <a:noFill/>
            <a:miter lim="800000"/>
            <a:headEnd/>
            <a:tailEnd/>
          </a:ln>
        </p:spPr>
        <p:txBody>
          <a:bodyPr wrap="square">
            <a:spAutoFit/>
          </a:bodyPr>
          <a:lstStyle/>
          <a:p>
            <a:pPr defTabSz="914400"/>
            <a:r>
              <a:rPr lang="en-US" sz="3200" dirty="0">
                <a:solidFill>
                  <a:prstClr val="black"/>
                </a:solidFill>
                <a:latin typeface="Times New Roman" panose="02020603050405020304" pitchFamily="18" charset="0"/>
                <a:cs typeface="Times New Roman" panose="02020603050405020304" pitchFamily="18" charset="0"/>
              </a:rPr>
              <a:t>-</a:t>
            </a:r>
            <a:r>
              <a:rPr lang="en-US" sz="2800" dirty="0" err="1">
                <a:solidFill>
                  <a:prstClr val="black"/>
                </a:solidFill>
                <a:latin typeface="Times New Roman" panose="02020603050405020304" pitchFamily="18" charset="0"/>
                <a:cs typeface="Times New Roman" panose="02020603050405020304" pitchFamily="18" charset="0"/>
              </a:rPr>
              <a:t>Thường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có</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yếu</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tố</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tưởng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tượng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kì</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ảo</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11" name="太阳形 27"/>
          <p:cNvSpPr/>
          <p:nvPr/>
        </p:nvSpPr>
        <p:spPr>
          <a:xfrm rot="20750437">
            <a:off x="3296013" y="708145"/>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2" name="太阳形 28"/>
          <p:cNvSpPr/>
          <p:nvPr/>
        </p:nvSpPr>
        <p:spPr>
          <a:xfrm rot="20750437">
            <a:off x="3367338" y="1676600"/>
            <a:ext cx="1047750" cy="1062037"/>
          </a:xfrm>
          <a:prstGeom prst="sun">
            <a:avLst>
              <a:gd name="adj" fmla="val 21368"/>
            </a:avLst>
          </a:prstGeom>
          <a:solidFill>
            <a:srgbClr val="8064A2">
              <a:lumMod val="60000"/>
              <a:lumOff val="4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6" name="TextBox 15"/>
          <p:cNvSpPr txBox="1"/>
          <p:nvPr/>
        </p:nvSpPr>
        <p:spPr>
          <a:xfrm>
            <a:off x="3493615" y="84297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7" name="TextBox 16"/>
          <p:cNvSpPr txBox="1"/>
          <p:nvPr/>
        </p:nvSpPr>
        <p:spPr>
          <a:xfrm>
            <a:off x="3659191" y="1869275"/>
            <a:ext cx="492125"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 name="Rectangle 2"/>
          <p:cNvSpPr/>
          <p:nvPr/>
        </p:nvSpPr>
        <p:spPr>
          <a:xfrm>
            <a:off x="0" y="3573743"/>
            <a:ext cx="3738883" cy="369332"/>
          </a:xfrm>
          <a:prstGeom prst="rect">
            <a:avLst/>
          </a:prstGeom>
          <a:solidFill>
            <a:srgbClr val="FFC000"/>
          </a:solidFill>
        </p:spPr>
        <p:txBody>
          <a:bodyPr wrap="square">
            <a:spAutoFit/>
          </a:bodyPr>
          <a:lstStyle/>
          <a:p>
            <a:pPr defTabSz="914400"/>
            <a:r>
              <a:rPr lang="en-US" b="1" dirty="0" smtClean="0">
                <a:solidFill>
                  <a:srgbClr val="0000FF"/>
                </a:solidFill>
                <a:latin typeface="Times New Roman" pitchFamily="18" charset="0"/>
                <a:cs typeface="Times New Roman" pitchFamily="18" charset="0"/>
              </a:rPr>
              <a:t>KHÁI NIỆM TRUYỀN THUYẾT</a:t>
            </a:r>
            <a:endParaRPr lang="en-US" b="1" kern="0" dirty="0">
              <a:solidFill>
                <a:srgbClr val="1D9BB8">
                  <a:lumMod val="50000"/>
                </a:srgbClr>
              </a:solidFill>
              <a:latin typeface="Times New Roman" panose="02020603050405020304" pitchFamily="18" charset="0"/>
              <a:cs typeface="Times New Roman" panose="02020603050405020304" pitchFamily="18" charset="0"/>
            </a:endParaRPr>
          </a:p>
        </p:txBody>
      </p:sp>
      <p:sp>
        <p:nvSpPr>
          <p:cNvPr id="19" name="Text Box 10"/>
          <p:cNvSpPr txBox="1">
            <a:spLocks noChangeArrowheads="1"/>
          </p:cNvSpPr>
          <p:nvPr/>
        </p:nvSpPr>
        <p:spPr bwMode="auto">
          <a:xfrm>
            <a:off x="4494928" y="2652352"/>
            <a:ext cx="7761039" cy="954107"/>
          </a:xfrm>
          <a:prstGeom prst="rect">
            <a:avLst/>
          </a:prstGeom>
          <a:solidFill>
            <a:srgbClr val="FFC000"/>
          </a:solidFill>
          <a:ln w="9525">
            <a:noFill/>
            <a:miter lim="800000"/>
            <a:headEnd/>
            <a:tailEnd/>
          </a:ln>
        </p:spPr>
        <p:txBody>
          <a:bodyPr wrap="square">
            <a:spAutoFit/>
          </a:bodyPr>
          <a:lstStyle/>
          <a:p>
            <a:pPr defTabSz="914400"/>
            <a:r>
              <a:rPr lang="en-US" sz="2800" dirty="0" err="1">
                <a:solidFill>
                  <a:prstClr val="black"/>
                </a:solidFill>
                <a:latin typeface="Times New Roman" panose="02020603050405020304" pitchFamily="18" charset="0"/>
                <a:cs typeface="Times New Roman" panose="02020603050405020304" pitchFamily="18" charset="0"/>
              </a:rPr>
              <a:t>Thể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hiện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thái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độ</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đánh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giá</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đối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với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các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sự</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kiện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nhân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lịch</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sử</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được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kể</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đến</a:t>
            </a:r>
            <a:r>
              <a:rPr lang="en-US" sz="2800" dirty="0">
                <a:solidFill>
                  <a:prstClr val="black"/>
                </a:solidFill>
                <a:latin typeface="Times New Roman" panose="02020603050405020304" pitchFamily="18" charset="0"/>
                <a:cs typeface="Times New Roman" panose="02020603050405020304" pitchFamily="18" charset="0"/>
              </a:rPr>
              <a:t>.</a:t>
            </a:r>
          </a:p>
        </p:txBody>
      </p:sp>
      <p:sp>
        <p:nvSpPr>
          <p:cNvPr id="20" name="太阳形 27"/>
          <p:cNvSpPr/>
          <p:nvPr/>
        </p:nvSpPr>
        <p:spPr>
          <a:xfrm rot="20750437">
            <a:off x="3431295" y="2689944"/>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1" name="TextBox 20"/>
          <p:cNvSpPr txBox="1"/>
          <p:nvPr/>
        </p:nvSpPr>
        <p:spPr>
          <a:xfrm>
            <a:off x="3738883" y="2927710"/>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23" name="Text Box 10"/>
          <p:cNvSpPr txBox="1">
            <a:spLocks noChangeArrowheads="1"/>
          </p:cNvSpPr>
          <p:nvPr/>
        </p:nvSpPr>
        <p:spPr bwMode="auto">
          <a:xfrm>
            <a:off x="4479390" y="3735476"/>
            <a:ext cx="7726896" cy="523220"/>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800" dirty="0" err="1" smtClean="0">
                <a:solidFill>
                  <a:srgbClr val="002060"/>
                </a:solidFill>
                <a:latin typeface="Times New Roman" panose="02020603050405020304" pitchFamily="18" charset="0"/>
                <a:cs typeface="Times New Roman" panose="02020603050405020304" pitchFamily="18" charset="0"/>
              </a:rPr>
              <a:t>Một</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số</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truyện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truyền</a:t>
            </a:r>
            <a:r>
              <a:rPr lang="en-US" altLang="en-US" sz="2800" dirty="0" smtClean="0">
                <a:solidFill>
                  <a:srgbClr val="002060"/>
                </a:solidFill>
                <a:latin typeface="Times New Roman" panose="02020603050405020304" pitchFamily="18" charset="0"/>
                <a:cs typeface="Times New Roman" panose="02020603050405020304" pitchFamily="18" charset="0"/>
              </a:rPr>
              <a:t> </a:t>
            </a:r>
            <a:r>
              <a:rPr lang="en-US" altLang="en-US" sz="2800" dirty="0" err="1" smtClean="0">
                <a:solidFill>
                  <a:srgbClr val="002060"/>
                </a:solidFill>
                <a:latin typeface="Times New Roman" panose="02020603050405020304" pitchFamily="18" charset="0"/>
                <a:cs typeface="Times New Roman" panose="02020603050405020304" pitchFamily="18" charset="0"/>
              </a:rPr>
              <a:t>thuyết</a:t>
            </a:r>
            <a:r>
              <a:rPr lang="en-US" altLang="en-US" sz="2800" dirty="0" smtClean="0">
                <a:solidFill>
                  <a:srgbClr val="002060"/>
                </a:solidFill>
                <a:latin typeface="Times New Roman" panose="02020603050405020304" pitchFamily="18" charset="0"/>
                <a:cs typeface="Times New Roman" panose="02020603050405020304" pitchFamily="18" charset="0"/>
              </a:rPr>
              <a:t>:</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24" name="太阳形 27"/>
          <p:cNvSpPr/>
          <p:nvPr/>
        </p:nvSpPr>
        <p:spPr>
          <a:xfrm rot="20750437">
            <a:off x="3352882" y="3552850"/>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25" name="TextBox 24"/>
          <p:cNvSpPr txBox="1"/>
          <p:nvPr/>
        </p:nvSpPr>
        <p:spPr>
          <a:xfrm>
            <a:off x="3618289" y="3780543"/>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pic>
        <p:nvPicPr>
          <p:cNvPr id="29" name="Picture 10" descr="Kết quả hình ảnh cho thánh gióng vector">
            <a:hlinkClick r:id="rId2" action="ppaction://hlinkfile"/>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6931" y="862942"/>
            <a:ext cx="2527540" cy="23981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10" name="Table 9"/>
          <p:cNvGraphicFramePr>
            <a:graphicFrameLocks noGrp="1"/>
          </p:cNvGraphicFramePr>
          <p:nvPr>
            <p:extLst>
              <p:ext uri="{D42A27DB-BD31-4B8C-83A1-F6EECF244321}">
                <p14:modId xmlns:p14="http://schemas.microsoft.com/office/powerpoint/2010/main" xmlns="" val="489385993"/>
              </p:ext>
            </p:extLst>
          </p:nvPr>
        </p:nvGraphicFramePr>
        <p:xfrm>
          <a:off x="0" y="4351668"/>
          <a:ext cx="12192000" cy="2459229"/>
        </p:xfrm>
        <a:graphic>
          <a:graphicData uri="http://schemas.openxmlformats.org/drawingml/2006/table">
            <a:tbl>
              <a:tblPr firstRow="1" bandRow="1">
                <a:tableStyleId>{5C22544A-7EE6-4342-B048-85BDC9FD1C3A}</a:tableStyleId>
              </a:tblPr>
              <a:tblGrid>
                <a:gridCol w="2413389"/>
                <a:gridCol w="2797089"/>
                <a:gridCol w="2104722"/>
                <a:gridCol w="2528596"/>
                <a:gridCol w="2348204"/>
              </a:tblGrid>
              <a:tr h="367408">
                <a:tc>
                  <a:txBody>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r>
            </a:tbl>
          </a:graphicData>
        </a:graphic>
      </p:graphicFrame>
      <p:pic>
        <p:nvPicPr>
          <p:cNvPr id="38" name="Picture 2" descr="Con Rong chau Tien"/>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021" y="4359145"/>
            <a:ext cx="2305918" cy="20480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 Box 3"/>
          <p:cNvSpPr txBox="1">
            <a:spLocks noChangeArrowheads="1"/>
          </p:cNvSpPr>
          <p:nvPr/>
        </p:nvSpPr>
        <p:spPr bwMode="auto">
          <a:xfrm>
            <a:off x="9021" y="6421601"/>
            <a:ext cx="2304733" cy="30777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400" b="1" dirty="0">
                <a:solidFill>
                  <a:srgbClr val="0000FF"/>
                </a:solidFill>
                <a:latin typeface="Times New Roman" panose="02020603050405020304" pitchFamily="18" charset="0"/>
                <a:cs typeface="Times New Roman" panose="02020603050405020304" pitchFamily="18" charset="0"/>
              </a:rPr>
              <a:t>CON RỒNG, CHÁU TIÊN</a:t>
            </a:r>
          </a:p>
        </p:txBody>
      </p:sp>
      <p:pic>
        <p:nvPicPr>
          <p:cNvPr id="40" name="Picture 4" descr="BC8"/>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62110" y="4375534"/>
            <a:ext cx="2702374" cy="1973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 name="Rectangle 5"/>
          <p:cNvSpPr>
            <a:spLocks noChangeArrowheads="1"/>
          </p:cNvSpPr>
          <p:nvPr/>
        </p:nvSpPr>
        <p:spPr bwMode="auto">
          <a:xfrm>
            <a:off x="2362110" y="6429897"/>
            <a:ext cx="2702374" cy="381000"/>
          </a:xfrm>
          <a:prstGeom prst="rect">
            <a:avLst/>
          </a:prstGeom>
          <a:solidFill>
            <a:srgbClr val="BBE0E3"/>
          </a:solidFill>
          <a:ln w="9525" algn="ctr">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0"/>
              </a:spcBef>
              <a:spcAft>
                <a:spcPct val="0"/>
              </a:spcAft>
              <a:buFontTx/>
              <a:buNone/>
            </a:pPr>
            <a:r>
              <a:rPr lang="en-US" altLang="en-US" sz="1400" b="1" kern="0" dirty="0" smtClean="0">
                <a:solidFill>
                  <a:srgbClr val="0000FF"/>
                </a:solidFill>
                <a:latin typeface="Times New Roman" panose="02020603050405020304" pitchFamily="18" charset="0"/>
                <a:cs typeface="Times New Roman" panose="02020603050405020304" pitchFamily="18" charset="0"/>
              </a:rPr>
              <a:t>BÁNH CHƯNG, BÁNH GIẦY</a:t>
            </a:r>
          </a:p>
        </p:txBody>
      </p:sp>
      <p:pic>
        <p:nvPicPr>
          <p:cNvPr id="42" name="Picture 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064484" y="4375534"/>
            <a:ext cx="2215614" cy="201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 name="Text Box 3"/>
          <p:cNvSpPr txBox="1">
            <a:spLocks noChangeArrowheads="1"/>
          </p:cNvSpPr>
          <p:nvPr/>
        </p:nvSpPr>
        <p:spPr bwMode="auto">
          <a:xfrm>
            <a:off x="5111656" y="6451328"/>
            <a:ext cx="2139381" cy="338137"/>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a:solidFill>
                  <a:srgbClr val="0000FF"/>
                </a:solidFill>
                <a:latin typeface="Times New Roman" panose="02020603050405020304" pitchFamily="18" charset="0"/>
                <a:cs typeface="Times New Roman" panose="02020603050405020304" pitchFamily="18" charset="0"/>
              </a:rPr>
              <a:t>THÁNH GIÓNG</a:t>
            </a:r>
          </a:p>
        </p:txBody>
      </p:sp>
      <p:pic>
        <p:nvPicPr>
          <p:cNvPr id="44" name="Picture 2" descr="Son Tinh Thuy Tinh"/>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7340918" y="4437857"/>
            <a:ext cx="2446893" cy="1911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 name="Text Box 3"/>
          <p:cNvSpPr txBox="1">
            <a:spLocks noChangeArrowheads="1"/>
          </p:cNvSpPr>
          <p:nvPr/>
        </p:nvSpPr>
        <p:spPr bwMode="auto">
          <a:xfrm>
            <a:off x="7327270" y="6451328"/>
            <a:ext cx="2474187"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a:solidFill>
                  <a:srgbClr val="0000FF"/>
                </a:solidFill>
                <a:latin typeface="Times New Roman" panose="02020603050405020304" pitchFamily="18" charset="0"/>
                <a:cs typeface="Times New Roman" panose="02020603050405020304" pitchFamily="18" charset="0"/>
              </a:rPr>
              <a:t>SƠN TINH, THỦY TINH</a:t>
            </a:r>
          </a:p>
        </p:txBody>
      </p:sp>
      <p:pic>
        <p:nvPicPr>
          <p:cNvPr id="46" name="Picture 2" descr="Tóm tắt truyền thuyết Sự tích Hồ Gươm - Văn mẫu lớp 6 (6 mẫu)"/>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9896439" y="4377326"/>
            <a:ext cx="2239347" cy="201127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 Box 3"/>
          <p:cNvSpPr txBox="1">
            <a:spLocks noChangeArrowheads="1"/>
          </p:cNvSpPr>
          <p:nvPr/>
        </p:nvSpPr>
        <p:spPr bwMode="auto">
          <a:xfrm>
            <a:off x="9877689" y="6421601"/>
            <a:ext cx="2276846" cy="338554"/>
          </a:xfrm>
          <a:prstGeom prst="rect">
            <a:avLst/>
          </a:prstGeom>
          <a:solidFill>
            <a:srgbClr val="FFFFCC"/>
          </a:solidFill>
          <a:ln w="9525">
            <a:solidFill>
              <a:srgbClr val="00FF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400" fontAlgn="base">
              <a:spcBef>
                <a:spcPct val="50000"/>
              </a:spcBef>
              <a:spcAft>
                <a:spcPct val="0"/>
              </a:spcAft>
              <a:buFontTx/>
              <a:buNone/>
            </a:pPr>
            <a:r>
              <a:rPr lang="en-US" altLang="en-US" sz="1600" b="1" dirty="0" smtClean="0">
                <a:solidFill>
                  <a:srgbClr val="0000FF"/>
                </a:solidFill>
                <a:latin typeface="Times New Roman" panose="02020603050405020304" pitchFamily="18" charset="0"/>
                <a:cs typeface="Times New Roman" panose="02020603050405020304" pitchFamily="18" charset="0"/>
              </a:rPr>
              <a:t>SỰ TÍCH HỒ GƯƠM</a:t>
            </a:r>
            <a:endParaRPr lang="en-US" altLang="en-US" sz="1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966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mph" presetSubtype="0" fill="hold" grpId="1" nodeType="clickEffect">
                                  <p:stCondLst>
                                    <p:cond delay="0"/>
                                  </p:stCondLst>
                                  <p:childTnLst>
                                    <p:animRot by="10800000">
                                      <p:cBhvr>
                                        <p:cTn id="19" dur="1500" fill="hold"/>
                                        <p:tgtEl>
                                          <p:spTgt spid="11"/>
                                        </p:tgtEl>
                                        <p:attrNameLst>
                                          <p:attrName>r</p:attrName>
                                        </p:attrNameLst>
                                      </p:cBhvr>
                                    </p:animRo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8" presetClass="emph" presetSubtype="0" fill="hold" grpId="1" nodeType="withEffect">
                                  <p:stCondLst>
                                    <p:cond delay="500"/>
                                  </p:stCondLst>
                                  <p:childTnLst>
                                    <p:animRot by="10800000">
                                      <p:cBhvr>
                                        <p:cTn id="37" dur="1500" fill="hold"/>
                                        <p:tgtEl>
                                          <p:spTgt spid="12"/>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diamond(in)">
                                      <p:cBhvr>
                                        <p:cTn id="42" dur="20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10"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ntr" presetSubtype="16"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diamond(in)">
                                      <p:cBhvr>
                                        <p:cTn id="56" dur="2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ppt_x"/>
                                          </p:val>
                                        </p:tav>
                                        <p:tav tm="100000">
                                          <p:val>
                                            <p:strVal val="#ppt_x"/>
                                          </p:val>
                                        </p:tav>
                                      </p:tavLst>
                                    </p:anim>
                                    <p:anim calcmode="lin" valueType="num">
                                      <p:cBhvr additive="base">
                                        <p:cTn id="6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diamond(in)">
                                      <p:cBhvr>
                                        <p:cTn id="67" dur="2000"/>
                                        <p:tgtEl>
                                          <p:spTgt spid="2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500"/>
                                        <p:tgtEl>
                                          <p:spTgt spid="25"/>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arn(inVertical)">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ntr" presetSubtype="16" fill="hold" nodeType="clickEffect">
                                  <p:stCondLst>
                                    <p:cond delay="0"/>
                                  </p:stCondLst>
                                  <p:childTnLst>
                                    <p:set>
                                      <p:cBhvr>
                                        <p:cTn id="79" dur="1" fill="hold">
                                          <p:stCondLst>
                                            <p:cond delay="0"/>
                                          </p:stCondLst>
                                        </p:cTn>
                                        <p:tgtEl>
                                          <p:spTgt spid="38"/>
                                        </p:tgtEl>
                                        <p:attrNameLst>
                                          <p:attrName>style.visibility</p:attrName>
                                        </p:attrNameLst>
                                      </p:cBhvr>
                                      <p:to>
                                        <p:strVal val="visible"/>
                                      </p:to>
                                    </p:set>
                                    <p:animEffect transition="in" filter="box(in)">
                                      <p:cBhvr>
                                        <p:cTn id="80" dur="500"/>
                                        <p:tgtEl>
                                          <p:spTgt spid="38"/>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ntr" presetSubtype="16"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diamond(in)">
                                      <p:cBhvr>
                                        <p:cTn id="85" dur="1000"/>
                                        <p:tgtEl>
                                          <p:spTgt spid="39"/>
                                        </p:tgtEl>
                                      </p:cBhvr>
                                    </p:animEffect>
                                  </p:childTnLst>
                                </p:cTn>
                              </p:par>
                            </p:childTnLst>
                          </p:cTn>
                        </p:par>
                      </p:childTnLst>
                    </p:cTn>
                  </p:par>
                  <p:par>
                    <p:cTn id="86" fill="hold">
                      <p:stCondLst>
                        <p:cond delay="indefinite"/>
                      </p:stCondLst>
                      <p:childTnLst>
                        <p:par>
                          <p:cTn id="87" fill="hold">
                            <p:stCondLst>
                              <p:cond delay="0"/>
                            </p:stCondLst>
                            <p:childTnLst>
                              <p:par>
                                <p:cTn id="88" presetID="5" presetClass="entr" presetSubtype="10" fill="hold" nodeType="clickEffect">
                                  <p:stCondLst>
                                    <p:cond delay="0"/>
                                  </p:stCondLst>
                                  <p:childTnLst>
                                    <p:set>
                                      <p:cBhvr>
                                        <p:cTn id="89" dur="1" fill="hold">
                                          <p:stCondLst>
                                            <p:cond delay="0"/>
                                          </p:stCondLst>
                                        </p:cTn>
                                        <p:tgtEl>
                                          <p:spTgt spid="40"/>
                                        </p:tgtEl>
                                        <p:attrNameLst>
                                          <p:attrName>style.visibility</p:attrName>
                                        </p:attrNameLst>
                                      </p:cBhvr>
                                      <p:to>
                                        <p:strVal val="visible"/>
                                      </p:to>
                                    </p:set>
                                    <p:animEffect transition="in" filter="checkerboard(across)">
                                      <p:cBhvr>
                                        <p:cTn id="90" dur="500"/>
                                        <p:tgtEl>
                                          <p:spTgt spid="40"/>
                                        </p:tgtEl>
                                      </p:cBhvr>
                                    </p:animEffect>
                                  </p:childTnLst>
                                </p:cTn>
                              </p:par>
                            </p:childTnLst>
                          </p:cTn>
                        </p:par>
                      </p:childTnLst>
                    </p:cTn>
                  </p:par>
                  <p:par>
                    <p:cTn id="91" fill="hold">
                      <p:stCondLst>
                        <p:cond delay="indefinite"/>
                      </p:stCondLst>
                      <p:childTnLst>
                        <p:par>
                          <p:cTn id="92" fill="hold">
                            <p:stCondLst>
                              <p:cond delay="0"/>
                            </p:stCondLst>
                            <p:childTnLst>
                              <p:par>
                                <p:cTn id="93" presetID="2" presetClass="entr" presetSubtype="4"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anim calcmode="lin" valueType="num">
                                      <p:cBhvr additive="base">
                                        <p:cTn id="95" dur="500" fill="hold"/>
                                        <p:tgtEl>
                                          <p:spTgt spid="41"/>
                                        </p:tgtEl>
                                        <p:attrNameLst>
                                          <p:attrName>ppt_x</p:attrName>
                                        </p:attrNameLst>
                                      </p:cBhvr>
                                      <p:tavLst>
                                        <p:tav tm="0">
                                          <p:val>
                                            <p:strVal val="#ppt_x"/>
                                          </p:val>
                                        </p:tav>
                                        <p:tav tm="100000">
                                          <p:val>
                                            <p:strVal val="#ppt_x"/>
                                          </p:val>
                                        </p:tav>
                                      </p:tavLst>
                                    </p:anim>
                                    <p:anim calcmode="lin" valueType="num">
                                      <p:cBhvr additive="base">
                                        <p:cTn id="9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5" presetClass="entr" presetSubtype="10"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Effect transition="in" filter="checkerboard(across)">
                                      <p:cBhvr>
                                        <p:cTn id="101" dur="500"/>
                                        <p:tgtEl>
                                          <p:spTgt spid="42"/>
                                        </p:tgtEl>
                                      </p:cBhvr>
                                    </p:animEffect>
                                  </p:childTnLst>
                                </p:cTn>
                              </p:par>
                            </p:childTnLst>
                          </p:cTn>
                        </p:par>
                      </p:childTnLst>
                    </p:cTn>
                  </p:par>
                  <p:par>
                    <p:cTn id="102" fill="hold">
                      <p:stCondLst>
                        <p:cond delay="indefinite"/>
                      </p:stCondLst>
                      <p:childTnLst>
                        <p:par>
                          <p:cTn id="103" fill="hold">
                            <p:stCondLst>
                              <p:cond delay="0"/>
                            </p:stCondLst>
                            <p:childTnLst>
                              <p:par>
                                <p:cTn id="104" presetID="8" presetClass="entr" presetSubtype="16"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diamond(in)">
                                      <p:cBhvr>
                                        <p:cTn id="106" dur="10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0" presetClass="entr" presetSubtype="0"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edge">
                                      <p:cBhvr>
                                        <p:cTn id="111" dur="10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8" presetClass="entr" presetSubtype="16"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diamond(in)">
                                      <p:cBhvr>
                                        <p:cTn id="116" dur="10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barn(inVertical)">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8" presetClass="entr" presetSubtype="16"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diamond(in)">
                                      <p:cBhvr>
                                        <p:cTn id="126"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1" grpId="0" animBg="1"/>
      <p:bldP spid="11" grpId="1" animBg="1"/>
      <p:bldP spid="12" grpId="0" animBg="1"/>
      <p:bldP spid="12" grpId="1" animBg="1"/>
      <p:bldP spid="16" grpId="0"/>
      <p:bldP spid="17" grpId="0"/>
      <p:bldP spid="3" grpId="0" animBg="1"/>
      <p:bldP spid="19" grpId="0" animBg="1"/>
      <p:bldP spid="20" grpId="0" animBg="1"/>
      <p:bldP spid="21" grpId="0"/>
      <p:bldP spid="23" grpId="0" animBg="1"/>
      <p:bldP spid="24" grpId="0" animBg="1"/>
      <p:bldP spid="25" grpId="0"/>
      <p:bldP spid="39" grpId="0" animBg="1"/>
      <p:bldP spid="41" grpId="0" animBg="1"/>
      <p:bldP spid="43" grpId="0" animBg="1"/>
      <p:bldP spid="45" grpId="0" animBg="1"/>
      <p:bldP spid="4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914400">
              <a:defRPr/>
            </a:pPr>
            <a:fld id="{831F250A-4CE7-44D4-85B4-49BD9AF6BFD0}" type="slidenum">
              <a:rPr lang="en-US" altLang="en-US" smtClean="0">
                <a:solidFill>
                  <a:srgbClr val="5F5F5F"/>
                </a:solidFill>
                <a:cs typeface="Arial" panose="020B0604020202020204" pitchFamily="34" charset="0"/>
              </a:rPr>
              <a:pPr defTabSz="914400">
                <a:defRPr/>
              </a:pPr>
              <a:t>13</a:t>
            </a:fld>
            <a:endParaRPr lang="en-US" altLang="en-US">
              <a:solidFill>
                <a:srgbClr val="5F5F5F"/>
              </a:solidFill>
              <a:cs typeface="Arial" panose="020B0604020202020204" pitchFamily="34" charset="0"/>
            </a:endParaRPr>
          </a:p>
        </p:txBody>
      </p:sp>
      <p:sp>
        <p:nvSpPr>
          <p:cNvPr id="5" name="Rounded Rectangle 4"/>
          <p:cNvSpPr/>
          <p:nvPr/>
        </p:nvSpPr>
        <p:spPr>
          <a:xfrm>
            <a:off x="0" y="0"/>
            <a:ext cx="5906092"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1. TRUYỀN THUYẾT</a:t>
            </a:r>
            <a:endParaRPr lang="en-US" sz="3600" b="1" dirty="0">
              <a:solidFill>
                <a:srgbClr val="FF0000"/>
              </a:solidFill>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xmlns="" val="2657133614"/>
              </p:ext>
            </p:extLst>
          </p:nvPr>
        </p:nvGraphicFramePr>
        <p:xfrm>
          <a:off x="1523698" y="1222273"/>
          <a:ext cx="10292906" cy="5304933"/>
        </p:xfrm>
        <a:graphic>
          <a:graphicData uri="http://schemas.openxmlformats.org/drawingml/2006/table">
            <a:tbl>
              <a:tblPr/>
              <a:tblGrid>
                <a:gridCol w="1767727"/>
                <a:gridCol w="8525179"/>
              </a:tblGrid>
              <a:tr h="1396213">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ĐỊNH NGHĨA</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BF7E7"/>
                    </a:solidFill>
                  </a:tcPr>
                </a:tc>
              </a:tr>
              <a:tr h="947430">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   TÊN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VĂN BẢN</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endParaRP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endParaRP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49442">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FF0000"/>
                          </a:solidFill>
                          <a:effectLst/>
                          <a:latin typeface="Times New Roman" pitchFamily="18" charset="0"/>
                          <a:cs typeface="Times New Roman" panose="02020603050405020304" pitchFamily="18" charset="0"/>
                        </a:rPr>
                        <a:t>ĐẶC ĐIỂM</a:t>
                      </a:r>
                    </a:p>
                  </a:txBody>
                  <a:tcPr marT="45719" marB="4571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c>
                  <a:txBody>
                    <a:bodyPr/>
                    <a:lstStyle>
                      <a:lvl1pPr marL="0" algn="l" defTabSz="914377" rtl="0" eaLnBrk="1" latinLnBrk="0" hangingPunct="1">
                        <a:defRPr sz="1867" kern="1200">
                          <a:solidFill>
                            <a:schemeClr val="tx1"/>
                          </a:solidFill>
                          <a:latin typeface="Arial"/>
                        </a:defRPr>
                      </a:lvl1pPr>
                      <a:lvl2pPr marL="457189" algn="l" defTabSz="914377" rtl="0" eaLnBrk="1" latinLnBrk="0" hangingPunct="1">
                        <a:defRPr sz="1867" kern="1200">
                          <a:solidFill>
                            <a:schemeClr val="tx1"/>
                          </a:solidFill>
                          <a:latin typeface="Arial"/>
                        </a:defRPr>
                      </a:lvl2pPr>
                      <a:lvl3pPr marL="914377" algn="l" defTabSz="914377" rtl="0" eaLnBrk="1" latinLnBrk="0" hangingPunct="1">
                        <a:defRPr sz="1867" kern="1200">
                          <a:solidFill>
                            <a:schemeClr val="tx1"/>
                          </a:solidFill>
                          <a:latin typeface="Arial"/>
                        </a:defRPr>
                      </a:lvl3pPr>
                      <a:lvl4pPr marL="1371566" algn="l" defTabSz="914377" rtl="0" eaLnBrk="1" latinLnBrk="0" hangingPunct="1">
                        <a:defRPr sz="1867" kern="1200">
                          <a:solidFill>
                            <a:schemeClr val="tx1"/>
                          </a:solidFill>
                          <a:latin typeface="Arial"/>
                        </a:defRPr>
                      </a:lvl4pPr>
                      <a:lvl5pPr marL="1828754" algn="l" defTabSz="914377" rtl="0" eaLnBrk="1" latinLnBrk="0" hangingPunct="1">
                        <a:defRPr sz="1867" kern="1200">
                          <a:solidFill>
                            <a:schemeClr val="tx1"/>
                          </a:solidFill>
                          <a:latin typeface="Arial"/>
                        </a:defRPr>
                      </a:lvl5pPr>
                      <a:lvl6pPr marL="2285943" algn="l" defTabSz="914377" rtl="0" eaLnBrk="1" latinLnBrk="0" hangingPunct="1">
                        <a:defRPr sz="1867" kern="1200">
                          <a:solidFill>
                            <a:schemeClr val="tx1"/>
                          </a:solidFill>
                          <a:latin typeface="Arial"/>
                        </a:defRPr>
                      </a:lvl6pPr>
                      <a:lvl7pPr marL="2743131" algn="l" defTabSz="914377" rtl="0" eaLnBrk="1" latinLnBrk="0" hangingPunct="1">
                        <a:defRPr sz="1867" kern="1200">
                          <a:solidFill>
                            <a:schemeClr val="tx1"/>
                          </a:solidFill>
                          <a:latin typeface="Arial"/>
                        </a:defRPr>
                      </a:lvl7pPr>
                      <a:lvl8pPr marL="3200320" algn="l" defTabSz="914377" rtl="0" eaLnBrk="1" latinLnBrk="0" hangingPunct="1">
                        <a:defRPr sz="1867" kern="1200">
                          <a:solidFill>
                            <a:schemeClr val="tx1"/>
                          </a:solidFill>
                          <a:latin typeface="Arial"/>
                        </a:defRPr>
                      </a:lvl8pPr>
                      <a:lvl9pPr marL="3657509" algn="l" defTabSz="914377" rtl="0" eaLnBrk="1" latinLnBrk="0" hangingPunct="1">
                        <a:defRPr sz="1867" kern="1200">
                          <a:solidFill>
                            <a:schemeClr val="tx1"/>
                          </a:solidFill>
                          <a:latin typeface="Arial"/>
                        </a:defRPr>
                      </a:lvl9p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rgbClr val="0000FF"/>
                          </a:solidFill>
                          <a:effectLst/>
                          <a:latin typeface="Times New Roman" pitchFamily="18" charset="0"/>
                          <a:cs typeface="Times New Roman" panose="02020603050405020304" pitchFamily="18" charset="0"/>
                        </a:rPr>
                        <a:t> </a:t>
                      </a:r>
                    </a:p>
                  </a:txBody>
                  <a:tcPr marT="45719" marB="4571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C9A4E4"/>
                    </a:solidFill>
                  </a:tcPr>
                </a:tc>
              </a:tr>
            </a:tbl>
          </a:graphicData>
        </a:graphic>
      </p:graphicFrame>
      <p:sp>
        <p:nvSpPr>
          <p:cNvPr id="8" name="Rectangle 7"/>
          <p:cNvSpPr/>
          <p:nvPr/>
        </p:nvSpPr>
        <p:spPr>
          <a:xfrm>
            <a:off x="3293876" y="1321717"/>
            <a:ext cx="8313578" cy="1323439"/>
          </a:xfrm>
          <a:prstGeom prst="rect">
            <a:avLst/>
          </a:prstGeom>
        </p:spPr>
        <p:txBody>
          <a:bodyPr wrap="square">
            <a:spAutoFit/>
          </a:bodyPr>
          <a:lstStyle/>
          <a:p>
            <a:pPr lvl="0" algn="just" defTabSz="914400" fontAlgn="base">
              <a:spcBef>
                <a:spcPct val="20000"/>
              </a:spcBef>
              <a:spcAft>
                <a:spcPct val="0"/>
              </a:spcAft>
            </a:pPr>
            <a:r>
              <a:rPr lang="en-US" sz="2000" b="1" dirty="0" err="1">
                <a:solidFill>
                  <a:srgbClr val="0000FF"/>
                </a:solidFill>
                <a:latin typeface="Times New Roman" pitchFamily="18" charset="0"/>
                <a:cs typeface="Times New Roman" panose="02020603050405020304" pitchFamily="18" charset="0"/>
              </a:rPr>
              <a:t>Truyền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loại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gian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sự</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liên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quan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đến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thời</a:t>
            </a:r>
            <a:r>
              <a:rPr lang="en-US" sz="2000" b="1" dirty="0">
                <a:solidFill>
                  <a:srgbClr val="0000FF"/>
                </a:solidFill>
                <a:latin typeface="Times New Roman" pitchFamily="18" charset="0"/>
                <a:cs typeface="Times New Roman" panose="02020603050405020304" pitchFamily="18" charset="0"/>
              </a:rPr>
              <a:t> </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quá</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thường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yếu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tố</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tưởng</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kì</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ảo.Truyền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thuyết</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thể</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hiện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của</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và</a:t>
            </a:r>
            <a:r>
              <a:rPr lang="en-US" sz="2000" b="1" dirty="0" smtClean="0">
                <a:solidFill>
                  <a:srgbClr val="0000FF"/>
                </a:solidFill>
                <a:latin typeface="Times New Roman" pitchFamily="18" charset="0"/>
                <a:cs typeface="Times New Roman" panose="02020603050405020304" pitchFamily="18" charset="0"/>
              </a:rPr>
              <a:t> </a:t>
            </a:r>
            <a:r>
              <a:rPr lang="en-US" sz="2000" b="1" dirty="0" err="1" smtClean="0">
                <a:solidFill>
                  <a:srgbClr val="0000FF"/>
                </a:solidFill>
                <a:latin typeface="Times New Roman" pitchFamily="18" charset="0"/>
                <a:cs typeface="Times New Roman" panose="02020603050405020304" pitchFamily="18" charset="0"/>
              </a:rPr>
              <a:t>nhân</a:t>
            </a:r>
            <a:r>
              <a:rPr lang="en-US" sz="2000" b="1" dirty="0" smtClean="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được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a:t>
            </a:r>
          </a:p>
        </p:txBody>
      </p:sp>
      <p:sp>
        <p:nvSpPr>
          <p:cNvPr id="9" name="Rectangle 8"/>
          <p:cNvSpPr/>
          <p:nvPr/>
        </p:nvSpPr>
        <p:spPr>
          <a:xfrm>
            <a:off x="3293876" y="2686707"/>
            <a:ext cx="8938727" cy="2246769"/>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Con </a:t>
            </a:r>
            <a:r>
              <a:rPr lang="en-US" sz="2000" b="1" dirty="0" err="1">
                <a:solidFill>
                  <a:srgbClr val="0000FF"/>
                </a:solidFill>
                <a:latin typeface="Times New Roman" pitchFamily="18" charset="0"/>
                <a:cs typeface="Times New Roman" panose="02020603050405020304" pitchFamily="18" charset="0"/>
              </a:rPr>
              <a:t>Rồng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cháu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Tiên</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chưng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bánh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giầy</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Gióng</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Sơn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Thủy</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Tinh</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tích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Hồ</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Gươm</a:t>
            </a:r>
            <a:endParaRPr lang="en-US" sz="2000" b="1" dirty="0">
              <a:solidFill>
                <a:srgbClr val="0000FF"/>
              </a:solidFill>
              <a:latin typeface="Times New Roman" pitchFamily="18" charset="0"/>
              <a:cs typeface="Times New Roman" panose="02020603050405020304" pitchFamily="18" charset="0"/>
            </a:endParaRPr>
          </a:p>
          <a:p>
            <a:pPr lvl="0" algn="just" defTabSz="914400" fontAlgn="base">
              <a:spcBef>
                <a:spcPct val="20000"/>
              </a:spcBef>
              <a:spcAft>
                <a:spcPct val="0"/>
              </a:spcAft>
            </a:pPr>
            <a:endParaRPr lang="en-US" sz="2000" b="1" dirty="0">
              <a:solidFill>
                <a:srgbClr val="0000FF"/>
              </a:solidFill>
              <a:latin typeface="Times New Roman" pitchFamily="18" charset="0"/>
              <a:cs typeface="Times New Roman" panose="02020603050405020304" pitchFamily="18" charset="0"/>
            </a:endParaRPr>
          </a:p>
        </p:txBody>
      </p:sp>
      <p:sp>
        <p:nvSpPr>
          <p:cNvPr id="10" name="Rectangle 9"/>
          <p:cNvSpPr/>
          <p:nvPr/>
        </p:nvSpPr>
        <p:spPr>
          <a:xfrm>
            <a:off x="3489648" y="4591269"/>
            <a:ext cx="8089641" cy="1815882"/>
          </a:xfrm>
          <a:prstGeom prst="rect">
            <a:avLst/>
          </a:prstGeom>
        </p:spPr>
        <p:txBody>
          <a:bodyPr wrap="square">
            <a:spAutoFit/>
          </a:bodyPr>
          <a:lstStyle/>
          <a:p>
            <a:pPr lvl="0" algn="just" defTabSz="914400" fontAlgn="base">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về</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trong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quá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khứ</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nhiều</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sở</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cốt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lõi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người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nghe</a:t>
            </a:r>
            <a:r>
              <a:rPr lang="en-US" sz="2000" b="1" dirty="0">
                <a:solidFill>
                  <a:srgbClr val="0000FF"/>
                </a:solidFill>
                <a:latin typeface="Times New Roman" pitchFamily="18" charset="0"/>
                <a:cs typeface="Times New Roman" panose="02020603050405020304" pitchFamily="18" charset="0"/>
              </a:rPr>
              <a:t> tin </a:t>
            </a:r>
            <a:r>
              <a:rPr lang="en-US" sz="2000" b="1" dirty="0" err="1">
                <a:solidFill>
                  <a:srgbClr val="0000FF"/>
                </a:solidFill>
                <a:latin typeface="Times New Roman" pitchFamily="18" charset="0"/>
                <a:cs typeface="Times New Roman" panose="02020603050405020304" pitchFamily="18" charset="0"/>
              </a:rPr>
              <a:t>câu</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chuyện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như</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dù</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truyện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có</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những</a:t>
            </a:r>
            <a:r>
              <a:rPr lang="en-US" sz="2000" b="1" dirty="0">
                <a:solidFill>
                  <a:srgbClr val="0000FF"/>
                </a:solidFill>
                <a:latin typeface="Times New Roman" pitchFamily="18" charset="0"/>
                <a:cs typeface="Times New Roman" panose="02020603050405020304" pitchFamily="18" charset="0"/>
              </a:rPr>
              <a:t> chi </a:t>
            </a:r>
            <a:r>
              <a:rPr lang="en-US" sz="2000" b="1" dirty="0" err="1">
                <a:solidFill>
                  <a:srgbClr val="0000FF"/>
                </a:solidFill>
                <a:latin typeface="Times New Roman" pitchFamily="18" charset="0"/>
                <a:cs typeface="Times New Roman" panose="02020603050405020304" pitchFamily="18" charset="0"/>
              </a:rPr>
              <a:t>tiết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tưởng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tượng</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kì</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ảo</a:t>
            </a:r>
            <a:r>
              <a:rPr lang="en-US" sz="2000" b="1" dirty="0">
                <a:solidFill>
                  <a:srgbClr val="0000FF"/>
                </a:solidFill>
                <a:latin typeface="Times New Roman" pitchFamily="18" charset="0"/>
                <a:cs typeface="Times New Roman" panose="02020603050405020304" pitchFamily="18" charset="0"/>
              </a:rPr>
              <a:t>.</a:t>
            </a:r>
          </a:p>
          <a:p>
            <a:pPr lvl="0" algn="just" defTabSz="914400" fontAlgn="base">
              <a:lnSpc>
                <a:spcPct val="80000"/>
              </a:lnSpc>
              <a:spcBef>
                <a:spcPct val="20000"/>
              </a:spcBef>
              <a:spcAft>
                <a:spcPct val="0"/>
              </a:spcAft>
              <a:buFontTx/>
              <a:buChar char="-"/>
            </a:pPr>
            <a:r>
              <a:rPr lang="en-US" sz="2000" b="1" dirty="0" err="1">
                <a:solidFill>
                  <a:srgbClr val="0000FF"/>
                </a:solidFill>
                <a:latin typeface="Times New Roman" pitchFamily="18" charset="0"/>
                <a:cs typeface="Times New Roman" panose="02020603050405020304" pitchFamily="18" charset="0"/>
              </a:rPr>
              <a:t>Thể</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hiện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thái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độ</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đánh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giá</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của</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dân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đối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với</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các</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sự</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kiện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và</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nhân</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vật</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lịch</a:t>
            </a:r>
            <a:r>
              <a:rPr lang="en-US" sz="2000" b="1" dirty="0">
                <a:solidFill>
                  <a:srgbClr val="0000FF"/>
                </a:solidFill>
                <a:latin typeface="Times New Roman" pitchFamily="18" charset="0"/>
                <a:cs typeface="Times New Roman" panose="02020603050405020304" pitchFamily="18" charset="0"/>
              </a:rPr>
              <a:t> </a:t>
            </a:r>
            <a:r>
              <a:rPr lang="en-US" sz="2000" b="1" dirty="0" err="1">
                <a:solidFill>
                  <a:srgbClr val="0000FF"/>
                </a:solidFill>
                <a:latin typeface="Times New Roman" pitchFamily="18" charset="0"/>
                <a:cs typeface="Times New Roman" panose="02020603050405020304" pitchFamily="18" charset="0"/>
              </a:rPr>
              <a:t>sử</a:t>
            </a:r>
            <a:r>
              <a:rPr lang="en-US" sz="2000" b="1" dirty="0">
                <a:solidFill>
                  <a:srgbClr val="0000FF"/>
                </a:solidFill>
                <a:latin typeface="Times New Roman" pitchFamily="18" charset="0"/>
                <a:cs typeface="Times New Roman" panose="02020603050405020304" pitchFamily="18" charset="0"/>
              </a:rPr>
              <a:t>.</a:t>
            </a:r>
          </a:p>
        </p:txBody>
      </p:sp>
      <p:pic>
        <p:nvPicPr>
          <p:cNvPr id="11" name="图片 1"/>
          <p:cNvPicPr>
            <a:picLocks noChangeAspect="1"/>
          </p:cNvPicPr>
          <p:nvPr/>
        </p:nvPicPr>
        <p:blipFill rotWithShape="1">
          <a:blip r:embed="rId2" cstate="print">
            <a:extLst>
              <a:ext uri="{28A0092B-C50C-407E-A947-70E740481C1C}">
                <a14:useLocalDpi xmlns:a14="http://schemas.microsoft.com/office/drawing/2010/main" xmlns="" val="0"/>
              </a:ext>
            </a:extLst>
          </a:blip>
          <a:srcRect l="32760" r="8347"/>
          <a:stretch>
            <a:fillRect/>
          </a:stretch>
        </p:blipFill>
        <p:spPr>
          <a:xfrm flipH="1">
            <a:off x="-420603" y="4822913"/>
            <a:ext cx="2687293" cy="1970456"/>
          </a:xfrm>
          <a:prstGeom prst="rect">
            <a:avLst/>
          </a:prstGeom>
        </p:spPr>
      </p:pic>
      <p:pic>
        <p:nvPicPr>
          <p:cNvPr id="12" name="图片 8" descr="6fc417983c9675ce1b60e983870aeb8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874476" y="0"/>
            <a:ext cx="1219758" cy="1448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3698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900" decel="100000" fill="hold"/>
                                        <p:tgtEl>
                                          <p:spTgt spid="1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9358" y="1114813"/>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TÁC PHẨM</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xmlns="" val="10178403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形 188" descr="扩音器">
            <a:extLst>
              <a:ext uri="{FF2B5EF4-FFF2-40B4-BE49-F238E27FC236}">
                <a16:creationId xmlns:a16="http://schemas.microsoft.com/office/drawing/2014/main" xmlns="" id="{DF7FED7C-0B8C-4032-A78F-D2C2DD7152BF}"/>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9"/>
              </a:ext>
            </a:extLst>
          </a:blip>
          <a:stretch>
            <a:fillRect/>
          </a:stretch>
        </p:blipFill>
        <p:spPr>
          <a:xfrm>
            <a:off x="1164446" y="506328"/>
            <a:ext cx="974794" cy="974794"/>
          </a:xfrm>
          <a:prstGeom prst="rect">
            <a:avLst/>
          </a:prstGeom>
        </p:spPr>
      </p:pic>
      <p:sp>
        <p:nvSpPr>
          <p:cNvPr id="4" name="TextBox 3"/>
          <p:cNvSpPr txBox="1"/>
          <p:nvPr/>
        </p:nvSpPr>
        <p:spPr>
          <a:xfrm>
            <a:off x="2240280" y="811530"/>
            <a:ext cx="1415772"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Đọc</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0" name="iṡlïdè">
            <a:extLst>
              <a:ext uri="{FF2B5EF4-FFF2-40B4-BE49-F238E27FC236}">
                <a16:creationId xmlns:a16="http://schemas.microsoft.com/office/drawing/2014/main" xmlns="" id="{E4ACF3A0-3940-4E20-9C56-A18B2E77A516}"/>
              </a:ext>
            </a:extLst>
          </p:cNvPr>
          <p:cNvSpPr/>
          <p:nvPr/>
        </p:nvSpPr>
        <p:spPr>
          <a:xfrm>
            <a:off x="702189" y="2386360"/>
            <a:ext cx="545999" cy="548317"/>
          </a:xfrm>
          <a:custGeom>
            <a:avLst/>
            <a:gdLst>
              <a:gd name="connsiteX0" fmla="*/ 93 w 595851"/>
              <a:gd name="connsiteY0" fmla="*/ 348663 h 605039"/>
              <a:gd name="connsiteX1" fmla="*/ 82820 w 595851"/>
              <a:gd name="connsiteY1" fmla="*/ 348663 h 605039"/>
              <a:gd name="connsiteX2" fmla="*/ 109188 w 595851"/>
              <a:gd name="connsiteY2" fmla="*/ 370075 h 605039"/>
              <a:gd name="connsiteX3" fmla="*/ 152548 w 595851"/>
              <a:gd name="connsiteY3" fmla="*/ 575570 h 605039"/>
              <a:gd name="connsiteX4" fmla="*/ 135093 w 595851"/>
              <a:gd name="connsiteY4" fmla="*/ 596889 h 605039"/>
              <a:gd name="connsiteX5" fmla="*/ 0 w 595851"/>
              <a:gd name="connsiteY5" fmla="*/ 596889 h 605039"/>
              <a:gd name="connsiteX6" fmla="*/ 329155 w 595851"/>
              <a:gd name="connsiteY6" fmla="*/ 0 h 605039"/>
              <a:gd name="connsiteX7" fmla="*/ 383657 w 595851"/>
              <a:gd name="connsiteY7" fmla="*/ 139414 h 605039"/>
              <a:gd name="connsiteX8" fmla="*/ 383657 w 595851"/>
              <a:gd name="connsiteY8" fmla="*/ 241656 h 605039"/>
              <a:gd name="connsiteX9" fmla="*/ 409376 w 595851"/>
              <a:gd name="connsiteY9" fmla="*/ 236280 h 605039"/>
              <a:gd name="connsiteX10" fmla="*/ 567124 w 595851"/>
              <a:gd name="connsiteY10" fmla="*/ 249257 h 605039"/>
              <a:gd name="connsiteX11" fmla="*/ 574831 w 595851"/>
              <a:gd name="connsiteY11" fmla="*/ 321374 h 605039"/>
              <a:gd name="connsiteX12" fmla="*/ 573902 w 595851"/>
              <a:gd name="connsiteY12" fmla="*/ 414811 h 605039"/>
              <a:gd name="connsiteX13" fmla="*/ 550319 w 595851"/>
              <a:gd name="connsiteY13" fmla="*/ 507321 h 605039"/>
              <a:gd name="connsiteX14" fmla="*/ 473998 w 595851"/>
              <a:gd name="connsiteY14" fmla="*/ 599831 h 605039"/>
              <a:gd name="connsiteX15" fmla="*/ 370937 w 595851"/>
              <a:gd name="connsiteY15" fmla="*/ 603168 h 605039"/>
              <a:gd name="connsiteX16" fmla="*/ 193597 w 595851"/>
              <a:gd name="connsiteY16" fmla="*/ 593528 h 605039"/>
              <a:gd name="connsiteX17" fmla="*/ 136403 w 595851"/>
              <a:gd name="connsiteY17" fmla="*/ 345197 h 605039"/>
              <a:gd name="connsiteX18" fmla="*/ 165929 w 595851"/>
              <a:gd name="connsiteY18" fmla="*/ 314886 h 605039"/>
              <a:gd name="connsiteX19" fmla="*/ 168900 w 595851"/>
              <a:gd name="connsiteY19" fmla="*/ 306914 h 605039"/>
              <a:gd name="connsiteX20" fmla="*/ 193597 w 595851"/>
              <a:gd name="connsiteY20" fmla="*/ 268167 h 605039"/>
              <a:gd name="connsiteX21" fmla="*/ 310586 w 595851"/>
              <a:gd name="connsiteY21" fmla="*/ 59696 h 605039"/>
              <a:gd name="connsiteX22" fmla="*/ 329155 w 595851"/>
              <a:gd name="connsiteY22" fmla="*/ 0 h 605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5851" h="605039">
                <a:moveTo>
                  <a:pt x="93" y="348663"/>
                </a:moveTo>
                <a:lnTo>
                  <a:pt x="82820" y="348663"/>
                </a:lnTo>
                <a:cubicBezTo>
                  <a:pt x="94797" y="348663"/>
                  <a:pt x="106682" y="358303"/>
                  <a:pt x="109188" y="370075"/>
                </a:cubicBezTo>
                <a:lnTo>
                  <a:pt x="152548" y="575570"/>
                </a:lnTo>
                <a:cubicBezTo>
                  <a:pt x="154962" y="587342"/>
                  <a:pt x="147163" y="596982"/>
                  <a:pt x="135093" y="596889"/>
                </a:cubicBezTo>
                <a:lnTo>
                  <a:pt x="0" y="596889"/>
                </a:lnTo>
                <a:close/>
                <a:moveTo>
                  <a:pt x="329155" y="0"/>
                </a:moveTo>
                <a:cubicBezTo>
                  <a:pt x="357195" y="0"/>
                  <a:pt x="423674" y="18632"/>
                  <a:pt x="383657" y="139414"/>
                </a:cubicBezTo>
                <a:cubicBezTo>
                  <a:pt x="343825" y="260196"/>
                  <a:pt x="383657" y="241656"/>
                  <a:pt x="383657" y="241656"/>
                </a:cubicBezTo>
                <a:cubicBezTo>
                  <a:pt x="392849" y="239432"/>
                  <a:pt x="401391" y="237671"/>
                  <a:pt x="409376" y="236280"/>
                </a:cubicBezTo>
                <a:cubicBezTo>
                  <a:pt x="409376" y="236280"/>
                  <a:pt x="524693" y="210511"/>
                  <a:pt x="567124" y="249257"/>
                </a:cubicBezTo>
                <a:cubicBezTo>
                  <a:pt x="601199" y="280310"/>
                  <a:pt x="574831" y="321374"/>
                  <a:pt x="574831" y="321374"/>
                </a:cubicBezTo>
                <a:cubicBezTo>
                  <a:pt x="574831" y="321374"/>
                  <a:pt x="622740" y="364014"/>
                  <a:pt x="573902" y="414811"/>
                </a:cubicBezTo>
                <a:cubicBezTo>
                  <a:pt x="573902" y="414811"/>
                  <a:pt x="605099" y="466165"/>
                  <a:pt x="550319" y="507321"/>
                </a:cubicBezTo>
                <a:cubicBezTo>
                  <a:pt x="550319" y="507321"/>
                  <a:pt x="575759" y="578140"/>
                  <a:pt x="473998" y="599831"/>
                </a:cubicBezTo>
                <a:cubicBezTo>
                  <a:pt x="444101" y="606227"/>
                  <a:pt x="406405" y="605949"/>
                  <a:pt x="370937" y="603168"/>
                </a:cubicBezTo>
                <a:cubicBezTo>
                  <a:pt x="282174" y="605022"/>
                  <a:pt x="193597" y="593528"/>
                  <a:pt x="193597" y="593528"/>
                </a:cubicBezTo>
                <a:lnTo>
                  <a:pt x="136403" y="345197"/>
                </a:lnTo>
                <a:cubicBezTo>
                  <a:pt x="153858" y="334723"/>
                  <a:pt x="162029" y="322672"/>
                  <a:pt x="165929" y="314886"/>
                </a:cubicBezTo>
                <a:cubicBezTo>
                  <a:pt x="166764" y="312476"/>
                  <a:pt x="167786" y="309695"/>
                  <a:pt x="168900" y="306914"/>
                </a:cubicBezTo>
                <a:cubicBezTo>
                  <a:pt x="173728" y="295234"/>
                  <a:pt x="181341" y="281052"/>
                  <a:pt x="193597" y="268167"/>
                </a:cubicBezTo>
                <a:cubicBezTo>
                  <a:pt x="250792" y="224322"/>
                  <a:pt x="310586" y="59696"/>
                  <a:pt x="310586" y="59696"/>
                </a:cubicBezTo>
                <a:cubicBezTo>
                  <a:pt x="310586" y="59696"/>
                  <a:pt x="301208" y="0"/>
                  <a:pt x="329155" y="0"/>
                </a:cubicBezTo>
                <a:close/>
              </a:path>
            </a:pathLst>
          </a:custGeom>
          <a:ln w="28575"/>
        </p:spPr>
        <p:style>
          <a:lnRef idx="2">
            <a:schemeClr val="accent5"/>
          </a:lnRef>
          <a:fillRef idx="1">
            <a:schemeClr val="lt1"/>
          </a:fillRef>
          <a:effectRef idx="0">
            <a:schemeClr val="accent5"/>
          </a:effectRef>
          <a:fontRef idx="minor">
            <a:schemeClr val="dk1"/>
          </a:fontRef>
        </p:style>
        <p:txBody>
          <a:bodyPr wrap="square" lIns="91440" tIns="45720" rIns="91440" bIns="45720" rtlCol="0" anchor="ctr">
            <a:normAutofit/>
          </a:bodyP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en-GB" sz="2000" dirty="0">
              <a:solidFill>
                <a:prstClr val="white"/>
              </a:solidFill>
            </a:endParaRPr>
          </a:p>
        </p:txBody>
      </p:sp>
      <p:sp>
        <p:nvSpPr>
          <p:cNvPr id="14" name="Cloud Callout 13"/>
          <p:cNvSpPr/>
          <p:nvPr/>
        </p:nvSpPr>
        <p:spPr>
          <a:xfrm>
            <a:off x="3345683" y="1348216"/>
            <a:ext cx="5339270" cy="2377440"/>
          </a:xfrm>
          <a:prstGeom prst="cloudCallou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dirty="0" err="1" smtClean="0">
                <a:solidFill>
                  <a:srgbClr val="5F5F5F"/>
                </a:solidFill>
                <a:latin typeface="Times New Roman" pitchFamily="18" charset="0"/>
                <a:ea typeface="Calibri" pitchFamily="34" charset="0"/>
                <a:cs typeface="Times New Roman" pitchFamily="18" charset="0"/>
              </a:rPr>
              <a:t>Chúng</a:t>
            </a:r>
            <a:r>
              <a:rPr lang="en-US" sz="3200" dirty="0" smtClean="0">
                <a:solidFill>
                  <a:srgbClr val="5F5F5F"/>
                </a:solidFill>
                <a:latin typeface="Times New Roman" pitchFamily="18" charset="0"/>
                <a:ea typeface="Calibri" pitchFamily="34" charset="0"/>
                <a:cs typeface="Times New Roman" pitchFamily="18" charset="0"/>
              </a:rPr>
              <a:t> ta </a:t>
            </a:r>
            <a:r>
              <a:rPr lang="en-US" sz="3200" dirty="0" err="1" smtClean="0">
                <a:solidFill>
                  <a:srgbClr val="5F5F5F"/>
                </a:solidFill>
                <a:latin typeface="Times New Roman" pitchFamily="18" charset="0"/>
                <a:ea typeface="Calibri" pitchFamily="34" charset="0"/>
                <a:cs typeface="Times New Roman" pitchFamily="18" charset="0"/>
              </a:rPr>
              <a:t>nên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đọc</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văn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bản</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này</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với</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giọng</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điệu</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như</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thế</a:t>
            </a:r>
            <a:r>
              <a:rPr lang="en-US" sz="3200" dirty="0" smtClean="0">
                <a:solidFill>
                  <a:srgbClr val="5F5F5F"/>
                </a:solidFill>
                <a:latin typeface="Times New Roman" pitchFamily="18" charset="0"/>
                <a:ea typeface="Calibri" pitchFamily="34" charset="0"/>
                <a:cs typeface="Times New Roman" pitchFamily="18" charset="0"/>
              </a:rPr>
              <a:t> </a:t>
            </a:r>
            <a:r>
              <a:rPr lang="en-US" sz="3200" dirty="0" err="1" smtClean="0">
                <a:solidFill>
                  <a:srgbClr val="5F5F5F"/>
                </a:solidFill>
                <a:latin typeface="Times New Roman" pitchFamily="18" charset="0"/>
                <a:ea typeface="Calibri" pitchFamily="34" charset="0"/>
                <a:cs typeface="Times New Roman" pitchFamily="18" charset="0"/>
              </a:rPr>
              <a:t>nào</a:t>
            </a:r>
            <a:r>
              <a:rPr lang="en-US" sz="3200" dirty="0" smtClean="0">
                <a:solidFill>
                  <a:srgbClr val="5F5F5F"/>
                </a:solidFill>
                <a:latin typeface="Times New Roman" pitchFamily="18" charset="0"/>
                <a:ea typeface="Calibri" pitchFamily="34" charset="0"/>
                <a:cs typeface="Times New Roman" pitchFamily="18" charset="0"/>
              </a:rPr>
              <a:t>?</a:t>
            </a:r>
            <a:endParaRPr lang="en-US" sz="3200" dirty="0">
              <a:solidFill>
                <a:srgbClr val="5F5F5F"/>
              </a:solidFill>
              <a:latin typeface="Times New Roman" pitchFamily="18" charset="0"/>
              <a:cs typeface="Times New Roman" pitchFamily="18" charset="0"/>
            </a:endParaRPr>
          </a:p>
        </p:txBody>
      </p:sp>
      <p:sp>
        <p:nvSpPr>
          <p:cNvPr id="15" name="TextBox 14"/>
          <p:cNvSpPr txBox="1"/>
          <p:nvPr/>
        </p:nvSpPr>
        <p:spPr>
          <a:xfrm>
            <a:off x="2509420" y="186690"/>
            <a:ext cx="2625719" cy="646331"/>
          </a:xfrm>
          <a:prstGeom prst="rect">
            <a:avLst/>
          </a:prstGeom>
          <a:noFill/>
        </p:spPr>
        <p:txBody>
          <a:bodyPr wrap="none" rtlCol="0">
            <a:spAutoFit/>
          </a:bodyPr>
          <a:lstStyle/>
          <a:p>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Tác</a:t>
            </a:r>
            <a:r>
              <a:rPr lang="en-US"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phẩm</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6" name="五角星 9"/>
          <p:cNvSpPr/>
          <p:nvPr/>
        </p:nvSpPr>
        <p:spPr>
          <a:xfrm>
            <a:off x="10314781" y="2536936"/>
            <a:ext cx="337603" cy="337916"/>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1"/>
          <p:cNvSpPr/>
          <p:nvPr/>
        </p:nvSpPr>
        <p:spPr>
          <a:xfrm>
            <a:off x="12005828" y="5042600"/>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7"/>
          <p:cNvSpPr/>
          <p:nvPr/>
        </p:nvSpPr>
        <p:spPr>
          <a:xfrm rot="19938392">
            <a:off x="10634928" y="3014422"/>
            <a:ext cx="485929" cy="486379"/>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0"/>
          <p:cNvSpPr/>
          <p:nvPr/>
        </p:nvSpPr>
        <p:spPr>
          <a:xfrm>
            <a:off x="11943770" y="4190607"/>
            <a:ext cx="248230" cy="248461"/>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0" name="五角星 8"/>
          <p:cNvSpPr/>
          <p:nvPr/>
        </p:nvSpPr>
        <p:spPr>
          <a:xfrm rot="19967404">
            <a:off x="10943525" y="614399"/>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12"/>
          <p:cNvSpPr/>
          <p:nvPr/>
        </p:nvSpPr>
        <p:spPr>
          <a:xfrm rot="19922997">
            <a:off x="11667761" y="3488304"/>
            <a:ext cx="191555" cy="191732"/>
          </a:xfrm>
          <a:prstGeom prst="star5">
            <a:avLst>
              <a:gd name="adj" fmla="val 23926"/>
              <a:gd name="hf" fmla="val 105146"/>
              <a:gd name="vf" fmla="val 110557"/>
            </a:avLst>
          </a:prstGeom>
          <a:blipFill dpi="0" rotWithShape="1">
            <a:blip r:embed="rId11">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2" name="Picture 5" descr="C:\Users\Administrator\Desktop\小鸟.png"/>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11156680" y="1802128"/>
            <a:ext cx="1112140" cy="1183180"/>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10">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5"/>
          <p:cNvSpPr/>
          <p:nvPr/>
        </p:nvSpPr>
        <p:spPr>
          <a:xfrm rot="21380687">
            <a:off x="7943286" y="191347"/>
            <a:ext cx="610625" cy="611191"/>
          </a:xfrm>
          <a:prstGeom prst="star5">
            <a:avLst>
              <a:gd name="adj" fmla="val 23926"/>
              <a:gd name="hf" fmla="val 105146"/>
              <a:gd name="vf" fmla="val 110557"/>
            </a:avLst>
          </a:prstGeom>
          <a:blipFill dpi="0" rotWithShape="1">
            <a:blip r:embed="rId1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5" name="五角星 6"/>
          <p:cNvSpPr/>
          <p:nvPr/>
        </p:nvSpPr>
        <p:spPr>
          <a:xfrm rot="19938392">
            <a:off x="9633029" y="240095"/>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6" name="图片 8" descr="6fc417983c9675ce1b60e983870aeb8a"/>
          <p:cNvPicPr>
            <a:picLocks noChangeAspect="1" noChangeArrowheads="1"/>
          </p:cNvPicPr>
          <p:nvPr/>
        </p:nvPicPr>
        <p:blipFill>
          <a:blip r:embed="rId14">
            <a:extLst>
              <a:ext uri="{28A0092B-C50C-407E-A947-70E740481C1C}">
                <a14:useLocalDpi xmlns:a14="http://schemas.microsoft.com/office/drawing/2010/main" xmlns="" val="0"/>
              </a:ext>
            </a:extLst>
          </a:blip>
          <a:srcRect/>
          <a:stretch>
            <a:fillRect/>
          </a:stretch>
        </p:blipFill>
        <p:spPr bwMode="auto">
          <a:xfrm>
            <a:off x="4805266" y="4013326"/>
            <a:ext cx="2240280" cy="2578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7" name="图片 1"/>
          <p:cNvPicPr>
            <a:picLocks noChangeAspect="1"/>
          </p:cNvPicPr>
          <p:nvPr/>
        </p:nvPicPr>
        <p:blipFill rotWithShape="1">
          <a:blip r:embed="rId15" cstate="print">
            <a:extLst>
              <a:ext uri="{28A0092B-C50C-407E-A947-70E740481C1C}">
                <a14:useLocalDpi xmlns:a14="http://schemas.microsoft.com/office/drawing/2010/main" xmlns="" val="0"/>
              </a:ext>
            </a:extLst>
          </a:blip>
          <a:srcRect l="32760" r="8347"/>
          <a:stretch>
            <a:fillRect/>
          </a:stretch>
        </p:blipFill>
        <p:spPr>
          <a:xfrm flipH="1">
            <a:off x="-184045" y="393621"/>
            <a:ext cx="2687293" cy="1970456"/>
          </a:xfrm>
          <a:prstGeom prst="rect">
            <a:avLst/>
          </a:prstGeom>
        </p:spPr>
      </p:pic>
    </p:spTree>
    <p:extLst>
      <p:ext uri="{BB962C8B-B14F-4D97-AF65-F5344CB8AC3E}">
        <p14:creationId xmlns:p14="http://schemas.microsoft.com/office/powerpoint/2010/main" xmlns="" val="424167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25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0-#ppt_h/2"/>
                                          </p:val>
                                        </p:tav>
                                        <p:tav tm="100000">
                                          <p:val>
                                            <p:strVal val="#ppt_y"/>
                                          </p:val>
                                        </p:tav>
                                      </p:tavLst>
                                    </p:anim>
                                  </p:childTnLst>
                                </p:cTn>
                              </p:par>
                              <p:par>
                                <p:cTn id="29" presetID="8" presetClass="emph" presetSubtype="0" repeatCount="2000" fill="hold" grpId="1" nodeType="withEffect">
                                  <p:stCondLst>
                                    <p:cond delay="0"/>
                                  </p:stCondLst>
                                  <p:childTnLst>
                                    <p:animRot by="-21600000">
                                      <p:cBhvr>
                                        <p:cTn id="30" dur="3500" fill="hold"/>
                                        <p:tgtEl>
                                          <p:spTgt spid="18"/>
                                        </p:tgtEl>
                                        <p:attrNameLst>
                                          <p:attrName>r</p:attrName>
                                        </p:attrNameLst>
                                      </p:cBhvr>
                                    </p:animRot>
                                  </p:childTnLst>
                                </p:cTn>
                              </p:par>
                              <p:par>
                                <p:cTn id="31" presetID="8" presetClass="emph" presetSubtype="0" repeatCount="2000" fill="hold" grpId="1" nodeType="withEffect">
                                  <p:stCondLst>
                                    <p:cond delay="0"/>
                                  </p:stCondLst>
                                  <p:childTnLst>
                                    <p:animRot by="-21600000">
                                      <p:cBhvr>
                                        <p:cTn id="32" dur="3500" fill="hold"/>
                                        <p:tgtEl>
                                          <p:spTgt spid="19"/>
                                        </p:tgtEl>
                                        <p:attrNameLst>
                                          <p:attrName>r</p:attrName>
                                        </p:attrNameLst>
                                      </p:cBhvr>
                                    </p:animRot>
                                  </p:childTnLst>
                                </p:cTn>
                              </p:par>
                              <p:par>
                                <p:cTn id="33" presetID="2" presetClass="entr" presetSubtype="1"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25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ppt_x"/>
                                          </p:val>
                                        </p:tav>
                                        <p:tav tm="100000">
                                          <p:val>
                                            <p:strVal val="#ppt_x"/>
                                          </p:val>
                                        </p:tav>
                                      </p:tavLst>
                                    </p:anim>
                                    <p:anim calcmode="lin" valueType="num">
                                      <p:cBhvr additive="base">
                                        <p:cTn id="40" dur="500" fill="hold"/>
                                        <p:tgtEl>
                                          <p:spTgt spid="21"/>
                                        </p:tgtEl>
                                        <p:attrNameLst>
                                          <p:attrName>ppt_y</p:attrName>
                                        </p:attrNameLst>
                                      </p:cBhvr>
                                      <p:tavLst>
                                        <p:tav tm="0">
                                          <p:val>
                                            <p:strVal val="0-#ppt_h/2"/>
                                          </p:val>
                                        </p:tav>
                                        <p:tav tm="100000">
                                          <p:val>
                                            <p:strVal val="#ppt_y"/>
                                          </p:val>
                                        </p:tav>
                                      </p:tavLst>
                                    </p:anim>
                                  </p:childTnLst>
                                </p:cTn>
                              </p:par>
                            </p:childTnLst>
                          </p:cTn>
                        </p:par>
                        <p:par>
                          <p:cTn id="41" fill="hold">
                            <p:stCondLst>
                              <p:cond delay="7000"/>
                            </p:stCondLst>
                            <p:childTnLst>
                              <p:par>
                                <p:cTn id="42" presetID="2" presetClass="entr" presetSubtype="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 calcmode="lin" valueType="num">
                                      <p:cBhvr additive="base">
                                        <p:cTn id="44" dur="500" fill="hold"/>
                                        <p:tgtEl>
                                          <p:spTgt spid="22"/>
                                        </p:tgtEl>
                                        <p:attrNameLst>
                                          <p:attrName>ppt_x</p:attrName>
                                        </p:attrNameLst>
                                      </p:cBhvr>
                                      <p:tavLst>
                                        <p:tav tm="0">
                                          <p:val>
                                            <p:strVal val="1+#ppt_w/2"/>
                                          </p:val>
                                        </p:tav>
                                        <p:tav tm="100000">
                                          <p:val>
                                            <p:strVal val="#ppt_x"/>
                                          </p:val>
                                        </p:tav>
                                      </p:tavLst>
                                    </p:anim>
                                    <p:anim calcmode="lin" valueType="num">
                                      <p:cBhvr additive="base">
                                        <p:cTn id="45" dur="500" fill="hold"/>
                                        <p:tgtEl>
                                          <p:spTgt spid="22"/>
                                        </p:tgtEl>
                                        <p:attrNameLst>
                                          <p:attrName>ppt_y</p:attrName>
                                        </p:attrNameLst>
                                      </p:cBhvr>
                                      <p:tavLst>
                                        <p:tav tm="0">
                                          <p:val>
                                            <p:strVal val="#ppt_y"/>
                                          </p:val>
                                        </p:tav>
                                        <p:tav tm="100000">
                                          <p:val>
                                            <p:strVal val="#ppt_y"/>
                                          </p:val>
                                        </p:tav>
                                      </p:tavLst>
                                    </p:anim>
                                  </p:childTnLst>
                                </p:cTn>
                              </p:par>
                              <p:par>
                                <p:cTn id="46" presetID="0" presetClass="path" presetSubtype="0" accel="50000" decel="50000" fill="hold" nodeType="withEffect">
                                  <p:stCondLst>
                                    <p:cond delay="500"/>
                                  </p:stCondLst>
                                  <p:childTnLst>
                                    <p:animMotion origin="layout" path="M -0.03607 0.15787 C -0.04623 0.15903 -0.05508 0.1625 -0.06498 0.16366 C -0.07513 0.1676 -0.08451 0.16806 -0.09532 0.16945 C -0.18894 0.1676 -0.19076 0.17778 -0.24388 0.16042 C -0.24948 0.15556 -0.25065 0.15162 -0.25573 0.14468 C -0.2638 0.13426 -0.27227 0.12338 -0.2836 0.11945 C -0.3125 0.09445 -0.37917 0.1044 -0.40013 0.10394 C -0.4086 0.10139 -0.41745 0.1 -0.42617 0.09723 C -0.43164 0.09561 -0.43672 0.09283 -0.44219 0.09144 C -0.44987 0.08774 -0.45847 0.08357 -0.46667 0.08172 C -0.47943 0.07338 -0.49258 0.0669 -0.50638 0.06158 C -0.51133 0.05996 -0.51537 0.05672 -0.51979 0.05417 C -0.5306 0.04862 -0.5431 0.04422 -0.55443 0.0419 C -0.5806 0.0426 -0.60612 0.04422 -0.63203 0.04329 C -0.64388 0.03797 -0.6556 0.0338 -0.66667 0.02639 C -0.67162 0.02292 -0.67657 0.01968 -0.68216 0.0176 C -0.69258 0.00949 -0.68021 0.01829 -0.6905 0.01343 C -0.69492 0.01065 -0.69948 0.00718 -0.70417 0.0044 C -0.70886 0.00186 -0.70573 0.00487 -0.7099 0.00209 C -0.71784 -0.00277 -0.72578 -0.00763 -0.73438 -0.01111 C -0.74193 -0.01759 -0.75026 -0.0243 -0.75886 -0.02893 C -0.76524 -0.0375 -0.77552 -0.04143 -0.78073 -0.05208 C -0.7819 -0.05439 -0.78334 -0.05625 -0.78399 -0.05856 C -0.78464 -0.06018 -0.7849 -0.0625 -0.78568 -0.06435 C -0.78776 -0.06875 -0.79128 -0.07199 -0.79349 -0.07638 C -0.79831 -0.08588 -0.80235 -0.09143 -0.80847 -0.0993 " pathEditMode="relative" rAng="0" ptsTypes="AAAAAAAAAAAAAAAAAAAAAAAAAA">
                                      <p:cBhvr>
                                        <p:cTn id="47" dur="6500" fill="hold"/>
                                        <p:tgtEl>
                                          <p:spTgt spid="22"/>
                                        </p:tgtEl>
                                        <p:attrNameLst>
                                          <p:attrName>ppt_x</p:attrName>
                                          <p:attrName>ppt_y</p:attrName>
                                        </p:attrNameLst>
                                      </p:cBhvr>
                                      <p:rCtr x="-38620" y="-12222"/>
                                    </p:animMotion>
                                  </p:childTnLst>
                                </p:cTn>
                              </p:par>
                              <p:par>
                                <p:cTn id="48" presetID="8" presetClass="emph" presetSubtype="0" repeatCount="2000" fill="hold" grpId="1" nodeType="withEffect">
                                  <p:stCondLst>
                                    <p:cond delay="0"/>
                                  </p:stCondLst>
                                  <p:childTnLst>
                                    <p:animRot by="21600000">
                                      <p:cBhvr>
                                        <p:cTn id="49" dur="3500" fill="hold"/>
                                        <p:tgtEl>
                                          <p:spTgt spid="20"/>
                                        </p:tgtEl>
                                        <p:attrNameLst>
                                          <p:attrName>r</p:attrName>
                                        </p:attrNameLst>
                                      </p:cBhvr>
                                    </p:animRot>
                                  </p:childTnLst>
                                </p:cTn>
                              </p:par>
                              <p:par>
                                <p:cTn id="50" presetID="6" presetClass="emph" presetSubtype="0" repeatCount="2000" autoRev="1" fill="hold" grpId="1" nodeType="withEffect">
                                  <p:stCondLst>
                                    <p:cond delay="0"/>
                                  </p:stCondLst>
                                  <p:childTnLst>
                                    <p:animScale>
                                      <p:cBhvr>
                                        <p:cTn id="51" dur="2000" fill="hold"/>
                                        <p:tgtEl>
                                          <p:spTgt spid="21"/>
                                        </p:tgtEl>
                                      </p:cBhvr>
                                      <p:by x="150000" y="150000"/>
                                    </p:animScale>
                                  </p:childTnLst>
                                </p:cTn>
                              </p:par>
                            </p:childTnLst>
                          </p:cTn>
                        </p:par>
                        <p:par>
                          <p:cTn id="52" fill="hold">
                            <p:stCondLst>
                              <p:cond delay="15000"/>
                            </p:stCondLst>
                            <p:childTnLst>
                              <p:par>
                                <p:cTn id="53" presetID="2" presetClass="entr" presetSubtype="1"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25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5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0-#ppt_h/2"/>
                                          </p:val>
                                        </p:tav>
                                        <p:tav tm="100000">
                                          <p:val>
                                            <p:strVal val="#ppt_y"/>
                                          </p:val>
                                        </p:tav>
                                      </p:tavLst>
                                    </p:anim>
                                  </p:childTnLst>
                                </p:cTn>
                              </p:par>
                            </p:childTnLst>
                          </p:cTn>
                        </p:par>
                        <p:par>
                          <p:cTn id="65" fill="hold">
                            <p:stCondLst>
                              <p:cond delay="16000"/>
                            </p:stCondLst>
                            <p:childTnLst>
                              <p:par>
                                <p:cTn id="66" presetID="37"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900" decel="100000" fill="hold"/>
                                        <p:tgtEl>
                                          <p:spTgt spid="26"/>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9" presetClass="entr" presetSubtype="0" fill="hold" grpId="0" nodeType="click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dissolve">
                                      <p:cBhvr>
                                        <p:cTn id="76" dur="500"/>
                                        <p:tgtEl>
                                          <p:spTgt spid="4"/>
                                        </p:tgtEl>
                                      </p:cBhvr>
                                    </p:animEffect>
                                  </p:childTnLst>
                                </p:cTn>
                              </p:par>
                            </p:childTnLst>
                          </p:cTn>
                        </p:par>
                      </p:childTnLst>
                    </p:cTn>
                  </p:par>
                  <p:par>
                    <p:cTn id="77" fill="hold">
                      <p:stCondLst>
                        <p:cond delay="indefinite"/>
                      </p:stCondLst>
                      <p:childTnLst>
                        <p:par>
                          <p:cTn id="78" fill="hold">
                            <p:stCondLst>
                              <p:cond delay="0"/>
                            </p:stCondLst>
                            <p:childTnLst>
                              <p:par>
                                <p:cTn id="79" presetID="29" presetClass="entr" presetSubtype="0" fill="hold" grpId="0" nodeType="clickEffect">
                                  <p:stCondLst>
                                    <p:cond delay="0"/>
                                  </p:stCondLst>
                                  <p:childTnLst>
                                    <p:set>
                                      <p:cBhvr>
                                        <p:cTn id="80" dur="1" fill="hold">
                                          <p:stCondLst>
                                            <p:cond delay="0"/>
                                          </p:stCondLst>
                                        </p:cTn>
                                        <p:tgtEl>
                                          <p:spTgt spid="14"/>
                                        </p:tgtEl>
                                        <p:attrNameLst>
                                          <p:attrName>style.visibility</p:attrName>
                                        </p:attrNameLst>
                                      </p:cBhvr>
                                      <p:to>
                                        <p:strVal val="visible"/>
                                      </p:to>
                                    </p:set>
                                    <p:anim calcmode="lin" valueType="num">
                                      <p:cBhvr>
                                        <p:cTn id="81" dur="1000" fill="hold"/>
                                        <p:tgtEl>
                                          <p:spTgt spid="14"/>
                                        </p:tgtEl>
                                        <p:attrNameLst>
                                          <p:attrName>ppt_x</p:attrName>
                                        </p:attrNameLst>
                                      </p:cBhvr>
                                      <p:tavLst>
                                        <p:tav tm="0">
                                          <p:val>
                                            <p:strVal val="#ppt_x-.2"/>
                                          </p:val>
                                        </p:tav>
                                        <p:tav tm="100000">
                                          <p:val>
                                            <p:strVal val="#ppt_x"/>
                                          </p:val>
                                        </p:tav>
                                      </p:tavLst>
                                    </p:anim>
                                    <p:anim calcmode="lin" valueType="num">
                                      <p:cBhvr>
                                        <p:cTn id="8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8" presetClass="exit" presetSubtype="16" fill="hold" grpId="1" nodeType="clickEffect">
                                  <p:stCondLst>
                                    <p:cond delay="0"/>
                                  </p:stCondLst>
                                  <p:childTnLst>
                                    <p:animEffect transition="out" filter="diamond(in)">
                                      <p:cBhvr>
                                        <p:cTn id="87" dur="2000"/>
                                        <p:tgtEl>
                                          <p:spTgt spid="14"/>
                                        </p:tgtEl>
                                      </p:cBhvr>
                                    </p:animEffect>
                                    <p:set>
                                      <p:cBhvr>
                                        <p:cTn id="88" dur="1" fill="hold">
                                          <p:stCondLst>
                                            <p:cond delay="1999"/>
                                          </p:stCondLst>
                                        </p:cTn>
                                        <p:tgtEl>
                                          <p:spTgt spid="14"/>
                                        </p:tgtEl>
                                        <p:attrNameLst>
                                          <p:attrName>style.visibility</p:attrName>
                                        </p:attrNameLst>
                                      </p:cBhvr>
                                      <p:to>
                                        <p:strVal val="hidden"/>
                                      </p:to>
                                    </p:set>
                                  </p:childTnLst>
                                </p:cTn>
                              </p:par>
                              <p:par>
                                <p:cTn id="89" presetID="34" presetClass="entr" presetSubtype="0" fill="hold" grpId="0" nodeType="withEffect">
                                  <p:stCondLst>
                                    <p:cond delay="0"/>
                                  </p:stCondLst>
                                  <p:childTnLst>
                                    <p:set>
                                      <p:cBhvr>
                                        <p:cTn id="90" dur="1" fill="hold">
                                          <p:stCondLst>
                                            <p:cond delay="0"/>
                                          </p:stCondLst>
                                        </p:cTn>
                                        <p:tgtEl>
                                          <p:spTgt spid="10"/>
                                        </p:tgtEl>
                                        <p:attrNameLst>
                                          <p:attrName>style.visibility</p:attrName>
                                        </p:attrNameLst>
                                      </p:cBhvr>
                                      <p:to>
                                        <p:strVal val="visible"/>
                                      </p:to>
                                    </p:set>
                                    <p:anim from="(-#ppt_w/2)" to="(#ppt_x)" calcmode="lin" valueType="num">
                                      <p:cBhvr>
                                        <p:cTn id="91" dur="600" fill="hold">
                                          <p:stCondLst>
                                            <p:cond delay="0"/>
                                          </p:stCondLst>
                                        </p:cTn>
                                        <p:tgtEl>
                                          <p:spTgt spid="10"/>
                                        </p:tgtEl>
                                        <p:attrNameLst>
                                          <p:attrName>ppt_x</p:attrName>
                                        </p:attrNameLst>
                                      </p:cBhvr>
                                    </p:anim>
                                    <p:anim from="0" to="-1.0" calcmode="lin" valueType="num">
                                      <p:cBhvr>
                                        <p:cTn id="92" dur="200" decel="50000" autoRev="1" fill="hold">
                                          <p:stCondLst>
                                            <p:cond delay="600"/>
                                          </p:stCondLst>
                                        </p:cTn>
                                        <p:tgtEl>
                                          <p:spTgt spid="10"/>
                                        </p:tgtEl>
                                        <p:attrNameLst>
                                          <p:attrName>xshear</p:attrName>
                                        </p:attrNameLst>
                                      </p:cBhvr>
                                    </p:anim>
                                    <p:animScale>
                                      <p:cBhvr>
                                        <p:cTn id="93" dur="200" decel="100000" autoRev="1" fill="hold">
                                          <p:stCondLst>
                                            <p:cond delay="600"/>
                                          </p:stCondLst>
                                        </p:cTn>
                                        <p:tgtEl>
                                          <p:spTgt spid="10"/>
                                        </p:tgtEl>
                                      </p:cBhvr>
                                      <p:from x="100000" y="100000"/>
                                      <p:to x="80000" y="100000"/>
                                    </p:animScale>
                                    <p:anim by="(#ppt_h/3+#ppt_w*0.1)" calcmode="lin" valueType="num">
                                      <p:cBhvr additive="sum">
                                        <p:cTn id="94" dur="200" decel="100000" autoRev="1" fill="hold">
                                          <p:stCondLst>
                                            <p:cond delay="600"/>
                                          </p:stCondLst>
                                        </p:cTn>
                                        <p:tgtEl>
                                          <p:spTgt spid="10"/>
                                        </p:tgtEl>
                                        <p:attrNameLst>
                                          <p:attrName>ppt_x</p:attrName>
                                        </p:attrNameLst>
                                      </p:cBhvr>
                                    </p:anim>
                                  </p:childTnLst>
                                </p:cTn>
                              </p:par>
                              <p:par>
                                <p:cTn id="95" presetID="8" presetClass="emph" presetSubtype="0" repeatCount="2000" fill="hold" grpId="1" nodeType="withEffect">
                                  <p:stCondLst>
                                    <p:cond delay="0"/>
                                  </p:stCondLst>
                                  <p:childTnLst>
                                    <p:animRot by="21600000">
                                      <p:cBhvr>
                                        <p:cTn id="96" dur="3500" fill="hold"/>
                                        <p:tgtEl>
                                          <p:spTgt spid="23"/>
                                        </p:tgtEl>
                                        <p:attrNameLst>
                                          <p:attrName>r</p:attrName>
                                        </p:attrNameLst>
                                      </p:cBhvr>
                                    </p:animRot>
                                  </p:childTnLst>
                                </p:cTn>
                              </p:par>
                              <p:par>
                                <p:cTn id="97" presetID="8" presetClass="emph" presetSubtype="0" repeatCount="2000" fill="hold" grpId="1" nodeType="withEffect">
                                  <p:stCondLst>
                                    <p:cond delay="0"/>
                                  </p:stCondLst>
                                  <p:childTnLst>
                                    <p:animRot by="21600000">
                                      <p:cBhvr>
                                        <p:cTn id="98" dur="3500" fill="hold"/>
                                        <p:tgtEl>
                                          <p:spTgt spid="25"/>
                                        </p:tgtEl>
                                        <p:attrNameLst>
                                          <p:attrName>r</p:attrName>
                                        </p:attrNameLst>
                                      </p:cBhvr>
                                    </p:animRot>
                                  </p:childTnLst>
                                </p:cTn>
                              </p:par>
                              <p:par>
                                <p:cTn id="99" presetID="6" presetClass="emph" presetSubtype="0" repeatCount="2000" autoRev="1" fill="hold" grpId="1" nodeType="withEffect">
                                  <p:stCondLst>
                                    <p:cond delay="0"/>
                                  </p:stCondLst>
                                  <p:childTnLst>
                                    <p:animScale>
                                      <p:cBhvr>
                                        <p:cTn id="100" dur="2000" fill="hold"/>
                                        <p:tgtEl>
                                          <p:spTgt spid="2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4" grpId="0" animBg="1"/>
      <p:bldP spid="14" grpId="1" animBg="1"/>
      <p:bldP spid="15" grpId="0"/>
      <p:bldP spid="16" grpId="0" animBg="1"/>
      <p:bldP spid="17" grpId="0" animBg="1"/>
      <p:bldP spid="18" grpId="0" animBg="1"/>
      <p:bldP spid="18" grpId="1" animBg="1"/>
      <p:bldP spid="19" grpId="0" animBg="1"/>
      <p:bldP spid="19" grpId="1" animBg="1"/>
      <p:bldP spid="20" grpId="0" animBg="1"/>
      <p:bldP spid="20" grpId="1" animBg="1"/>
      <p:bldP spid="21" grpId="0" animBg="1"/>
      <p:bldP spid="21" grpId="1" animBg="1"/>
      <p:bldP spid="23" grpId="0" animBg="1"/>
      <p:bldP spid="23" grpId="1" animBg="1"/>
      <p:bldP spid="24" grpId="0" animBg="1"/>
      <p:bldP spid="24" grpId="1" animBg="1"/>
      <p:bldP spid="25" grpId="0" animBg="1"/>
      <p:bldP spid="2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太阳形 27"/>
          <p:cNvSpPr/>
          <p:nvPr/>
        </p:nvSpPr>
        <p:spPr>
          <a:xfrm rot="20750437">
            <a:off x="4339150" y="1947861"/>
            <a:ext cx="1047750" cy="1060450"/>
          </a:xfrm>
          <a:prstGeom prst="sun">
            <a:avLst>
              <a:gd name="adj" fmla="val 21368"/>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29" name="太阳形 28"/>
          <p:cNvSpPr/>
          <p:nvPr/>
        </p:nvSpPr>
        <p:spPr>
          <a:xfrm rot="20750437">
            <a:off x="4377580" y="3006887"/>
            <a:ext cx="1047750" cy="1062037"/>
          </a:xfrm>
          <a:prstGeom prst="sun">
            <a:avLst>
              <a:gd name="adj" fmla="val 21368"/>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30" name="太阳形 29"/>
          <p:cNvSpPr/>
          <p:nvPr/>
        </p:nvSpPr>
        <p:spPr>
          <a:xfrm rot="20750437">
            <a:off x="4291618" y="4097279"/>
            <a:ext cx="1047750" cy="1060450"/>
          </a:xfrm>
          <a:prstGeom prst="sun">
            <a:avLst>
              <a:gd name="adj" fmla="val 2136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8" name="TextBox 7"/>
          <p:cNvSpPr txBox="1"/>
          <p:nvPr/>
        </p:nvSpPr>
        <p:spPr>
          <a:xfrm>
            <a:off x="5753099" y="-2775"/>
            <a:ext cx="6430963" cy="748988"/>
          </a:xfrm>
          <a:prstGeom prst="rect">
            <a:avLst/>
          </a:prstGeom>
          <a:solidFill>
            <a:schemeClr val="accent3">
              <a:lumMod val="20000"/>
              <a:lumOff val="80000"/>
            </a:schemeClr>
          </a:solidFill>
          <a:ln>
            <a:noFill/>
          </a:ln>
        </p:spPr>
        <p:txBody>
          <a:bodyPr wrap="square">
            <a:spAutoFit/>
          </a:bodyPr>
          <a:lstStyle/>
          <a:p>
            <a:pPr algn="ctr" defTabSz="914400">
              <a:defRPr/>
            </a:pP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Sự</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việc</a:t>
            </a:r>
            <a:r>
              <a:rPr lang="en-US" altLang="zh-CN"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4267" b="1" dirty="0" err="1">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chính</a:t>
            </a:r>
            <a:endParaRPr lang="zh-CN" altLang="en-US" sz="4267"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7" name="太阳形 26"/>
          <p:cNvSpPr/>
          <p:nvPr/>
        </p:nvSpPr>
        <p:spPr>
          <a:xfrm rot="20750437">
            <a:off x="4373779" y="1045960"/>
            <a:ext cx="1047750" cy="1009650"/>
          </a:xfrm>
          <a:prstGeom prst="sun">
            <a:avLst>
              <a:gd name="adj" fmla="val 21368"/>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16" name="TextBox 15"/>
          <p:cNvSpPr txBox="1"/>
          <p:nvPr/>
        </p:nvSpPr>
        <p:spPr>
          <a:xfrm>
            <a:off x="4720696" y="1203408"/>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1</a:t>
            </a:r>
            <a:endParaRPr lang="zh-CN" altLang="en-US" sz="3733" dirty="0">
              <a:solidFill>
                <a:prstClr val="white"/>
              </a:solidFill>
              <a:latin typeface="Times New Roman" pitchFamily="18" charset="0"/>
              <a:cs typeface="Times New Roman" pitchFamily="18" charset="0"/>
            </a:endParaRPr>
          </a:p>
        </p:txBody>
      </p:sp>
      <p:sp>
        <p:nvSpPr>
          <p:cNvPr id="20" name="TextBox 19"/>
          <p:cNvSpPr txBox="1"/>
          <p:nvPr/>
        </p:nvSpPr>
        <p:spPr>
          <a:xfrm>
            <a:off x="4697577" y="2068292"/>
            <a:ext cx="490537"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2</a:t>
            </a:r>
            <a:endParaRPr lang="zh-CN" altLang="en-US" sz="3733" dirty="0">
              <a:solidFill>
                <a:prstClr val="white"/>
              </a:solidFill>
              <a:latin typeface="Times New Roman" pitchFamily="18" charset="0"/>
              <a:cs typeface="Times New Roman" pitchFamily="18" charset="0"/>
            </a:endParaRPr>
          </a:p>
        </p:txBody>
      </p:sp>
      <p:sp>
        <p:nvSpPr>
          <p:cNvPr id="21" name="TextBox 20"/>
          <p:cNvSpPr txBox="1"/>
          <p:nvPr/>
        </p:nvSpPr>
        <p:spPr>
          <a:xfrm>
            <a:off x="4673600" y="3218425"/>
            <a:ext cx="492125"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3</a:t>
            </a:r>
            <a:endParaRPr lang="zh-CN" altLang="en-US" sz="3733" dirty="0">
              <a:solidFill>
                <a:prstClr val="white"/>
              </a:solidFill>
              <a:latin typeface="Times New Roman" pitchFamily="18" charset="0"/>
              <a:cs typeface="Times New Roman" pitchFamily="18" charset="0"/>
            </a:endParaRPr>
          </a:p>
        </p:txBody>
      </p:sp>
      <p:sp>
        <p:nvSpPr>
          <p:cNvPr id="22" name="TextBox 21"/>
          <p:cNvSpPr txBox="1"/>
          <p:nvPr/>
        </p:nvSpPr>
        <p:spPr>
          <a:xfrm>
            <a:off x="4570224" y="4272467"/>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4</a:t>
            </a:r>
            <a:endParaRPr lang="zh-CN" altLang="en-US" sz="3733" dirty="0">
              <a:solidFill>
                <a:prstClr val="white"/>
              </a:solidFill>
              <a:latin typeface="Times New Roman" pitchFamily="18" charset="0"/>
              <a:cs typeface="Times New Roman" pitchFamily="18" charset="0"/>
            </a:endParaRPr>
          </a:p>
        </p:txBody>
      </p:sp>
      <p:sp>
        <p:nvSpPr>
          <p:cNvPr id="23" name="TextBox 22"/>
          <p:cNvSpPr txBox="1"/>
          <p:nvPr/>
        </p:nvSpPr>
        <p:spPr>
          <a:xfrm>
            <a:off x="5470526" y="1348383"/>
            <a:ext cx="6653918" cy="461665"/>
          </a:xfrm>
          <a:prstGeom prst="rect">
            <a:avLst/>
          </a:prstGeom>
          <a:solidFill>
            <a:schemeClr val="accent3">
              <a:lumMod val="60000"/>
              <a:lumOff val="40000"/>
            </a:schemeClr>
          </a:solidFill>
        </p:spPr>
        <p:txBody>
          <a:bodyPr wrap="square">
            <a:spAutoFit/>
          </a:bodyPr>
          <a:lstStyle/>
          <a:p>
            <a:pPr>
              <a:spcBef>
                <a:spcPct val="50000"/>
              </a:spcBef>
              <a:defRPr/>
            </a:pPr>
            <a:r>
              <a:rPr lang="en-US" sz="2400" b="1" dirty="0" err="1">
                <a:latin typeface="Times New Roman" panose="02020603050405020304" pitchFamily="18" charset="0"/>
                <a:cs typeface="Times New Roman" panose="02020603050405020304" pitchFamily="18" charset="0"/>
              </a:rPr>
              <a:t>Sự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Thánh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Gióng</a:t>
            </a:r>
            <a:endParaRPr lang="en-US" altLang="en-US" sz="2400" b="1" dirty="0">
              <a:solidFill>
                <a:srgbClr val="000000"/>
              </a:solidFill>
              <a:latin typeface="Times New Roman" panose="02020603050405020304" pitchFamily="18" charset="0"/>
              <a:cs typeface="Times New Roman" panose="02020603050405020304" pitchFamily="18" charset="0"/>
            </a:endParaRPr>
          </a:p>
        </p:txBody>
      </p:sp>
      <p:sp>
        <p:nvSpPr>
          <p:cNvPr id="31" name="Rectangle 30"/>
          <p:cNvSpPr/>
          <p:nvPr/>
        </p:nvSpPr>
        <p:spPr>
          <a:xfrm>
            <a:off x="5459413" y="2068292"/>
            <a:ext cx="6665030" cy="954107"/>
          </a:xfrm>
          <a:prstGeom prst="rect">
            <a:avLst/>
          </a:prstGeom>
          <a:solidFill>
            <a:schemeClr val="accent2">
              <a:lumMod val="40000"/>
              <a:lumOff val="60000"/>
            </a:schemeClr>
          </a:solidFill>
        </p:spPr>
        <p:txBody>
          <a:bodyPr wrap="square">
            <a:spAutoFit/>
          </a:bodyPr>
          <a:lstStyle/>
          <a:p>
            <a:r>
              <a:rPr lang="en-US" altLang="en-US" sz="2400" b="1" dirty="0">
                <a:solidFill>
                  <a:srgbClr val="000000"/>
                </a:solidFill>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biết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nhiệm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endParaRPr lang="en-US" sz="2800" b="1" dirty="0">
              <a:latin typeface="Times New Roman" panose="02020603050405020304" pitchFamily="18" charset="0"/>
              <a:cs typeface="Times New Roman" panose="02020603050405020304" pitchFamily="18" charset="0"/>
            </a:endParaRPr>
          </a:p>
        </p:txBody>
      </p:sp>
      <p:sp>
        <p:nvSpPr>
          <p:cNvPr id="32" name="Rectangle 31"/>
          <p:cNvSpPr/>
          <p:nvPr/>
        </p:nvSpPr>
        <p:spPr>
          <a:xfrm>
            <a:off x="5529104" y="3292803"/>
            <a:ext cx="6683375" cy="523220"/>
          </a:xfrm>
          <a:prstGeom prst="rect">
            <a:avLst/>
          </a:prstGeom>
          <a:solidFill>
            <a:schemeClr val="accent4">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lớn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thổi</a:t>
            </a:r>
            <a:endParaRPr lang="en-US" sz="2800" b="1" dirty="0">
              <a:latin typeface="Times New Roman" panose="02020603050405020304" pitchFamily="18" charset="0"/>
              <a:cs typeface="Times New Roman" panose="02020603050405020304" pitchFamily="18" charset="0"/>
            </a:endParaRPr>
          </a:p>
        </p:txBody>
      </p:sp>
      <p:sp>
        <p:nvSpPr>
          <p:cNvPr id="33" name="Rectangle 32"/>
          <p:cNvSpPr>
            <a:spLocks noChangeArrowheads="1"/>
          </p:cNvSpPr>
          <p:nvPr/>
        </p:nvSpPr>
        <p:spPr bwMode="auto">
          <a:xfrm>
            <a:off x="5418843" y="4151335"/>
            <a:ext cx="6705600" cy="1384995"/>
          </a:xfrm>
          <a:prstGeom prst="rect">
            <a:avLst/>
          </a:prstGeom>
          <a:solidFill>
            <a:srgbClr val="00B0F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vai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thành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ngựa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tan </a:t>
            </a:r>
            <a:r>
              <a:rPr lang="en-US" sz="2800" b="1" dirty="0" err="1">
                <a:latin typeface="Times New Roman" panose="02020603050405020304" pitchFamily="18" charset="0"/>
                <a:cs typeface="Times New Roman" panose="02020603050405020304" pitchFamily="18" charset="0"/>
              </a:rPr>
              <a:t>giặc</a:t>
            </a:r>
            <a:r>
              <a:rPr lang="en-US" sz="2800" b="1" dirty="0">
                <a:latin typeface="Times New Roman" panose="02020603050405020304" pitchFamily="18" charset="0"/>
                <a:cs typeface="Times New Roman" panose="02020603050405020304" pitchFamily="18" charset="0"/>
              </a:rPr>
              <a:t>.</a:t>
            </a:r>
          </a:p>
        </p:txBody>
      </p:sp>
      <p:sp>
        <p:nvSpPr>
          <p:cNvPr id="34" name="Rectangle 33"/>
          <p:cNvSpPr/>
          <p:nvPr/>
        </p:nvSpPr>
        <p:spPr>
          <a:xfrm>
            <a:off x="5453156" y="5762473"/>
            <a:ext cx="6705600" cy="954107"/>
          </a:xfrm>
          <a:prstGeom prst="rect">
            <a:avLst/>
          </a:prstGeom>
          <a:solidFill>
            <a:schemeClr val="accent6">
              <a:lumMod val="60000"/>
              <a:lumOff val="40000"/>
            </a:schemeClr>
          </a:solidFill>
        </p:spPr>
        <p:txBody>
          <a:bodyPr>
            <a:spAutoFit/>
          </a:bodyPr>
          <a:lstStyle/>
          <a:p>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Đổng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Gióng</a:t>
            </a:r>
            <a:r>
              <a:rPr lang="en-US" sz="2800" b="1" dirty="0">
                <a:latin typeface="Times New Roman" panose="02020603050405020304" pitchFamily="18" charset="0"/>
                <a:cs typeface="Times New Roman" panose="02020603050405020304" pitchFamily="18" charset="0"/>
              </a:rPr>
              <a:t>.</a:t>
            </a:r>
          </a:p>
        </p:txBody>
      </p:sp>
      <p:sp>
        <p:nvSpPr>
          <p:cNvPr id="35" name="太阳形 26"/>
          <p:cNvSpPr/>
          <p:nvPr/>
        </p:nvSpPr>
        <p:spPr>
          <a:xfrm rot="20750437">
            <a:off x="4248943" y="5663789"/>
            <a:ext cx="1047750" cy="1011238"/>
          </a:xfrm>
          <a:prstGeom prst="sun">
            <a:avLst>
              <a:gd name="adj" fmla="val 21368"/>
            </a:avLst>
          </a:prstGeom>
          <a:solidFill>
            <a:schemeClr val="accent6">
              <a:lumMod val="60000"/>
              <a:lumOff val="40000"/>
            </a:schemeClr>
          </a:solidFill>
          <a:ln/>
        </p:spPr>
        <p:style>
          <a:lnRef idx="1">
            <a:schemeClr val="accent6"/>
          </a:lnRef>
          <a:fillRef idx="2">
            <a:schemeClr val="accent6"/>
          </a:fillRef>
          <a:effectRef idx="1">
            <a:schemeClr val="accent6"/>
          </a:effectRef>
          <a:fontRef idx="minor">
            <a:schemeClr val="dk1"/>
          </a:fontRef>
        </p:style>
        <p:txBody>
          <a:bodyPr anchor="ctr"/>
          <a:lstStyle/>
          <a:p>
            <a:pPr algn="ctr" defTabSz="914400">
              <a:defRPr/>
            </a:pPr>
            <a:endParaRPr lang="zh-CN" altLang="en-US">
              <a:solidFill>
                <a:prstClr val="black"/>
              </a:solidFill>
            </a:endParaRPr>
          </a:p>
        </p:txBody>
      </p:sp>
      <p:sp>
        <p:nvSpPr>
          <p:cNvPr id="36" name="TextBox 35"/>
          <p:cNvSpPr txBox="1"/>
          <p:nvPr/>
        </p:nvSpPr>
        <p:spPr>
          <a:xfrm>
            <a:off x="4527550" y="5836034"/>
            <a:ext cx="490538" cy="666750"/>
          </a:xfrm>
          <a:prstGeom prst="rect">
            <a:avLst/>
          </a:prstGeom>
          <a:noFill/>
        </p:spPr>
        <p:txBody>
          <a:bodyPr>
            <a:spAutoFit/>
          </a:bodyPr>
          <a:lstStyle/>
          <a:p>
            <a:pPr defTabSz="914400">
              <a:defRPr/>
            </a:pPr>
            <a:r>
              <a:rPr lang="en-US" altLang="zh-CN" sz="3733" dirty="0">
                <a:solidFill>
                  <a:prstClr val="white"/>
                </a:solidFill>
                <a:latin typeface="Times New Roman" pitchFamily="18" charset="0"/>
                <a:cs typeface="Times New Roman" pitchFamily="18" charset="0"/>
              </a:rPr>
              <a:t>5</a:t>
            </a:r>
            <a:endParaRPr lang="zh-CN" altLang="en-US" sz="3733" dirty="0">
              <a:solidFill>
                <a:prstClr val="white"/>
              </a:solidFill>
              <a:latin typeface="Times New Roman" pitchFamily="18" charset="0"/>
              <a:cs typeface="Times New Roman" pitchFamily="18" charset="0"/>
            </a:endParaRPr>
          </a:p>
        </p:txBody>
      </p:sp>
      <p:sp>
        <p:nvSpPr>
          <p:cNvPr id="19" name="TextBox 1"/>
          <p:cNvSpPr txBox="1">
            <a:spLocks noChangeArrowheads="1"/>
          </p:cNvSpPr>
          <p:nvPr/>
        </p:nvSpPr>
        <p:spPr bwMode="auto">
          <a:xfrm>
            <a:off x="0" y="48553"/>
            <a:ext cx="3454400" cy="646331"/>
          </a:xfrm>
          <a:prstGeom prst="rect">
            <a:avLst/>
          </a:prstGeom>
          <a:solidFill>
            <a:schemeClr val="accent2">
              <a:lumMod val="20000"/>
              <a:lumOff val="80000"/>
            </a:schemeClr>
          </a:solidFill>
          <a:ln w="9525">
            <a:noFill/>
            <a:miter lim="800000"/>
            <a:headEnd/>
            <a:tailEnd/>
          </a:ln>
        </p:spPr>
        <p:txBody>
          <a:bodyPr>
            <a:spAutoFit/>
          </a:bodyPr>
          <a:lstStyle/>
          <a:p>
            <a:pPr algn="ctr" defTabSz="914400">
              <a:defRPr/>
            </a:pP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Cách</a:t>
            </a:r>
            <a:r>
              <a:rPr lang="en-US" altLang="zh-CN" sz="3600" b="1" dirty="0"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 </a:t>
            </a:r>
            <a:r>
              <a:rPr lang="en-US" altLang="zh-CN" sz="3600" b="1" dirty="0" err="1" smtClean="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rPr>
              <a:t>đọc</a:t>
            </a:r>
            <a:endParaRPr lang="zh-CN" altLang="en-US" sz="3600" b="1" dirty="0">
              <a:ln w="15875" cmpd="sng">
                <a:solidFill>
                  <a:srgbClr val="FFFFFF"/>
                </a:solidFill>
                <a:prstDash val="solid"/>
                <a:miter lim="800000"/>
              </a:ln>
              <a:solidFill>
                <a:srgbClr val="FF0000"/>
              </a:solidFill>
              <a:latin typeface="Times New Roman" pitchFamily="18" charset="0"/>
              <a:ea typeface="方正粗圆_GBK" pitchFamily="65" charset="-122"/>
              <a:cs typeface="Times New Roman" pitchFamily="18" charset="0"/>
            </a:endParaRPr>
          </a:p>
        </p:txBody>
      </p:sp>
      <p:sp>
        <p:nvSpPr>
          <p:cNvPr id="24" name="TextBox 1"/>
          <p:cNvSpPr txBox="1">
            <a:spLocks noChangeArrowheads="1"/>
          </p:cNvSpPr>
          <p:nvPr/>
        </p:nvSpPr>
        <p:spPr bwMode="auto">
          <a:xfrm>
            <a:off x="13725" y="899684"/>
            <a:ext cx="4127449" cy="830997"/>
          </a:xfrm>
          <a:prstGeom prst="rect">
            <a:avLst/>
          </a:prstGeom>
          <a:solidFill>
            <a:schemeClr val="accent1">
              <a:lumMod val="20000"/>
              <a:lumOff val="80000"/>
            </a:schemeClr>
          </a:solidFill>
          <a:ln w="9525">
            <a:noFill/>
            <a:miter lim="800000"/>
            <a:headEnd/>
            <a:tailEnd/>
          </a:ln>
        </p:spPr>
        <p:txBody>
          <a:bodyPr wrap="square">
            <a:spAutoFit/>
          </a:bodyPr>
          <a:lstStyle/>
          <a:p>
            <a:pPr defTabSz="914400">
              <a:defRPr/>
            </a:pPr>
            <a:r>
              <a:rPr lang="en-US" sz="2400" b="1" dirty="0">
                <a:solidFill>
                  <a:prstClr val="black"/>
                </a:solidFill>
                <a:latin typeface="Times New Roman" pitchFamily="18" charset="0"/>
                <a:cs typeface="Times New Roman" pitchFamily="18" charset="0"/>
              </a:rPr>
              <a:t>-To, </a:t>
            </a:r>
            <a:r>
              <a:rPr lang="en-US" sz="2400" b="1" dirty="0" err="1">
                <a:solidFill>
                  <a:prstClr val="black"/>
                </a:solidFill>
                <a:latin typeface="Times New Roman" pitchFamily="18" charset="0"/>
                <a:cs typeface="Times New Roman" pitchFamily="18" charset="0"/>
              </a:rPr>
              <a:t>diễn</a:t>
            </a:r>
            <a:r>
              <a:rPr lang="en-US" sz="2400" b="1" dirty="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cảm</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đúng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giọng</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nhân</a:t>
            </a:r>
            <a:r>
              <a:rPr lang="en-US" sz="2400" b="1" dirty="0" smtClean="0">
                <a:solidFill>
                  <a:prstClr val="black"/>
                </a:solidFill>
                <a:latin typeface="Times New Roman" pitchFamily="18" charset="0"/>
                <a:cs typeface="Times New Roman" pitchFamily="18" charset="0"/>
              </a:rPr>
              <a:t> </a:t>
            </a:r>
            <a:r>
              <a:rPr lang="en-US" sz="2400" b="1" dirty="0" err="1" smtClean="0">
                <a:solidFill>
                  <a:prstClr val="black"/>
                </a:solidFill>
                <a:latin typeface="Times New Roman" pitchFamily="18" charset="0"/>
                <a:cs typeface="Times New Roman" pitchFamily="18" charset="0"/>
              </a:rPr>
              <a:t>vật</a:t>
            </a:r>
            <a:r>
              <a:rPr lang="en-US" sz="2400" b="1" dirty="0" smtClean="0">
                <a:solidFill>
                  <a:prstClr val="black"/>
                </a:solidFill>
                <a:latin typeface="Times New Roman" pitchFamily="18" charset="0"/>
                <a:cs typeface="Times New Roman" pitchFamily="18" charset="0"/>
              </a:rPr>
              <a:t>.</a:t>
            </a:r>
            <a:endParaRPr lang="en-US" sz="2400" b="1" dirty="0">
              <a:solidFill>
                <a:prstClr val="black"/>
              </a:solidFill>
              <a:latin typeface="Times New Roman" pitchFamily="18" charset="0"/>
              <a:cs typeface="Times New Roman" pitchFamily="18" charset="0"/>
            </a:endParaRPr>
          </a:p>
        </p:txBody>
      </p:sp>
      <p:pic>
        <p:nvPicPr>
          <p:cNvPr id="25" name="图片 5"/>
          <p:cNvPicPr>
            <a:picLocks noChangeAspect="1"/>
          </p:cNvPicPr>
          <p:nvPr/>
        </p:nvPicPr>
        <p:blipFill>
          <a:blip r:embed="rId4">
            <a:extLst>
              <a:ext uri="{28A0092B-C50C-407E-A947-70E740481C1C}">
                <a14:useLocalDpi xmlns:a14="http://schemas.microsoft.com/office/drawing/2010/main" xmlns="" val="0"/>
              </a:ext>
            </a:extLst>
          </a:blip>
          <a:srcRect l="30666" t="14999" r="31067" b="14667"/>
          <a:stretch>
            <a:fillRect/>
          </a:stretch>
        </p:blipFill>
        <p:spPr bwMode="auto">
          <a:xfrm>
            <a:off x="3633238" y="-7005"/>
            <a:ext cx="2415137" cy="1129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a:spLocks noChangeArrowheads="1"/>
          </p:cNvSpPr>
          <p:nvPr>
            <p:custDataLst>
              <p:tags r:id="rId1"/>
            </p:custDataLst>
          </p:nvPr>
        </p:nvSpPr>
        <p:spPr bwMode="auto">
          <a:xfrm>
            <a:off x="9870" y="2059562"/>
            <a:ext cx="4284671" cy="4819781"/>
          </a:xfrm>
          <a:prstGeom prst="rect">
            <a:avLst/>
          </a:prstGeom>
          <a:solidFill>
            <a:schemeClr val="accent2">
              <a:lumMod val="20000"/>
              <a:lumOff val="80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 typeface="Arial" panose="020B0604020202020204" pitchFamily="34" charset="0"/>
              <a:buNone/>
            </a:pPr>
            <a:r>
              <a:rPr lang="fr-FR" sz="2400" dirty="0" smtClean="0">
                <a:solidFill>
                  <a:srgbClr val="0000FF"/>
                </a:solidFill>
                <a:latin typeface="Times New Roman" pitchFamily="18" charset="0"/>
                <a:cs typeface="Times New Roman" pitchFamily="18" charset="0"/>
                <a:sym typeface="Wingdings" pitchFamily="2" charset="2"/>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Giọng đọc, kể ngạc nhiên, hồi hộp ở đoạn Gióng ra </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vi-VN"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a:t>
            </a:r>
            <a:r>
              <a:rPr lang="pt-BR" sz="2400" spc="-20" dirty="0" smtClean="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Lời Gióng trả lời sứ giả cần đọc dõng dạc, đĩnh đạc, trang nghiêm.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cả làng nuôi Gióng, đọc giọng háo hức, phấn khởi.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cưỡi ngựa sắt đánh giặc Ân cần đọc với giọng khẩn trương, mạnh mẽ, nhanh gấp. </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a:p>
            <a:pPr algn="just">
              <a:buFont typeface="Arial" panose="020B0604020202020204" pitchFamily="34" charset="0"/>
              <a:buNone/>
            </a:pP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Đoạn Gióng "</a:t>
            </a:r>
            <a:r>
              <a:rPr lang="pt-BR" sz="2400" i="1"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bay khuất giữa mây hồng</a:t>
            </a:r>
            <a:r>
              <a:rPr lang="pt-BR" sz="2400" spc="-2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chậm, nhẹ, thanh thản, xa vời, huyền thoại.</a:t>
            </a:r>
            <a:endParaRPr lang="en-US" sz="2400" dirty="0">
              <a:solidFill>
                <a:srgbClr val="0000FF"/>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5529751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1000"/>
                                        <p:tgtEl>
                                          <p:spTgt spid="2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strips(downLeft)">
                                      <p:cBhvr>
                                        <p:cTn id="12" dur="500"/>
                                        <p:tgtEl>
                                          <p:spTgt spid="1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strips(down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dissolve">
                                      <p:cBhvr>
                                        <p:cTn id="22" dur="500"/>
                                        <p:tgtEl>
                                          <p:spTgt spid="2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1"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par>
                                <p:cTn id="33" presetID="8" presetClass="emph" presetSubtype="0" fill="hold" grpId="0" nodeType="withEffect">
                                  <p:stCondLst>
                                    <p:cond delay="500"/>
                                  </p:stCondLst>
                                  <p:childTnLst>
                                    <p:animRot by="10800000">
                                      <p:cBhvr>
                                        <p:cTn id="34" dur="1500" fill="hold"/>
                                        <p:tgtEl>
                                          <p:spTgt spid="27"/>
                                        </p:tgtEl>
                                        <p:attrNameLst>
                                          <p:attrName>r</p:attrName>
                                        </p:attrNameLst>
                                      </p:cBhvr>
                                    </p:animRot>
                                  </p:childTnLst>
                                </p:cTn>
                              </p:par>
                              <p:par>
                                <p:cTn id="35" presetID="10" presetClass="entr" presetSubtype="0" fill="hold" grpId="0" nodeType="withEffect">
                                  <p:stCondLst>
                                    <p:cond delay="100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mph" presetSubtype="0" fill="hold" grpId="1" nodeType="clickEffect">
                                  <p:stCondLst>
                                    <p:cond delay="0"/>
                                  </p:stCondLst>
                                  <p:childTnLst>
                                    <p:animRot by="10800000">
                                      <p:cBhvr>
                                        <p:cTn id="51" dur="1500" fill="hold"/>
                                        <p:tgtEl>
                                          <p:spTgt spid="28"/>
                                        </p:tgtEl>
                                        <p:attrNameLst>
                                          <p:attrName>r</p:attrName>
                                        </p:attrNameLst>
                                      </p:cBhvr>
                                    </p:animRot>
                                  </p:childTnLst>
                                </p:cTn>
                              </p:par>
                              <p:par>
                                <p:cTn id="52" presetID="10" presetClass="entr" presetSubtype="0" fill="hold" grpId="0" nodeType="withEffect">
                                  <p:stCondLst>
                                    <p:cond delay="75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8" presetClass="entr" presetSubtype="16"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animEffect transition="in" filter="diamond(in)">
                                      <p:cBhvr>
                                        <p:cTn id="59" dur="2000"/>
                                        <p:tgtEl>
                                          <p:spTgt spid="31"/>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fade">
                                      <p:cBhvr>
                                        <p:cTn id="64" dur="500"/>
                                        <p:tgtEl>
                                          <p:spTgt spid="29"/>
                                        </p:tgtEl>
                                      </p:cBhvr>
                                    </p:animEffect>
                                  </p:childTnLst>
                                </p:cTn>
                              </p:par>
                              <p:par>
                                <p:cTn id="65" presetID="8" presetClass="emph" presetSubtype="0" fill="hold" grpId="1" nodeType="withEffect">
                                  <p:stCondLst>
                                    <p:cond delay="500"/>
                                  </p:stCondLst>
                                  <p:childTnLst>
                                    <p:animRot by="10800000">
                                      <p:cBhvr>
                                        <p:cTn id="66" dur="1500" fill="hold"/>
                                        <p:tgtEl>
                                          <p:spTgt spid="29"/>
                                        </p:tgtEl>
                                        <p:attrNameLst>
                                          <p:attrName>r</p:attrName>
                                        </p:attrNameLst>
                                      </p:cBhvr>
                                    </p:animRot>
                                  </p:childTnLst>
                                </p:cTn>
                              </p:par>
                              <p:par>
                                <p:cTn id="67" presetID="10" presetClass="entr" presetSubtype="0" fill="hold" grpId="0" nodeType="withEffect">
                                  <p:stCondLst>
                                    <p:cond delay="1250"/>
                                  </p:stCondLst>
                                  <p:childTnLst>
                                    <p:set>
                                      <p:cBhvr>
                                        <p:cTn id="68" dur="1" fill="hold">
                                          <p:stCondLst>
                                            <p:cond delay="0"/>
                                          </p:stCondLst>
                                        </p:cTn>
                                        <p:tgtEl>
                                          <p:spTgt spid="21"/>
                                        </p:tgtEl>
                                        <p:attrNameLst>
                                          <p:attrName>style.visibility</p:attrName>
                                        </p:attrNameLst>
                                      </p:cBhvr>
                                      <p:to>
                                        <p:strVal val="visible"/>
                                      </p:to>
                                    </p:set>
                                    <p:animEffect transition="in" filter="fade">
                                      <p:cBhvr>
                                        <p:cTn id="69" dur="500"/>
                                        <p:tgtEl>
                                          <p:spTgt spid="21"/>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par>
                                <p:cTn id="80" presetID="8" presetClass="emph" presetSubtype="0" fill="hold" grpId="1" nodeType="withEffect">
                                  <p:stCondLst>
                                    <p:cond delay="500"/>
                                  </p:stCondLst>
                                  <p:childTnLst>
                                    <p:animRot by="10800000">
                                      <p:cBhvr>
                                        <p:cTn id="81" dur="1500" fill="hold"/>
                                        <p:tgtEl>
                                          <p:spTgt spid="30"/>
                                        </p:tgtEl>
                                        <p:attrNameLst>
                                          <p:attrName>r</p:attrName>
                                        </p:attrNameLst>
                                      </p:cBhvr>
                                    </p:animRot>
                                  </p:childTnLst>
                                </p:cTn>
                              </p:par>
                              <p:par>
                                <p:cTn id="82" presetID="10" presetClass="entr" presetSubtype="0" fill="hold" grpId="0" nodeType="withEffect">
                                  <p:stCondLst>
                                    <p:cond delay="1250"/>
                                  </p:stCondLst>
                                  <p:childTnLst>
                                    <p:set>
                                      <p:cBhvr>
                                        <p:cTn id="83" dur="1" fill="hold">
                                          <p:stCondLst>
                                            <p:cond delay="0"/>
                                          </p:stCondLst>
                                        </p:cTn>
                                        <p:tgtEl>
                                          <p:spTgt spid="22"/>
                                        </p:tgtEl>
                                        <p:attrNameLst>
                                          <p:attrName>style.visibility</p:attrName>
                                        </p:attrNameLst>
                                      </p:cBhvr>
                                      <p:to>
                                        <p:strVal val="visible"/>
                                      </p:to>
                                    </p:set>
                                    <p:animEffect transition="in" filter="fade">
                                      <p:cBhvr>
                                        <p:cTn id="84" dur="500"/>
                                        <p:tgtEl>
                                          <p:spTgt spid="2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dissolve">
                                      <p:cBhvr>
                                        <p:cTn id="89" dur="500"/>
                                        <p:tgtEl>
                                          <p:spTgt spid="33"/>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10" presetClass="entr" presetSubtype="0" fill="hold" grpId="1" nodeType="clickEffect">
                                  <p:stCondLst>
                                    <p:cond delay="0"/>
                                  </p:stCondLst>
                                  <p:childTnLst>
                                    <p:set>
                                      <p:cBhvr>
                                        <p:cTn id="93" dur="1" fill="hold">
                                          <p:stCondLst>
                                            <p:cond delay="0"/>
                                          </p:stCondLst>
                                        </p:cTn>
                                        <p:tgtEl>
                                          <p:spTgt spid="35"/>
                                        </p:tgtEl>
                                        <p:attrNameLst>
                                          <p:attrName>style.visibility</p:attrName>
                                        </p:attrNameLst>
                                      </p:cBhvr>
                                      <p:to>
                                        <p:strVal val="visible"/>
                                      </p:to>
                                    </p:set>
                                    <p:animEffect transition="in" filter="fade">
                                      <p:cBhvr>
                                        <p:cTn id="94" dur="500"/>
                                        <p:tgtEl>
                                          <p:spTgt spid="35"/>
                                        </p:tgtEl>
                                      </p:cBhvr>
                                    </p:animEffect>
                                  </p:childTnLst>
                                </p:cTn>
                              </p:par>
                              <p:par>
                                <p:cTn id="95" presetID="8" presetClass="emph" presetSubtype="0" fill="hold" grpId="0" nodeType="withEffect">
                                  <p:stCondLst>
                                    <p:cond delay="500"/>
                                  </p:stCondLst>
                                  <p:childTnLst>
                                    <p:animRot by="10800000">
                                      <p:cBhvr>
                                        <p:cTn id="96" dur="1500" fill="hold"/>
                                        <p:tgtEl>
                                          <p:spTgt spid="35"/>
                                        </p:tgtEl>
                                        <p:attrNameLst>
                                          <p:attrName>r</p:attrName>
                                        </p:attrNameLst>
                                      </p:cBhvr>
                                    </p:animRot>
                                  </p:childTnLst>
                                </p:cTn>
                              </p:par>
                              <p:par>
                                <p:cTn id="97" presetID="10" presetClass="entr" presetSubtype="0" fill="hold" grpId="0" nodeType="withEffect">
                                  <p:stCondLst>
                                    <p:cond delay="1000"/>
                                  </p:stCondLst>
                                  <p:childTnLst>
                                    <p:set>
                                      <p:cBhvr>
                                        <p:cTn id="98" dur="1" fill="hold">
                                          <p:stCondLst>
                                            <p:cond delay="0"/>
                                          </p:stCondLst>
                                        </p:cTn>
                                        <p:tgtEl>
                                          <p:spTgt spid="36"/>
                                        </p:tgtEl>
                                        <p:attrNameLst>
                                          <p:attrName>style.visibility</p:attrName>
                                        </p:attrNameLst>
                                      </p:cBhvr>
                                      <p:to>
                                        <p:strVal val="visible"/>
                                      </p:to>
                                    </p:set>
                                    <p:animEffect transition="in" filter="fade">
                                      <p:cBhvr>
                                        <p:cTn id="99" dur="500"/>
                                        <p:tgtEl>
                                          <p:spTgt spid="36"/>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9" presetClass="entr" presetSubtype="0" fill="hold" grpId="0" nodeType="clickEffect">
                                  <p:stCondLst>
                                    <p:cond delay="0"/>
                                  </p:stCondLst>
                                  <p:childTnLst>
                                    <p:set>
                                      <p:cBhvr>
                                        <p:cTn id="103" dur="1" fill="hold">
                                          <p:stCondLst>
                                            <p:cond delay="0"/>
                                          </p:stCondLst>
                                        </p:cTn>
                                        <p:tgtEl>
                                          <p:spTgt spid="34"/>
                                        </p:tgtEl>
                                        <p:attrNameLst>
                                          <p:attrName>style.visibility</p:attrName>
                                        </p:attrNameLst>
                                      </p:cBhvr>
                                      <p:to>
                                        <p:strVal val="visible"/>
                                      </p:to>
                                    </p:set>
                                    <p:animEffect transition="in" filter="dissolve">
                                      <p:cBhvr>
                                        <p:cTn id="10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P spid="30" grpId="1" animBg="1"/>
      <p:bldP spid="27" grpId="0" animBg="1"/>
      <p:bldP spid="27" grpId="1" animBg="1"/>
      <p:bldP spid="16" grpId="0"/>
      <p:bldP spid="20" grpId="0"/>
      <p:bldP spid="21" grpId="0"/>
      <p:bldP spid="22" grpId="0"/>
      <p:bldP spid="23" grpId="0" animBg="1"/>
      <p:bldP spid="31" grpId="0" animBg="1"/>
      <p:bldP spid="32" grpId="0" animBg="1"/>
      <p:bldP spid="33" grpId="0" animBg="1"/>
      <p:bldP spid="34" grpId="0" animBg="1"/>
      <p:bldP spid="35" grpId="0" animBg="1"/>
      <p:bldP spid="35" grpId="1" animBg="1"/>
      <p:bldP spid="36" grpId="0"/>
      <p:bldP spid="19" grpId="0" animBg="1"/>
      <p:bldP spid="24"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24"/>
          <p:cNvGrpSpPr>
            <a:grpSpLocks/>
          </p:cNvGrpSpPr>
          <p:nvPr/>
        </p:nvGrpSpPr>
        <p:grpSpPr bwMode="auto">
          <a:xfrm>
            <a:off x="6174907" y="4406542"/>
            <a:ext cx="5938186" cy="2585323"/>
            <a:chOff x="4946994" y="1235657"/>
            <a:chExt cx="3019081" cy="2580508"/>
          </a:xfrm>
        </p:grpSpPr>
        <p:pic>
          <p:nvPicPr>
            <p:cNvPr id="6164" name="Picture 25"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029200" y="1371600"/>
              <a:ext cx="29368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5" name="TextBox 26"/>
            <p:cNvSpPr txBox="1">
              <a:spLocks noChangeArrowheads="1"/>
            </p:cNvSpPr>
            <p:nvPr/>
          </p:nvSpPr>
          <p:spPr bwMode="auto">
            <a:xfrm>
              <a:off x="4946994" y="1235657"/>
              <a:ext cx="1303137" cy="258050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grpSp>
        <p:nvGrpSpPr>
          <p:cNvPr id="6147" name="Group 21"/>
          <p:cNvGrpSpPr>
            <a:grpSpLocks/>
          </p:cNvGrpSpPr>
          <p:nvPr/>
        </p:nvGrpSpPr>
        <p:grpSpPr bwMode="auto">
          <a:xfrm>
            <a:off x="5948621" y="2278420"/>
            <a:ext cx="5562600" cy="2585323"/>
            <a:chOff x="609600" y="1072277"/>
            <a:chExt cx="2971800" cy="2436532"/>
          </a:xfrm>
        </p:grpSpPr>
        <p:pic>
          <p:nvPicPr>
            <p:cNvPr id="6162"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63" name="TextBox 23"/>
            <p:cNvSpPr txBox="1">
              <a:spLocks noChangeArrowheads="1"/>
            </p:cNvSpPr>
            <p:nvPr/>
          </p:nvSpPr>
          <p:spPr bwMode="auto">
            <a:xfrm>
              <a:off x="2057400" y="1072277"/>
              <a:ext cx="1524000" cy="243653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a:p>
              <a:pPr defTabSz="914400" fontAlgn="base">
                <a:spcBef>
                  <a:spcPct val="0"/>
                </a:spcBef>
                <a:spcAft>
                  <a:spcPct val="0"/>
                </a:spcAft>
              </a:pPr>
              <a:endParaRPr lang="en-US" altLang="en-US">
                <a:solidFill>
                  <a:srgbClr val="000000"/>
                </a:solidFill>
              </a:endParaRPr>
            </a:p>
          </p:txBody>
        </p:sp>
      </p:grpSp>
      <p:pic>
        <p:nvPicPr>
          <p:cNvPr id="6148"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9041839" y="245540"/>
            <a:ext cx="281940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49"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224504" y="4786637"/>
            <a:ext cx="2895600" cy="2063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0"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9015860" y="2448360"/>
            <a:ext cx="2819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1"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127397" y="4734360"/>
            <a:ext cx="3384802" cy="21678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2"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2982961" y="2434315"/>
            <a:ext cx="2743200" cy="22091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153" name="Picture 9"/>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5981351" y="254799"/>
            <a:ext cx="2868871" cy="205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ounded Rectangle 10"/>
          <p:cNvSpPr/>
          <p:nvPr/>
        </p:nvSpPr>
        <p:spPr>
          <a:xfrm>
            <a:off x="8128428" y="1743273"/>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13" name="Rounded Rectangle 12"/>
          <p:cNvSpPr/>
          <p:nvPr/>
        </p:nvSpPr>
        <p:spPr>
          <a:xfrm>
            <a:off x="11206421" y="181438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4" name="Rounded Rectangle 13"/>
          <p:cNvSpPr/>
          <p:nvPr/>
        </p:nvSpPr>
        <p:spPr>
          <a:xfrm>
            <a:off x="4947253" y="4177942"/>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15" name="Rounded Rectangle 14"/>
          <p:cNvSpPr/>
          <p:nvPr/>
        </p:nvSpPr>
        <p:spPr>
          <a:xfrm>
            <a:off x="8020615" y="4260989"/>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16" name="Rounded Rectangle 15"/>
          <p:cNvSpPr/>
          <p:nvPr/>
        </p:nvSpPr>
        <p:spPr>
          <a:xfrm>
            <a:off x="11059777" y="421492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17" name="Rounded Rectangle 16"/>
          <p:cNvSpPr/>
          <p:nvPr/>
        </p:nvSpPr>
        <p:spPr>
          <a:xfrm>
            <a:off x="3983826" y="631186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18" name="Rounded Rectangle 17"/>
          <p:cNvSpPr/>
          <p:nvPr/>
        </p:nvSpPr>
        <p:spPr>
          <a:xfrm>
            <a:off x="7840395" y="6400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8" name="Rounded Rectangle 27"/>
          <p:cNvSpPr/>
          <p:nvPr/>
        </p:nvSpPr>
        <p:spPr>
          <a:xfrm>
            <a:off x="8839200" y="6357938"/>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pic>
        <p:nvPicPr>
          <p:cNvPr id="22" name="Picture 21" descr="b00f0a891b96caa050f493ee863d966a.png"/>
          <p:cNvPicPr>
            <a:picLocks noChangeAspect="1"/>
          </p:cNvPicPr>
          <p:nvPr/>
        </p:nvPicPr>
        <p:blipFill>
          <a:blip r:embed="rId9" cstate="print"/>
          <a:srcRect l="24314" t="12427" r="9872" b="3660"/>
          <a:stretch>
            <a:fillRect/>
          </a:stretch>
        </p:blipFill>
        <p:spPr>
          <a:xfrm>
            <a:off x="-58859" y="1621074"/>
            <a:ext cx="2697995" cy="5394960"/>
          </a:xfrm>
          <a:prstGeom prst="rect">
            <a:avLst/>
          </a:prstGeom>
        </p:spPr>
      </p:pic>
      <p:sp>
        <p:nvSpPr>
          <p:cNvPr id="23" name="TextBox 22"/>
          <p:cNvSpPr txBox="1">
            <a:spLocks noChangeArrowheads="1"/>
          </p:cNvSpPr>
          <p:nvPr/>
        </p:nvSpPr>
        <p:spPr bwMode="auto">
          <a:xfrm>
            <a:off x="23719" y="1769"/>
            <a:ext cx="5918483" cy="1015663"/>
          </a:xfrm>
          <a:prstGeom prst="rect">
            <a:avLst/>
          </a:prstGeom>
          <a:solidFill>
            <a:srgbClr val="E5FE8A"/>
          </a:solidFill>
          <a:ln w="57150">
            <a:solidFill>
              <a:srgbClr val="FFC000"/>
            </a:solidFill>
          </a:ln>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Sắp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xếp</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sự</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việc</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theo</a:t>
            </a:r>
            <a:r>
              <a:rPr lang="en-US" altLang="en-US" sz="4000" dirty="0" smtClean="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4000" dirty="0" err="1" smtClean="0">
                <a:latin typeface="Times New Roman" panose="02020603050405020304" pitchFamily="18" charset="0"/>
                <a:ea typeface="Microsoft YaHei" panose="020B0503020204020204" pitchFamily="34" charset="-122"/>
                <a:cs typeface="Times New Roman" panose="02020603050405020304" pitchFamily="18" charset="0"/>
              </a:rPr>
              <a:t>tranh</a:t>
            </a:r>
            <a:endParaRPr lang="it-IT" sz="4000" dirty="0" smtClean="0">
              <a:latin typeface="Times New Roman" pitchFamily="18" charset="0"/>
              <a:cs typeface="Times New Roman" pitchFamily="18" charset="0"/>
            </a:endParaRPr>
          </a:p>
        </p:txBody>
      </p:sp>
    </p:spTree>
    <p:extLst>
      <p:ext uri="{BB962C8B-B14F-4D97-AF65-F5344CB8AC3E}">
        <p14:creationId xmlns:p14="http://schemas.microsoft.com/office/powerpoint/2010/main" xmlns="" val="53683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96" name="Picture 33"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92174" y="5066585"/>
            <a:ext cx="3460119" cy="14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171" name="Group 29"/>
          <p:cNvGrpSpPr>
            <a:grpSpLocks/>
          </p:cNvGrpSpPr>
          <p:nvPr/>
        </p:nvGrpSpPr>
        <p:grpSpPr bwMode="auto">
          <a:xfrm>
            <a:off x="8729079" y="2171922"/>
            <a:ext cx="6286500" cy="2308324"/>
            <a:chOff x="609600" y="1072277"/>
            <a:chExt cx="3429000" cy="2526358"/>
          </a:xfrm>
        </p:grpSpPr>
        <p:pic>
          <p:nvPicPr>
            <p:cNvPr id="7194" name="Picture 2" descr="D:\VĂN 6( 18-19)\Thánh Gióng\Thánh Gióng\Truyện tranh thánh gióng\7.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09600" y="1219200"/>
              <a:ext cx="2936875"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95" name="TextBox 31"/>
            <p:cNvSpPr txBox="1">
              <a:spLocks noChangeArrowheads="1"/>
            </p:cNvSpPr>
            <p:nvPr/>
          </p:nvSpPr>
          <p:spPr bwMode="auto">
            <a:xfrm>
              <a:off x="2057400" y="1072277"/>
              <a:ext cx="1981200" cy="252635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a:p>
              <a:pPr defTabSz="914400" fontAlgn="base">
                <a:spcBef>
                  <a:spcPct val="0"/>
                </a:spcBef>
                <a:spcAft>
                  <a:spcPct val="0"/>
                </a:spcAft>
              </a:pPr>
              <a:endParaRPr lang="en-US" altLang="en-US" sz="1600">
                <a:solidFill>
                  <a:srgbClr val="000000"/>
                </a:solidFill>
                <a:latin typeface="Arail"/>
              </a:endParaRPr>
            </a:p>
          </p:txBody>
        </p:sp>
      </p:grpSp>
      <p:pic>
        <p:nvPicPr>
          <p:cNvPr id="7172" name="Picture 1"/>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7498184" y="5024781"/>
            <a:ext cx="25908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3" name="Picture 3"/>
          <p:cNvPicPr>
            <a:picLocks noChangeAspect="1"/>
          </p:cNvPicPr>
          <p:nvPr/>
        </p:nvPicPr>
        <p:blipFill>
          <a:blip r:embed="rId4">
            <a:extLst>
              <a:ext uri="{28A0092B-C50C-407E-A947-70E740481C1C}">
                <a14:useLocalDpi xmlns:a14="http://schemas.microsoft.com/office/drawing/2010/main" xmlns="" val="0"/>
              </a:ext>
            </a:extLst>
          </a:blip>
          <a:srcRect/>
          <a:stretch>
            <a:fillRect/>
          </a:stretch>
        </p:blipFill>
        <p:spPr bwMode="auto">
          <a:xfrm>
            <a:off x="2391610" y="2304150"/>
            <a:ext cx="2931780"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4"/>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5742781" y="2378209"/>
            <a:ext cx="2819400" cy="2019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5" name="Picture 3" descr="D:\VĂN 6( 18-19)\Thánh Gióng\Thánh Gióng\Truyện tranh thánh gióng\4.jp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562181" y="0"/>
            <a:ext cx="299243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6" name="Picture 6"/>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638800" y="-4085"/>
            <a:ext cx="27432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7" name="Picture 9"/>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2391610" y="22616"/>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 name="Rounded Rectangle 17"/>
          <p:cNvSpPr/>
          <p:nvPr/>
        </p:nvSpPr>
        <p:spPr>
          <a:xfrm>
            <a:off x="9062843" y="616173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2</a:t>
            </a:r>
          </a:p>
        </p:txBody>
      </p:sp>
      <p:sp>
        <p:nvSpPr>
          <p:cNvPr id="19" name="Rounded Rectangle 18"/>
          <p:cNvSpPr/>
          <p:nvPr/>
        </p:nvSpPr>
        <p:spPr>
          <a:xfrm>
            <a:off x="10058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7</a:t>
            </a:r>
          </a:p>
        </p:txBody>
      </p:sp>
      <p:sp>
        <p:nvSpPr>
          <p:cNvPr id="20" name="Rounded Rectangle 19"/>
          <p:cNvSpPr/>
          <p:nvPr/>
        </p:nvSpPr>
        <p:spPr>
          <a:xfrm>
            <a:off x="7890587" y="39110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5</a:t>
            </a:r>
          </a:p>
        </p:txBody>
      </p:sp>
      <p:sp>
        <p:nvSpPr>
          <p:cNvPr id="21" name="Rounded Rectangle 20"/>
          <p:cNvSpPr/>
          <p:nvPr/>
        </p:nvSpPr>
        <p:spPr>
          <a:xfrm>
            <a:off x="9796463" y="3834825"/>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4</a:t>
            </a:r>
          </a:p>
        </p:txBody>
      </p:sp>
      <p:sp>
        <p:nvSpPr>
          <p:cNvPr id="22" name="Rounded Rectangle 21"/>
          <p:cNvSpPr/>
          <p:nvPr/>
        </p:nvSpPr>
        <p:spPr>
          <a:xfrm>
            <a:off x="7721098"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3</a:t>
            </a:r>
          </a:p>
        </p:txBody>
      </p:sp>
      <p:sp>
        <p:nvSpPr>
          <p:cNvPr id="23" name="Rounded Rectangle 22"/>
          <p:cNvSpPr/>
          <p:nvPr/>
        </p:nvSpPr>
        <p:spPr>
          <a:xfrm>
            <a:off x="3962400" y="1447800"/>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1</a:t>
            </a:r>
          </a:p>
        </p:txBody>
      </p:sp>
      <p:sp>
        <p:nvSpPr>
          <p:cNvPr id="25" name="Rounded Rectangle 24"/>
          <p:cNvSpPr/>
          <p:nvPr/>
        </p:nvSpPr>
        <p:spPr>
          <a:xfrm>
            <a:off x="4645123" y="3868051"/>
            <a:ext cx="609600" cy="457200"/>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6</a:t>
            </a:r>
          </a:p>
        </p:txBody>
      </p:sp>
      <p:sp>
        <p:nvSpPr>
          <p:cNvPr id="7185" name="Rectangle 15"/>
          <p:cNvSpPr>
            <a:spLocks noChangeArrowheads="1"/>
          </p:cNvSpPr>
          <p:nvPr/>
        </p:nvSpPr>
        <p:spPr bwMode="auto">
          <a:xfrm>
            <a:off x="2526979" y="1900564"/>
            <a:ext cx="24128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b="1" dirty="0" err="1">
                <a:solidFill>
                  <a:srgbClr val="000000"/>
                </a:solidFill>
                <a:latin typeface="Arail"/>
                <a:cs typeface="Times New Roman" pitchFamily="18" charset="0"/>
              </a:rPr>
              <a:t>Sự</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ra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đời</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của</a:t>
            </a:r>
            <a:r>
              <a:rPr lang="en-US" altLang="en-US" b="1" dirty="0">
                <a:solidFill>
                  <a:srgbClr val="000000"/>
                </a:solidFill>
                <a:latin typeface="Arail"/>
                <a:cs typeface="Times New Roman" pitchFamily="18" charset="0"/>
              </a:rPr>
              <a:t> </a:t>
            </a:r>
            <a:r>
              <a:rPr lang="en-US" altLang="en-US" b="1" dirty="0" err="1">
                <a:solidFill>
                  <a:srgbClr val="000000"/>
                </a:solidFill>
                <a:latin typeface="Arail"/>
                <a:cs typeface="Times New Roman" pitchFamily="18" charset="0"/>
              </a:rPr>
              <a:t>Gióng</a:t>
            </a:r>
            <a:endParaRPr lang="en-US" altLang="en-US" dirty="0">
              <a:solidFill>
                <a:srgbClr val="000000"/>
              </a:solidFill>
              <a:latin typeface="Arail"/>
            </a:endParaRPr>
          </a:p>
        </p:txBody>
      </p:sp>
      <p:sp>
        <p:nvSpPr>
          <p:cNvPr id="7186" name="Rectangle 16"/>
          <p:cNvSpPr>
            <a:spLocks noChangeArrowheads="1"/>
          </p:cNvSpPr>
          <p:nvPr/>
        </p:nvSpPr>
        <p:spPr bwMode="auto">
          <a:xfrm>
            <a:off x="5339102" y="1886096"/>
            <a:ext cx="348810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biết</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nói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đòi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endParaRPr lang="en-US" altLang="en-US" sz="1600" dirty="0">
              <a:solidFill>
                <a:srgbClr val="000000"/>
              </a:solidFill>
              <a:latin typeface="Arail"/>
            </a:endParaRPr>
          </a:p>
        </p:txBody>
      </p:sp>
      <p:sp>
        <p:nvSpPr>
          <p:cNvPr id="7187" name="Rectangle 23"/>
          <p:cNvSpPr>
            <a:spLocks noChangeArrowheads="1"/>
          </p:cNvSpPr>
          <p:nvPr/>
        </p:nvSpPr>
        <p:spPr bwMode="auto">
          <a:xfrm>
            <a:off x="8729079" y="1869188"/>
            <a:ext cx="291025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lớn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như</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thổi</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7188" name="Rectangle 26"/>
          <p:cNvSpPr>
            <a:spLocks noChangeArrowheads="1"/>
          </p:cNvSpPr>
          <p:nvPr/>
        </p:nvSpPr>
        <p:spPr bwMode="auto">
          <a:xfrm>
            <a:off x="5769069" y="4421475"/>
            <a:ext cx="286649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nhổ</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bụi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tre</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tan</a:t>
            </a:r>
          </a:p>
          <a:p>
            <a:pPr defTabSz="914400" fontAlgn="base">
              <a:spcBef>
                <a:spcPct val="0"/>
              </a:spcBef>
              <a:spcAft>
                <a:spcPct val="0"/>
              </a:spcAft>
            </a:pP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quân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89" name="Rectangle 25"/>
          <p:cNvSpPr>
            <a:spLocks noChangeArrowheads="1"/>
          </p:cNvSpPr>
          <p:nvPr/>
        </p:nvSpPr>
        <p:spPr bwMode="auto">
          <a:xfrm>
            <a:off x="2391610" y="4341174"/>
            <a:ext cx="30480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vươn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vai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thành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tráng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sĩ</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đi</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0" name="Rectangle 27"/>
          <p:cNvSpPr>
            <a:spLocks noChangeArrowheads="1"/>
          </p:cNvSpPr>
          <p:nvPr/>
        </p:nvSpPr>
        <p:spPr bwMode="auto">
          <a:xfrm>
            <a:off x="8729663" y="4406325"/>
            <a:ext cx="274320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altLang="en-US" sz="1600" b="1" dirty="0" err="1">
                <a:solidFill>
                  <a:srgbClr val="000000"/>
                </a:solidFill>
                <a:latin typeface="Arail"/>
                <a:cs typeface="Times New Roman" pitchFamily="18" charset="0"/>
              </a:rPr>
              <a:t>Gióng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đánh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giặc</a:t>
            </a:r>
            <a:r>
              <a:rPr lang="en-US" altLang="en-US" sz="1600" b="1" dirty="0">
                <a:solidFill>
                  <a:srgbClr val="000000"/>
                </a:solidFill>
                <a:latin typeface="Arail"/>
                <a:cs typeface="Times New Roman" pitchFamily="18" charset="0"/>
              </a:rPr>
              <a:t>, bay </a:t>
            </a:r>
            <a:r>
              <a:rPr lang="en-US" altLang="en-US" sz="1600" b="1" dirty="0" err="1">
                <a:solidFill>
                  <a:srgbClr val="000000"/>
                </a:solidFill>
                <a:latin typeface="Arail"/>
                <a:cs typeface="Times New Roman" pitchFamily="18" charset="0"/>
              </a:rPr>
              <a:t>về</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trời</a:t>
            </a:r>
            <a:r>
              <a:rPr lang="en-US" altLang="en-US" sz="1600" b="1" dirty="0">
                <a:solidFill>
                  <a:srgbClr val="000000"/>
                </a:solidFill>
                <a:latin typeface="Arail"/>
                <a:cs typeface="Times New Roman" pitchFamily="18" charset="0"/>
              </a:rPr>
              <a:t>.</a:t>
            </a:r>
            <a:endParaRPr lang="en-US" altLang="en-US" sz="1600" b="1" dirty="0">
              <a:solidFill>
                <a:srgbClr val="000000"/>
              </a:solidFill>
              <a:latin typeface="Arail"/>
            </a:endParaRPr>
          </a:p>
        </p:txBody>
      </p:sp>
      <p:sp>
        <p:nvSpPr>
          <p:cNvPr id="7191" name="Rectangle 28"/>
          <p:cNvSpPr>
            <a:spLocks noChangeArrowheads="1"/>
          </p:cNvSpPr>
          <p:nvPr/>
        </p:nvSpPr>
        <p:spPr bwMode="auto">
          <a:xfrm>
            <a:off x="7716864" y="6606205"/>
            <a:ext cx="246734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Những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dấu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tích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còn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lại</a:t>
            </a:r>
            <a:r>
              <a:rPr lang="en-US" altLang="en-US" sz="1600" b="1" dirty="0">
                <a:solidFill>
                  <a:srgbClr val="000000"/>
                </a:solidFill>
                <a:latin typeface="Arail"/>
                <a:cs typeface="Times New Roman" pitchFamily="18" charset="0"/>
              </a:rPr>
              <a:t>.</a:t>
            </a:r>
            <a:endParaRPr lang="en-US" altLang="en-US" sz="1600" dirty="0">
              <a:solidFill>
                <a:srgbClr val="000000"/>
              </a:solidFill>
              <a:latin typeface="Arail"/>
            </a:endParaRPr>
          </a:p>
        </p:txBody>
      </p:sp>
      <p:sp>
        <p:nvSpPr>
          <p:cNvPr id="7192" name="Rectangle 35"/>
          <p:cNvSpPr>
            <a:spLocks noChangeArrowheads="1"/>
          </p:cNvSpPr>
          <p:nvPr/>
        </p:nvSpPr>
        <p:spPr bwMode="auto">
          <a:xfrm>
            <a:off x="3270597" y="6486144"/>
            <a:ext cx="3773277"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altLang="en-US" sz="1600" b="1" dirty="0" err="1">
                <a:solidFill>
                  <a:srgbClr val="000000"/>
                </a:solidFill>
                <a:latin typeface="Arail"/>
                <a:cs typeface="Times New Roman" pitchFamily="18" charset="0"/>
              </a:rPr>
              <a:t>Vua</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phong</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danh</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hiệu</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và</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lập</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đền</a:t>
            </a:r>
            <a:r>
              <a:rPr lang="en-US" altLang="en-US" sz="1600" b="1" dirty="0">
                <a:solidFill>
                  <a:srgbClr val="000000"/>
                </a:solidFill>
                <a:latin typeface="Arail"/>
                <a:cs typeface="Times New Roman" pitchFamily="18" charset="0"/>
              </a:rPr>
              <a:t> </a:t>
            </a:r>
            <a:r>
              <a:rPr lang="en-US" altLang="en-US" sz="1600" b="1" dirty="0" err="1">
                <a:solidFill>
                  <a:srgbClr val="000000"/>
                </a:solidFill>
                <a:latin typeface="Arail"/>
                <a:cs typeface="Times New Roman" pitchFamily="18" charset="0"/>
              </a:rPr>
              <a:t>thờ</a:t>
            </a:r>
            <a:r>
              <a:rPr lang="en-US" altLang="en-US" sz="1600" b="1" dirty="0">
                <a:solidFill>
                  <a:srgbClr val="000000"/>
                </a:solidFill>
                <a:latin typeface="Arail"/>
                <a:cs typeface="Times New Roman" pitchFamily="18" charset="0"/>
              </a:rPr>
              <a:t> </a:t>
            </a:r>
            <a:endParaRPr lang="en-US" altLang="en-US" sz="1600" dirty="0">
              <a:solidFill>
                <a:srgbClr val="000000"/>
              </a:solidFill>
              <a:latin typeface="Arail"/>
            </a:endParaRPr>
          </a:p>
        </p:txBody>
      </p:sp>
      <p:sp>
        <p:nvSpPr>
          <p:cNvPr id="37" name="Rounded Rectangle 36"/>
          <p:cNvSpPr/>
          <p:nvPr/>
        </p:nvSpPr>
        <p:spPr>
          <a:xfrm>
            <a:off x="5896947" y="6055566"/>
            <a:ext cx="655346" cy="430577"/>
          </a:xfrm>
          <a:prstGeom prst="roundRect">
            <a:avLst>
              <a:gd name="adj" fmla="val 5000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sz="2400" b="1" dirty="0">
                <a:solidFill>
                  <a:srgbClr val="000000"/>
                </a:solidFill>
                <a:latin typeface="Times New Roman" pitchFamily="18" charset="0"/>
                <a:cs typeface="Times New Roman" pitchFamily="18" charset="0"/>
              </a:rPr>
              <a:t>8</a:t>
            </a:r>
          </a:p>
        </p:txBody>
      </p:sp>
      <p:sp>
        <p:nvSpPr>
          <p:cNvPr id="30" name="Text Box 14"/>
          <p:cNvSpPr txBox="1">
            <a:spLocks noChangeArrowheads="1"/>
          </p:cNvSpPr>
          <p:nvPr/>
        </p:nvSpPr>
        <p:spPr bwMode="auto">
          <a:xfrm>
            <a:off x="61624" y="109673"/>
            <a:ext cx="1961528" cy="707886"/>
          </a:xfrm>
          <a:prstGeom prst="rect">
            <a:avLst/>
          </a:prstGeom>
          <a:solidFill>
            <a:srgbClr val="F4FDA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sz="2000">
                <a:solidFill>
                  <a:schemeClr val="tx1"/>
                </a:solidFill>
                <a:latin typeface="Times New Roman" panose="02020603050405020304" pitchFamily="18" charset="0"/>
              </a:defRPr>
            </a:lvl1pPr>
            <a:lvl2pPr marL="742950" indent="-285750" eaLnBrk="0" hangingPunct="0">
              <a:defRPr sz="2000">
                <a:solidFill>
                  <a:schemeClr val="tx1"/>
                </a:solidFill>
                <a:latin typeface="Times New Roman" panose="02020603050405020304" pitchFamily="18" charset="0"/>
              </a:defRPr>
            </a:lvl2pPr>
            <a:lvl3pPr marL="1143000" indent="-228600" eaLnBrk="0" hangingPunct="0">
              <a:defRPr sz="2000">
                <a:solidFill>
                  <a:schemeClr val="tx1"/>
                </a:solidFill>
                <a:latin typeface="Times New Roman" panose="02020603050405020304" pitchFamily="18" charset="0"/>
              </a:defRPr>
            </a:lvl3pPr>
            <a:lvl4pPr marL="1600200" indent="-228600" eaLnBrk="0" hangingPunct="0">
              <a:defRPr sz="2000">
                <a:solidFill>
                  <a:schemeClr val="tx1"/>
                </a:solidFill>
                <a:latin typeface="Times New Roman" panose="02020603050405020304" pitchFamily="18" charset="0"/>
              </a:defRPr>
            </a:lvl4pPr>
            <a:lvl5pPr marL="2057400" indent="-228600" eaLnBrk="0" hangingPunct="0">
              <a:defRPr sz="20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a:solidFill>
                  <a:schemeClr val="tx1"/>
                </a:solidFill>
                <a:latin typeface="Times New Roman" panose="02020603050405020304" pitchFamily="18"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1" i="0" u="none" strike="noStrike" kern="0" cap="none" spc="0" normalizeH="0" baseline="0" noProof="0" dirty="0" smtClean="0">
                <a:ln>
                  <a:noFill/>
                </a:ln>
                <a:solidFill>
                  <a:srgbClr val="FF0000"/>
                </a:solidFill>
                <a:effectLst/>
                <a:uLnTx/>
                <a:uFillTx/>
                <a:latin typeface="Times New Roman" panose="02020603050405020304" pitchFamily="18" charset="0"/>
              </a:rPr>
              <a:t>KỂ TRUYỆN THEO TRANH</a:t>
            </a:r>
          </a:p>
        </p:txBody>
      </p:sp>
      <p:pic>
        <p:nvPicPr>
          <p:cNvPr id="31" name="图片 8"/>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43740" y="1042093"/>
            <a:ext cx="1465012" cy="1771045"/>
          </a:xfrm>
          <a:prstGeom prst="rect">
            <a:avLst/>
          </a:prstGeom>
        </p:spPr>
      </p:pic>
      <p:pic>
        <p:nvPicPr>
          <p:cNvPr id="32" name="图片 2"/>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63660" y="4687543"/>
            <a:ext cx="2222512" cy="1967878"/>
          </a:xfrm>
          <a:prstGeom prst="rect">
            <a:avLst/>
          </a:prstGeom>
        </p:spPr>
      </p:pic>
      <p:pic>
        <p:nvPicPr>
          <p:cNvPr id="33" name="图片 10"/>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533627" y="2913495"/>
            <a:ext cx="1632706" cy="1633412"/>
          </a:xfrm>
          <a:prstGeom prst="rect">
            <a:avLst/>
          </a:prstGeom>
        </p:spPr>
      </p:pic>
      <p:pic>
        <p:nvPicPr>
          <p:cNvPr id="2" name="Picture 1"/>
          <p:cNvPicPr>
            <a:picLocks noChangeAspect="1"/>
          </p:cNvPicPr>
          <p:nvPr/>
        </p:nvPicPr>
        <p:blipFill>
          <a:blip r:embed="rId12"/>
          <a:stretch>
            <a:fillRect/>
          </a:stretch>
        </p:blipFill>
        <p:spPr>
          <a:xfrm>
            <a:off x="3086045" y="5066586"/>
            <a:ext cx="1566377" cy="1446748"/>
          </a:xfrm>
          <a:prstGeom prst="rect">
            <a:avLst/>
          </a:prstGeom>
        </p:spPr>
      </p:pic>
    </p:spTree>
    <p:extLst>
      <p:ext uri="{BB962C8B-B14F-4D97-AF65-F5344CB8AC3E}">
        <p14:creationId xmlns:p14="http://schemas.microsoft.com/office/powerpoint/2010/main" xmlns="" val="143297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17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185"/>
                                        </p:tgtEl>
                                        <p:attrNameLst>
                                          <p:attrName>style.visibility</p:attrName>
                                        </p:attrNameLst>
                                      </p:cBhvr>
                                      <p:to>
                                        <p:strVal val="visible"/>
                                      </p:to>
                                    </p:set>
                                    <p:animEffect transition="in" filter="fade">
                                      <p:cBhvr>
                                        <p:cTn id="24" dur="500"/>
                                        <p:tgtEl>
                                          <p:spTgt spid="718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176"/>
                                        </p:tgtEl>
                                        <p:attrNameLst>
                                          <p:attrName>style.visibility</p:attrName>
                                        </p:attrNameLst>
                                      </p:cBhvr>
                                      <p:to>
                                        <p:strVal val="visible"/>
                                      </p:to>
                                    </p:set>
                                    <p:animEffect transition="in" filter="fade">
                                      <p:cBhvr>
                                        <p:cTn id="29" dur="500"/>
                                        <p:tgtEl>
                                          <p:spTgt spid="717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7186"/>
                                        </p:tgtEl>
                                        <p:attrNameLst>
                                          <p:attrName>style.visibility</p:attrName>
                                        </p:attrNameLst>
                                      </p:cBhvr>
                                      <p:to>
                                        <p:strVal val="visible"/>
                                      </p:to>
                                    </p:set>
                                    <p:animEffect transition="in" filter="barn(inVertical)">
                                      <p:cBhvr>
                                        <p:cTn id="37" dur="500"/>
                                        <p:tgtEl>
                                          <p:spTgt spid="718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175"/>
                                        </p:tgtEl>
                                        <p:attrNameLst>
                                          <p:attrName>style.visibility</p:attrName>
                                        </p:attrNameLst>
                                      </p:cBhvr>
                                      <p:to>
                                        <p:strVal val="visible"/>
                                      </p:to>
                                    </p:set>
                                    <p:animEffect transition="in" filter="fade">
                                      <p:cBhvr>
                                        <p:cTn id="42" dur="500"/>
                                        <p:tgtEl>
                                          <p:spTgt spid="717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187"/>
                                        </p:tgtEl>
                                        <p:attrNameLst>
                                          <p:attrName>style.visibility</p:attrName>
                                        </p:attrNameLst>
                                      </p:cBhvr>
                                      <p:to>
                                        <p:strVal val="visible"/>
                                      </p:to>
                                    </p:set>
                                    <p:animEffect transition="in" filter="barn(inVertical)">
                                      <p:cBhvr>
                                        <p:cTn id="50" dur="500"/>
                                        <p:tgtEl>
                                          <p:spTgt spid="718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73"/>
                                        </p:tgtEl>
                                        <p:attrNameLst>
                                          <p:attrName>style.visibility</p:attrName>
                                        </p:attrNameLst>
                                      </p:cBhvr>
                                      <p:to>
                                        <p:strVal val="visible"/>
                                      </p:to>
                                    </p:set>
                                    <p:animEffect transition="in" filter="fade">
                                      <p:cBhvr>
                                        <p:cTn id="55" dur="500"/>
                                        <p:tgtEl>
                                          <p:spTgt spid="717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7189"/>
                                        </p:tgtEl>
                                        <p:attrNameLst>
                                          <p:attrName>style.visibility</p:attrName>
                                        </p:attrNameLst>
                                      </p:cBhvr>
                                      <p:to>
                                        <p:strVal val="visible"/>
                                      </p:to>
                                    </p:set>
                                    <p:animEffect transition="in" filter="barn(inVertical)">
                                      <p:cBhvr>
                                        <p:cTn id="63" dur="500"/>
                                        <p:tgtEl>
                                          <p:spTgt spid="718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7174"/>
                                        </p:tgtEl>
                                        <p:attrNameLst>
                                          <p:attrName>style.visibility</p:attrName>
                                        </p:attrNameLst>
                                      </p:cBhvr>
                                      <p:to>
                                        <p:strVal val="visible"/>
                                      </p:to>
                                    </p:set>
                                    <p:animEffect transition="in" filter="fade">
                                      <p:cBhvr>
                                        <p:cTn id="68" dur="500"/>
                                        <p:tgtEl>
                                          <p:spTgt spid="7174"/>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500"/>
                                        <p:tgtEl>
                                          <p:spTgt spid="20"/>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7188"/>
                                        </p:tgtEl>
                                        <p:attrNameLst>
                                          <p:attrName>style.visibility</p:attrName>
                                        </p:attrNameLst>
                                      </p:cBhvr>
                                      <p:to>
                                        <p:strVal val="visible"/>
                                      </p:to>
                                    </p:set>
                                    <p:animEffect transition="in" filter="barn(inVertical)">
                                      <p:cBhvr>
                                        <p:cTn id="76" dur="500"/>
                                        <p:tgtEl>
                                          <p:spTgt spid="7188"/>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7171"/>
                                        </p:tgtEl>
                                        <p:attrNameLst>
                                          <p:attrName>style.visibility</p:attrName>
                                        </p:attrNameLst>
                                      </p:cBhvr>
                                      <p:to>
                                        <p:strVal val="visible"/>
                                      </p:to>
                                    </p:set>
                                    <p:animEffect transition="in" filter="fade">
                                      <p:cBhvr>
                                        <p:cTn id="81" dur="500"/>
                                        <p:tgtEl>
                                          <p:spTgt spid="7171"/>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fade">
                                      <p:cBhvr>
                                        <p:cTn id="84" dur="500"/>
                                        <p:tgtEl>
                                          <p:spTgt spid="21"/>
                                        </p:tgtEl>
                                      </p:cBhvr>
                                    </p:animEffect>
                                  </p:childTnLst>
                                </p:cTn>
                              </p:par>
                            </p:childTnLst>
                          </p:cTn>
                        </p:par>
                      </p:childTnLst>
                    </p:cTn>
                  </p:par>
                  <p:par>
                    <p:cTn id="85" fill="hold">
                      <p:stCondLst>
                        <p:cond delay="indefinite"/>
                      </p:stCondLst>
                      <p:childTnLst>
                        <p:par>
                          <p:cTn id="86" fill="hold">
                            <p:stCondLst>
                              <p:cond delay="0"/>
                            </p:stCondLst>
                            <p:childTnLst>
                              <p:par>
                                <p:cTn id="87" presetID="16" presetClass="entr" presetSubtype="21"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arn(inVertical)">
                                      <p:cBhvr>
                                        <p:cTn id="89" dur="5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nodeType="clickEffect">
                                  <p:stCondLst>
                                    <p:cond delay="0"/>
                                  </p:stCondLst>
                                  <p:childTnLst>
                                    <p:set>
                                      <p:cBhvr>
                                        <p:cTn id="93" dur="1" fill="hold">
                                          <p:stCondLst>
                                            <p:cond delay="0"/>
                                          </p:stCondLst>
                                        </p:cTn>
                                        <p:tgtEl>
                                          <p:spTgt spid="7196"/>
                                        </p:tgtEl>
                                        <p:attrNameLst>
                                          <p:attrName>style.visibility</p:attrName>
                                        </p:attrNameLst>
                                      </p:cBhvr>
                                      <p:to>
                                        <p:strVal val="visible"/>
                                      </p:to>
                                    </p:set>
                                    <p:animEffect transition="in" filter="barn(inVertical)">
                                      <p:cBhvr>
                                        <p:cTn id="94" dur="500"/>
                                        <p:tgtEl>
                                          <p:spTgt spid="7196"/>
                                        </p:tgtEl>
                                      </p:cBhvr>
                                    </p:animEffect>
                                  </p:childTnLst>
                                </p:cTn>
                              </p:par>
                              <p:par>
                                <p:cTn id="95" presetID="16" presetClass="entr" presetSubtype="21"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barn(inVertical)">
                                      <p:cBhvr>
                                        <p:cTn id="97" dur="500"/>
                                        <p:tgtEl>
                                          <p:spTgt spid="2"/>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37"/>
                                        </p:tgtEl>
                                        <p:attrNameLst>
                                          <p:attrName>style.visibility</p:attrName>
                                        </p:attrNameLst>
                                      </p:cBhvr>
                                      <p:to>
                                        <p:strVal val="visible"/>
                                      </p:to>
                                    </p:set>
                                    <p:animEffect transition="in" filter="fade">
                                      <p:cBhvr>
                                        <p:cTn id="100" dur="500"/>
                                        <p:tgtEl>
                                          <p:spTgt spid="37"/>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7192"/>
                                        </p:tgtEl>
                                        <p:attrNameLst>
                                          <p:attrName>style.visibility</p:attrName>
                                        </p:attrNameLst>
                                      </p:cBhvr>
                                      <p:to>
                                        <p:strVal val="visible"/>
                                      </p:to>
                                    </p:set>
                                    <p:animEffect transition="in" filter="barn(inVertical)">
                                      <p:cBhvr>
                                        <p:cTn id="105" dur="500"/>
                                        <p:tgtEl>
                                          <p:spTgt spid="7192"/>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nodeType="clickEffect">
                                  <p:stCondLst>
                                    <p:cond delay="0"/>
                                  </p:stCondLst>
                                  <p:childTnLst>
                                    <p:set>
                                      <p:cBhvr>
                                        <p:cTn id="109" dur="1" fill="hold">
                                          <p:stCondLst>
                                            <p:cond delay="0"/>
                                          </p:stCondLst>
                                        </p:cTn>
                                        <p:tgtEl>
                                          <p:spTgt spid="7172"/>
                                        </p:tgtEl>
                                        <p:attrNameLst>
                                          <p:attrName>style.visibility</p:attrName>
                                        </p:attrNameLst>
                                      </p:cBhvr>
                                      <p:to>
                                        <p:strVal val="visible"/>
                                      </p:to>
                                    </p:set>
                                    <p:animEffect transition="in" filter="fade">
                                      <p:cBhvr>
                                        <p:cTn id="110" dur="500"/>
                                        <p:tgtEl>
                                          <p:spTgt spid="7172"/>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500"/>
                                        <p:tgtEl>
                                          <p:spTgt spid="18"/>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grpId="0" nodeType="clickEffect">
                                  <p:stCondLst>
                                    <p:cond delay="0"/>
                                  </p:stCondLst>
                                  <p:childTnLst>
                                    <p:set>
                                      <p:cBhvr>
                                        <p:cTn id="117" dur="1" fill="hold">
                                          <p:stCondLst>
                                            <p:cond delay="0"/>
                                          </p:stCondLst>
                                        </p:cTn>
                                        <p:tgtEl>
                                          <p:spTgt spid="7191"/>
                                        </p:tgtEl>
                                        <p:attrNameLst>
                                          <p:attrName>style.visibility</p:attrName>
                                        </p:attrNameLst>
                                      </p:cBhvr>
                                      <p:to>
                                        <p:strVal val="visible"/>
                                      </p:to>
                                    </p:set>
                                    <p:animEffect transition="in" filter="barn(inVertical)">
                                      <p:cBhvr>
                                        <p:cTn id="118" dur="500"/>
                                        <p:tgtEl>
                                          <p:spTgt spid="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5" grpId="0" animBg="1"/>
      <p:bldP spid="7185" grpId="0"/>
      <p:bldP spid="7186" grpId="0"/>
      <p:bldP spid="7187" grpId="0"/>
      <p:bldP spid="7188" grpId="0"/>
      <p:bldP spid="7189" grpId="0"/>
      <p:bldP spid="7190" grpId="0"/>
      <p:bldP spid="7191" grpId="0"/>
      <p:bldP spid="7192" grpId="0"/>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831F250A-4CE7-44D4-85B4-49BD9AF6BFD0}" type="slidenum">
              <a:rPr lang="en-US" altLang="en-US" smtClean="0">
                <a:solidFill>
                  <a:srgbClr val="5F5F5F"/>
                </a:solidFill>
                <a:cs typeface="Arial" panose="020B0604020202020204" pitchFamily="34" charset="0"/>
              </a:rPr>
              <a:pPr>
                <a:defRPr/>
              </a:pPr>
              <a:t>19</a:t>
            </a:fld>
            <a:endParaRPr lang="en-US" altLang="en-US">
              <a:solidFill>
                <a:srgbClr val="5F5F5F"/>
              </a:solidFill>
              <a:cs typeface="Arial" panose="020B0604020202020204" pitchFamily="34" charset="0"/>
            </a:endParaRPr>
          </a:p>
        </p:txBody>
      </p:sp>
      <p:sp>
        <p:nvSpPr>
          <p:cNvPr id="5" name="Rounded Rectangle 4"/>
          <p:cNvSpPr/>
          <p:nvPr/>
        </p:nvSpPr>
        <p:spPr>
          <a:xfrm>
            <a:off x="-26912" y="55274"/>
            <a:ext cx="2720701" cy="747132"/>
          </a:xfrm>
          <a:prstGeom prst="roundRect">
            <a:avLst/>
          </a:prstGeom>
          <a:solidFill>
            <a:srgbClr val="FFC000"/>
          </a:solidFill>
          <a:ln w="57150"/>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bản</a:t>
            </a:r>
            <a:endParaRPr lang="en-US" sz="3600" b="1" dirty="0">
              <a:solidFill>
                <a:srgbClr val="FF0000"/>
              </a:solidFill>
              <a:latin typeface="Times New Roman" pitchFamily="18" charset="0"/>
              <a:cs typeface="Times New Roman" pitchFamily="18" charset="0"/>
            </a:endParaRPr>
          </a:p>
        </p:txBody>
      </p:sp>
      <p:sp>
        <p:nvSpPr>
          <p:cNvPr id="8" name="Text Box 10"/>
          <p:cNvSpPr txBox="1">
            <a:spLocks noChangeArrowheads="1"/>
          </p:cNvSpPr>
          <p:nvPr/>
        </p:nvSpPr>
        <p:spPr bwMode="auto">
          <a:xfrm>
            <a:off x="3234641" y="958546"/>
            <a:ext cx="8889445" cy="461665"/>
          </a:xfrm>
          <a:prstGeom prst="rect">
            <a:avLst/>
          </a:prstGeom>
          <a:solidFill>
            <a:srgbClr val="FF9999"/>
          </a:solidFill>
          <a:ln w="9525">
            <a:noFill/>
            <a:miter lim="800000"/>
            <a:headEnd/>
            <a:tailEnd/>
          </a:ln>
        </p:spPr>
        <p:txBody>
          <a:bodyPr wrap="square">
            <a:spAutoFit/>
          </a:bodyPr>
          <a:lstStyle/>
          <a:p>
            <a:pPr lvl="0" algn="just" defTabSz="914400">
              <a:defRPr/>
            </a:pP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loại</a:t>
            </a:r>
            <a:r>
              <a:rPr lang="en-US" altLang="en-US" sz="2400" b="1" dirty="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Truyện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truyền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thuyết</a:t>
            </a:r>
            <a:r>
              <a:rPr lang="en-US" altLang="en-US" sz="2400" b="1" dirty="0" smtClean="0">
                <a:solidFill>
                  <a:srgbClr val="002060"/>
                </a:solidFill>
                <a:latin typeface="Times New Roman" panose="02020603050405020304" pitchFamily="18" charset="0"/>
              </a:rPr>
              <a:t>. </a:t>
            </a:r>
            <a:endParaRPr lang="en-US" sz="2400" b="1" dirty="0">
              <a:solidFill>
                <a:srgbClr val="002060"/>
              </a:solidFill>
              <a:latin typeface="Arial"/>
            </a:endParaRPr>
          </a:p>
        </p:txBody>
      </p:sp>
      <p:sp>
        <p:nvSpPr>
          <p:cNvPr id="11" name="太阳形 27"/>
          <p:cNvSpPr/>
          <p:nvPr/>
        </p:nvSpPr>
        <p:spPr>
          <a:xfrm rot="20750437">
            <a:off x="2220595" y="521157"/>
            <a:ext cx="1047750" cy="1060450"/>
          </a:xfrm>
          <a:prstGeom prst="sun">
            <a:avLst>
              <a:gd name="adj" fmla="val 21368"/>
            </a:avLst>
          </a:prstGeom>
          <a:solidFill>
            <a:srgbClr val="C0504D">
              <a:lumMod val="40000"/>
              <a:lumOff val="60000"/>
            </a:srgb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4" name="太阳形 26"/>
          <p:cNvSpPr/>
          <p:nvPr/>
        </p:nvSpPr>
        <p:spPr>
          <a:xfrm rot="20750437">
            <a:off x="2483103" y="-119779"/>
            <a:ext cx="1047750" cy="1009650"/>
          </a:xfrm>
          <a:prstGeom prst="sun">
            <a:avLst>
              <a:gd name="adj" fmla="val 21368"/>
            </a:avLst>
          </a:prstGeom>
          <a:solidFill>
            <a:srgbClr val="92D05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15" name="TextBox 14"/>
          <p:cNvSpPr txBox="1"/>
          <p:nvPr/>
        </p:nvSpPr>
        <p:spPr>
          <a:xfrm>
            <a:off x="2828150" y="23756"/>
            <a:ext cx="490538" cy="666750"/>
          </a:xfrm>
          <a:prstGeom prst="rect">
            <a:avLst/>
          </a:prstGeom>
          <a:noFill/>
        </p:spPr>
        <p:txBody>
          <a:bodyPr wrap="square">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1</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6" name="TextBox 15"/>
          <p:cNvSpPr txBox="1"/>
          <p:nvPr/>
        </p:nvSpPr>
        <p:spPr>
          <a:xfrm>
            <a:off x="2525216" y="762948"/>
            <a:ext cx="490537" cy="666750"/>
          </a:xfrm>
          <a:prstGeom prst="rect">
            <a:avLst/>
          </a:prstGeom>
          <a:noFill/>
        </p:spPr>
        <p:txBody>
          <a:bodyPr>
            <a:spAutoFit/>
          </a:bodyPr>
          <a:lstStyle/>
          <a:p>
            <a:pPr defTabSz="914400">
              <a:defRPr/>
            </a:pPr>
            <a:r>
              <a:rPr lang="en-US" altLang="zh-CN" sz="3733" dirty="0">
                <a:solidFill>
                  <a:srgbClr val="002060"/>
                </a:solidFill>
                <a:latin typeface="Times New Roman" pitchFamily="18" charset="0"/>
                <a:ea typeface="宋体" panose="02010600030101010101" pitchFamily="2" charset="-122"/>
                <a:cs typeface="Times New Roman" pitchFamily="18" charset="0"/>
              </a:rPr>
              <a:t>2</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19" name="Text Box 21"/>
          <p:cNvSpPr txBox="1">
            <a:spLocks noChangeArrowheads="1"/>
          </p:cNvSpPr>
          <p:nvPr/>
        </p:nvSpPr>
        <p:spPr bwMode="auto">
          <a:xfrm>
            <a:off x="3328728" y="10349"/>
            <a:ext cx="8741953" cy="830997"/>
          </a:xfrm>
          <a:prstGeom prst="rect">
            <a:avLst/>
          </a:prstGeom>
          <a:solidFill>
            <a:srgbClr val="92D050"/>
          </a:solidFill>
          <a:ln w="9525">
            <a:noFill/>
            <a:miter lim="800000"/>
            <a:headEnd/>
            <a:tailEnd/>
          </a:ln>
        </p:spPr>
        <p:txBody>
          <a:bodyPr wrap="square">
            <a:spAutoFit/>
          </a:bodyPr>
          <a:lstStyle/>
          <a:p>
            <a:r>
              <a:rPr lang="en-US" altLang="en-US" sz="2400" b="1" dirty="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Hoàn</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cảnh</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Thuộc</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thời</a:t>
            </a:r>
            <a:r>
              <a:rPr lang="en-US" altLang="en-US" sz="2400" b="1" dirty="0" smtClean="0">
                <a:solidFill>
                  <a:schemeClr val="bg2">
                    <a:lumMod val="25000"/>
                  </a:schemeClr>
                </a:solidFill>
                <a:latin typeface="Times New Roman" panose="02020603050405020304" pitchFamily="18" charset="0"/>
              </a:rPr>
              <a:t> </a:t>
            </a:r>
            <a:r>
              <a:rPr lang="en-US" altLang="en-US" sz="2400" b="1" dirty="0" err="1" smtClean="0">
                <a:solidFill>
                  <a:schemeClr val="bg2">
                    <a:lumMod val="25000"/>
                  </a:schemeClr>
                </a:solidFill>
                <a:latin typeface="Times New Roman" panose="02020603050405020304" pitchFamily="18" charset="0"/>
              </a:rPr>
              <a:t>đại</a:t>
            </a:r>
            <a:r>
              <a:rPr lang="en-US" altLang="en-US" sz="2400" dirty="0">
                <a:solidFill>
                  <a:schemeClr val="bg2">
                    <a:lumMod val="25000"/>
                  </a:schemeClr>
                </a:solidFill>
              </a:rPr>
              <a:t> </a:t>
            </a:r>
            <a:r>
              <a:rPr lang="en-US" sz="2400" dirty="0" smtClean="0">
                <a:solidFill>
                  <a:schemeClr val="bg2">
                    <a:lumMod val="25000"/>
                  </a:schemeClr>
                </a:solidFill>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Hùng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Vương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mở</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đầu</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lịch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Việt</a:t>
            </a:r>
            <a:r>
              <a:rPr lang="en-US" sz="2400" b="1" dirty="0">
                <a:solidFill>
                  <a:schemeClr val="bg2">
                    <a:lumMod val="25000"/>
                  </a:schemeClr>
                </a:solidFill>
                <a:latin typeface="Times New Roman" panose="02020603050405020304" pitchFamily="18" charset="0"/>
                <a:cs typeface="Times New Roman" panose="02020603050405020304" pitchFamily="18" charset="0"/>
              </a:rPr>
              <a:t> Nam-&gt;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nguồn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gốc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dựng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giữ</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20" name="Rectangle: Top Corners Rounded 4">
            <a:extLst>
              <a:ext uri="{FF2B5EF4-FFF2-40B4-BE49-F238E27FC236}">
                <a16:creationId xmlns:a16="http://schemas.microsoft.com/office/drawing/2014/main" xmlns="" id="{B195BAE5-26A1-4E3F-89A5-B59694108CB1}"/>
              </a:ext>
            </a:extLst>
          </p:cNvPr>
          <p:cNvSpPr/>
          <p:nvPr/>
        </p:nvSpPr>
        <p:spPr>
          <a:xfrm>
            <a:off x="1" y="3905573"/>
            <a:ext cx="3056531" cy="2607733"/>
          </a:xfrm>
          <a:prstGeom prst="round2SameRect">
            <a:avLst/>
          </a:prstGeom>
          <a:solidFill>
            <a:srgbClr val="F6BEF2"/>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1" name="Freeform: Shape 3">
            <a:extLst>
              <a:ext uri="{FF2B5EF4-FFF2-40B4-BE49-F238E27FC236}">
                <a16:creationId xmlns:a16="http://schemas.microsoft.com/office/drawing/2014/main" xmlns="" id="{B667EFEF-4ECB-4D41-828F-694DE59DA795}"/>
              </a:ext>
            </a:extLst>
          </p:cNvPr>
          <p:cNvSpPr/>
          <p:nvPr/>
        </p:nvSpPr>
        <p:spPr>
          <a:xfrm flipV="1">
            <a:off x="43151" y="4522337"/>
            <a:ext cx="3036436"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2" name="Rectangle: Top Corners Rounded 9">
            <a:extLst>
              <a:ext uri="{FF2B5EF4-FFF2-40B4-BE49-F238E27FC236}">
                <a16:creationId xmlns:a16="http://schemas.microsoft.com/office/drawing/2014/main" xmlns="" id="{D83D1133-E47C-43E2-89B5-0303CAD6FDDA}"/>
              </a:ext>
            </a:extLst>
          </p:cNvPr>
          <p:cNvSpPr/>
          <p:nvPr/>
        </p:nvSpPr>
        <p:spPr>
          <a:xfrm>
            <a:off x="6236048" y="3911857"/>
            <a:ext cx="2868913" cy="2230016"/>
          </a:xfrm>
          <a:prstGeom prst="round2SameRect">
            <a:avLst/>
          </a:prstGeom>
          <a:solidFill>
            <a:srgbClr val="44546A">
              <a:lumMod val="60000"/>
              <a:lumOff val="40000"/>
            </a:srgbClr>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3" name="Freeform: Shape 10">
            <a:extLst>
              <a:ext uri="{FF2B5EF4-FFF2-40B4-BE49-F238E27FC236}">
                <a16:creationId xmlns:a16="http://schemas.microsoft.com/office/drawing/2014/main" xmlns="" id="{16FA2806-C2E9-4B4C-9694-242F63CA88C9}"/>
              </a:ext>
            </a:extLst>
          </p:cNvPr>
          <p:cNvSpPr/>
          <p:nvPr/>
        </p:nvSpPr>
        <p:spPr>
          <a:xfrm flipV="1">
            <a:off x="6241856" y="4556136"/>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4" name="Rectangle: Top Corners Rounded 14">
            <a:extLst>
              <a:ext uri="{FF2B5EF4-FFF2-40B4-BE49-F238E27FC236}">
                <a16:creationId xmlns:a16="http://schemas.microsoft.com/office/drawing/2014/main" xmlns="" id="{5C60E5B3-5BC7-464E-AB98-F5774B71779C}"/>
              </a:ext>
            </a:extLst>
          </p:cNvPr>
          <p:cNvSpPr/>
          <p:nvPr/>
        </p:nvSpPr>
        <p:spPr>
          <a:xfrm>
            <a:off x="3138794" y="3904324"/>
            <a:ext cx="2892998" cy="2594663"/>
          </a:xfrm>
          <a:prstGeom prst="round2SameRect">
            <a:avLst/>
          </a:prstGeom>
          <a:solidFill>
            <a:srgbClr val="E18C3F"/>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25" name="Freeform: Shape 15">
            <a:extLst>
              <a:ext uri="{FF2B5EF4-FFF2-40B4-BE49-F238E27FC236}">
                <a16:creationId xmlns:a16="http://schemas.microsoft.com/office/drawing/2014/main" xmlns="" id="{0DAACB30-A89B-4029-96A0-B0CBF430D9E6}"/>
              </a:ext>
            </a:extLst>
          </p:cNvPr>
          <p:cNvSpPr/>
          <p:nvPr/>
        </p:nvSpPr>
        <p:spPr>
          <a:xfrm flipV="1">
            <a:off x="3162879" y="4553904"/>
            <a:ext cx="2868913" cy="2350415"/>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26" name="TextBox 25">
            <a:extLst>
              <a:ext uri="{FF2B5EF4-FFF2-40B4-BE49-F238E27FC236}">
                <a16:creationId xmlns:a16="http://schemas.microsoft.com/office/drawing/2014/main" xmlns="" id="{FCB1BEAB-2FB6-44B6-BED8-868C2ADD894B}"/>
              </a:ext>
            </a:extLst>
          </p:cNvPr>
          <p:cNvSpPr txBox="1"/>
          <p:nvPr/>
        </p:nvSpPr>
        <p:spPr>
          <a:xfrm>
            <a:off x="-20428" y="4891726"/>
            <a:ext cx="3072238"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sz="2800" dirty="0" err="1">
                <a:solidFill>
                  <a:schemeClr val="bg2">
                    <a:lumMod val="25000"/>
                  </a:schemeClr>
                </a:solidFill>
                <a:latin typeface="Times New Roman" panose="02020603050405020304" pitchFamily="18" charset="0"/>
                <a:cs typeface="Times New Roman" panose="02020603050405020304" pitchFamily="18" charset="0"/>
              </a:rPr>
              <a:t>Từ</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dirty="0" err="1">
                <a:solidFill>
                  <a:schemeClr val="bg2">
                    <a:lumMod val="25000"/>
                  </a:schemeClr>
                </a:solidFill>
                <a:latin typeface="Times New Roman" panose="02020603050405020304" pitchFamily="18" charset="0"/>
                <a:cs typeface="Times New Roman" panose="02020603050405020304" pitchFamily="18" charset="0"/>
              </a:rPr>
              <a:t>đầu</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đặt</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smtClean="0">
                <a:solidFill>
                  <a:schemeClr val="bg2">
                    <a:lumMod val="25000"/>
                  </a:schemeClr>
                </a:solidFill>
                <a:latin typeface="Times New Roman" panose="02020603050405020304" pitchFamily="18" charset="0"/>
                <a:cs typeface="Times New Roman" panose="02020603050405020304" pitchFamily="18" charset="0"/>
              </a:rPr>
              <a:t>đâu</a:t>
            </a:r>
            <a:r>
              <a:rPr lang="en-US" sz="2800" i="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nằm</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đấy</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xmlns="" id="{5D2615B9-171C-451D-A80B-1FDE30105D1C}"/>
              </a:ext>
            </a:extLst>
          </p:cNvPr>
          <p:cNvSpPr txBox="1"/>
          <p:nvPr/>
        </p:nvSpPr>
        <p:spPr>
          <a:xfrm>
            <a:off x="3138794" y="4640383"/>
            <a:ext cx="2864996" cy="2308324"/>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4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giết</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cứu</a:t>
            </a:r>
            <a:r>
              <a:rPr lang="en-US" sz="2400" i="1" dirty="0">
                <a:solidFill>
                  <a:schemeClr val="bg2">
                    <a:lumMod val="25000"/>
                  </a:schemeClr>
                </a:solidFill>
                <a:latin typeface="Times New Roman" panose="02020603050405020304" pitchFamily="18" charset="0"/>
                <a:cs typeface="Times New Roman" panose="02020603050405020304" pitchFamily="18" charset="0"/>
              </a:rPr>
              <a:t> </a:t>
            </a:r>
            <a:r>
              <a:rPr lang="en-US" sz="2400" i="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2400" i="1" dirty="0">
                <a:solidFill>
                  <a:schemeClr val="bg2">
                    <a:lumMod val="25000"/>
                  </a:schemeClr>
                </a:solidFill>
                <a:latin typeface="Times New Roman" panose="02020603050405020304" pitchFamily="18" charset="0"/>
                <a:cs typeface="Times New Roman" panose="02020603050405020304" pitchFamily="18" charset="0"/>
              </a:rPr>
              <a:t>:</a:t>
            </a:r>
            <a:r>
              <a:rPr lang="en-US" sz="2400"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trưởng</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thành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smtClean="0">
                <a:solidFill>
                  <a:schemeClr val="bg2">
                    <a:lumMod val="25000"/>
                  </a:schemeClr>
                </a:solidFill>
                <a:latin typeface="Times New Roman" panose="02020603050405020304" pitchFamily="18" charset="0"/>
                <a:cs typeface="Times New Roman" panose="02020603050405020304" pitchFamily="18" charset="0"/>
              </a:rPr>
              <a:t>Gióng</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đòi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đi</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lớn</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nhanh</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2400" b="1" dirty="0">
                <a:solidFill>
                  <a:schemeClr val="bg2">
                    <a:lumMod val="25000"/>
                  </a:schemeClr>
                </a:solidFill>
                <a:latin typeface="Times New Roman" panose="02020603050405020304" pitchFamily="18" charset="0"/>
                <a:cs typeface="Times New Roman" panose="02020603050405020304" pitchFamily="18" charset="0"/>
              </a:rPr>
              <a:t> </a:t>
            </a:r>
            <a:r>
              <a:rPr lang="en-US" sz="2400" b="1" dirty="0" err="1">
                <a:solidFill>
                  <a:schemeClr val="bg2">
                    <a:lumMod val="25000"/>
                  </a:schemeClr>
                </a:solidFill>
                <a:latin typeface="Times New Roman" panose="02020603050405020304" pitchFamily="18" charset="0"/>
                <a:cs typeface="Times New Roman" panose="02020603050405020304" pitchFamily="18" charset="0"/>
              </a:rPr>
              <a:t>thổi</a:t>
            </a:r>
            <a:r>
              <a:rPr lang="en-US" sz="2400" b="1" dirty="0" smtClean="0">
                <a:solidFill>
                  <a:schemeClr val="bg2">
                    <a:lumMod val="25000"/>
                  </a:schemeClr>
                </a:solidFill>
                <a:latin typeface="Times New Roman" panose="02020603050405020304" pitchFamily="18" charset="0"/>
                <a:cs typeface="Times New Roman" panose="02020603050405020304" pitchFamily="18" charset="0"/>
              </a:rPr>
              <a:t>)</a:t>
            </a:r>
            <a:endParaRPr lang="en-US" sz="24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xmlns="" id="{E993B533-C173-4E78-81E9-AB632970B288}"/>
              </a:ext>
            </a:extLst>
          </p:cNvPr>
          <p:cNvSpPr txBox="1"/>
          <p:nvPr/>
        </p:nvSpPr>
        <p:spPr>
          <a:xfrm>
            <a:off x="6236047" y="4821170"/>
            <a:ext cx="2819557" cy="1815882"/>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Tiếp</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theo</a:t>
            </a:r>
            <a:r>
              <a:rPr lang="en-US" sz="2800" i="1" dirty="0">
                <a:solidFill>
                  <a:schemeClr val="bg2">
                    <a:lumMod val="25000"/>
                  </a:schemeClr>
                </a:solidFill>
                <a:latin typeface="Times New Roman" panose="02020603050405020304" pitchFamily="18" charset="0"/>
                <a:cs typeface="Times New Roman" panose="02020603050405020304" pitchFamily="18" charset="0"/>
              </a:rPr>
              <a:t> ...bay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lên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i="1" dirty="0">
                <a:solidFill>
                  <a:schemeClr val="bg2">
                    <a:lumMod val="25000"/>
                  </a:schemeClr>
                </a:solidFill>
                <a:latin typeface="Times New Roman" panose="02020603050405020304" pitchFamily="18" charset="0"/>
                <a:cs typeface="Times New Roman" panose="02020603050405020304" pitchFamily="18" charset="0"/>
              </a:rPr>
              <a:t>:</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đánh</a:t>
            </a:r>
            <a:r>
              <a:rPr lang="en-US" sz="2800" b="1" dirty="0">
                <a:solidFill>
                  <a:schemeClr val="bg2">
                    <a:lumMod val="25000"/>
                  </a:schemeClr>
                </a:solidFill>
                <a:latin typeface="Times New Roman" panose="02020603050405020304" pitchFamily="18" charset="0"/>
                <a:cs typeface="Times New Roman" panose="02020603050405020304" pitchFamily="18" charset="0"/>
              </a:rPr>
              <a:t> tan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giặc</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Ân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2800" b="1" dirty="0">
                <a:solidFill>
                  <a:schemeClr val="bg2">
                    <a:lumMod val="25000"/>
                  </a:schemeClr>
                </a:solidFill>
                <a:latin typeface="Times New Roman" panose="02020603050405020304" pitchFamily="18" charset="0"/>
                <a:cs typeface="Times New Roman" panose="02020603050405020304" pitchFamily="18" charset="0"/>
              </a:rPr>
              <a:t> bay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trời</a:t>
            </a:r>
            <a:r>
              <a:rPr lang="en-US" sz="2800" b="1" dirty="0">
                <a:solidFill>
                  <a:schemeClr val="bg2">
                    <a:lumMod val="25000"/>
                  </a:schemeClr>
                </a:solidFill>
                <a:latin typeface="Times New Roman" panose="02020603050405020304" pitchFamily="18" charset="0"/>
                <a:cs typeface="Times New Roman" panose="02020603050405020304" pitchFamily="18" charset="0"/>
              </a:rPr>
              <a:t>.</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xmlns="" id="{45B7C560-24B7-45D6-9B01-BD8CDBCDE15C}"/>
              </a:ext>
            </a:extLst>
          </p:cNvPr>
          <p:cNvSpPr txBox="1"/>
          <p:nvPr/>
        </p:nvSpPr>
        <p:spPr>
          <a:xfrm>
            <a:off x="3659869" y="4030699"/>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2</a:t>
            </a:r>
          </a:p>
        </p:txBody>
      </p:sp>
      <p:sp>
        <p:nvSpPr>
          <p:cNvPr id="30" name="TextBox 29">
            <a:extLst>
              <a:ext uri="{FF2B5EF4-FFF2-40B4-BE49-F238E27FC236}">
                <a16:creationId xmlns:a16="http://schemas.microsoft.com/office/drawing/2014/main" xmlns="" id="{39D3FA8D-5E62-4CAD-B4CD-371D67E141E3}"/>
              </a:ext>
            </a:extLst>
          </p:cNvPr>
          <p:cNvSpPr txBox="1"/>
          <p:nvPr/>
        </p:nvSpPr>
        <p:spPr>
          <a:xfrm>
            <a:off x="700272" y="4042931"/>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1</a:t>
            </a:r>
          </a:p>
        </p:txBody>
      </p:sp>
      <p:sp>
        <p:nvSpPr>
          <p:cNvPr id="31" name="TextBox 30">
            <a:extLst>
              <a:ext uri="{FF2B5EF4-FFF2-40B4-BE49-F238E27FC236}">
                <a16:creationId xmlns:a16="http://schemas.microsoft.com/office/drawing/2014/main" xmlns="" id="{0856A9E7-912E-4010-AA2E-6392D86272E8}"/>
              </a:ext>
            </a:extLst>
          </p:cNvPr>
          <p:cNvSpPr txBox="1"/>
          <p:nvPr/>
        </p:nvSpPr>
        <p:spPr>
          <a:xfrm>
            <a:off x="6915166"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3</a:t>
            </a:r>
          </a:p>
        </p:txBody>
      </p:sp>
      <p:sp>
        <p:nvSpPr>
          <p:cNvPr id="32" name="Text Box 10"/>
          <p:cNvSpPr txBox="1">
            <a:spLocks noChangeArrowheads="1"/>
          </p:cNvSpPr>
          <p:nvPr/>
        </p:nvSpPr>
        <p:spPr bwMode="auto">
          <a:xfrm>
            <a:off x="3101602" y="2132452"/>
            <a:ext cx="8968357" cy="461665"/>
          </a:xfrm>
          <a:prstGeom prst="rect">
            <a:avLst/>
          </a:prstGeom>
          <a:solidFill>
            <a:schemeClr val="accent3">
              <a:lumMod val="20000"/>
              <a:lumOff val="80000"/>
            </a:schemeClr>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kể</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Ngôi</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ba</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3" name="太阳形 27"/>
          <p:cNvSpPr/>
          <p:nvPr/>
        </p:nvSpPr>
        <p:spPr>
          <a:xfrm rot="20750437">
            <a:off x="2036209" y="1782361"/>
            <a:ext cx="1047750" cy="1060450"/>
          </a:xfrm>
          <a:prstGeom prst="sun">
            <a:avLst>
              <a:gd name="adj" fmla="val 21368"/>
            </a:avLst>
          </a:prstGeom>
          <a:solidFill>
            <a:schemeClr val="accent3">
              <a:lumMod val="75000"/>
            </a:schemeClr>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4" name="TextBox 33"/>
          <p:cNvSpPr txBox="1"/>
          <p:nvPr/>
        </p:nvSpPr>
        <p:spPr>
          <a:xfrm>
            <a:off x="2401822" y="1983924"/>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4</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5" name="Text Box 10"/>
          <p:cNvSpPr txBox="1">
            <a:spLocks noChangeArrowheads="1"/>
          </p:cNvSpPr>
          <p:nvPr/>
        </p:nvSpPr>
        <p:spPr bwMode="auto">
          <a:xfrm>
            <a:off x="3121712" y="3207074"/>
            <a:ext cx="9056419" cy="461665"/>
          </a:xfrm>
          <a:prstGeom prst="rect">
            <a:avLst/>
          </a:prstGeom>
          <a:solidFill>
            <a:srgbClr val="FFC000"/>
          </a:solidFill>
          <a:ln w="9525">
            <a:noFill/>
            <a:miter lim="800000"/>
            <a:headEnd/>
            <a:tailEnd/>
          </a:ln>
        </p:spPr>
        <p:txBody>
          <a:bodyPr wrap="square">
            <a:spAutoFit/>
          </a:bodyPr>
          <a:lstStyle/>
          <a:p>
            <a:pPr>
              <a:spcBef>
                <a:spcPct val="50000"/>
              </a:spcBef>
            </a:pPr>
            <a:r>
              <a:rPr lang="en-US" sz="2400" b="1" dirty="0" err="1">
                <a:solidFill>
                  <a:schemeClr val="bg2">
                    <a:lumMod val="25000"/>
                  </a:schemeClr>
                </a:solidFill>
                <a:latin typeface="Times New Roman" pitchFamily="18" charset="0"/>
              </a:rPr>
              <a:t>Bố</a:t>
            </a:r>
            <a:r>
              <a:rPr lang="en-US" sz="2400" b="1" dirty="0">
                <a:solidFill>
                  <a:schemeClr val="bg2">
                    <a:lumMod val="25000"/>
                  </a:schemeClr>
                </a:solidFill>
                <a:latin typeface="Times New Roman" pitchFamily="18" charset="0"/>
              </a:rPr>
              <a:t> </a:t>
            </a:r>
            <a:r>
              <a:rPr lang="en-US" sz="2400" b="1" dirty="0" err="1">
                <a:solidFill>
                  <a:schemeClr val="bg2">
                    <a:lumMod val="25000"/>
                  </a:schemeClr>
                </a:solidFill>
                <a:latin typeface="Times New Roman" pitchFamily="18" charset="0"/>
              </a:rPr>
              <a:t>cục</a:t>
            </a:r>
            <a:r>
              <a:rPr lang="en-US" sz="2400" b="1" dirty="0">
                <a:solidFill>
                  <a:schemeClr val="bg2">
                    <a:lumMod val="25000"/>
                  </a:schemeClr>
                </a:solidFill>
                <a:latin typeface="Times New Roman" pitchFamily="18" charset="0"/>
              </a:rPr>
              <a:t>: </a:t>
            </a:r>
            <a:r>
              <a:rPr lang="en-US" sz="2400" b="1" dirty="0" smtClean="0">
                <a:solidFill>
                  <a:schemeClr val="bg2">
                    <a:lumMod val="25000"/>
                  </a:schemeClr>
                </a:solidFill>
                <a:latin typeface="Times New Roman" pitchFamily="18" charset="0"/>
              </a:rPr>
              <a:t>4 </a:t>
            </a:r>
            <a:r>
              <a:rPr lang="en-US" sz="2400" b="1" dirty="0" err="1">
                <a:solidFill>
                  <a:schemeClr val="bg2">
                    <a:lumMod val="25000"/>
                  </a:schemeClr>
                </a:solidFill>
                <a:latin typeface="Times New Roman" pitchFamily="18" charset="0"/>
              </a:rPr>
              <a:t>phần</a:t>
            </a:r>
            <a:endParaRPr lang="en-US" sz="2400" b="1" dirty="0">
              <a:solidFill>
                <a:schemeClr val="bg2">
                  <a:lumMod val="25000"/>
                </a:schemeClr>
              </a:solidFill>
              <a:latin typeface="Times New Roman" pitchFamily="18" charset="0"/>
            </a:endParaRPr>
          </a:p>
        </p:txBody>
      </p:sp>
      <p:sp>
        <p:nvSpPr>
          <p:cNvPr id="36" name="太阳形 27"/>
          <p:cNvSpPr/>
          <p:nvPr/>
        </p:nvSpPr>
        <p:spPr>
          <a:xfrm rot="20750437">
            <a:off x="2001341" y="3019452"/>
            <a:ext cx="1047750" cy="1060450"/>
          </a:xfrm>
          <a:prstGeom prst="sun">
            <a:avLst>
              <a:gd name="adj" fmla="val 21368"/>
            </a:avLst>
          </a:prstGeom>
          <a:solidFill>
            <a:srgbClr val="FFC000"/>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37" name="TextBox 36"/>
          <p:cNvSpPr txBox="1"/>
          <p:nvPr/>
        </p:nvSpPr>
        <p:spPr>
          <a:xfrm>
            <a:off x="2352275" y="315458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6</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38" name="Text Box 10"/>
          <p:cNvSpPr txBox="1">
            <a:spLocks noChangeArrowheads="1"/>
          </p:cNvSpPr>
          <p:nvPr/>
        </p:nvSpPr>
        <p:spPr bwMode="auto">
          <a:xfrm>
            <a:off x="3163201" y="1578750"/>
            <a:ext cx="8906758" cy="461665"/>
          </a:xfrm>
          <a:prstGeom prst="rect">
            <a:avLst/>
          </a:prstGeom>
          <a:solidFill>
            <a:srgbClr val="D3F652"/>
          </a:solidFill>
          <a:ln w="9525">
            <a:noFill/>
            <a:miter lim="800000"/>
            <a:headEnd/>
            <a:tailEnd/>
          </a:ln>
        </p:spPr>
        <p:txBody>
          <a:bodyPr wrap="square">
            <a:spAutoFit/>
          </a:bodyPr>
          <a:lstStyle/>
          <a:p>
            <a:pPr algn="just" defTabSz="914400">
              <a:defRPr/>
            </a:pPr>
            <a:r>
              <a:rPr lang="en-US" altLang="en-US" sz="2400" b="1" dirty="0" err="1">
                <a:solidFill>
                  <a:srgbClr val="002060"/>
                </a:solidFill>
                <a:latin typeface="Times New Roman" panose="02020603050405020304" pitchFamily="18" charset="0"/>
              </a:rPr>
              <a:t>Phương</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thức</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biểu</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đạt</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chính</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Tự</a:t>
            </a:r>
            <a:r>
              <a:rPr lang="en-US" altLang="en-US" sz="2400" b="1" dirty="0">
                <a:solidFill>
                  <a:srgbClr val="002060"/>
                </a:solidFill>
                <a:latin typeface="Times New Roman" panose="02020603050405020304" pitchFamily="18" charset="0"/>
              </a:rPr>
              <a:t> </a:t>
            </a:r>
            <a:r>
              <a:rPr lang="en-US" altLang="en-US" sz="2400" b="1" dirty="0" err="1">
                <a:solidFill>
                  <a:srgbClr val="002060"/>
                </a:solidFill>
                <a:latin typeface="Times New Roman" panose="02020603050405020304" pitchFamily="18" charset="0"/>
              </a:rPr>
              <a:t>sự</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39" name="太阳形 27"/>
          <p:cNvSpPr/>
          <p:nvPr/>
        </p:nvSpPr>
        <p:spPr>
          <a:xfrm rot="20750437">
            <a:off x="2220596" y="1158542"/>
            <a:ext cx="1047750" cy="1060450"/>
          </a:xfrm>
          <a:prstGeom prst="sun">
            <a:avLst>
              <a:gd name="adj" fmla="val 21368"/>
            </a:avLst>
          </a:prstGeom>
          <a:solidFill>
            <a:srgbClr val="D3F652"/>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0" name="TextBox 39"/>
          <p:cNvSpPr txBox="1"/>
          <p:nvPr/>
        </p:nvSpPr>
        <p:spPr>
          <a:xfrm>
            <a:off x="2545900" y="1342147"/>
            <a:ext cx="490537" cy="666750"/>
          </a:xfrm>
          <a:prstGeom prst="rect">
            <a:avLst/>
          </a:prstGeom>
          <a:noFill/>
        </p:spPr>
        <p:txBody>
          <a:bodyPr>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3</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1" name="Text Box 10"/>
          <p:cNvSpPr txBox="1">
            <a:spLocks noChangeArrowheads="1"/>
          </p:cNvSpPr>
          <p:nvPr/>
        </p:nvSpPr>
        <p:spPr bwMode="auto">
          <a:xfrm>
            <a:off x="3248496" y="2583777"/>
            <a:ext cx="8968357" cy="461665"/>
          </a:xfrm>
          <a:prstGeom prst="rect">
            <a:avLst/>
          </a:prstGeom>
          <a:solidFill>
            <a:srgbClr val="E5FE8A"/>
          </a:solidFill>
          <a:ln w="9525">
            <a:noFill/>
            <a:miter lim="800000"/>
            <a:headEnd/>
            <a:tailEnd/>
          </a:ln>
        </p:spPr>
        <p:txBody>
          <a:bodyPr wrap="square">
            <a:spAutoFit/>
          </a:bodyPr>
          <a:lstStyle/>
          <a:p>
            <a:pPr algn="just" defTabSz="914400">
              <a:defRPr/>
            </a:pPr>
            <a:r>
              <a:rPr lang="en-US" altLang="en-US" sz="2400" b="1" dirty="0" err="1" smtClean="0">
                <a:solidFill>
                  <a:srgbClr val="002060"/>
                </a:solidFill>
                <a:latin typeface="Times New Roman" panose="02020603050405020304" pitchFamily="18" charset="0"/>
              </a:rPr>
              <a:t>Nhân</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vật</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chính</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Cậu</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bé</a:t>
            </a:r>
            <a:r>
              <a:rPr lang="en-US" altLang="en-US" sz="2400" b="1" dirty="0" smtClean="0">
                <a:solidFill>
                  <a:srgbClr val="002060"/>
                </a:solidFill>
                <a:latin typeface="Times New Roman" panose="02020603050405020304" pitchFamily="18" charset="0"/>
              </a:rPr>
              <a:t> </a:t>
            </a:r>
            <a:r>
              <a:rPr lang="en-US" altLang="en-US" sz="2400" b="1" dirty="0" err="1" smtClean="0">
                <a:solidFill>
                  <a:srgbClr val="002060"/>
                </a:solidFill>
                <a:latin typeface="Times New Roman" panose="02020603050405020304" pitchFamily="18" charset="0"/>
              </a:rPr>
              <a:t>Gióng</a:t>
            </a:r>
            <a:endParaRPr lang="en-US" sz="2400" b="1" dirty="0">
              <a:solidFill>
                <a:srgbClr val="3E2E1E"/>
              </a:solidFill>
              <a:latin typeface="Times New Roman" panose="02020603050405020304" pitchFamily="18" charset="0"/>
              <a:cs typeface="Times New Roman" panose="02020603050405020304" pitchFamily="18" charset="0"/>
            </a:endParaRPr>
          </a:p>
        </p:txBody>
      </p:sp>
      <p:sp>
        <p:nvSpPr>
          <p:cNvPr id="42" name="太阳形 27"/>
          <p:cNvSpPr/>
          <p:nvPr/>
        </p:nvSpPr>
        <p:spPr>
          <a:xfrm rot="20750437">
            <a:off x="2136159" y="2373682"/>
            <a:ext cx="1047750" cy="1060450"/>
          </a:xfrm>
          <a:prstGeom prst="sun">
            <a:avLst>
              <a:gd name="adj" fmla="val 21368"/>
            </a:avLst>
          </a:prstGeom>
          <a:solidFill>
            <a:srgbClr val="E5FE8A"/>
          </a:solidFill>
          <a:ln w="25400" cap="flat" cmpd="sng" algn="ctr">
            <a:noFill/>
            <a:prstDash val="solid"/>
          </a:ln>
          <a:effectLst/>
        </p:spPr>
        <p:txBody>
          <a:bodyPr anchor="ctr"/>
          <a:lstStyle/>
          <a:p>
            <a:pPr algn="ctr" defTabSz="914400">
              <a:defRPr/>
            </a:pPr>
            <a:endParaRPr lang="zh-CN" altLang="en-US" kern="0">
              <a:solidFill>
                <a:prstClr val="white"/>
              </a:solidFill>
              <a:latin typeface="Calibri"/>
              <a:ea typeface="宋体" panose="02010600030101010101" pitchFamily="2" charset="-122"/>
            </a:endParaRPr>
          </a:p>
        </p:txBody>
      </p:sp>
      <p:sp>
        <p:nvSpPr>
          <p:cNvPr id="43" name="TextBox 42"/>
          <p:cNvSpPr txBox="1"/>
          <p:nvPr/>
        </p:nvSpPr>
        <p:spPr>
          <a:xfrm>
            <a:off x="2498543" y="2548011"/>
            <a:ext cx="516936" cy="666750"/>
          </a:xfrm>
          <a:prstGeom prst="rect">
            <a:avLst/>
          </a:prstGeom>
          <a:noFill/>
        </p:spPr>
        <p:txBody>
          <a:bodyPr wrap="square">
            <a:spAutoFit/>
          </a:bodyPr>
          <a:lstStyle/>
          <a:p>
            <a:pPr defTabSz="914400">
              <a:defRPr/>
            </a:pPr>
            <a:r>
              <a:rPr lang="en-US" altLang="zh-CN" sz="3733" dirty="0" smtClean="0">
                <a:solidFill>
                  <a:srgbClr val="002060"/>
                </a:solidFill>
                <a:latin typeface="Times New Roman" pitchFamily="18" charset="0"/>
                <a:ea typeface="宋体" panose="02010600030101010101" pitchFamily="2" charset="-122"/>
                <a:cs typeface="Times New Roman" pitchFamily="18" charset="0"/>
              </a:rPr>
              <a:t>5</a:t>
            </a:r>
            <a:endParaRPr lang="zh-CN" altLang="en-US" sz="3733" dirty="0">
              <a:solidFill>
                <a:srgbClr val="002060"/>
              </a:solidFill>
              <a:latin typeface="Times New Roman" pitchFamily="18" charset="0"/>
              <a:ea typeface="宋体" panose="02010600030101010101" pitchFamily="2" charset="-122"/>
              <a:cs typeface="Times New Roman" pitchFamily="18" charset="0"/>
            </a:endParaRPr>
          </a:p>
        </p:txBody>
      </p:sp>
      <p:sp>
        <p:nvSpPr>
          <p:cNvPr id="44" name="Rectangle: Top Corners Rounded 9">
            <a:extLst>
              <a:ext uri="{FF2B5EF4-FFF2-40B4-BE49-F238E27FC236}">
                <a16:creationId xmlns:a16="http://schemas.microsoft.com/office/drawing/2014/main" xmlns="" id="{D83D1133-E47C-43E2-89B5-0303CAD6FDDA}"/>
              </a:ext>
            </a:extLst>
          </p:cNvPr>
          <p:cNvSpPr/>
          <p:nvPr/>
        </p:nvSpPr>
        <p:spPr>
          <a:xfrm>
            <a:off x="9301269" y="3978359"/>
            <a:ext cx="2868913" cy="2230016"/>
          </a:xfrm>
          <a:prstGeom prst="round2SameRect">
            <a:avLst/>
          </a:prstGeom>
          <a:solidFill>
            <a:srgbClr val="0BE5CB"/>
          </a:solidFill>
          <a:ln w="635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rtlCol="0" anchor="ctr"/>
          <a:lstStyle/>
          <a:p>
            <a:pPr algn="ctr" defTabSz="914400">
              <a:defRPr/>
            </a:pPr>
            <a:endParaRPr lang="en-US" kern="0">
              <a:solidFill>
                <a:prstClr val="black"/>
              </a:solidFill>
              <a:latin typeface="Arial"/>
            </a:endParaRPr>
          </a:p>
        </p:txBody>
      </p:sp>
      <p:sp>
        <p:nvSpPr>
          <p:cNvPr id="45" name="Freeform: Shape 10">
            <a:extLst>
              <a:ext uri="{FF2B5EF4-FFF2-40B4-BE49-F238E27FC236}">
                <a16:creationId xmlns:a16="http://schemas.microsoft.com/office/drawing/2014/main" xmlns="" id="{16FA2806-C2E9-4B4C-9694-242F63CA88C9}"/>
              </a:ext>
            </a:extLst>
          </p:cNvPr>
          <p:cNvSpPr/>
          <p:nvPr/>
        </p:nvSpPr>
        <p:spPr>
          <a:xfrm flipV="1">
            <a:off x="9295460" y="4475968"/>
            <a:ext cx="2857296" cy="2301864"/>
          </a:xfrm>
          <a:custGeom>
            <a:avLst/>
            <a:gdLst>
              <a:gd name="connsiteX0" fmla="*/ 0 w 2386148"/>
              <a:gd name="connsiteY0" fmla="*/ 3988524 h 3988524"/>
              <a:gd name="connsiteX1" fmla="*/ 801188 w 2386148"/>
              <a:gd name="connsiteY1" fmla="*/ 3988524 h 3988524"/>
              <a:gd name="connsiteX2" fmla="*/ 1193074 w 2386148"/>
              <a:gd name="connsiteY2" fmla="*/ 3596638 h 3988524"/>
              <a:gd name="connsiteX3" fmla="*/ 1584960 w 2386148"/>
              <a:gd name="connsiteY3" fmla="*/ 3988524 h 3988524"/>
              <a:gd name="connsiteX4" fmla="*/ 2386148 w 2386148"/>
              <a:gd name="connsiteY4" fmla="*/ 3988524 h 3988524"/>
              <a:gd name="connsiteX5" fmla="*/ 2386148 w 2386148"/>
              <a:gd name="connsiteY5" fmla="*/ 397699 h 3988524"/>
              <a:gd name="connsiteX6" fmla="*/ 1988449 w 2386148"/>
              <a:gd name="connsiteY6" fmla="*/ 0 h 3988524"/>
              <a:gd name="connsiteX7" fmla="*/ 397699 w 2386148"/>
              <a:gd name="connsiteY7" fmla="*/ 0 h 3988524"/>
              <a:gd name="connsiteX8" fmla="*/ 0 w 2386148"/>
              <a:gd name="connsiteY8" fmla="*/ 397699 h 39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6148" h="3988524">
                <a:moveTo>
                  <a:pt x="0" y="3988524"/>
                </a:moveTo>
                <a:lnTo>
                  <a:pt x="801188" y="3988524"/>
                </a:lnTo>
                <a:cubicBezTo>
                  <a:pt x="801188" y="3772091"/>
                  <a:pt x="976641" y="3596638"/>
                  <a:pt x="1193074" y="3596638"/>
                </a:cubicBezTo>
                <a:cubicBezTo>
                  <a:pt x="1409507" y="3596638"/>
                  <a:pt x="1584960" y="3772091"/>
                  <a:pt x="1584960" y="3988524"/>
                </a:cubicBezTo>
                <a:lnTo>
                  <a:pt x="2386148" y="3988524"/>
                </a:lnTo>
                <a:lnTo>
                  <a:pt x="2386148" y="397699"/>
                </a:lnTo>
                <a:cubicBezTo>
                  <a:pt x="2386148" y="178056"/>
                  <a:pt x="2208092" y="0"/>
                  <a:pt x="1988449" y="0"/>
                </a:cubicBezTo>
                <a:lnTo>
                  <a:pt x="397699" y="0"/>
                </a:lnTo>
                <a:cubicBezTo>
                  <a:pt x="178056" y="0"/>
                  <a:pt x="0" y="178056"/>
                  <a:pt x="0" y="397699"/>
                </a:cubicBezTo>
                <a:close/>
              </a:path>
            </a:pathLst>
          </a:custGeom>
          <a:solidFill>
            <a:sysClr val="window" lastClr="FFFFFF"/>
          </a:solidFill>
          <a:ln w="12700" cap="flat" cmpd="sng" algn="ctr">
            <a:noFill/>
            <a:prstDash val="solid"/>
            <a:miter lim="800000"/>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nchor="ctr">
            <a:noAutofit/>
          </a:bodyPr>
          <a:lstStyle/>
          <a:p>
            <a:pPr algn="ctr" defTabSz="914400">
              <a:defRPr/>
            </a:pPr>
            <a:endParaRPr lang="en-US" kern="0" dirty="0">
              <a:solidFill>
                <a:prstClr val="white"/>
              </a:solidFill>
              <a:latin typeface="Arial"/>
            </a:endParaRPr>
          </a:p>
        </p:txBody>
      </p:sp>
      <p:sp>
        <p:nvSpPr>
          <p:cNvPr id="46" name="TextBox 45">
            <a:extLst>
              <a:ext uri="{FF2B5EF4-FFF2-40B4-BE49-F238E27FC236}">
                <a16:creationId xmlns:a16="http://schemas.microsoft.com/office/drawing/2014/main" xmlns="" id="{E993B533-C173-4E78-81E9-AB632970B288}"/>
              </a:ext>
            </a:extLst>
          </p:cNvPr>
          <p:cNvSpPr txBox="1"/>
          <p:nvPr/>
        </p:nvSpPr>
        <p:spPr>
          <a:xfrm>
            <a:off x="9295460" y="4799127"/>
            <a:ext cx="2617441" cy="1384995"/>
          </a:xfrm>
          <a:prstGeom prst="rect">
            <a:avLst/>
          </a:prstGeom>
          <a:noFill/>
          <a:ln>
            <a:noFill/>
          </a:ln>
          <a:effectLst>
            <a:outerShdw blurRad="76200" dir="18900000" sy="23000" kx="-1200000" algn="bl" rotWithShape="0">
              <a:prstClr val="black">
                <a:alpha val="20000"/>
              </a:prst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just"/>
            <a:r>
              <a:rPr lang="en-US" sz="2800" i="1" dirty="0" err="1">
                <a:solidFill>
                  <a:schemeClr val="bg2">
                    <a:lumMod val="25000"/>
                  </a:schemeClr>
                </a:solidFill>
                <a:latin typeface="Times New Roman" panose="02020603050405020304" pitchFamily="18" charset="0"/>
                <a:cs typeface="Times New Roman" panose="02020603050405020304" pitchFamily="18" charset="0"/>
              </a:rPr>
              <a:t>Phần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i="1" dirty="0">
                <a:solidFill>
                  <a:schemeClr val="bg2">
                    <a:lumMod val="25000"/>
                  </a:schemeClr>
                </a:solidFill>
                <a:latin typeface="Times New Roman" panose="02020603050405020304" pitchFamily="18" charset="0"/>
                <a:cs typeface="Times New Roman" panose="02020603050405020304" pitchFamily="18" charset="0"/>
              </a:rPr>
              <a:t> </a:t>
            </a:r>
            <a:r>
              <a:rPr lang="en-US" sz="2800" i="1" dirty="0" err="1">
                <a:solidFill>
                  <a:schemeClr val="bg2">
                    <a:lumMod val="25000"/>
                  </a:schemeClr>
                </a:solidFill>
                <a:latin typeface="Times New Roman" panose="02020603050405020304" pitchFamily="18" charset="0"/>
                <a:cs typeface="Times New Roman" panose="02020603050405020304" pitchFamily="18" charset="0"/>
              </a:rPr>
              <a:t>lại</a:t>
            </a:r>
            <a:r>
              <a:rPr lang="en-US" sz="2800"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Những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dấu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tích</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còn</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lại</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47" name="TextBox 46">
            <a:extLst>
              <a:ext uri="{FF2B5EF4-FFF2-40B4-BE49-F238E27FC236}">
                <a16:creationId xmlns:a16="http://schemas.microsoft.com/office/drawing/2014/main" xmlns="" id="{0856A9E7-912E-4010-AA2E-6392D86272E8}"/>
              </a:ext>
            </a:extLst>
          </p:cNvPr>
          <p:cNvSpPr txBox="1"/>
          <p:nvPr/>
        </p:nvSpPr>
        <p:spPr>
          <a:xfrm>
            <a:off x="9919387" y="4045945"/>
            <a:ext cx="1891424" cy="523220"/>
          </a:xfrm>
          <a:prstGeom prst="rect">
            <a:avLst/>
          </a:prstGeom>
          <a:noFill/>
        </p:spPr>
        <p:txBody>
          <a:bodyPr wrap="square" rtlCol="0">
            <a:spAutoFit/>
          </a:bodyPr>
          <a:lstStyle/>
          <a:p>
            <a:pPr algn="ctr" defTabSz="914400">
              <a:defRPr/>
            </a:pPr>
            <a:r>
              <a:rPr lang="en-US" sz="2800" b="1" dirty="0">
                <a:solidFill>
                  <a:srgbClr val="002060"/>
                </a:solidFill>
                <a:latin typeface="Times New Roman" panose="02020603050405020304" pitchFamily="18" charset="0"/>
                <a:cs typeface="Times New Roman" panose="02020603050405020304" pitchFamily="18" charset="0"/>
              </a:rPr>
              <a:t>ĐOẠN </a:t>
            </a:r>
            <a:r>
              <a:rPr lang="en-US" sz="2800" b="1" dirty="0" smtClean="0">
                <a:solidFill>
                  <a:srgbClr val="002060"/>
                </a:solidFill>
                <a:latin typeface="Times New Roman" panose="02020603050405020304" pitchFamily="18" charset="0"/>
                <a:cs typeface="Times New Roman" panose="02020603050405020304" pitchFamily="18" charset="0"/>
              </a:rPr>
              <a:t>4</a:t>
            </a:r>
            <a:endParaRPr lang="en-US" sz="2800" b="1" dirty="0">
              <a:solidFill>
                <a:srgbClr val="00206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6912" y="841346"/>
            <a:ext cx="2452178" cy="3070511"/>
          </a:xfrm>
          <a:prstGeom prst="rect">
            <a:avLst/>
          </a:prstGeom>
        </p:spPr>
      </p:pic>
    </p:spTree>
    <p:extLst>
      <p:ext uri="{BB962C8B-B14F-4D97-AF65-F5344CB8AC3E}">
        <p14:creationId xmlns:p14="http://schemas.microsoft.com/office/powerpoint/2010/main" xmlns="" val="1856138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8" presetClass="emph" presetSubtype="0" fill="hold" grpId="0" nodeType="withEffect">
                                  <p:stCondLst>
                                    <p:cond delay="0"/>
                                  </p:stCondLst>
                                  <p:childTnLst>
                                    <p:animRot by="10800000">
                                      <p:cBhvr>
                                        <p:cTn id="14" dur="1500" fill="hold"/>
                                        <p:tgtEl>
                                          <p:spTgt spid="14"/>
                                        </p:tgtEl>
                                        <p:attrNameLst>
                                          <p:attrName>r</p:attrName>
                                        </p:attrNameLst>
                                      </p:cBhvr>
                                    </p:animRo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1000" fill="hold"/>
                                        <p:tgtEl>
                                          <p:spTgt spid="19"/>
                                        </p:tgtEl>
                                        <p:attrNameLst>
                                          <p:attrName>ppt_x</p:attrName>
                                        </p:attrNameLst>
                                      </p:cBhvr>
                                      <p:tavLst>
                                        <p:tav tm="0">
                                          <p:val>
                                            <p:strVal val="#ppt_x-.2"/>
                                          </p:val>
                                        </p:tav>
                                        <p:tav tm="100000">
                                          <p:val>
                                            <p:strVal val="#ppt_x"/>
                                          </p:val>
                                        </p:tav>
                                      </p:tavLst>
                                    </p:anim>
                                    <p:anim calcmode="lin" valueType="num">
                                      <p:cBhvr>
                                        <p:cTn id="23"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mph" presetSubtype="0" fill="hold" grpId="1" nodeType="clickEffect">
                                  <p:stCondLst>
                                    <p:cond delay="0"/>
                                  </p:stCondLst>
                                  <p:childTnLst>
                                    <p:animRot by="10800000">
                                      <p:cBhvr>
                                        <p:cTn id="36" dur="1500" fill="hold"/>
                                        <p:tgtEl>
                                          <p:spTgt spid="11"/>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amond(in)">
                                      <p:cBhvr>
                                        <p:cTn id="41" dur="20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par>
                    <p:cTn id="50" fill="hold">
                      <p:stCondLst>
                        <p:cond delay="indefinite"/>
                      </p:stCondLst>
                      <p:childTnLst>
                        <p:par>
                          <p:cTn id="51" fill="hold">
                            <p:stCondLst>
                              <p:cond delay="0"/>
                            </p:stCondLst>
                            <p:childTnLst>
                              <p:par>
                                <p:cTn id="52" presetID="8" presetClass="emph" presetSubtype="0" fill="hold" grpId="1" nodeType="clickEffect">
                                  <p:stCondLst>
                                    <p:cond delay="0"/>
                                  </p:stCondLst>
                                  <p:childTnLst>
                                    <p:animRot by="10800000">
                                      <p:cBhvr>
                                        <p:cTn id="53" dur="1500" fill="hold"/>
                                        <p:tgtEl>
                                          <p:spTgt spid="39"/>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8" presetClass="entr" presetSubtype="16" fill="hold" grpId="0"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diamond(in)">
                                      <p:cBhvr>
                                        <p:cTn id="58" dur="2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3"/>
                                        </p:tgtEl>
                                        <p:attrNameLst>
                                          <p:attrName>style.visibility</p:attrName>
                                        </p:attrNameLst>
                                      </p:cBhvr>
                                      <p:to>
                                        <p:strVal val="visible"/>
                                      </p:to>
                                    </p:set>
                                    <p:anim calcmode="lin" valueType="num">
                                      <p:cBhvr additive="base">
                                        <p:cTn id="63" dur="500" fill="hold"/>
                                        <p:tgtEl>
                                          <p:spTgt spid="33"/>
                                        </p:tgtEl>
                                        <p:attrNameLst>
                                          <p:attrName>ppt_x</p:attrName>
                                        </p:attrNameLst>
                                      </p:cBhvr>
                                      <p:tavLst>
                                        <p:tav tm="0">
                                          <p:val>
                                            <p:strVal val="#ppt_x"/>
                                          </p:val>
                                        </p:tav>
                                        <p:tav tm="100000">
                                          <p:val>
                                            <p:strVal val="#ppt_x"/>
                                          </p:val>
                                        </p:tav>
                                      </p:tavLst>
                                    </p:anim>
                                    <p:anim calcmode="lin" valueType="num">
                                      <p:cBhvr additive="base">
                                        <p:cTn id="64" dur="500" fill="hold"/>
                                        <p:tgtEl>
                                          <p:spTgt spid="33"/>
                                        </p:tgtEl>
                                        <p:attrNameLst>
                                          <p:attrName>ppt_y</p:attrName>
                                        </p:attrNameLst>
                                      </p:cBhvr>
                                      <p:tavLst>
                                        <p:tav tm="0">
                                          <p:val>
                                            <p:strVal val="1+#ppt_h/2"/>
                                          </p:val>
                                        </p:tav>
                                        <p:tav tm="100000">
                                          <p:val>
                                            <p:strVal val="#ppt_y"/>
                                          </p:val>
                                        </p:tav>
                                      </p:tavLst>
                                    </p:anim>
                                  </p:childTnLst>
                                </p:cTn>
                              </p:par>
                              <p:par>
                                <p:cTn id="65" presetID="10" presetClass="entr" presetSubtype="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fade">
                                      <p:cBhvr>
                                        <p:cTn id="67" dur="500"/>
                                        <p:tgtEl>
                                          <p:spTgt spid="34"/>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diamond(in)">
                                      <p:cBhvr>
                                        <p:cTn id="72" dur="2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additive="base">
                                        <p:cTn id="77" dur="500" fill="hold"/>
                                        <p:tgtEl>
                                          <p:spTgt spid="42"/>
                                        </p:tgtEl>
                                        <p:attrNameLst>
                                          <p:attrName>ppt_x</p:attrName>
                                        </p:attrNameLst>
                                      </p:cBhvr>
                                      <p:tavLst>
                                        <p:tav tm="0">
                                          <p:val>
                                            <p:strVal val="#ppt_x"/>
                                          </p:val>
                                        </p:tav>
                                        <p:tav tm="100000">
                                          <p:val>
                                            <p:strVal val="#ppt_x"/>
                                          </p:val>
                                        </p:tav>
                                      </p:tavLst>
                                    </p:anim>
                                    <p:anim calcmode="lin" valueType="num">
                                      <p:cBhvr additive="base">
                                        <p:cTn id="78" dur="500" fill="hold"/>
                                        <p:tgtEl>
                                          <p:spTgt spid="42"/>
                                        </p:tgtEl>
                                        <p:attrNameLst>
                                          <p:attrName>ppt_y</p:attrName>
                                        </p:attrNameLst>
                                      </p:cBhvr>
                                      <p:tavLst>
                                        <p:tav tm="0">
                                          <p:val>
                                            <p:strVal val="1+#ppt_h/2"/>
                                          </p:val>
                                        </p:tav>
                                        <p:tav tm="100000">
                                          <p:val>
                                            <p:strVal val="#ppt_y"/>
                                          </p:val>
                                        </p:tav>
                                      </p:tavLst>
                                    </p:anim>
                                  </p:childTnLst>
                                </p:cTn>
                              </p:par>
                              <p:par>
                                <p:cTn id="79" presetID="10" presetClass="entr" presetSubtype="0" fill="hold" grpId="0"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fade">
                                      <p:cBhvr>
                                        <p:cTn id="81" dur="500"/>
                                        <p:tgtEl>
                                          <p:spTgt spid="43"/>
                                        </p:tgtEl>
                                      </p:cBhvr>
                                    </p:animEffect>
                                  </p:childTnLst>
                                </p:cTn>
                              </p:par>
                            </p:childTnLst>
                          </p:cTn>
                        </p:par>
                      </p:childTnLst>
                    </p:cTn>
                  </p:par>
                  <p:par>
                    <p:cTn id="82" fill="hold">
                      <p:stCondLst>
                        <p:cond delay="indefinite"/>
                      </p:stCondLst>
                      <p:childTnLst>
                        <p:par>
                          <p:cTn id="83" fill="hold">
                            <p:stCondLst>
                              <p:cond delay="0"/>
                            </p:stCondLst>
                            <p:childTnLst>
                              <p:par>
                                <p:cTn id="84" presetID="8" presetClass="entr" presetSubtype="16" fill="hold" grpId="0" nodeType="click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diamond(in)">
                                      <p:cBhvr>
                                        <p:cTn id="86" dur="2000"/>
                                        <p:tgtEl>
                                          <p:spTgt spid="41"/>
                                        </p:tgtEl>
                                      </p:cBhvr>
                                    </p:animEffect>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10" presetClass="entr" presetSubtype="0" fill="hold" grpId="0" nodeType="withEffect">
                                  <p:stCondLst>
                                    <p:cond delay="0"/>
                                  </p:stCondLst>
                                  <p:childTnLst>
                                    <p:set>
                                      <p:cBhvr>
                                        <p:cTn id="94" dur="1" fill="hold">
                                          <p:stCondLst>
                                            <p:cond delay="0"/>
                                          </p:stCondLst>
                                        </p:cTn>
                                        <p:tgtEl>
                                          <p:spTgt spid="37"/>
                                        </p:tgtEl>
                                        <p:attrNameLst>
                                          <p:attrName>style.visibility</p:attrName>
                                        </p:attrNameLst>
                                      </p:cBhvr>
                                      <p:to>
                                        <p:strVal val="visible"/>
                                      </p:to>
                                    </p:set>
                                    <p:animEffect transition="in" filter="fade">
                                      <p:cBhvr>
                                        <p:cTn id="95" dur="500"/>
                                        <p:tgtEl>
                                          <p:spTgt spid="37"/>
                                        </p:tgtEl>
                                      </p:cBhvr>
                                    </p:animEffect>
                                  </p:childTnLst>
                                </p:cTn>
                              </p:par>
                            </p:childTnLst>
                          </p:cTn>
                        </p:par>
                      </p:childTnLst>
                    </p:cTn>
                  </p:par>
                  <p:par>
                    <p:cTn id="96" fill="hold">
                      <p:stCondLst>
                        <p:cond delay="indefinite"/>
                      </p:stCondLst>
                      <p:childTnLst>
                        <p:par>
                          <p:cTn id="97" fill="hold">
                            <p:stCondLst>
                              <p:cond delay="0"/>
                            </p:stCondLst>
                            <p:childTnLst>
                              <p:par>
                                <p:cTn id="98" presetID="8" presetClass="entr" presetSubtype="16"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diamond(in)">
                                      <p:cBhvr>
                                        <p:cTn id="100" dur="2000"/>
                                        <p:tgtEl>
                                          <p:spTgt spid="35"/>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wipe(up)">
                                      <p:cBhvr>
                                        <p:cTn id="105" dur="500"/>
                                        <p:tgtEl>
                                          <p:spTgt spid="20"/>
                                        </p:tgtEl>
                                      </p:cBhvr>
                                    </p:animEffect>
                                  </p:childTnLst>
                                </p:cTn>
                              </p:par>
                              <p:par>
                                <p:cTn id="106" presetID="42" presetClass="entr" presetSubtype="0" fill="hold" grpId="0"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21"/>
                                        </p:tgtEl>
                                        <p:attrNameLst>
                                          <p:attrName>style.visibility</p:attrName>
                                        </p:attrNameLst>
                                      </p:cBhvr>
                                      <p:to>
                                        <p:strVal val="visible"/>
                                      </p:to>
                                    </p:set>
                                    <p:animEffect transition="in" filter="wipe(down)">
                                      <p:cBhvr>
                                        <p:cTn id="115" dur="500"/>
                                        <p:tgtEl>
                                          <p:spTgt spid="2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grpId="0" nodeType="clickEffect">
                                  <p:stCondLst>
                                    <p:cond delay="0"/>
                                  </p:stCondLst>
                                  <p:childTnLst>
                                    <p:set>
                                      <p:cBhvr>
                                        <p:cTn id="119" dur="1" fill="hold">
                                          <p:stCondLst>
                                            <p:cond delay="0"/>
                                          </p:stCondLst>
                                        </p:cTn>
                                        <p:tgtEl>
                                          <p:spTgt spid="24"/>
                                        </p:tgtEl>
                                        <p:attrNameLst>
                                          <p:attrName>style.visibility</p:attrName>
                                        </p:attrNameLst>
                                      </p:cBhvr>
                                      <p:to>
                                        <p:strVal val="visible"/>
                                      </p:to>
                                    </p:set>
                                    <p:animEffect transition="in" filter="wipe(up)">
                                      <p:cBhvr>
                                        <p:cTn id="120" dur="500"/>
                                        <p:tgtEl>
                                          <p:spTgt spid="24"/>
                                        </p:tgtEl>
                                      </p:cBhvr>
                                    </p:animEffect>
                                  </p:childTnLst>
                                </p:cTn>
                              </p:par>
                              <p:par>
                                <p:cTn id="121" presetID="42" presetClass="entr" presetSubtype="0" fill="hold" grpId="0" nodeType="with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1000"/>
                                        <p:tgtEl>
                                          <p:spTgt spid="29"/>
                                        </p:tgtEl>
                                      </p:cBhvr>
                                    </p:animEffect>
                                    <p:anim calcmode="lin" valueType="num">
                                      <p:cBhvr>
                                        <p:cTn id="124" dur="1000" fill="hold"/>
                                        <p:tgtEl>
                                          <p:spTgt spid="29"/>
                                        </p:tgtEl>
                                        <p:attrNameLst>
                                          <p:attrName>ppt_x</p:attrName>
                                        </p:attrNameLst>
                                      </p:cBhvr>
                                      <p:tavLst>
                                        <p:tav tm="0">
                                          <p:val>
                                            <p:strVal val="#ppt_x"/>
                                          </p:val>
                                        </p:tav>
                                        <p:tav tm="100000">
                                          <p:val>
                                            <p:strVal val="#ppt_x"/>
                                          </p:val>
                                        </p:tav>
                                      </p:tavLst>
                                    </p:anim>
                                    <p:anim calcmode="lin" valueType="num">
                                      <p:cBhvr>
                                        <p:cTn id="12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grpId="0" nodeType="clickEffect">
                                  <p:stCondLst>
                                    <p:cond delay="0"/>
                                  </p:stCondLst>
                                  <p:childTnLst>
                                    <p:set>
                                      <p:cBhvr>
                                        <p:cTn id="129" dur="1" fill="hold">
                                          <p:stCondLst>
                                            <p:cond delay="0"/>
                                          </p:stCondLst>
                                        </p:cTn>
                                        <p:tgtEl>
                                          <p:spTgt spid="25"/>
                                        </p:tgtEl>
                                        <p:attrNameLst>
                                          <p:attrName>style.visibility</p:attrName>
                                        </p:attrNameLst>
                                      </p:cBhvr>
                                      <p:to>
                                        <p:strVal val="visible"/>
                                      </p:to>
                                    </p:set>
                                    <p:animEffect transition="in" filter="wipe(down)">
                                      <p:cBhvr>
                                        <p:cTn id="130" dur="500"/>
                                        <p:tgtEl>
                                          <p:spTgt spid="25"/>
                                        </p:tgtEl>
                                      </p:cBhvr>
                                    </p:animEffect>
                                  </p:childTnLst>
                                </p:cTn>
                              </p:par>
                            </p:childTnLst>
                          </p:cTn>
                        </p:par>
                      </p:childTnLst>
                    </p:cTn>
                  </p:par>
                  <p:par>
                    <p:cTn id="131" fill="hold">
                      <p:stCondLst>
                        <p:cond delay="indefinite"/>
                      </p:stCondLst>
                      <p:childTnLst>
                        <p:par>
                          <p:cTn id="132" fill="hold">
                            <p:stCondLst>
                              <p:cond delay="0"/>
                            </p:stCondLst>
                            <p:childTnLst>
                              <p:par>
                                <p:cTn id="133" presetID="22" presetClass="entr" presetSubtype="1" fill="hold" grpId="0" nodeType="clickEffect">
                                  <p:stCondLst>
                                    <p:cond delay="0"/>
                                  </p:stCondLst>
                                  <p:childTnLst>
                                    <p:set>
                                      <p:cBhvr>
                                        <p:cTn id="134" dur="1" fill="hold">
                                          <p:stCondLst>
                                            <p:cond delay="0"/>
                                          </p:stCondLst>
                                        </p:cTn>
                                        <p:tgtEl>
                                          <p:spTgt spid="22"/>
                                        </p:tgtEl>
                                        <p:attrNameLst>
                                          <p:attrName>style.visibility</p:attrName>
                                        </p:attrNameLst>
                                      </p:cBhvr>
                                      <p:to>
                                        <p:strVal val="visible"/>
                                      </p:to>
                                    </p:set>
                                    <p:animEffect transition="in" filter="wipe(up)">
                                      <p:cBhvr>
                                        <p:cTn id="135" dur="500"/>
                                        <p:tgtEl>
                                          <p:spTgt spid="22"/>
                                        </p:tgtEl>
                                      </p:cBhvr>
                                    </p:animEffect>
                                  </p:childTnLst>
                                </p:cTn>
                              </p:par>
                              <p:par>
                                <p:cTn id="136" presetID="16" presetClass="entr" presetSubtype="21" fill="hold" grpId="0" nodeType="withEffect">
                                  <p:stCondLst>
                                    <p:cond delay="0"/>
                                  </p:stCondLst>
                                  <p:childTnLst>
                                    <p:set>
                                      <p:cBhvr>
                                        <p:cTn id="137" dur="1" fill="hold">
                                          <p:stCondLst>
                                            <p:cond delay="0"/>
                                          </p:stCondLst>
                                        </p:cTn>
                                        <p:tgtEl>
                                          <p:spTgt spid="31"/>
                                        </p:tgtEl>
                                        <p:attrNameLst>
                                          <p:attrName>style.visibility</p:attrName>
                                        </p:attrNameLst>
                                      </p:cBhvr>
                                      <p:to>
                                        <p:strVal val="visible"/>
                                      </p:to>
                                    </p:set>
                                    <p:animEffect transition="in" filter="barn(inVertical)">
                                      <p:cBhvr>
                                        <p:cTn id="138" dur="500"/>
                                        <p:tgtEl>
                                          <p:spTgt spid="31"/>
                                        </p:tgtEl>
                                      </p:cBhvr>
                                    </p:animEffec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grpId="0" nodeType="clickEffect">
                                  <p:stCondLst>
                                    <p:cond delay="0"/>
                                  </p:stCondLst>
                                  <p:childTnLst>
                                    <p:set>
                                      <p:cBhvr>
                                        <p:cTn id="142" dur="1" fill="hold">
                                          <p:stCondLst>
                                            <p:cond delay="0"/>
                                          </p:stCondLst>
                                        </p:cTn>
                                        <p:tgtEl>
                                          <p:spTgt spid="23"/>
                                        </p:tgtEl>
                                        <p:attrNameLst>
                                          <p:attrName>style.visibility</p:attrName>
                                        </p:attrNameLst>
                                      </p:cBhvr>
                                      <p:to>
                                        <p:strVal val="visible"/>
                                      </p:to>
                                    </p:set>
                                    <p:animEffect transition="in" filter="wipe(down)">
                                      <p:cBhvr>
                                        <p:cTn id="143" dur="500"/>
                                        <p:tgtEl>
                                          <p:spTgt spid="23"/>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1" fill="hold" grpId="0" nodeType="clickEffect">
                                  <p:stCondLst>
                                    <p:cond delay="0"/>
                                  </p:stCondLst>
                                  <p:childTnLst>
                                    <p:set>
                                      <p:cBhvr>
                                        <p:cTn id="147" dur="1" fill="hold">
                                          <p:stCondLst>
                                            <p:cond delay="0"/>
                                          </p:stCondLst>
                                        </p:cTn>
                                        <p:tgtEl>
                                          <p:spTgt spid="44"/>
                                        </p:tgtEl>
                                        <p:attrNameLst>
                                          <p:attrName>style.visibility</p:attrName>
                                        </p:attrNameLst>
                                      </p:cBhvr>
                                      <p:to>
                                        <p:strVal val="visible"/>
                                      </p:to>
                                    </p:set>
                                    <p:animEffect transition="in" filter="wipe(up)">
                                      <p:cBhvr>
                                        <p:cTn id="148" dur="500"/>
                                        <p:tgtEl>
                                          <p:spTgt spid="44"/>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grpId="0" nodeType="click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down)">
                                      <p:cBhvr>
                                        <p:cTn id="153" dur="500"/>
                                        <p:tgtEl>
                                          <p:spTgt spid="45"/>
                                        </p:tgtEl>
                                      </p:cBhvr>
                                    </p:animEffect>
                                  </p:childTnLst>
                                </p:cTn>
                              </p:par>
                              <p:par>
                                <p:cTn id="154" presetID="16" presetClass="entr" presetSubtype="21" fill="hold" grpId="0" nodeType="withEffect">
                                  <p:stCondLst>
                                    <p:cond delay="0"/>
                                  </p:stCondLst>
                                  <p:childTnLst>
                                    <p:set>
                                      <p:cBhvr>
                                        <p:cTn id="155" dur="1" fill="hold">
                                          <p:stCondLst>
                                            <p:cond delay="0"/>
                                          </p:stCondLst>
                                        </p:cTn>
                                        <p:tgtEl>
                                          <p:spTgt spid="47"/>
                                        </p:tgtEl>
                                        <p:attrNameLst>
                                          <p:attrName>style.visibility</p:attrName>
                                        </p:attrNameLst>
                                      </p:cBhvr>
                                      <p:to>
                                        <p:strVal val="visible"/>
                                      </p:to>
                                    </p:set>
                                    <p:animEffect transition="in" filter="barn(inVertical)">
                                      <p:cBhvr>
                                        <p:cTn id="156" dur="500"/>
                                        <p:tgtEl>
                                          <p:spTgt spid="47"/>
                                        </p:tgtEl>
                                      </p:cBhvr>
                                    </p:animEffect>
                                  </p:childTnLst>
                                </p:cTn>
                              </p:par>
                            </p:childTnLst>
                          </p:cTn>
                        </p:par>
                      </p:childTnLst>
                    </p:cTn>
                  </p:par>
                  <p:par>
                    <p:cTn id="157" fill="hold">
                      <p:stCondLst>
                        <p:cond delay="indefinite"/>
                      </p:stCondLst>
                      <p:childTnLst>
                        <p:par>
                          <p:cTn id="158" fill="hold">
                            <p:stCondLst>
                              <p:cond delay="0"/>
                            </p:stCondLst>
                            <p:childTnLst>
                              <p:par>
                                <p:cTn id="159" presetID="56" presetClass="entr" presetSubtype="0" fill="hold" grpId="0" nodeType="clickEffect">
                                  <p:stCondLst>
                                    <p:cond delay="0"/>
                                  </p:stCondLst>
                                  <p:iterate type="lt">
                                    <p:tmPct val="10000"/>
                                  </p:iterate>
                                  <p:childTnLst>
                                    <p:set>
                                      <p:cBhvr>
                                        <p:cTn id="160" dur="1" fill="hold">
                                          <p:stCondLst>
                                            <p:cond delay="0"/>
                                          </p:stCondLst>
                                        </p:cTn>
                                        <p:tgtEl>
                                          <p:spTgt spid="26"/>
                                        </p:tgtEl>
                                        <p:attrNameLst>
                                          <p:attrName>style.visibility</p:attrName>
                                        </p:attrNameLst>
                                      </p:cBhvr>
                                      <p:to>
                                        <p:strVal val="visible"/>
                                      </p:to>
                                    </p:set>
                                    <p:anim by="(-#ppt_w*2)" calcmode="lin" valueType="num">
                                      <p:cBhvr rctx="PPT">
                                        <p:cTn id="161" dur="350" autoRev="1" fill="hold">
                                          <p:stCondLst>
                                            <p:cond delay="0"/>
                                          </p:stCondLst>
                                        </p:cTn>
                                        <p:tgtEl>
                                          <p:spTgt spid="26"/>
                                        </p:tgtEl>
                                        <p:attrNameLst>
                                          <p:attrName>ppt_w</p:attrName>
                                        </p:attrNameLst>
                                      </p:cBhvr>
                                    </p:anim>
                                    <p:anim by="(#ppt_w*0.50)" calcmode="lin" valueType="num">
                                      <p:cBhvr>
                                        <p:cTn id="162" dur="350" decel="50000" autoRev="1" fill="hold">
                                          <p:stCondLst>
                                            <p:cond delay="0"/>
                                          </p:stCondLst>
                                        </p:cTn>
                                        <p:tgtEl>
                                          <p:spTgt spid="26"/>
                                        </p:tgtEl>
                                        <p:attrNameLst>
                                          <p:attrName>ppt_x</p:attrName>
                                        </p:attrNameLst>
                                      </p:cBhvr>
                                    </p:anim>
                                    <p:anim from="(-#ppt_h/2)" to="(#ppt_y)" calcmode="lin" valueType="num">
                                      <p:cBhvr>
                                        <p:cTn id="163" dur="700" fill="hold">
                                          <p:stCondLst>
                                            <p:cond delay="0"/>
                                          </p:stCondLst>
                                        </p:cTn>
                                        <p:tgtEl>
                                          <p:spTgt spid="26"/>
                                        </p:tgtEl>
                                        <p:attrNameLst>
                                          <p:attrName>ppt_y</p:attrName>
                                        </p:attrNameLst>
                                      </p:cBhvr>
                                    </p:anim>
                                    <p:animRot by="21600000">
                                      <p:cBhvr>
                                        <p:cTn id="164" dur="700" fill="hold">
                                          <p:stCondLst>
                                            <p:cond delay="0"/>
                                          </p:stCondLst>
                                        </p:cTn>
                                        <p:tgtEl>
                                          <p:spTgt spid="26"/>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56" presetClass="entr" presetSubtype="0" fill="hold" grpId="0" nodeType="clickEffect">
                                  <p:stCondLst>
                                    <p:cond delay="0"/>
                                  </p:stCondLst>
                                  <p:iterate type="lt">
                                    <p:tmPct val="10000"/>
                                  </p:iterate>
                                  <p:childTnLst>
                                    <p:set>
                                      <p:cBhvr>
                                        <p:cTn id="168" dur="1" fill="hold">
                                          <p:stCondLst>
                                            <p:cond delay="0"/>
                                          </p:stCondLst>
                                        </p:cTn>
                                        <p:tgtEl>
                                          <p:spTgt spid="27"/>
                                        </p:tgtEl>
                                        <p:attrNameLst>
                                          <p:attrName>style.visibility</p:attrName>
                                        </p:attrNameLst>
                                      </p:cBhvr>
                                      <p:to>
                                        <p:strVal val="visible"/>
                                      </p:to>
                                    </p:set>
                                    <p:anim by="(-#ppt_w*2)" calcmode="lin" valueType="num">
                                      <p:cBhvr rctx="PPT">
                                        <p:cTn id="169" dur="400" autoRev="1" fill="hold">
                                          <p:stCondLst>
                                            <p:cond delay="0"/>
                                          </p:stCondLst>
                                        </p:cTn>
                                        <p:tgtEl>
                                          <p:spTgt spid="27"/>
                                        </p:tgtEl>
                                        <p:attrNameLst>
                                          <p:attrName>ppt_w</p:attrName>
                                        </p:attrNameLst>
                                      </p:cBhvr>
                                    </p:anim>
                                    <p:anim by="(#ppt_w*0.50)" calcmode="lin" valueType="num">
                                      <p:cBhvr>
                                        <p:cTn id="170" dur="400" decel="50000" autoRev="1" fill="hold">
                                          <p:stCondLst>
                                            <p:cond delay="0"/>
                                          </p:stCondLst>
                                        </p:cTn>
                                        <p:tgtEl>
                                          <p:spTgt spid="27"/>
                                        </p:tgtEl>
                                        <p:attrNameLst>
                                          <p:attrName>ppt_x</p:attrName>
                                        </p:attrNameLst>
                                      </p:cBhvr>
                                    </p:anim>
                                    <p:anim from="(-#ppt_h/2)" to="(#ppt_y)" calcmode="lin" valueType="num">
                                      <p:cBhvr>
                                        <p:cTn id="171" dur="800" fill="hold">
                                          <p:stCondLst>
                                            <p:cond delay="0"/>
                                          </p:stCondLst>
                                        </p:cTn>
                                        <p:tgtEl>
                                          <p:spTgt spid="27"/>
                                        </p:tgtEl>
                                        <p:attrNameLst>
                                          <p:attrName>ppt_y</p:attrName>
                                        </p:attrNameLst>
                                      </p:cBhvr>
                                    </p:anim>
                                    <p:animRot by="21600000">
                                      <p:cBhvr>
                                        <p:cTn id="172" dur="800" fill="hold">
                                          <p:stCondLst>
                                            <p:cond delay="0"/>
                                          </p:stCondLst>
                                        </p:cTn>
                                        <p:tgtEl>
                                          <p:spTgt spid="27"/>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6" presetClass="entr" presetSubtype="0" fill="hold" grpId="0" nodeType="clickEffect">
                                  <p:stCondLst>
                                    <p:cond delay="0"/>
                                  </p:stCondLst>
                                  <p:iterate type="lt">
                                    <p:tmPct val="10000"/>
                                  </p:iterate>
                                  <p:childTnLst>
                                    <p:set>
                                      <p:cBhvr>
                                        <p:cTn id="176" dur="1" fill="hold">
                                          <p:stCondLst>
                                            <p:cond delay="0"/>
                                          </p:stCondLst>
                                        </p:cTn>
                                        <p:tgtEl>
                                          <p:spTgt spid="28"/>
                                        </p:tgtEl>
                                        <p:attrNameLst>
                                          <p:attrName>style.visibility</p:attrName>
                                        </p:attrNameLst>
                                      </p:cBhvr>
                                      <p:to>
                                        <p:strVal val="visible"/>
                                      </p:to>
                                    </p:set>
                                    <p:anim by="(-#ppt_w*2)" calcmode="lin" valueType="num">
                                      <p:cBhvr rctx="PPT">
                                        <p:cTn id="177" dur="375" autoRev="1" fill="hold">
                                          <p:stCondLst>
                                            <p:cond delay="0"/>
                                          </p:stCondLst>
                                        </p:cTn>
                                        <p:tgtEl>
                                          <p:spTgt spid="28"/>
                                        </p:tgtEl>
                                        <p:attrNameLst>
                                          <p:attrName>ppt_w</p:attrName>
                                        </p:attrNameLst>
                                      </p:cBhvr>
                                    </p:anim>
                                    <p:anim by="(#ppt_w*0.50)" calcmode="lin" valueType="num">
                                      <p:cBhvr>
                                        <p:cTn id="178" dur="375" decel="50000" autoRev="1" fill="hold">
                                          <p:stCondLst>
                                            <p:cond delay="0"/>
                                          </p:stCondLst>
                                        </p:cTn>
                                        <p:tgtEl>
                                          <p:spTgt spid="28"/>
                                        </p:tgtEl>
                                        <p:attrNameLst>
                                          <p:attrName>ppt_x</p:attrName>
                                        </p:attrNameLst>
                                      </p:cBhvr>
                                    </p:anim>
                                    <p:anim from="(-#ppt_h/2)" to="(#ppt_y)" calcmode="lin" valueType="num">
                                      <p:cBhvr>
                                        <p:cTn id="179" dur="750" fill="hold">
                                          <p:stCondLst>
                                            <p:cond delay="0"/>
                                          </p:stCondLst>
                                        </p:cTn>
                                        <p:tgtEl>
                                          <p:spTgt spid="28"/>
                                        </p:tgtEl>
                                        <p:attrNameLst>
                                          <p:attrName>ppt_y</p:attrName>
                                        </p:attrNameLst>
                                      </p:cBhvr>
                                    </p:anim>
                                    <p:animRot by="21600000">
                                      <p:cBhvr>
                                        <p:cTn id="180" dur="750" fill="hold">
                                          <p:stCondLst>
                                            <p:cond delay="0"/>
                                          </p:stCondLst>
                                        </p:cTn>
                                        <p:tgtEl>
                                          <p:spTgt spid="28"/>
                                        </p:tgtEl>
                                        <p:attrNameLst>
                                          <p:attrName>r</p:attrName>
                                        </p:attrNameLst>
                                      </p:cBhvr>
                                    </p:animRot>
                                  </p:childTnLst>
                                </p:cTn>
                              </p:par>
                            </p:childTnLst>
                          </p:cTn>
                        </p:par>
                      </p:childTnLst>
                    </p:cTn>
                  </p:par>
                  <p:par>
                    <p:cTn id="181" fill="hold">
                      <p:stCondLst>
                        <p:cond delay="indefinite"/>
                      </p:stCondLst>
                      <p:childTnLst>
                        <p:par>
                          <p:cTn id="182" fill="hold">
                            <p:stCondLst>
                              <p:cond delay="0"/>
                            </p:stCondLst>
                            <p:childTnLst>
                              <p:par>
                                <p:cTn id="183" presetID="56" presetClass="entr" presetSubtype="0" fill="hold" grpId="0" nodeType="clickEffect">
                                  <p:stCondLst>
                                    <p:cond delay="0"/>
                                  </p:stCondLst>
                                  <p:iterate type="lt">
                                    <p:tmPct val="10000"/>
                                  </p:iterate>
                                  <p:childTnLst>
                                    <p:set>
                                      <p:cBhvr>
                                        <p:cTn id="184" dur="1" fill="hold">
                                          <p:stCondLst>
                                            <p:cond delay="0"/>
                                          </p:stCondLst>
                                        </p:cTn>
                                        <p:tgtEl>
                                          <p:spTgt spid="46"/>
                                        </p:tgtEl>
                                        <p:attrNameLst>
                                          <p:attrName>style.visibility</p:attrName>
                                        </p:attrNameLst>
                                      </p:cBhvr>
                                      <p:to>
                                        <p:strVal val="visible"/>
                                      </p:to>
                                    </p:set>
                                    <p:anim by="(-#ppt_w*2)" calcmode="lin" valueType="num">
                                      <p:cBhvr rctx="PPT">
                                        <p:cTn id="185" dur="375" autoRev="1" fill="hold">
                                          <p:stCondLst>
                                            <p:cond delay="0"/>
                                          </p:stCondLst>
                                        </p:cTn>
                                        <p:tgtEl>
                                          <p:spTgt spid="46"/>
                                        </p:tgtEl>
                                        <p:attrNameLst>
                                          <p:attrName>ppt_w</p:attrName>
                                        </p:attrNameLst>
                                      </p:cBhvr>
                                    </p:anim>
                                    <p:anim by="(#ppt_w*0.50)" calcmode="lin" valueType="num">
                                      <p:cBhvr>
                                        <p:cTn id="186" dur="375" decel="50000" autoRev="1" fill="hold">
                                          <p:stCondLst>
                                            <p:cond delay="0"/>
                                          </p:stCondLst>
                                        </p:cTn>
                                        <p:tgtEl>
                                          <p:spTgt spid="46"/>
                                        </p:tgtEl>
                                        <p:attrNameLst>
                                          <p:attrName>ppt_x</p:attrName>
                                        </p:attrNameLst>
                                      </p:cBhvr>
                                    </p:anim>
                                    <p:anim from="(-#ppt_h/2)" to="(#ppt_y)" calcmode="lin" valueType="num">
                                      <p:cBhvr>
                                        <p:cTn id="187" dur="750" fill="hold">
                                          <p:stCondLst>
                                            <p:cond delay="0"/>
                                          </p:stCondLst>
                                        </p:cTn>
                                        <p:tgtEl>
                                          <p:spTgt spid="46"/>
                                        </p:tgtEl>
                                        <p:attrNameLst>
                                          <p:attrName>ppt_y</p:attrName>
                                        </p:attrNameLst>
                                      </p:cBhvr>
                                    </p:anim>
                                    <p:animRot by="21600000">
                                      <p:cBhvr>
                                        <p:cTn id="188" dur="75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1" grpId="1" animBg="1"/>
      <p:bldP spid="14" grpId="0" animBg="1"/>
      <p:bldP spid="14" grpId="1" animBg="1"/>
      <p:bldP spid="15" grpId="0"/>
      <p:bldP spid="16" grpId="0"/>
      <p:bldP spid="19" grpId="0" animBg="1"/>
      <p:bldP spid="20" grpId="0" animBg="1"/>
      <p:bldP spid="21" grpId="0" animBg="1"/>
      <p:bldP spid="22" grpId="0" animBg="1"/>
      <p:bldP spid="23" grpId="0" animBg="1"/>
      <p:bldP spid="24" grpId="0" animBg="1"/>
      <p:bldP spid="25" grpId="0" animBg="1"/>
      <p:bldP spid="26" grpId="0"/>
      <p:bldP spid="27" grpId="0"/>
      <p:bldP spid="28" grpId="0"/>
      <p:bldP spid="29" grpId="0"/>
      <p:bldP spid="30" grpId="0"/>
      <p:bldP spid="31" grpId="0"/>
      <p:bldP spid="32" grpId="0" animBg="1"/>
      <p:bldP spid="33" grpId="0" animBg="1"/>
      <p:bldP spid="34" grpId="0"/>
      <p:bldP spid="35" grpId="0" animBg="1"/>
      <p:bldP spid="36" grpId="0" animBg="1"/>
      <p:bldP spid="37" grpId="0"/>
      <p:bldP spid="38" grpId="0" animBg="1"/>
      <p:bldP spid="39" grpId="0" animBg="1"/>
      <p:bldP spid="39" grpId="1" animBg="1"/>
      <p:bldP spid="40" grpId="0"/>
      <p:bldP spid="41" grpId="0" animBg="1"/>
      <p:bldP spid="42" grpId="0" animBg="1"/>
      <p:bldP spid="43" grpId="0"/>
      <p:bldP spid="44" grpId="0" animBg="1"/>
      <p:bldP spid="45" grpId="0" animBg="1"/>
      <p:bldP spid="46"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a:off x="42175" y="0"/>
            <a:ext cx="12192000" cy="6858000"/>
          </a:xfrm>
          <a:prstGeom prst="rect">
            <a:avLst/>
          </a:prstGeom>
        </p:spPr>
      </p:pic>
      <p:pic>
        <p:nvPicPr>
          <p:cNvPr id="1026"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xmlns="">
                <a:solidFill>
                  <a:srgbClr val="FFFFFF"/>
                </a:solidFill>
              </a14:hiddenFill>
            </a:ext>
          </a:extLst>
        </p:spPr>
      </p:pic>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884006" y="6032136"/>
            <a:ext cx="1350169" cy="825864"/>
          </a:xfrm>
          <a:prstGeom prst="rect">
            <a:avLst/>
          </a:prstGeom>
        </p:spPr>
      </p:pic>
      <p:pic>
        <p:nvPicPr>
          <p:cNvPr id="9" name="Picture 2" descr="Soạn bài Thánh Gióng | Soạn Thánh Gióng ngắn nhất | Soạn văn 6"/>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Snip Diagonal Corner Rectangle 39"/>
          <p:cNvSpPr/>
          <p:nvPr/>
        </p:nvSpPr>
        <p:spPr>
          <a:xfrm>
            <a:off x="3121758" y="1680049"/>
            <a:ext cx="591910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1: </a:t>
            </a:r>
            <a:r>
              <a:rPr lang="en-US" sz="3200" b="1" dirty="0" err="1" smtClean="0">
                <a:solidFill>
                  <a:prstClr val="white"/>
                </a:solidFill>
                <a:latin typeface="Times" panose="02020603050405020304" pitchFamily="18" charset="0"/>
                <a:cs typeface="Times" panose="02020603050405020304" pitchFamily="18" charset="0"/>
              </a:rPr>
              <a:t>Tứ</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có</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nghĩa</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là</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gì</a:t>
            </a:r>
            <a:r>
              <a:rPr lang="en-US" sz="3200" b="1" dirty="0" smtClean="0">
                <a:solidFill>
                  <a:prstClr val="white"/>
                </a:solidFill>
                <a:latin typeface="Times" panose="02020603050405020304" pitchFamily="18" charset="0"/>
                <a:cs typeface="Times" panose="02020603050405020304" pitchFamily="18" charset="0"/>
              </a:rPr>
              <a:t>?</a:t>
            </a:r>
            <a:endParaRPr lang="en-US" sz="28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3124744" y="3429000"/>
            <a:ext cx="5919107" cy="171960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Tứ</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là</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gọi</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chung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của</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bốn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vị</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bất</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tử</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trong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tín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ngưỡng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Việt</a:t>
            </a:r>
            <a:r>
              <a:rPr lang="en-US" sz="3200" b="1" dirty="0" smtClean="0">
                <a:solidFill>
                  <a:prstClr val="white"/>
                </a:solidFill>
                <a:latin typeface="Times New Roman" panose="02020603050405020304" pitchFamily="18" charset="0"/>
                <a:cs typeface="Times New Roman" panose="02020603050405020304" pitchFamily="18" charset="0"/>
              </a:rPr>
              <a:t> Nam. </a:t>
            </a:r>
            <a:endParaRPr lang="en-US" sz="3200" b="1" u="sng" dirty="0">
              <a:solidFill>
                <a:prstClr val="white"/>
              </a:solidFill>
              <a:latin typeface="Times New Roman" panose="02020603050405020304" pitchFamily="18" charset="0"/>
              <a:cs typeface="Times New Roman" panose="02020603050405020304" pitchFamily="18" charset="0"/>
            </a:endParaRPr>
          </a:p>
        </p:txBody>
      </p:sp>
      <p:pic>
        <p:nvPicPr>
          <p:cNvPr id="1028" name="Picture 4" descr="TỨ BẤT TỬ TRONG VĂN HÓA DÂN GIAN VIỆT NAM"/>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0" y="9560"/>
            <a:ext cx="2961124" cy="234418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4969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p:cTn id="21" dur="500" fill="hold"/>
                                        <p:tgtEl>
                                          <p:spTgt spid="1028"/>
                                        </p:tgtEl>
                                        <p:attrNameLst>
                                          <p:attrName>ppt_w</p:attrName>
                                        </p:attrNameLst>
                                      </p:cBhvr>
                                      <p:tavLst>
                                        <p:tav tm="0">
                                          <p:val>
                                            <p:fltVal val="0"/>
                                          </p:val>
                                        </p:tav>
                                        <p:tav tm="100000">
                                          <p:val>
                                            <p:strVal val="#ppt_w"/>
                                          </p:val>
                                        </p:tav>
                                      </p:tavLst>
                                    </p:anim>
                                    <p:anim calcmode="lin" valueType="num">
                                      <p:cBhvr>
                                        <p:cTn id="22" dur="500" fill="hold"/>
                                        <p:tgtEl>
                                          <p:spTgt spid="1028"/>
                                        </p:tgtEl>
                                        <p:attrNameLst>
                                          <p:attrName>ppt_h</p:attrName>
                                        </p:attrNameLst>
                                      </p:cBhvr>
                                      <p:tavLst>
                                        <p:tav tm="0">
                                          <p:val>
                                            <p:fltVal val="0"/>
                                          </p:val>
                                        </p:tav>
                                        <p:tav tm="100000">
                                          <p:val>
                                            <p:strVal val="#ppt_h"/>
                                          </p:val>
                                        </p:tav>
                                      </p:tavLst>
                                    </p:anim>
                                    <p:animEffect transition="in" filter="fade">
                                      <p:cBhvr>
                                        <p:cTn id="23" dur="500"/>
                                        <p:tgtEl>
                                          <p:spTgt spid="1028"/>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par>
                                <p:cTn id="34" presetID="53" presetClass="entr" presetSubtype="16" fill="hold" nodeType="withEffect">
                                  <p:stCondLst>
                                    <p:cond delay="0"/>
                                  </p:stCondLst>
                                  <p:childTnLst>
                                    <p:set>
                                      <p:cBhvr>
                                        <p:cTn id="35" dur="1" fill="hold">
                                          <p:stCondLst>
                                            <p:cond delay="0"/>
                                          </p:stCondLst>
                                        </p:cTn>
                                        <p:tgtEl>
                                          <p:spTgt spid="1030"/>
                                        </p:tgtEl>
                                        <p:attrNameLst>
                                          <p:attrName>style.visibility</p:attrName>
                                        </p:attrNameLst>
                                      </p:cBhvr>
                                      <p:to>
                                        <p:strVal val="visible"/>
                                      </p:to>
                                    </p:set>
                                    <p:anim calcmode="lin" valueType="num">
                                      <p:cBhvr>
                                        <p:cTn id="36" dur="500" fill="hold"/>
                                        <p:tgtEl>
                                          <p:spTgt spid="1030"/>
                                        </p:tgtEl>
                                        <p:attrNameLst>
                                          <p:attrName>ppt_w</p:attrName>
                                        </p:attrNameLst>
                                      </p:cBhvr>
                                      <p:tavLst>
                                        <p:tav tm="0">
                                          <p:val>
                                            <p:fltVal val="0"/>
                                          </p:val>
                                        </p:tav>
                                        <p:tav tm="100000">
                                          <p:val>
                                            <p:strVal val="#ppt_w"/>
                                          </p:val>
                                        </p:tav>
                                      </p:tavLst>
                                    </p:anim>
                                    <p:anim calcmode="lin" valueType="num">
                                      <p:cBhvr>
                                        <p:cTn id="37" dur="500" fill="hold"/>
                                        <p:tgtEl>
                                          <p:spTgt spid="1030"/>
                                        </p:tgtEl>
                                        <p:attrNameLst>
                                          <p:attrName>ppt_h</p:attrName>
                                        </p:attrNameLst>
                                      </p:cBhvr>
                                      <p:tavLst>
                                        <p:tav tm="0">
                                          <p:val>
                                            <p:fltVal val="0"/>
                                          </p:val>
                                        </p:tav>
                                        <p:tav tm="100000">
                                          <p:val>
                                            <p:strVal val="#ppt_h"/>
                                          </p:val>
                                        </p:tav>
                                      </p:tavLst>
                                    </p:anim>
                                    <p:animEffect transition="in" filter="fade">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ĐỌC-HIỂU VĂN BẢN</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34640" y="2648782"/>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xmlns="" val="214197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4.58333E-6 0.01204 C -0.01003 0.0132 -0.01875 0.01667 -0.02865 0.01783 C -0.03868 0.02199 -0.04805 0.02246 -0.05873 0.02385 C -0.1517 0.02199 -0.15352 0.03264 -0.20625 0.01459 C -0.21185 0.00949 -0.21303 0.00556 -0.2181 -0.00162 C -0.22605 -0.0125 -0.23451 -0.02384 -0.24571 -0.02777 C -0.27448 -0.0537 -0.34063 -0.04328 -0.36146 -0.04375 C -0.36993 -0.04652 -0.37865 -0.04791 -0.38737 -0.05069 C -0.39284 -0.05254 -0.39779 -0.05532 -0.40326 -0.05648 C -0.41094 -0.06041 -0.41941 -0.06481 -0.42761 -0.06666 C -0.44024 -0.07546 -0.45326 -0.08217 -0.46706 -0.0875 C -0.47188 -0.08935 -0.47592 -0.09259 -0.48034 -0.09537 C -0.49102 -0.10092 -0.50352 -0.10555 -0.51472 -0.1081 C -0.54076 -0.10694 -0.56602 -0.10555 -0.5918 -0.10648 C -0.60352 -0.11203 -0.61524 -0.11643 -0.62618 -0.12407 C -0.63112 -0.12754 -0.63607 -0.13101 -0.64154 -0.1331 C -0.65196 -0.14143 -0.63959 -0.1324 -0.64987 -0.1375 C -0.6543 -0.14027 -0.65873 -0.14398 -0.66342 -0.14676 C -0.6681 -0.14953 -0.66498 -0.14629 -0.66915 -0.14907 C -0.67696 -0.15416 -0.6849 -0.15926 -0.69336 -0.16273 C -0.70092 -0.16944 -0.70925 -0.17639 -0.71771 -0.18101 C -0.72409 -0.19004 -0.73425 -0.19421 -0.73946 -0.20509 C -0.74063 -0.20764 -0.74206 -0.20949 -0.74271 -0.2118 C -0.74336 -0.21365 -0.74362 -0.21597 -0.74441 -0.21782 C -0.74649 -0.22245 -0.74987 -0.22569 -0.75209 -0.23032 C -0.75691 -0.24004 -0.76094 -0.24583 -0.76706 -0.25416 " pathEditMode="relative" rAng="0" ptsTypes="AAAAAAAAAAAAAAAAAAAAAAAAAA">
                                      <p:cBhvr>
                                        <p:cTn id="53" dur="6500" fill="hold"/>
                                        <p:tgtEl>
                                          <p:spTgt spid="20"/>
                                        </p:tgtEl>
                                        <p:attrNameLst>
                                          <p:attrName>ppt_x</p:attrName>
                                          <p:attrName>ppt_y</p:attrName>
                                        </p:attrNameLst>
                                      </p:cBhvr>
                                      <p:rCtr x="-38359" y="-12662"/>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8134" y="0"/>
            <a:ext cx="675249" cy="906825"/>
          </a:xfrm>
          <a:prstGeom prst="rect">
            <a:avLst/>
          </a:prstGeom>
        </p:spPr>
      </p:pic>
      <p:sp>
        <p:nvSpPr>
          <p:cNvPr id="13" name="文本框 2"/>
          <p:cNvSpPr txBox="1"/>
          <p:nvPr/>
        </p:nvSpPr>
        <p:spPr>
          <a:xfrm>
            <a:off x="1012508" y="-67571"/>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1.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ra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đời</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pic>
        <p:nvPicPr>
          <p:cNvPr id="40962" name="Picture 2"/>
          <p:cNvPicPr>
            <a:picLocks noChangeAspect="1" noChangeArrowheads="1"/>
          </p:cNvPicPr>
          <p:nvPr/>
        </p:nvPicPr>
        <p:blipFill rotWithShape="1">
          <a:blip r:embed="rId4">
            <a:extLst>
              <a:ext uri="{28A0092B-C50C-407E-A947-70E740481C1C}">
                <a14:useLocalDpi xmlns:a14="http://schemas.microsoft.com/office/drawing/2010/main" xmlns="" val="0"/>
              </a:ext>
            </a:extLst>
          </a:blip>
          <a:srcRect l="16479" t="4528" r="19665" b="19396"/>
          <a:stretch/>
        </p:blipFill>
        <p:spPr bwMode="auto">
          <a:xfrm>
            <a:off x="0" y="3673364"/>
            <a:ext cx="2416629" cy="27589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8134" y="992563"/>
            <a:ext cx="2388495" cy="2595063"/>
          </a:xfrm>
          <a:prstGeom prst="rect">
            <a:avLst/>
          </a:prstGeom>
        </p:spPr>
      </p:pic>
      <p:sp>
        <p:nvSpPr>
          <p:cNvPr id="9" name="矩形 15"/>
          <p:cNvSpPr/>
          <p:nvPr/>
        </p:nvSpPr>
        <p:spPr>
          <a:xfrm>
            <a:off x="10739535" y="4387270"/>
            <a:ext cx="1511725" cy="2548955"/>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xmlns="" val="2899039869"/>
              </p:ext>
            </p:extLst>
          </p:nvPr>
        </p:nvGraphicFramePr>
        <p:xfrm>
          <a:off x="2575250" y="1047086"/>
          <a:ext cx="9616750" cy="3119247"/>
        </p:xfrm>
        <a:graphic>
          <a:graphicData uri="http://schemas.openxmlformats.org/drawingml/2006/table">
            <a:tbl>
              <a:tblPr firstRow="1" bandRow="1">
                <a:tableStyleId>{5C22544A-7EE6-4342-B048-85BDC9FD1C3A}</a:tableStyleId>
              </a:tblPr>
              <a:tblGrid>
                <a:gridCol w="1693795"/>
                <a:gridCol w="5444122"/>
                <a:gridCol w="2478833"/>
              </a:tblGrid>
              <a:tr h="370840">
                <a:tc>
                  <a:txBody>
                    <a:bodyPr/>
                    <a:lstStyle/>
                    <a:p>
                      <a:endParaRPr lang="en-US" dirty="0" smtClean="0"/>
                    </a:p>
                    <a:p>
                      <a:endParaRPr lang="en-US" dirty="0"/>
                    </a:p>
                  </a:txBody>
                  <a:tcPr>
                    <a:solidFill>
                      <a:srgbClr val="FFC000"/>
                    </a:solidFill>
                  </a:tcPr>
                </a:tc>
                <a:tc>
                  <a:txBody>
                    <a:bodyPr/>
                    <a:lstStyle/>
                    <a:p>
                      <a:r>
                        <a:rPr lang="en-US" sz="2800" dirty="0" smtClean="0">
                          <a:latin typeface="Times New Roman" panose="02020603050405020304" pitchFamily="18" charset="0"/>
                          <a:cs typeface="Times New Roman" panose="02020603050405020304" pitchFamily="18" charset="0"/>
                        </a:rPr>
                        <a:t>                      Chi </a:t>
                      </a:r>
                      <a:r>
                        <a:rPr lang="en-US" sz="2800" dirty="0" err="1" smtClean="0">
                          <a:latin typeface="Times New Roman" panose="02020603050405020304" pitchFamily="18" charset="0"/>
                          <a:cs typeface="Times New Roman" panose="02020603050405020304" pitchFamily="18" charset="0"/>
                        </a:rPr>
                        <a:t>tiết</a:t>
                      </a:r>
                      <a:r>
                        <a:rPr lang="en-US" sz="2800" baseline="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solidFill>
                      <a:srgbClr val="FFC000"/>
                    </a:solidFill>
                  </a:tcPr>
                </a:tc>
                <a:tc>
                  <a:txBody>
                    <a:bodyPr/>
                    <a:lstStyle/>
                    <a:p>
                      <a:r>
                        <a:rPr lang="en-US" sz="2400" dirty="0" err="1" smtClean="0">
                          <a:latin typeface="Times New Roman" panose="02020603050405020304" pitchFamily="18" charset="0"/>
                          <a:cs typeface="Times New Roman" panose="02020603050405020304" pitchFamily="18" charset="0"/>
                        </a:rPr>
                        <a:t>Nhận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xét</a:t>
                      </a:r>
                      <a:r>
                        <a:rPr lang="en-US" sz="2400" baseline="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txBody>
                  <a:tcPr>
                    <a:solidFill>
                      <a:srgbClr val="FFC000"/>
                    </a:solidFill>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E5FE8A"/>
                    </a:solidFill>
                  </a:tcPr>
                </a:tc>
                <a:tc rowSpan="2">
                  <a:txBody>
                    <a:bodyPr/>
                    <a:lstStyle/>
                    <a:p>
                      <a:endParaRPr lang="en-US" dirty="0"/>
                    </a:p>
                  </a:txBody>
                  <a:tcPr/>
                </a:tc>
              </a:tr>
              <a:tr h="370840">
                <a:tc>
                  <a:txBody>
                    <a:bodyPr/>
                    <a:lstStyle/>
                    <a:p>
                      <a:pPr marL="0" marR="0" algn="just">
                        <a:lnSpc>
                          <a:spcPts val="2000"/>
                        </a:lnSpc>
                        <a:spcBef>
                          <a:spcPts val="0"/>
                        </a:spcBef>
                        <a:spcAft>
                          <a:spcPts val="800"/>
                        </a:spcAft>
                      </a:pPr>
                      <a:endPar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ts val="2000"/>
                        </a:lnSpc>
                        <a:spcBef>
                          <a:spcPts val="0"/>
                        </a:spcBef>
                        <a:spcAft>
                          <a:spcPts val="800"/>
                        </a:spcAft>
                      </a:pP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2800" b="1" i="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rgbClr val="C9A4E4"/>
                    </a:solidFill>
                  </a:tcPr>
                </a:tc>
                <a:tc vMerge="1">
                  <a:txBody>
                    <a:bodyPr/>
                    <a:lstStyle/>
                    <a:p>
                      <a:endParaRPr lang="en-US" dirty="0"/>
                    </a:p>
                  </a:txBody>
                  <a:tcPr/>
                </a:tc>
              </a:tr>
            </a:tbl>
          </a:graphicData>
        </a:graphic>
      </p:graphicFrame>
      <p:sp>
        <p:nvSpPr>
          <p:cNvPr id="4" name="Rectangle 3"/>
          <p:cNvSpPr/>
          <p:nvPr/>
        </p:nvSpPr>
        <p:spPr>
          <a:xfrm>
            <a:off x="4374929" y="1723872"/>
            <a:ext cx="5295899" cy="861774"/>
          </a:xfrm>
          <a:prstGeom prst="rect">
            <a:avLst/>
          </a:prstGeom>
        </p:spPr>
        <p:txBody>
          <a:bodyPr wrap="square">
            <a:spAutoFit/>
          </a:bodyPr>
          <a:lstStyle/>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Quê</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hương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chăm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phúc</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đức</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Rectangle 5"/>
          <p:cNvSpPr/>
          <p:nvPr/>
        </p:nvSpPr>
        <p:spPr>
          <a:xfrm>
            <a:off x="4374929" y="2956109"/>
            <a:ext cx="5295899" cy="861774"/>
          </a:xfrm>
          <a:prstGeom prst="rect">
            <a:avLst/>
          </a:prstGeom>
        </p:spPr>
        <p:txBody>
          <a:bodyPr wrap="square">
            <a:spAutoFit/>
          </a:bodyPr>
          <a:lstStyle/>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ướm</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vết</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to. </a:t>
            </a:r>
            <a:endPar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lnSpc>
                <a:spcPts val="2000"/>
              </a:lnSpc>
              <a:buFontTx/>
              <a:buChar char="-"/>
            </a:pPr>
            <a:r>
              <a:rPr lang="en-US" sz="2400" dirty="0" err="1"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smtClean="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nhà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bà</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endParaRPr lang="en-US" sz="2400" dirty="0">
              <a:solidFill>
                <a:schemeClr val="bg2">
                  <a:lumMod val="25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ts val="2000"/>
              </a:lnSpc>
            </a:pP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mang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thai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12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mới</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chemeClr val="bg2">
                    <a:lumMod val="2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chemeClr val="bg2">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9741159" y="1524948"/>
            <a:ext cx="2295332" cy="2862322"/>
          </a:xfrm>
          <a:prstGeom prst="rect">
            <a:avLst/>
          </a:prstGeom>
        </p:spPr>
        <p:txBody>
          <a:bodyPr wrap="square">
            <a:spAutoFit/>
          </a:bodyPr>
          <a:lstStyle/>
          <a:p>
            <a:pPr marL="457200" lvl="0" indent="-457200" defTabSz="914400">
              <a:lnSpc>
                <a:spcPct val="150000"/>
              </a:lnSpc>
              <a:buFont typeface="Symbol"/>
              <a:buChar char="Þ"/>
            </a:pP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ra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đời</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bình</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vừa</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khác</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thường</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báo</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hiệu</a:t>
            </a:r>
            <a:r>
              <a:rPr lang="en-US" sz="2000" b="1" i="1" dirty="0">
                <a:solidFill>
                  <a:srgbClr val="0000FF"/>
                </a:solidFill>
                <a:latin typeface="Times New Roman" pitchFamily="18" charset="0"/>
                <a:cs typeface="Times New Roman" pitchFamily="18" charset="0"/>
              </a:rPr>
              <a:t> </a:t>
            </a:r>
            <a:r>
              <a:rPr lang="en-US" sz="2000" b="1" i="1" dirty="0" err="1">
                <a:solidFill>
                  <a:srgbClr val="0000FF"/>
                </a:solidFill>
                <a:latin typeface="Times New Roman" pitchFamily="18" charset="0"/>
                <a:cs typeface="Times New Roman" pitchFamily="18" charset="0"/>
              </a:rPr>
              <a:t>sự</a:t>
            </a:r>
            <a:r>
              <a:rPr lang="en-US" sz="2000" b="1" i="1" dirty="0">
                <a:solidFill>
                  <a:srgbClr val="0000FF"/>
                </a:solidFill>
                <a:latin typeface="Times New Roman" pitchFamily="18" charset="0"/>
                <a:cs typeface="Times New Roman" pitchFamily="18" charset="0"/>
              </a:rPr>
              <a:t> phi </a:t>
            </a:r>
            <a:r>
              <a:rPr lang="en-US" sz="2000" b="1" i="1" dirty="0" err="1">
                <a:solidFill>
                  <a:srgbClr val="0000FF"/>
                </a:solidFill>
                <a:latin typeface="Times New Roman" pitchFamily="18" charset="0"/>
                <a:cs typeface="Times New Roman" pitchFamily="18" charset="0"/>
              </a:rPr>
              <a:t>thường</a:t>
            </a:r>
            <a:endParaRPr lang="en-US" sz="2000" b="1" dirty="0">
              <a:solidFill>
                <a:srgbClr val="0000FF"/>
              </a:solidFill>
              <a:latin typeface="Times New Roman" pitchFamily="18" charset="0"/>
              <a:cs typeface="Times New Roman" pitchFamily="18" charset="0"/>
            </a:endParaRPr>
          </a:p>
        </p:txBody>
      </p:sp>
      <p:sp>
        <p:nvSpPr>
          <p:cNvPr id="14" name="Rectangle 3"/>
          <p:cNvSpPr>
            <a:spLocks noChangeArrowheads="1"/>
          </p:cNvSpPr>
          <p:nvPr/>
        </p:nvSpPr>
        <p:spPr bwMode="auto">
          <a:xfrm>
            <a:off x="2727592" y="4387270"/>
            <a:ext cx="7797174" cy="1785104"/>
          </a:xfrm>
          <a:prstGeom prst="rect">
            <a:avLst/>
          </a:prstGeom>
          <a:solidFill>
            <a:srgbClr val="BBF7E7"/>
          </a:solidFill>
          <a:ln w="57150">
            <a:solidFill>
              <a:schemeClr val="tx1"/>
            </a:solidFill>
          </a:ln>
          <a:effectLst/>
          <a:extLst/>
        </p:spPr>
        <p:txBody>
          <a:bodyPr wrap="square">
            <a:spAutoFit/>
          </a:bodyPr>
          <a:lstStyle/>
          <a:p>
            <a:pPr algn="just"/>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Thể</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ước</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niềm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tin</a:t>
            </a:r>
            <a:r>
              <a:rPr lang="en-US" altLang="en-US" sz="2200"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về</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hình</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tượng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người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dũng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sĩ</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luôn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gũi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với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dân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lao</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đồng</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thời</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là</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nhân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vật</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thần</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kì</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độc</a:t>
            </a:r>
            <a:r>
              <a:rPr lang="en-US" altLang="en-US" sz="2200" b="1" dirty="0">
                <a:solidFill>
                  <a:srgbClr val="FF0000"/>
                </a:solidFill>
                <a:latin typeface="Times New Roman" panose="02020603050405020304" pitchFamily="18" charset="0"/>
                <a:cs typeface="Times New Roman" panose="02020603050405020304" pitchFamily="18" charset="0"/>
              </a:rPr>
              <a:t> </a:t>
            </a:r>
            <a:r>
              <a:rPr lang="en-US" altLang="en-US" sz="2200" b="1" dirty="0" err="1">
                <a:solidFill>
                  <a:srgbClr val="FF0000"/>
                </a:solidFill>
                <a:latin typeface="Times New Roman" panose="02020603050405020304" pitchFamily="18" charset="0"/>
                <a:cs typeface="Times New Roman" panose="02020603050405020304" pitchFamily="18" charset="0"/>
              </a:rPr>
              <a:t>đáo</a:t>
            </a:r>
            <a:r>
              <a:rPr lang="en-US" altLang="en-US" sz="2200" b="1" dirty="0">
                <a:solidFill>
                  <a:srgbClr val="FF0000"/>
                </a:solidFill>
                <a:latin typeface="Times New Roman" panose="02020603050405020304" pitchFamily="18" charset="0"/>
                <a:cs typeface="Times New Roman" panose="02020603050405020304" pitchFamily="18" charset="0"/>
              </a:rPr>
              <a:t>, </a:t>
            </a:r>
            <a:endParaRPr lang="en-US" altLang="en-US" sz="2200" b="1" dirty="0" smtClean="0">
              <a:solidFill>
                <a:srgbClr val="FF0000"/>
              </a:solidFill>
              <a:latin typeface="Times New Roman" panose="02020603050405020304" pitchFamily="18" charset="0"/>
              <a:cs typeface="Times New Roman" panose="02020603050405020304" pitchFamily="18" charset="0"/>
            </a:endParaRPr>
          </a:p>
          <a:p>
            <a:pPr algn="just"/>
            <a:r>
              <a:rPr lang="en-US" altLang="en-US" sz="2200" b="1" dirty="0" smtClean="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Tô</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đậm</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tính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chất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kì</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lạ</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đẹp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đẽ</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của</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nhân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vật</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báo</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hiệu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lập</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nhiều</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chiến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công</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hiển</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altLang="en-US" sz="22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hách</a:t>
            </a:r>
            <a:r>
              <a:rPr lang="en-US" altLang="en-US" sz="22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endParaRPr lang="en-US" altLang="en-US" sz="2200" dirty="0">
              <a:solidFill>
                <a:srgbClr val="FF0000"/>
              </a:solidFill>
              <a:latin typeface="Times New Roman" panose="02020603050405020304" pitchFamily="18" charset="0"/>
              <a:cs typeface="Times New Roman" panose="02020603050405020304" pitchFamily="18" charset="0"/>
            </a:endParaRPr>
          </a:p>
        </p:txBody>
      </p:sp>
      <p:pic>
        <p:nvPicPr>
          <p:cNvPr id="15" name="图片 2"/>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rot="21385720">
            <a:off x="9540202" y="-406169"/>
            <a:ext cx="2697246" cy="1536525"/>
          </a:xfrm>
          <a:prstGeom prst="rect">
            <a:avLst/>
          </a:prstGeom>
        </p:spPr>
      </p:pic>
    </p:spTree>
    <p:extLst>
      <p:ext uri="{BB962C8B-B14F-4D97-AF65-F5344CB8AC3E}">
        <p14:creationId xmlns:p14="http://schemas.microsoft.com/office/powerpoint/2010/main" xmlns="" val="30237314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0962"/>
                                        </p:tgtEl>
                                        <p:attrNameLst>
                                          <p:attrName>style.visibility</p:attrName>
                                        </p:attrNameLst>
                                      </p:cBhvr>
                                      <p:to>
                                        <p:strVal val="visible"/>
                                      </p:to>
                                    </p:set>
                                    <p:animEffect transition="in" filter="wipe(down)">
                                      <p:cBhvr>
                                        <p:cTn id="10" dur="500"/>
                                        <p:tgtEl>
                                          <p:spTgt spid="4096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checkerboard(across)">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p:bldP spid="6" grpId="0"/>
      <p:bldP spid="5" grpId="0"/>
      <p:bldP spid="1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2803431" y="389605"/>
            <a:ext cx="6807926" cy="9863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defTabSz="914400" eaLnBrk="1" fontAlgn="base" hangingPunct="1">
              <a:lnSpc>
                <a:spcPct val="150000"/>
              </a:lnSpc>
              <a:spcBef>
                <a:spcPct val="0"/>
              </a:spcBef>
              <a:spcAft>
                <a:spcPct val="0"/>
              </a:spcAft>
            </a:pPr>
            <a:r>
              <a:rPr lang="en-US" altLang="en-US" sz="4400" dirty="0" smtClean="0">
                <a:latin typeface="Times New Roman" panose="02020603050405020304" pitchFamily="18" charset="0"/>
                <a:ea typeface="Microsoft YaHei" panose="020B0503020204020204" pitchFamily="34" charset="-122"/>
                <a:cs typeface="Times New Roman" panose="02020603050405020304" pitchFamily="18" charset="0"/>
              </a:rPr>
              <a:t>THẢO LUẬN NHÓM</a:t>
            </a:r>
            <a:endParaRPr lang="it-IT" sz="3200" dirty="0" smtClean="0">
              <a:latin typeface="Times New Roman" pitchFamily="18" charset="0"/>
              <a:cs typeface="Times New Roman" pitchFamily="18" charset="0"/>
            </a:endParaRPr>
          </a:p>
        </p:txBody>
      </p:sp>
      <p:pic>
        <p:nvPicPr>
          <p:cNvPr id="29"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16877" t="53352" r="11679"/>
          <a:stretch/>
        </p:blipFill>
        <p:spPr bwMode="auto">
          <a:xfrm>
            <a:off x="0" y="3658736"/>
            <a:ext cx="12616405" cy="31998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0" name="AutoShape 7"/>
          <p:cNvSpPr>
            <a:spLocks noChangeArrowheads="1"/>
          </p:cNvSpPr>
          <p:nvPr/>
        </p:nvSpPr>
        <p:spPr bwMode="auto">
          <a:xfrm>
            <a:off x="242436" y="773631"/>
            <a:ext cx="3588152" cy="2632840"/>
          </a:xfrm>
          <a:prstGeom prst="cloudCallout">
            <a:avLst>
              <a:gd name="adj1" fmla="val -17685"/>
              <a:gd name="adj2" fmla="val 85880"/>
            </a:avLst>
          </a:prstGeom>
          <a:solidFill>
            <a:srgbClr val="FFCCFF"/>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31" name="AutoShape 7"/>
          <p:cNvSpPr>
            <a:spLocks noChangeArrowheads="1"/>
          </p:cNvSpPr>
          <p:nvPr/>
        </p:nvSpPr>
        <p:spPr bwMode="auto">
          <a:xfrm>
            <a:off x="3952792" y="1304177"/>
            <a:ext cx="3946966" cy="2180253"/>
          </a:xfrm>
          <a:prstGeom prst="cloudCallout">
            <a:avLst>
              <a:gd name="adj1" fmla="val -17685"/>
              <a:gd name="adj2" fmla="val 85880"/>
            </a:avLst>
          </a:prstGeom>
          <a:solidFill>
            <a:srgbClr val="FFFF00"/>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pic>
        <p:nvPicPr>
          <p:cNvPr id="32" name="Picture 10" descr="lotus1"/>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0113108" y="5341304"/>
            <a:ext cx="259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10" descr="lotus1"/>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10777416" y="3432964"/>
            <a:ext cx="1795584" cy="1287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10" descr="lotus1"/>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8270631" y="5898197"/>
            <a:ext cx="1842477" cy="1075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5"/>
          <p:cNvPicPr>
            <a:picLocks noChangeAspect="1"/>
          </p:cNvPicPr>
          <p:nvPr/>
        </p:nvPicPr>
        <p:blipFill>
          <a:blip r:embed="rId4">
            <a:extLst>
              <a:ext uri="{28A0092B-C50C-407E-A947-70E740481C1C}">
                <a14:useLocalDpi xmlns:a14="http://schemas.microsoft.com/office/drawing/2010/main" xmlns="" val="0"/>
              </a:ext>
            </a:extLst>
          </a:blip>
          <a:srcRect l="40933" t="24564" r="38580" b="26282"/>
          <a:stretch>
            <a:fillRect/>
          </a:stretch>
        </p:blipFill>
        <p:spPr bwMode="auto">
          <a:xfrm>
            <a:off x="4850283" y="3284250"/>
            <a:ext cx="2730500"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AutoShape 7"/>
          <p:cNvSpPr>
            <a:spLocks noChangeArrowheads="1"/>
          </p:cNvSpPr>
          <p:nvPr/>
        </p:nvSpPr>
        <p:spPr bwMode="auto">
          <a:xfrm>
            <a:off x="8152423" y="920169"/>
            <a:ext cx="3921369" cy="2399909"/>
          </a:xfrm>
          <a:prstGeom prst="cloudCallout">
            <a:avLst>
              <a:gd name="adj1" fmla="val -17685"/>
              <a:gd name="adj2" fmla="val 85880"/>
            </a:avLst>
          </a:prstGeom>
          <a:solidFill>
            <a:srgbClr val="9BBB59">
              <a:lumMod val="20000"/>
              <a:lumOff val="80000"/>
            </a:srgbClr>
          </a:solidFill>
          <a:ln w="9525">
            <a:solidFill>
              <a:sysClr val="windowText" lastClr="000000"/>
            </a:solidFill>
            <a:round/>
            <a:headEnd/>
            <a:tailEnd/>
          </a:ln>
          <a:effectLst/>
          <a:extLst/>
        </p:spPr>
        <p:txBody>
          <a:bodyPr anchor="ctr"/>
          <a:lstStyle/>
          <a:p>
            <a:pPr algn="ctr" defTabSz="914400" fontAlgn="base">
              <a:spcBef>
                <a:spcPct val="0"/>
              </a:spcBef>
              <a:spcAft>
                <a:spcPct val="0"/>
              </a:spcAft>
              <a:defRPr/>
            </a:pPr>
            <a:endParaRPr lang="en-US" sz="2000" b="1" i="1" kern="0" dirty="0" smtClean="0">
              <a:solidFill>
                <a:srgbClr val="A50021"/>
              </a:solidFill>
            </a:endParaRPr>
          </a:p>
        </p:txBody>
      </p:sp>
      <p:sp>
        <p:nvSpPr>
          <p:cNvPr id="2" name="Rectangle 1"/>
          <p:cNvSpPr/>
          <p:nvPr/>
        </p:nvSpPr>
        <p:spPr>
          <a:xfrm>
            <a:off x="495101" y="1429466"/>
            <a:ext cx="3082822" cy="1631216"/>
          </a:xfrm>
          <a:prstGeom prst="rect">
            <a:avLst/>
          </a:prstGeom>
        </p:spPr>
        <p:txBody>
          <a:bodyPr wrap="square">
            <a:spAutoFit/>
          </a:bodyPr>
          <a:lstStyle/>
          <a:p>
            <a:pPr algn="just">
              <a:lnSpc>
                <a:spcPts val="2000"/>
              </a:lnSpc>
            </a:pP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cất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hoàn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cảnh</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000" b="1" i="1" dirty="0" smtClean="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ấy</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ý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000" b="1" i="1" dirty="0">
                <a:solidFill>
                  <a:schemeClr val="tx1">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i="1" dirty="0">
              <a:solidFill>
                <a:schemeClr val="tx1">
                  <a:lumMod val="75000"/>
                </a:schemeClr>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4413812" y="1775038"/>
            <a:ext cx="3166971" cy="1126462"/>
          </a:xfrm>
          <a:prstGeom prst="rect">
            <a:avLst/>
          </a:prstGeom>
        </p:spPr>
        <p:txBody>
          <a:bodyPr wrap="square">
            <a:spAutoFit/>
          </a:bodyPr>
          <a:lstStyle/>
          <a:p>
            <a:pPr algn="just">
              <a:lnSpc>
                <a:spcPts val="2000"/>
              </a:lnSpc>
            </a:pPr>
            <a:r>
              <a:rPr lang="pt-BR" sz="2400" b="1" i="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Tiếng nói đầu tiên của Gióng là tiếng nói đòi đi đánh giặc, tiếng nói đó có ý nghĩa gì?</a:t>
            </a:r>
            <a:endParaRPr lang="en-US" sz="2400" b="1" i="1" dirty="0">
              <a:solidFill>
                <a:srgbClr val="0000FF"/>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p:cNvSpPr/>
          <p:nvPr/>
        </p:nvSpPr>
        <p:spPr>
          <a:xfrm>
            <a:off x="8508789" y="1428331"/>
            <a:ext cx="3565003" cy="1323439"/>
          </a:xfrm>
          <a:prstGeom prst="rect">
            <a:avLst/>
          </a:prstGeom>
        </p:spPr>
        <p:txBody>
          <a:bodyPr wrap="square">
            <a:spAutoFit/>
          </a:bodyPr>
          <a:lstStyle/>
          <a:p>
            <a:r>
              <a:rPr lang="pt-BR" sz="2000" b="1" i="1" dirty="0">
                <a:solidFill>
                  <a:srgbClr val="FF0000"/>
                </a:solidFill>
                <a:latin typeface="Times New Roman" panose="02020603050405020304" pitchFamily="18" charset="0"/>
                <a:ea typeface="Times New Roman" panose="02020603050405020304" pitchFamily="18" charset="0"/>
              </a:rPr>
              <a:t>? Để thực hiện mong muốn của mình Thánh Gióng cần có những gì? Tại sao Gióng lại yêu cầu như vậy? </a:t>
            </a:r>
            <a:endParaRPr lang="en-US" sz="2000" b="1" i="1" dirty="0">
              <a:solidFill>
                <a:srgbClr val="FF0000"/>
              </a:solidFill>
            </a:endParaRPr>
          </a:p>
        </p:txBody>
      </p:sp>
      <p:sp>
        <p:nvSpPr>
          <p:cNvPr id="14" name="文本框 2"/>
          <p:cNvSpPr txBox="1"/>
          <p:nvPr/>
        </p:nvSpPr>
        <p:spPr>
          <a:xfrm>
            <a:off x="0" y="-53748"/>
            <a:ext cx="6531429"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2. </a:t>
            </a:r>
            <a:r>
              <a:rPr lang="en-US" altLang="en-US" sz="4400" b="1" dirty="0" err="1">
                <a:solidFill>
                  <a:srgbClr val="CC3300"/>
                </a:solidFill>
                <a:latin typeface="Times New Roman" panose="02020603050405020304" pitchFamily="18" charset="0"/>
                <a:cs typeface="Times New Roman" panose="02020603050405020304" pitchFamily="18" charset="0"/>
              </a:rPr>
              <a:t>Gióng</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đòi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đi</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đánh</a:t>
            </a:r>
            <a:r>
              <a:rPr lang="en-US" altLang="en-US" sz="4400" b="1" dirty="0">
                <a:solidFill>
                  <a:srgbClr val="CC3300"/>
                </a:solidFill>
                <a:latin typeface="Times New Roman" panose="02020603050405020304" pitchFamily="18" charset="0"/>
                <a:cs typeface="Times New Roman" panose="02020603050405020304" pitchFamily="18" charset="0"/>
              </a:rPr>
              <a:t> </a:t>
            </a:r>
            <a:r>
              <a:rPr lang="en-US" altLang="en-US" sz="4400" b="1" dirty="0" err="1">
                <a:solidFill>
                  <a:srgbClr val="CC3300"/>
                </a:solidFill>
                <a:latin typeface="Times New Roman" panose="02020603050405020304" pitchFamily="18" charset="0"/>
                <a:cs typeface="Times New Roman" panose="02020603050405020304" pitchFamily="18" charset="0"/>
              </a:rPr>
              <a:t>giặc</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xmlns="" val="166776292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2" presetClass="entr" presetSubtype="4" fill="hold" nodeType="withEffect">
                                  <p:stCondLst>
                                    <p:cond delay="1000"/>
                                  </p:stCondLst>
                                  <p:childTnLst>
                                    <p:set>
                                      <p:cBhvr>
                                        <p:cTn id="10" dur="1" fill="hold">
                                          <p:stCondLst>
                                            <p:cond delay="0"/>
                                          </p:stCondLst>
                                        </p:cTn>
                                        <p:tgtEl>
                                          <p:spTgt spid="15"/>
                                        </p:tgtEl>
                                        <p:attrNameLst>
                                          <p:attrName>style.visibility</p:attrName>
                                        </p:attrNameLst>
                                      </p:cBhvr>
                                      <p:to>
                                        <p:strVal val="visible"/>
                                      </p:to>
                                    </p:set>
                                    <p:animEffect transition="in" filter="wipe(down)">
                                      <p:cBhvr>
                                        <p:cTn id="1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23</a:t>
            </a:fld>
            <a:endParaRPr lang="en-US" altLang="en-US">
              <a:solidFill>
                <a:srgbClr val="5F5F5F"/>
              </a:solidFill>
              <a:cs typeface="Arial" panose="020B0604020202020204" pitchFamily="34" charset="0"/>
            </a:endParaRPr>
          </a:p>
        </p:txBody>
      </p:sp>
      <p:pic>
        <p:nvPicPr>
          <p:cNvPr id="5" name="PA_图片 18"/>
          <p:cNvPicPr>
            <a:picLocks noChangeAspect="1"/>
          </p:cNvPicPr>
          <p:nvPr>
            <p:custDataLst>
              <p:tags r:id="rId1"/>
            </p:custDataLst>
          </p:nvPr>
        </p:nvPicPr>
        <p:blipFill>
          <a:blip r:embed="rId3">
            <a:extLst>
              <a:ext uri="{28A0092B-C50C-407E-A947-70E740481C1C}">
                <a14:useLocalDpi xmlns:a14="http://schemas.microsoft.com/office/drawing/2010/main" xmlns="" val="0"/>
              </a:ext>
            </a:extLst>
          </a:blip>
          <a:srcRect/>
          <a:stretch>
            <a:fillRect/>
          </a:stretch>
        </p:blipFill>
        <p:spPr bwMode="auto">
          <a:xfrm rot="16200000">
            <a:off x="7690295" y="-1431535"/>
            <a:ext cx="2882086" cy="56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5"/>
          <p:cNvSpPr txBox="1">
            <a:spLocks noChangeArrowheads="1"/>
          </p:cNvSpPr>
          <p:nvPr/>
        </p:nvSpPr>
        <p:spPr bwMode="auto">
          <a:xfrm>
            <a:off x="6645276" y="197222"/>
            <a:ext cx="4778937" cy="2744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latin typeface="Times New Roman" panose="02020603050405020304" pitchFamily="18" charset="0"/>
                <a:cs typeface="Times New Roman" panose="02020603050405020304" pitchFamily="18" charset="0"/>
              </a:rPr>
              <a:t>                  - </a:t>
            </a:r>
            <a:r>
              <a:rPr lang="en-US" sz="2000" b="1" dirty="0" err="1">
                <a:latin typeface="Times New Roman" panose="02020603050405020304" pitchFamily="18" charset="0"/>
                <a:cs typeface="Times New Roman" panose="02020603050405020304" pitchFamily="18" charset="0"/>
              </a:rPr>
              <a:t>Gióng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nói</a:t>
            </a:r>
            <a:r>
              <a:rPr lang="en-US" sz="2000" b="1" dirty="0">
                <a:latin typeface="Times New Roman" panose="02020603050405020304" pitchFamily="18" charset="0"/>
                <a:cs typeface="Times New Roman" panose="02020603050405020304" pitchFamily="18" charset="0"/>
              </a:rPr>
              <a:t>:</a:t>
            </a:r>
          </a:p>
          <a:p>
            <a:pPr>
              <a:buNone/>
            </a:pPr>
            <a:r>
              <a:rPr lang="en-US" sz="2000" b="1" dirty="0" smtClean="0">
                <a:latin typeface="Times New Roman" panose="02020603050405020304" pitchFamily="18" charset="0"/>
                <a:cs typeface="Times New Roman" panose="02020603050405020304" pitchFamily="18" charset="0"/>
              </a:rPr>
              <a:t>        + </a:t>
            </a:r>
            <a:r>
              <a:rPr lang="en-US" sz="2000" b="1" i="1" dirty="0" err="1">
                <a:latin typeface="Times New Roman" panose="02020603050405020304" pitchFamily="18" charset="0"/>
                <a:cs typeface="Times New Roman" panose="02020603050405020304" pitchFamily="18" charset="0"/>
              </a:rPr>
              <a:t>Mẹ</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ra</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mời</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sứ</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giả</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vào</a:t>
            </a:r>
            <a:r>
              <a:rPr lang="en-US" sz="2000" b="1" i="1" dirty="0">
                <a:latin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cs typeface="Times New Roman" panose="02020603050405020304" pitchFamily="18" charset="0"/>
              </a:rPr>
              <a:t>đây</a:t>
            </a:r>
            <a:r>
              <a:rPr lang="en-US" sz="2000" b="1" i="1" dirty="0">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a:p>
            <a:pPr algn="ctr" defTabSz="914400" fontAlgn="base">
              <a:spcBef>
                <a:spcPct val="0"/>
              </a:spcBef>
              <a:spcAft>
                <a:spcPct val="0"/>
              </a:spcAft>
              <a:buClrTx/>
              <a:buNone/>
            </a:pPr>
            <a:r>
              <a:rPr lang="en-US" sz="2400"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cảnh</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vua</a:t>
            </a:r>
            <a:r>
              <a:rPr lang="en-US" sz="2400" dirty="0">
                <a:latin typeface="Times New Roman" panose="02020603050405020304" pitchFamily="18" charset="0"/>
                <a:cs typeface="Times New Roman" panose="02020603050405020304" pitchFamily="18" charset="0"/>
              </a:rPr>
              <a:t> lo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cứu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a:t>
            </a:r>
          </a:p>
          <a:p>
            <a:pPr algn="ctr" defTabSz="914400" fontAlgn="base">
              <a:spcBef>
                <a:spcPct val="0"/>
              </a:spcBef>
              <a:spcAft>
                <a:spcPct val="0"/>
              </a:spcAft>
              <a:buClrTx/>
              <a:buFontTx/>
              <a:buNone/>
            </a:pPr>
            <a:endParaRPr lang="en-US" altLang="en-US" sz="2800" dirty="0" smtClean="0">
              <a:solidFill>
                <a:srgbClr val="000000"/>
              </a:solidFill>
              <a:latin typeface="Times New Roman" panose="02020603050405020304" pitchFamily="18" charset="0"/>
              <a:cs typeface="Times New Roman" panose="02020603050405020304" pitchFamily="18" charset="0"/>
            </a:endParaRPr>
          </a:p>
        </p:txBody>
      </p:sp>
      <p:pic>
        <p:nvPicPr>
          <p:cNvPr id="7" name="图片 5"/>
          <p:cNvPicPr>
            <a:picLocks noChangeAspect="1"/>
          </p:cNvPicPr>
          <p:nvPr/>
        </p:nvPicPr>
        <p:blipFill>
          <a:blip r:embed="rId4">
            <a:extLst>
              <a:ext uri="{28A0092B-C50C-407E-A947-70E740481C1C}">
                <a14:useLocalDpi xmlns:a14="http://schemas.microsoft.com/office/drawing/2010/main" xmlns="" val="0"/>
              </a:ext>
            </a:extLst>
          </a:blip>
          <a:srcRect l="40933" t="24564" r="38580" b="26282"/>
          <a:stretch>
            <a:fillRect/>
          </a:stretch>
        </p:blipFill>
        <p:spPr bwMode="auto">
          <a:xfrm>
            <a:off x="-366788" y="0"/>
            <a:ext cx="2730500" cy="3949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图片 1"/>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241204" y="-1"/>
            <a:ext cx="5404072" cy="4117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Box 12"/>
          <p:cNvSpPr txBox="1">
            <a:spLocks noChangeArrowheads="1"/>
          </p:cNvSpPr>
          <p:nvPr/>
        </p:nvSpPr>
        <p:spPr bwMode="auto">
          <a:xfrm>
            <a:off x="150472" y="5409133"/>
            <a:ext cx="11995230" cy="1451679"/>
          </a:xfrm>
          <a:prstGeom prst="rect">
            <a:avLst/>
          </a:prstGeom>
          <a:solidFill>
            <a:srgbClr val="E5FE8A"/>
          </a:solidFill>
          <a:ln>
            <a:noFill/>
          </a:ln>
          <a:effec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buNone/>
            </a:pP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Ca </a:t>
            </a:r>
            <a:r>
              <a:rPr lang="en-US" sz="2000" b="1" dirty="0" err="1">
                <a:solidFill>
                  <a:srgbClr val="FF0000"/>
                </a:solidFill>
                <a:latin typeface="Times New Roman" panose="02020603050405020304" pitchFamily="18" charset="0"/>
                <a:cs typeface="Times New Roman" panose="02020603050405020304" pitchFamily="18" charset="0"/>
              </a:rPr>
              <a:t>ngợi</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trong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tượng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Gióng</a:t>
            </a: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đặt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đầu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tiên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đối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với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Đánh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giặc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cứu</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nước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của</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toàn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Gióng</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là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người</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thực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hiện</a:t>
            </a:r>
            <a:r>
              <a:rPr lang="en-US" sz="2000" b="1" dirty="0" smtClean="0">
                <a:solidFill>
                  <a:srgbClr val="FF0000"/>
                </a:solidFill>
                <a:latin typeface="Times New Roman" panose="02020603050405020304" pitchFamily="18" charset="0"/>
                <a:cs typeface="Times New Roman" panose="02020603050405020304" pitchFamily="18" charset="0"/>
              </a:rPr>
              <a:t> ý </a:t>
            </a:r>
            <a:r>
              <a:rPr lang="en-US" sz="2000" b="1" dirty="0" err="1" smtClean="0">
                <a:solidFill>
                  <a:srgbClr val="FF0000"/>
                </a:solidFill>
                <a:latin typeface="Times New Roman" panose="02020603050405020304" pitchFamily="18" charset="0"/>
                <a:cs typeface="Times New Roman" panose="02020603050405020304" pitchFamily="18" charset="0"/>
              </a:rPr>
              <a:t>chí</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và</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sức</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mạnh</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dân</a:t>
            </a:r>
            <a:r>
              <a:rPr lang="en-US" sz="2000" b="1" dirty="0" smtClean="0">
                <a:solidFill>
                  <a:srgbClr val="FF0000"/>
                </a:solidFill>
                <a:latin typeface="Times New Roman" panose="02020603050405020304" pitchFamily="18" charset="0"/>
                <a:cs typeface="Times New Roman" panose="02020603050405020304" pitchFamily="18" charset="0"/>
              </a:rPr>
              <a:t> </a:t>
            </a:r>
            <a:r>
              <a:rPr lang="en-US" sz="2000" b="1" dirty="0" err="1" smtClean="0">
                <a:solidFill>
                  <a:srgbClr val="FF0000"/>
                </a:solidFill>
                <a:latin typeface="Times New Roman" panose="02020603050405020304" pitchFamily="18" charset="0"/>
                <a:cs typeface="Times New Roman" panose="02020603050405020304" pitchFamily="18" charset="0"/>
              </a:rPr>
              <a:t>tộc</a:t>
            </a:r>
            <a:r>
              <a:rPr lang="en-US" sz="2000" b="1" dirty="0" smtClean="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buNone/>
            </a:pPr>
            <a:r>
              <a:rPr lang="en-US" sz="2000" b="1" dirty="0">
                <a:solidFill>
                  <a:srgbClr val="FF0000"/>
                </a:solidFill>
                <a:latin typeface="Times New Roman" panose="02020603050405020304" pitchFamily="18" charset="0"/>
                <a:cs typeface="Times New Roman" panose="02020603050405020304" pitchFamily="18" charset="0"/>
              </a:rPr>
              <a:t>+ Ý </a:t>
            </a:r>
            <a:r>
              <a:rPr lang="en-US" sz="2000" b="1" dirty="0" err="1">
                <a:solidFill>
                  <a:srgbClr val="FF0000"/>
                </a:solidFill>
                <a:latin typeface="Times New Roman" panose="02020603050405020304" pitchFamily="18" charset="0"/>
                <a:cs typeface="Times New Roman" panose="02020603050405020304" pitchFamily="18" charset="0"/>
              </a:rPr>
              <a:t>thức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đánh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giặc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cứu</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nước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tạo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cho</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người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anh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hùng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những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khả</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năng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hành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động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khác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thường</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thần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kì</a:t>
            </a:r>
            <a:r>
              <a:rPr lang="en-US" sz="2000" b="1" dirty="0">
                <a:solidFill>
                  <a:srgbClr val="FF0000"/>
                </a:solidFill>
                <a:latin typeface="Times New Roman" panose="02020603050405020304" pitchFamily="18" charset="0"/>
                <a:cs typeface="Times New Roman" panose="02020603050405020304" pitchFamily="18" charset="0"/>
              </a:rPr>
              <a:t>.</a:t>
            </a:r>
            <a:endParaRPr lang="en-US" altLang="en-US" sz="2000" b="1" dirty="0" smtClean="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96770" y="4334857"/>
            <a:ext cx="10532962" cy="830997"/>
          </a:xfrm>
          <a:prstGeom prst="rect">
            <a:avLst/>
          </a:prstGeom>
          <a:solidFill>
            <a:schemeClr val="accent2">
              <a:lumMod val="20000"/>
              <a:lumOff val="80000"/>
            </a:schemeClr>
          </a:solidFill>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chiến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không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chỉ</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quyết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tâm</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mà</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còn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cần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đến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những</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sắc</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bén</a:t>
            </a:r>
            <a:r>
              <a:rPr lang="fr-FR"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muốn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có</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vũ</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khí</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tốt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hiện</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đại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nhất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thời</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bấy</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giờ</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để</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tiêu</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diệt</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kẻ</a:t>
            </a:r>
            <a:r>
              <a:rPr lang="fr-FR" sz="2400" dirty="0">
                <a:latin typeface="Times New Roman" panose="02020603050405020304" pitchFamily="18" charset="0"/>
                <a:cs typeface="Times New Roman" panose="02020603050405020304" pitchFamily="18" charset="0"/>
              </a:rPr>
              <a:t> </a:t>
            </a:r>
            <a:r>
              <a:rPr lang="fr-FR" sz="2400" dirty="0" err="1">
                <a:latin typeface="Times New Roman" panose="02020603050405020304" pitchFamily="18" charset="0"/>
                <a:cs typeface="Times New Roman" panose="02020603050405020304" pitchFamily="18" charset="0"/>
              </a:rPr>
              <a:t>thù</a:t>
            </a:r>
            <a:r>
              <a:rPr lang="fr-FR"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11" name="Picture 2" descr="F:\360安全浏览器下载\六一\Nipic_2531170_b95b5e79d8a6cffe\未标题-1.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444796" y="2251801"/>
            <a:ext cx="2213478" cy="28820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1532843" y="97731"/>
            <a:ext cx="4782232" cy="3847207"/>
          </a:xfrm>
          <a:prstGeom prst="rect">
            <a:avLst/>
          </a:prstGeom>
        </p:spPr>
        <p:txBody>
          <a:bodyPr wrap="square">
            <a:spAutoFit/>
          </a:bodyPr>
          <a:lstStyle/>
          <a:p>
            <a:pPr algn="just">
              <a:lnSpc>
                <a:spcPct val="130000"/>
              </a:lnSpc>
              <a:spcBef>
                <a:spcPts val="300"/>
              </a:spcBef>
              <a:spcAft>
                <a:spcPts val="300"/>
              </a:spcAft>
            </a:pPr>
            <a:r>
              <a:rPr lang="en-US" sz="2000" b="1" dirty="0" smtClean="0">
                <a:solidFill>
                  <a:srgbClr val="FF0000"/>
                </a:solidFill>
                <a:latin typeface="Times New Roman" panose="02020603050405020304" pitchFamily="18" charset="0"/>
                <a:ea typeface="Calibri" panose="020F0502020204030204" pitchFamily="34" charset="0"/>
              </a:rPr>
              <a:t>- Ý </a:t>
            </a:r>
            <a:r>
              <a:rPr lang="en-US" sz="2000" b="1" dirty="0" err="1" smtClean="0">
                <a:solidFill>
                  <a:srgbClr val="FF0000"/>
                </a:solidFill>
                <a:latin typeface="Times New Roman" panose="02020603050405020304" pitchFamily="18" charset="0"/>
                <a:ea typeface="Calibri" panose="020F0502020204030204" pitchFamily="34" charset="0"/>
              </a:rPr>
              <a:t>nghĩa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của</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câu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nói</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đầu</a:t>
            </a:r>
            <a:r>
              <a:rPr lang="en-US" sz="2000" b="1" dirty="0" smtClean="0">
                <a:solidFill>
                  <a:srgbClr val="FF0000"/>
                </a:solidFill>
                <a:latin typeface="Times New Roman" panose="02020603050405020304" pitchFamily="18" charset="0"/>
                <a:ea typeface="Calibri" panose="020F0502020204030204" pitchFamily="34" charset="0"/>
              </a:rPr>
              <a:t> </a:t>
            </a:r>
            <a:r>
              <a:rPr lang="en-US" sz="2000" b="1" dirty="0" err="1" smtClean="0">
                <a:solidFill>
                  <a:srgbClr val="FF0000"/>
                </a:solidFill>
                <a:latin typeface="Times New Roman" panose="02020603050405020304" pitchFamily="18" charset="0"/>
                <a:ea typeface="Calibri" panose="020F0502020204030204" pitchFamily="34" charset="0"/>
              </a:rPr>
              <a:t>tiên</a:t>
            </a:r>
            <a:r>
              <a:rPr lang="en-US" sz="2000" b="1" dirty="0" smtClean="0">
                <a:solidFill>
                  <a:srgbClr val="FF0000"/>
                </a:solidFill>
                <a:latin typeface="Times New Roman" panose="02020603050405020304" pitchFamily="18" charset="0"/>
                <a:ea typeface="Calibri" panose="020F0502020204030204" pitchFamily="34" charset="0"/>
              </a:rPr>
              <a:t>:</a:t>
            </a:r>
          </a:p>
          <a:p>
            <a:pPr algn="just">
              <a:lnSpc>
                <a:spcPct val="130000"/>
              </a:lnSpc>
              <a:spcBef>
                <a:spcPts val="300"/>
              </a:spcBef>
              <a:spcAft>
                <a:spcPts val="300"/>
              </a:spcAft>
            </a:pPr>
            <a:r>
              <a:rPr lang="vi-VN" sz="2000" b="1" dirty="0" smtClean="0">
                <a:latin typeface="Times New Roman" panose="02020603050405020304" pitchFamily="18" charset="0"/>
                <a:ea typeface="Calibri" panose="020F0502020204030204" pitchFamily="34" charset="0"/>
              </a:rPr>
              <a:t>+ </a:t>
            </a:r>
            <a:r>
              <a:rPr lang="vi-VN" sz="2000" b="1" dirty="0">
                <a:latin typeface="Times New Roman" panose="02020603050405020304" pitchFamily="18" charset="0"/>
                <a:ea typeface="Calibri" panose="020F0502020204030204" pitchFamily="34" charset="0"/>
              </a:rPr>
              <a:t>Ca ngợi ý thức đánh giặc cứu nước: ban đầu nói là nói lời quan trọng, lời yêu nước, ý thức đối với đất nước được đặt lên hàng đầu.</a:t>
            </a:r>
            <a:endParaRPr lang="en-US" sz="2000" b="1" dirty="0">
              <a:latin typeface="Times New Roman" panose="02020603050405020304" pitchFamily="18" charset="0"/>
              <a:ea typeface="Calibri" panose="020F0502020204030204" pitchFamily="34" charset="0"/>
            </a:endParaRPr>
          </a:p>
          <a:p>
            <a:pPr algn="just">
              <a:lnSpc>
                <a:spcPct val="130000"/>
              </a:lnSpc>
              <a:spcBef>
                <a:spcPts val="300"/>
              </a:spcBef>
              <a:spcAft>
                <a:spcPts val="300"/>
              </a:spcAft>
              <a:tabLst>
                <a:tab pos="304800" algn="l"/>
              </a:tabLst>
            </a:pPr>
            <a:r>
              <a:rPr lang="vi-VN" sz="2000" b="1" dirty="0">
                <a:latin typeface="Times New Roman" panose="02020603050405020304" pitchFamily="18" charset="0"/>
                <a:ea typeface="Calibri" panose="020F0502020204030204" pitchFamily="34" charset="0"/>
              </a:rPr>
              <a:t>+ Gióng là hình ảnh của nhân dân, lúc bình thường thì âm thầm lặng lẽ nhưng khi nước nhà gặp cơn nguy biến thì đứng ra cứu nước đầu tiên </a:t>
            </a:r>
            <a:endParaRPr lang="en-US" sz="2000" b="1"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xmlns="" val="302172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par>
                                <p:cTn id="19" presetID="22" presetClass="entr" presetSubtype="4"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fltVal val="0"/>
                                          </p:val>
                                        </p:tav>
                                        <p:tav tm="100000">
                                          <p:val>
                                            <p:strVal val="#ppt_h"/>
                                          </p:val>
                                        </p:tav>
                                      </p:tavLst>
                                    </p:anim>
                                    <p:anim calcmode="lin" valueType="num">
                                      <p:cBhvr>
                                        <p:cTn id="28" dur="1000" fill="hold"/>
                                        <p:tgtEl>
                                          <p:spTgt spid="8"/>
                                        </p:tgtEl>
                                        <p:attrNameLst>
                                          <p:attrName>style.rotation</p:attrName>
                                        </p:attrNameLst>
                                      </p:cBhvr>
                                      <p:tavLst>
                                        <p:tav tm="0">
                                          <p:val>
                                            <p:fltVal val="90"/>
                                          </p:val>
                                        </p:tav>
                                        <p:tav tm="100000">
                                          <p:val>
                                            <p:fltVal val="0"/>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1000" fill="hold"/>
                                        <p:tgtEl>
                                          <p:spTgt spid="9"/>
                                        </p:tgtEl>
                                        <p:attrNameLst>
                                          <p:attrName>ppt_w</p:attrName>
                                        </p:attrNameLst>
                                      </p:cBhvr>
                                      <p:tavLst>
                                        <p:tav tm="0">
                                          <p:val>
                                            <p:fltVal val="0"/>
                                          </p:val>
                                        </p:tav>
                                        <p:tav tm="100000">
                                          <p:val>
                                            <p:strVal val="#ppt_w"/>
                                          </p:val>
                                        </p:tav>
                                      </p:tavLst>
                                    </p:anim>
                                    <p:anim calcmode="lin" valueType="num">
                                      <p:cBhvr>
                                        <p:cTn id="45" dur="1000" fill="hold"/>
                                        <p:tgtEl>
                                          <p:spTgt spid="9"/>
                                        </p:tgtEl>
                                        <p:attrNameLst>
                                          <p:attrName>ppt_h</p:attrName>
                                        </p:attrNameLst>
                                      </p:cBhvr>
                                      <p:tavLst>
                                        <p:tav tm="0">
                                          <p:val>
                                            <p:fltVal val="0"/>
                                          </p:val>
                                        </p:tav>
                                        <p:tav tm="100000">
                                          <p:val>
                                            <p:strVal val="#ppt_h"/>
                                          </p:val>
                                        </p:tav>
                                      </p:tavLst>
                                    </p:anim>
                                    <p:anim calcmode="lin" valueType="num">
                                      <p:cBhvr>
                                        <p:cTn id="46" dur="1000" fill="hold"/>
                                        <p:tgtEl>
                                          <p:spTgt spid="9"/>
                                        </p:tgtEl>
                                        <p:attrNameLst>
                                          <p:attrName>style.rotation</p:attrName>
                                        </p:attrNameLst>
                                      </p:cBhvr>
                                      <p:tavLst>
                                        <p:tav tm="0">
                                          <p:val>
                                            <p:fltVal val="90"/>
                                          </p:val>
                                        </p:tav>
                                        <p:tav tm="100000">
                                          <p:val>
                                            <p:fltVal val="0"/>
                                          </p:val>
                                        </p:tav>
                                      </p:tavLst>
                                    </p:anim>
                                    <p:animEffect transition="in" filter="fade">
                                      <p:cBhvr>
                                        <p:cTn id="4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55588" y="606050"/>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6193589" y="1184264"/>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xmlns="">
                <a:noFill/>
              </a14:hiddenFill>
            </a:ext>
          </a:extLst>
        </p:spPr>
      </p:cxnSp>
      <p:cxnSp>
        <p:nvCxnSpPr>
          <p:cNvPr id="7" name="Straight Arrow Connector 6"/>
          <p:cNvCxnSpPr>
            <a:cxnSpLocks noChangeShapeType="1"/>
          </p:cNvCxnSpPr>
          <p:nvPr/>
        </p:nvCxnSpPr>
        <p:spPr bwMode="auto">
          <a:xfrm rot="5400000">
            <a:off x="3606279" y="-929344"/>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xmlns="">
                <a:noFill/>
              </a14:hiddenFill>
            </a:ext>
          </a:extLst>
        </p:spPr>
      </p:cxnSp>
      <p:sp>
        <p:nvSpPr>
          <p:cNvPr id="8" name="Text Box 13"/>
          <p:cNvSpPr txBox="1">
            <a:spLocks noChangeArrowheads="1"/>
          </p:cNvSpPr>
          <p:nvPr/>
        </p:nvSpPr>
        <p:spPr bwMode="auto">
          <a:xfrm>
            <a:off x="652531" y="150891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914055" y="154224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119088" y="1912461"/>
            <a:ext cx="2782877" cy="1906171"/>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261268" y="2066903"/>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26238" y="549673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63587" y="3951846"/>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161354" y="3818632"/>
            <a:ext cx="9007751" cy="136177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131625" y="536090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147048" y="1965738"/>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7512" y="4137164"/>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420118" y="2190138"/>
            <a:ext cx="8690053" cy="1200329"/>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a:t>
            </a:r>
            <a:endParaRPr lang="en-US" sz="2400" dirty="0">
              <a:solidFill>
                <a:srgbClr val="FF0000"/>
              </a:solidFill>
            </a:endParaRPr>
          </a:p>
        </p:txBody>
      </p:sp>
      <p:sp>
        <p:nvSpPr>
          <p:cNvPr id="13" name="Rectangle 12"/>
          <p:cNvSpPr/>
          <p:nvPr/>
        </p:nvSpPr>
        <p:spPr>
          <a:xfrm>
            <a:off x="3261268" y="3841891"/>
            <a:ext cx="8848903" cy="1126270"/>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189068" y="5403300"/>
            <a:ext cx="8780679" cy="1382751"/>
          </a:xfrm>
          <a:prstGeom prst="rect">
            <a:avLst/>
          </a:prstGeom>
        </p:spPr>
        <p:txBody>
          <a:bodyPr wrap="square">
            <a:spAutoFit/>
          </a:bodyPr>
          <a:lstStyle/>
          <a:p>
            <a:pPr algn="just">
              <a:lnSpc>
                <a:spcPts val="2000"/>
              </a:lnSpc>
            </a:pP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9" name="文本框 2"/>
          <p:cNvSpPr txBox="1"/>
          <p:nvPr/>
        </p:nvSpPr>
        <p:spPr>
          <a:xfrm>
            <a:off x="1" y="-53748"/>
            <a:ext cx="7856376"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3.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Sự</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lớn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lên</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kì</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diệu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của</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en-US" sz="4400" b="1" dirty="0" err="1" smtClean="0">
                <a:solidFill>
                  <a:srgbClr val="FF0000"/>
                </a:solidFill>
                <a:latin typeface="Times New Roman" panose="02020603050405020304" pitchFamily="18" charset="0"/>
                <a:cs typeface="Times New Roman" panose="02020603050405020304" pitchFamily="18" charset="0"/>
              </a:rPr>
              <a:t>Gióng</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xmlns="" val="28198952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a:solidFill>
                  <a:prstClr val="black"/>
                </a:solidFill>
                <a:latin typeface="Times New Roman" panose="02020603050405020304" pitchFamily="18" charset="0"/>
                <a:cs typeface="Times New Roman" panose="02020603050405020304" pitchFamily="18" charset="0"/>
              </a:rPr>
              <a:t>PHIẾU BÀI TẬP: </a:t>
            </a: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cxnSp>
        <p:nvCxnSpPr>
          <p:cNvPr id="5" name="Straight Arrow Connector 4"/>
          <p:cNvCxnSpPr>
            <a:cxnSpLocks noChangeShapeType="1"/>
          </p:cNvCxnSpPr>
          <p:nvPr/>
        </p:nvCxnSpPr>
        <p:spPr bwMode="auto">
          <a:xfrm>
            <a:off x="5867402" y="525461"/>
            <a:ext cx="707018" cy="328380"/>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xmlns="">
                <a:noFill/>
              </a14:hiddenFill>
            </a:ext>
          </a:extLst>
        </p:spPr>
      </p:cxnSp>
      <p:cxnSp>
        <p:nvCxnSpPr>
          <p:cNvPr id="7" name="Straight Arrow Connector 6"/>
          <p:cNvCxnSpPr>
            <a:cxnSpLocks noChangeShapeType="1"/>
          </p:cNvCxnSpPr>
          <p:nvPr/>
        </p:nvCxnSpPr>
        <p:spPr bwMode="auto">
          <a:xfrm rot="5400000">
            <a:off x="3345659" y="-1573237"/>
            <a:ext cx="425450" cy="4618037"/>
          </a:xfrm>
          <a:prstGeom prst="straightConnector1">
            <a:avLst/>
          </a:prstGeom>
          <a:noFill/>
          <a:ln w="28575" algn="ctr">
            <a:solidFill>
              <a:srgbClr val="5B9BD5"/>
            </a:solidFill>
            <a:miter lim="800000"/>
            <a:headEnd/>
            <a:tailEnd type="arrow" w="med" len="med"/>
          </a:ln>
          <a:extLst>
            <a:ext uri="{909E8E84-426E-40DD-AFC4-6F175D3DCCD1}">
              <a14:hiddenFill xmlns:a14="http://schemas.microsoft.com/office/drawing/2010/main" xmlns="">
                <a:noFill/>
              </a14:hiddenFill>
            </a:ext>
          </a:extLst>
        </p:spPr>
      </p:cxnSp>
      <p:sp>
        <p:nvSpPr>
          <p:cNvPr id="8" name="Text Box 13"/>
          <p:cNvSpPr txBox="1">
            <a:spLocks noChangeArrowheads="1"/>
          </p:cNvSpPr>
          <p:nvPr/>
        </p:nvSpPr>
        <p:spPr bwMode="auto">
          <a:xfrm>
            <a:off x="234443" y="896479"/>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636485" y="885822"/>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6795" y="141442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189068" y="1422345"/>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17829" y="546158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118547" y="38133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2984832" y="3537665"/>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3085824" y="5436393"/>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3513" y="1422345"/>
            <a:ext cx="2725874" cy="1938992"/>
          </a:xfrm>
          <a:prstGeom prst="rect">
            <a:avLst/>
          </a:prstGeom>
        </p:spPr>
        <p:txBody>
          <a:bodyPr wrap="square">
            <a:spAutoFit/>
          </a:bodyPr>
          <a:lstStyle/>
          <a:p>
            <a:pPr lvl="0"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274050" y="5763166"/>
            <a:ext cx="2471871" cy="1138773"/>
          </a:xfrm>
          <a:prstGeom prst="rect">
            <a:avLst/>
          </a:prstGeom>
        </p:spPr>
        <p:txBody>
          <a:bodyPr wrap="square">
            <a:spAutoFit/>
          </a:bodyPr>
          <a:lstStyle/>
          <a:p>
            <a:pPr lvl="0"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70308" y="3944345"/>
            <a:ext cx="2569438" cy="830997"/>
          </a:xfrm>
          <a:prstGeom prst="rect">
            <a:avLst/>
          </a:prstGeom>
        </p:spPr>
        <p:txBody>
          <a:bodyPr wrap="square">
            <a:spAutoFit/>
          </a:bodyPr>
          <a:lstStyle/>
          <a:p>
            <a:pPr lvl="0"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312894" y="142864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t>.</a:t>
            </a:r>
            <a:endParaRPr lang="en-US" sz="2400" dirty="0">
              <a:solidFill>
                <a:srgbClr val="FF0000"/>
              </a:solidFill>
            </a:endParaRPr>
          </a:p>
        </p:txBody>
      </p:sp>
      <p:sp>
        <p:nvSpPr>
          <p:cNvPr id="13" name="Rectangle 12"/>
          <p:cNvSpPr/>
          <p:nvPr/>
        </p:nvSpPr>
        <p:spPr>
          <a:xfrm>
            <a:off x="3015128" y="3644723"/>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312893" y="5541434"/>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8114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Horizontal)">
                                      <p:cBhvr>
                                        <p:cTn id="12" dur="500"/>
                                        <p:tgtEl>
                                          <p:spTgt spid="7"/>
                                        </p:tgtEl>
                                      </p:cBhvr>
                                    </p:animEffect>
                                  </p:childTnLst>
                                </p:cTn>
                              </p:par>
                              <p:par>
                                <p:cTn id="13" presetID="16" presetClass="entr" presetSubtype="2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Horizontal)">
                                      <p:cBhvr>
                                        <p:cTn id="15" dur="5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Horizont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arn(inHorizontal)">
                                      <p:cBhvr>
                                        <p:cTn id="35" dur="500"/>
                                        <p:tgtEl>
                                          <p:spTgt spid="18"/>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Horizont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1000"/>
                                        <p:tgtEl>
                                          <p:spTgt spid="9"/>
                                        </p:tgtEl>
                                      </p:cBhvr>
                                    </p:animEffect>
                                    <p:anim calcmode="lin" valueType="num">
                                      <p:cBhvr>
                                        <p:cTn id="52" dur="1000" fill="hold"/>
                                        <p:tgtEl>
                                          <p:spTgt spid="9"/>
                                        </p:tgtEl>
                                        <p:attrNameLst>
                                          <p:attrName>ppt_x</p:attrName>
                                        </p:attrNameLst>
                                      </p:cBhvr>
                                      <p:tavLst>
                                        <p:tav tm="0">
                                          <p:val>
                                            <p:strVal val="#ppt_x"/>
                                          </p:val>
                                        </p:tav>
                                        <p:tav tm="100000">
                                          <p:val>
                                            <p:strVal val="#ppt_x"/>
                                          </p:val>
                                        </p:tav>
                                      </p:tavLst>
                                    </p:anim>
                                    <p:anim calcmode="lin" valueType="num">
                                      <p:cBhvr>
                                        <p:cTn id="5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Horizontal)">
                                      <p:cBhvr>
                                        <p:cTn id="58" dur="500"/>
                                        <p:tgtEl>
                                          <p:spTgt spid="1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barn(inHorizontal)">
                                      <p:cBhvr>
                                        <p:cTn id="66" dur="500"/>
                                        <p:tgtEl>
                                          <p:spTgt spid="20"/>
                                        </p:tgtEl>
                                      </p:cBhvr>
                                    </p:animEffect>
                                  </p:childTnLst>
                                </p:cTn>
                              </p:par>
                              <p:par>
                                <p:cTn id="67" presetID="6" presetClass="entr" presetSubtype="16"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circle(in)">
                                      <p:cBhvr>
                                        <p:cTn id="69" dur="2000"/>
                                        <p:tgtEl>
                                          <p:spTgt spid="13"/>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6" fill="hold" grpId="0" nodeType="click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barn(inHorizontal)">
                                      <p:cBhvr>
                                        <p:cTn id="74" dur="500"/>
                                        <p:tgtEl>
                                          <p:spTgt spid="23"/>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57163" y="-28575"/>
            <a:ext cx="11936412" cy="546100"/>
          </a:xfrm>
          <a:prstGeom prst="roundRect">
            <a:avLst/>
          </a:prstGeom>
          <a:solidFill>
            <a:srgbClr val="FF99CC"/>
          </a:solidFill>
          <a:ln w="12700" cap="flat" cmpd="sng" algn="ctr">
            <a:solidFill>
              <a:srgbClr val="4472C4"/>
            </a:solidFill>
            <a:prstDash val="solid"/>
            <a:miter lim="800000"/>
          </a:ln>
          <a:effectLst/>
        </p:spPr>
        <p:txBody>
          <a:bodyPr anchor="ctr"/>
          <a:lstStyle/>
          <a:p>
            <a:pPr algn="ctr" defTabSz="914400">
              <a:spcBef>
                <a:spcPct val="50000"/>
              </a:spcBef>
              <a:defRPr/>
            </a:pPr>
            <a:r>
              <a:rPr lang="en-US" altLang="en-US" sz="2800" b="1" kern="0" dirty="0" smtClean="0">
                <a:solidFill>
                  <a:prstClr val="black"/>
                </a:solidFill>
                <a:latin typeface="Times New Roman" panose="02020603050405020304" pitchFamily="18" charset="0"/>
                <a:cs typeface="Times New Roman" panose="02020603050405020304" pitchFamily="18" charset="0"/>
              </a:rPr>
              <a:t>SỰ LỚN LÊN KÌ DIỆU CỦA GIÓNG</a:t>
            </a:r>
            <a:endParaRPr lang="en-US" altLang="en-US" sz="3200" b="1" kern="0" dirty="0">
              <a:solidFill>
                <a:prstClr val="black"/>
              </a:solidFill>
              <a:latin typeface="Times New Roman" panose="02020603050405020304" pitchFamily="18" charset="0"/>
              <a:cs typeface="Times New Roman" panose="02020603050405020304" pitchFamily="18" charset="0"/>
            </a:endParaRPr>
          </a:p>
        </p:txBody>
      </p:sp>
      <p:sp>
        <p:nvSpPr>
          <p:cNvPr id="8" name="Text Box 13"/>
          <p:cNvSpPr txBox="1">
            <a:spLocks noChangeArrowheads="1"/>
          </p:cNvSpPr>
          <p:nvPr/>
        </p:nvSpPr>
        <p:spPr bwMode="auto">
          <a:xfrm>
            <a:off x="270308" y="640266"/>
            <a:ext cx="1804987"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CHI TIẾT</a:t>
            </a:r>
          </a:p>
        </p:txBody>
      </p:sp>
      <p:sp>
        <p:nvSpPr>
          <p:cNvPr id="9" name="Text Box 15"/>
          <p:cNvSpPr txBox="1">
            <a:spLocks noChangeArrowheads="1"/>
          </p:cNvSpPr>
          <p:nvPr/>
        </p:nvSpPr>
        <p:spPr bwMode="auto">
          <a:xfrm>
            <a:off x="5349787" y="548553"/>
            <a:ext cx="2108200" cy="400050"/>
          </a:xfrm>
          <a:prstGeom prst="rect">
            <a:avLst/>
          </a:prstGeom>
          <a:solidFill>
            <a:srgbClr val="FFFF00"/>
          </a:solidFill>
          <a:ln w="9525">
            <a:solidFill>
              <a:srgbClr val="FF0066"/>
            </a:solidFill>
            <a:miter lim="800000"/>
            <a:headEnd/>
            <a:tailEnd/>
          </a:ln>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defTabSz="914400" fontAlgn="base">
              <a:spcBef>
                <a:spcPct val="50000"/>
              </a:spcBef>
              <a:spcAft>
                <a:spcPct val="0"/>
              </a:spcAft>
              <a:buClrTx/>
              <a:buFontTx/>
              <a:buNone/>
            </a:pPr>
            <a:r>
              <a:rPr lang="en-US" altLang="en-US" sz="2000" b="1" i="1" dirty="0" smtClean="0">
                <a:solidFill>
                  <a:srgbClr val="000000"/>
                </a:solidFill>
                <a:latin typeface="Times New Roman" panose="02020603050405020304" pitchFamily="18" charset="0"/>
                <a:cs typeface="Times New Roman" panose="02020603050405020304" pitchFamily="18" charset="0"/>
              </a:rPr>
              <a:t>Ý  NGHĨA</a:t>
            </a:r>
          </a:p>
        </p:txBody>
      </p:sp>
      <p:sp>
        <p:nvSpPr>
          <p:cNvPr id="12" name="Rounded Rectangle 11"/>
          <p:cNvSpPr/>
          <p:nvPr/>
        </p:nvSpPr>
        <p:spPr>
          <a:xfrm>
            <a:off x="-67113" y="1101280"/>
            <a:ext cx="2782877" cy="2077888"/>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spcBef>
                <a:spcPct val="50000"/>
              </a:spcBef>
              <a:defRPr/>
            </a:pPr>
            <a:endParaRPr lang="en-US" altLang="en-US" sz="2400" kern="0" dirty="0">
              <a:solidFill>
                <a:srgbClr val="0070C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3057070" y="1040316"/>
            <a:ext cx="8904505" cy="150276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algn="just" defTabSz="914400">
              <a:lnSpc>
                <a:spcPct val="70000"/>
              </a:lnSpc>
              <a:spcBef>
                <a:spcPct val="50000"/>
              </a:spcBef>
              <a:buFontTx/>
              <a:buChar char="-"/>
              <a:defRPr/>
            </a:pPr>
            <a:endParaRPr lang="en-US" altLang="en-US" sz="2600" kern="0" dirty="0">
              <a:solidFill>
                <a:srgbClr val="0070C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73367" y="4640528"/>
            <a:ext cx="2857575" cy="1195874"/>
          </a:xfrm>
          <a:prstGeom prst="roundRect">
            <a:avLst/>
          </a:prstGeom>
          <a:solidFill>
            <a:schemeClr val="accent3">
              <a:lumMod val="20000"/>
              <a:lumOff val="80000"/>
            </a:schemeClr>
          </a:solidFill>
          <a:ln w="12700" cap="flat" cmpd="sng" algn="ctr">
            <a:solidFill>
              <a:srgbClr val="4472C4"/>
            </a:solidFill>
            <a:prstDash val="solid"/>
            <a:miter lim="800000"/>
          </a:ln>
          <a:effectLst/>
        </p:spPr>
        <p:txBody>
          <a:bodyPr anchor="ctr"/>
          <a:lstStyle/>
          <a:p>
            <a:pPr defTabSz="914400">
              <a:lnSpc>
                <a:spcPct val="80000"/>
              </a:lnSpc>
              <a:spcBef>
                <a:spcPct val="50000"/>
              </a:spcBef>
              <a:defRPr/>
            </a:pPr>
            <a:endParaRPr lang="en-US" altLang="en-US" sz="2600" kern="0" dirty="0">
              <a:solidFill>
                <a:srgbClr val="0070C0"/>
              </a:solidFill>
              <a:latin typeface=".VnTime" pitchFamily="34" charset="0"/>
            </a:endParaRPr>
          </a:p>
        </p:txBody>
      </p:sp>
      <p:sp>
        <p:nvSpPr>
          <p:cNvPr id="18" name="Rounded Rectangle 17"/>
          <p:cNvSpPr/>
          <p:nvPr/>
        </p:nvSpPr>
        <p:spPr>
          <a:xfrm>
            <a:off x="-67112" y="3246273"/>
            <a:ext cx="2782876" cy="1327150"/>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0" name="Rounded Rectangle 19"/>
          <p:cNvSpPr/>
          <p:nvPr/>
        </p:nvSpPr>
        <p:spPr>
          <a:xfrm>
            <a:off x="3010790" y="2760032"/>
            <a:ext cx="9007751" cy="1732593"/>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defTabSz="914400">
              <a:lnSpc>
                <a:spcPct val="90000"/>
              </a:lnSpc>
              <a:spcBef>
                <a:spcPct val="50000"/>
              </a:spcBef>
              <a:buFontTx/>
              <a:buChar char="-"/>
              <a:defRPr/>
            </a:pPr>
            <a:endParaRPr lang="en-US" altLang="en-US" sz="2600" kern="0" dirty="0">
              <a:solidFill>
                <a:srgbClr val="E43230"/>
              </a:solidFill>
              <a:latin typeface=".VnTime" pitchFamily="34" charset="0"/>
            </a:endParaRPr>
          </a:p>
        </p:txBody>
      </p:sp>
      <p:sp>
        <p:nvSpPr>
          <p:cNvPr id="23" name="Rounded Rectangle 22"/>
          <p:cNvSpPr/>
          <p:nvPr/>
        </p:nvSpPr>
        <p:spPr>
          <a:xfrm>
            <a:off x="2877761" y="4640528"/>
            <a:ext cx="9106176" cy="1421607"/>
          </a:xfrm>
          <a:prstGeom prst="roundRect">
            <a:avLst/>
          </a:prstGeom>
          <a:solidFill>
            <a:schemeClr val="accent1">
              <a:lumMod val="20000"/>
              <a:lumOff val="80000"/>
            </a:schemeClr>
          </a:solidFill>
          <a:ln w="12700" cap="flat" cmpd="sng" algn="ctr">
            <a:solidFill>
              <a:srgbClr val="4472C4"/>
            </a:solidFill>
            <a:prstDash val="solid"/>
            <a:miter lim="800000"/>
          </a:ln>
          <a:effectLst/>
        </p:spPr>
        <p:txBody>
          <a:bodyPr anchor="ctr"/>
          <a:lstStyle/>
          <a:p>
            <a:pPr algn="ctr" defTabSz="914400">
              <a:spcBef>
                <a:spcPct val="50000"/>
              </a:spcBef>
              <a:defRPr/>
            </a:pPr>
            <a:endParaRPr lang="en-US" altLang="en-US" sz="2600" kern="0" dirty="0">
              <a:solidFill>
                <a:srgbClr val="E43230"/>
              </a:solidFill>
              <a:latin typeface="Times New Roman" panose="02020603050405020304" pitchFamily="18" charset="0"/>
              <a:cs typeface="Times New Roman" panose="02020603050405020304" pitchFamily="18" charset="0"/>
            </a:endParaRPr>
          </a:p>
        </p:txBody>
      </p:sp>
      <p:sp>
        <p:nvSpPr>
          <p:cNvPr id="2" name="Rectangle 1"/>
          <p:cNvSpPr/>
          <p:nvPr/>
        </p:nvSpPr>
        <p:spPr>
          <a:xfrm>
            <a:off x="-73367" y="1116470"/>
            <a:ext cx="2725874" cy="1938992"/>
          </a:xfrm>
          <a:prstGeom prst="rect">
            <a:avLst/>
          </a:prstGeom>
        </p:spPr>
        <p:txBody>
          <a:bodyPr wrap="square">
            <a:spAutoFit/>
          </a:bodyPr>
          <a:lstStyle/>
          <a:p>
            <a:pPr algn="just" defTabSz="914400" fontAlgn="base">
              <a:spcBef>
                <a:spcPct val="0"/>
              </a:spcBef>
              <a:spcAft>
                <a:spcPct val="0"/>
              </a:spcAft>
            </a:pPr>
            <a:r>
              <a:rPr lang="en-US" altLang="en-US" sz="2400"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Gióng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lớn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nhanh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như</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thổi</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cơm</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ăn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mấy</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cũng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không</a:t>
            </a:r>
            <a:r>
              <a:rPr lang="en-US" altLang="en-US" sz="2400" b="1" dirty="0">
                <a:solidFill>
                  <a:srgbClr val="0000FF"/>
                </a:solidFill>
                <a:latin typeface="Times New Roman" panose="02020603050405020304" pitchFamily="18" charset="0"/>
                <a:cs typeface="Times New Roman" panose="02020603050405020304" pitchFamily="18" charset="0"/>
              </a:rPr>
              <a:t> no, </a:t>
            </a:r>
            <a:r>
              <a:rPr lang="en-US" altLang="en-US" sz="2400" b="1" dirty="0" err="1">
                <a:solidFill>
                  <a:srgbClr val="0000FF"/>
                </a:solidFill>
                <a:latin typeface="Times New Roman" panose="02020603050405020304" pitchFamily="18" charset="0"/>
                <a:cs typeface="Times New Roman" panose="02020603050405020304" pitchFamily="18" charset="0"/>
              </a:rPr>
              <a:t>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vừa</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mặc</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đã</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căng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đứt</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chỉ</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3" name="Rectangle 2"/>
          <p:cNvSpPr/>
          <p:nvPr/>
        </p:nvSpPr>
        <p:spPr>
          <a:xfrm>
            <a:off x="180636" y="4798110"/>
            <a:ext cx="2471871" cy="1138773"/>
          </a:xfrm>
          <a:prstGeom prst="rect">
            <a:avLst/>
          </a:prstGeom>
        </p:spPr>
        <p:txBody>
          <a:bodyPr wrap="square">
            <a:spAutoFit/>
          </a:bodyPr>
          <a:lstStyle/>
          <a:p>
            <a:pPr algn="just"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Vươn</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vai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thành</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tráng</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sĩ</a:t>
            </a:r>
            <a:r>
              <a:rPr lang="en-US" altLang="en-US" sz="2400" b="1" dirty="0">
                <a:solidFill>
                  <a:srgbClr val="0000FF"/>
                </a:solidFill>
                <a:latin typeface="Times New Roman" panose="02020603050405020304" pitchFamily="18" charset="0"/>
                <a:cs typeface="Times New Roman" panose="02020603050405020304" pitchFamily="18" charset="0"/>
              </a:rPr>
              <a:t>.</a:t>
            </a:r>
          </a:p>
          <a:p>
            <a:pPr defTabSz="914400" fontAlgn="base">
              <a:spcBef>
                <a:spcPct val="0"/>
              </a:spcBef>
              <a:spcAft>
                <a:spcPct val="0"/>
              </a:spcAft>
            </a:pPr>
            <a:r>
              <a:rPr lang="en-US" altLang="en-US" sz="2000" b="1" dirty="0">
                <a:solidFill>
                  <a:srgbClr val="FFFF66"/>
                </a:solidFill>
                <a:latin typeface="Arial" panose="020B0604020202020204" pitchFamily="34" charset="0"/>
                <a:cs typeface="Arial" panose="020B0604020202020204" pitchFamily="34" charset="0"/>
              </a:rPr>
              <a:t>  </a:t>
            </a:r>
          </a:p>
        </p:txBody>
      </p:sp>
      <p:sp>
        <p:nvSpPr>
          <p:cNvPr id="6" name="Rectangle 5"/>
          <p:cNvSpPr/>
          <p:nvPr/>
        </p:nvSpPr>
        <p:spPr>
          <a:xfrm>
            <a:off x="225266" y="3398946"/>
            <a:ext cx="2569438" cy="830997"/>
          </a:xfrm>
          <a:prstGeom prst="rect">
            <a:avLst/>
          </a:prstGeom>
        </p:spPr>
        <p:txBody>
          <a:bodyPr wrap="square">
            <a:spAutoFit/>
          </a:bodyPr>
          <a:lstStyle/>
          <a:p>
            <a:pPr defTabSz="914400" fontAlgn="base">
              <a:spcBef>
                <a:spcPct val="0"/>
              </a:spcBef>
              <a:spcAft>
                <a:spcPct val="0"/>
              </a:spcAft>
            </a:pP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err="1" smtClean="0">
                <a:solidFill>
                  <a:srgbClr val="0000FF"/>
                </a:solidFill>
                <a:latin typeface="Times New Roman" panose="02020603050405020304" pitchFamily="18" charset="0"/>
                <a:cs typeface="Times New Roman" panose="02020603050405020304" pitchFamily="18" charset="0"/>
              </a:rPr>
              <a:t>Bà</a:t>
            </a:r>
            <a:r>
              <a:rPr lang="en-US" altLang="en-US" sz="2400" b="1" dirty="0" smtClean="0">
                <a:solidFill>
                  <a:srgbClr val="0000FF"/>
                </a:solidFill>
                <a:latin typeface="Times New Roman" panose="02020603050405020304" pitchFamily="18" charset="0"/>
                <a:cs typeface="Times New Roman" panose="02020603050405020304" pitchFamily="18" charset="0"/>
              </a:rPr>
              <a:t> </a:t>
            </a:r>
            <a:r>
              <a:rPr lang="en-US" altLang="en-US" sz="2400" b="1" dirty="0">
                <a:solidFill>
                  <a:srgbClr val="0000FF"/>
                </a:solidFill>
                <a:latin typeface="Times New Roman" panose="02020603050405020304" pitchFamily="18" charset="0"/>
                <a:cs typeface="Times New Roman" panose="02020603050405020304" pitchFamily="18" charset="0"/>
              </a:rPr>
              <a:t>con </a:t>
            </a:r>
            <a:r>
              <a:rPr lang="en-US" altLang="en-US" sz="2400" b="1" dirty="0" err="1">
                <a:solidFill>
                  <a:srgbClr val="0000FF"/>
                </a:solidFill>
                <a:latin typeface="Times New Roman" panose="02020603050405020304" pitchFamily="18" charset="0"/>
                <a:cs typeface="Times New Roman" panose="02020603050405020304" pitchFamily="18" charset="0"/>
              </a:rPr>
              <a:t>góp</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gạo</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nuôi</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chú</a:t>
            </a:r>
            <a:r>
              <a:rPr lang="en-US" altLang="en-US" sz="2400" b="1" dirty="0">
                <a:solidFill>
                  <a:srgbClr val="0000FF"/>
                </a:solidFill>
                <a:latin typeface="Times New Roman" panose="02020603050405020304" pitchFamily="18" charset="0"/>
                <a:cs typeface="Times New Roman" panose="02020603050405020304" pitchFamily="18" charset="0"/>
              </a:rPr>
              <a:t> </a:t>
            </a:r>
            <a:r>
              <a:rPr lang="en-US" altLang="en-US" sz="2400" b="1" dirty="0" err="1">
                <a:solidFill>
                  <a:srgbClr val="0000FF"/>
                </a:solidFill>
                <a:latin typeface="Times New Roman" panose="02020603050405020304" pitchFamily="18" charset="0"/>
                <a:cs typeface="Times New Roman" panose="02020603050405020304" pitchFamily="18" charset="0"/>
              </a:rPr>
              <a:t>bé</a:t>
            </a:r>
            <a:r>
              <a:rPr lang="en-US" altLang="en-US" sz="2400" b="1" dirty="0">
                <a:solidFill>
                  <a:srgbClr val="0000FF"/>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3085823" y="1071424"/>
            <a:ext cx="8690053" cy="1569660"/>
          </a:xfrm>
          <a:prstGeom prst="rect">
            <a:avLst/>
          </a:prstGeom>
        </p:spPr>
        <p:txBody>
          <a:bodyPr wrap="square">
            <a:spAutoFit/>
          </a:bodyPr>
          <a:lstStyle/>
          <a:p>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rPr>
              <a:t>Lớn</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một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cách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trong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hoàn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cảnh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đất</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xâm</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lược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cùng</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giữ</a:t>
            </a:r>
            <a:r>
              <a:rPr lang="en-US" sz="2400" dirty="0">
                <a:solidFill>
                  <a:srgbClr val="FF0000"/>
                </a:solidFill>
                <a:latin typeface="Times New Roman" panose="02020603050405020304" pitchFamily="18" charset="0"/>
                <a:ea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rPr>
              <a:t>nước</a:t>
            </a:r>
            <a:r>
              <a:rPr lang="en-US" sz="2400" dirty="0" smtClean="0">
                <a:solidFill>
                  <a:srgbClr val="FF0000"/>
                </a:solidFill>
                <a:latin typeface="Times New Roman" panose="02020603050405020304" pitchFamily="18" charset="0"/>
                <a:ea typeface="Times New Roman" panose="02020603050405020304" pitchFamily="18" charset="0"/>
              </a:rPr>
              <a:t>.)</a:t>
            </a:r>
          </a:p>
          <a:p>
            <a:r>
              <a:rPr lang="en-US" sz="2400" dirty="0" smtClean="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đủ</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ứng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5F5F5F"/>
                </a:solidFill>
              </a:rPr>
              <a:t>.</a:t>
            </a:r>
            <a:endParaRPr lang="en-US" sz="2400" dirty="0">
              <a:solidFill>
                <a:srgbClr val="FF0000"/>
              </a:solidFill>
            </a:endParaRPr>
          </a:p>
        </p:txBody>
      </p:sp>
      <p:sp>
        <p:nvSpPr>
          <p:cNvPr id="13" name="Rectangle 12"/>
          <p:cNvSpPr/>
          <p:nvPr/>
        </p:nvSpPr>
        <p:spPr>
          <a:xfrm>
            <a:off x="3057070" y="2853394"/>
            <a:ext cx="9060864" cy="1639231"/>
          </a:xfrm>
          <a:prstGeom prst="rect">
            <a:avLst/>
          </a:prstGeom>
        </p:spPr>
        <p:txBody>
          <a:bodyPr wrap="square">
            <a:spAutoFit/>
          </a:bodyPr>
          <a:lstStyle/>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dị</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Ai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pPr>
              <a:lnSpc>
                <a:spcPts val="2000"/>
              </a:lnSpc>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đùm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bọc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dũng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nuôi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Rectangle 14"/>
          <p:cNvSpPr/>
          <p:nvPr/>
        </p:nvSpPr>
        <p:spPr>
          <a:xfrm>
            <a:off x="3009462" y="4695517"/>
            <a:ext cx="8780679" cy="1343958"/>
          </a:xfrm>
          <a:prstGeom prst="rect">
            <a:avLst/>
          </a:prstGeom>
        </p:spPr>
        <p:txBody>
          <a:bodyPr wrap="square">
            <a:spAutoFit/>
          </a:bodyPr>
          <a:lstStyle/>
          <a:p>
            <a:pPr algn="just">
              <a:lnSpc>
                <a:spcPts val="2000"/>
              </a:lnSpc>
            </a:pP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vươn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trưởng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bậc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nặng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nề</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lên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càng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chóng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kì</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diệu</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p>
          <a:p>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niệm</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khổng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lồ</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mơ</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lớn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thắng</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giặc</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ngoại</a:t>
            </a: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xâm</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73367" y="6117124"/>
            <a:ext cx="12166942" cy="830997"/>
          </a:xfrm>
          <a:prstGeom prst="rect">
            <a:avLst/>
          </a:prstGeom>
          <a:solidFill>
            <a:srgbClr val="E5FE8A"/>
          </a:solidFill>
        </p:spPr>
        <p:txBody>
          <a:bodyPr wrap="square">
            <a:spAutoFit/>
          </a:bodyPr>
          <a:lstStyle/>
          <a:p>
            <a:pPr algn="just"/>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en-US" sz="2400" b="1" dirty="0" err="1"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Anh</a:t>
            </a:r>
            <a:r>
              <a:rPr lang="en-US" sz="2400" b="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hùng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Gióng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đoàn</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cộng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FF0000"/>
              </a:solidFill>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312155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Horizontal)">
                                      <p:cBhvr>
                                        <p:cTn id="19" dur="500"/>
                                        <p:tgtEl>
                                          <p:spTgt spid="1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Horizontal)">
                                      <p:cBhvr>
                                        <p:cTn id="27" dur="500"/>
                                        <p:tgtEl>
                                          <p:spTgt spid="18"/>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Horizont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6"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Horizont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arn(inVertical)">
                                      <p:cBhvr>
                                        <p:cTn id="53" dur="500"/>
                                        <p:tgtEl>
                                          <p:spTgt spid="10"/>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barn(inHorizontal)">
                                      <p:cBhvr>
                                        <p:cTn id="58" dur="500"/>
                                        <p:tgtEl>
                                          <p:spTgt spid="20"/>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circle(in)">
                                      <p:cBhvr>
                                        <p:cTn id="61" dur="2000"/>
                                        <p:tgtEl>
                                          <p:spTgt spid="13"/>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6" fill="hold" grpId="0" nodeType="click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barn(inHorizontal)">
                                      <p:cBhvr>
                                        <p:cTn id="66" dur="500"/>
                                        <p:tgtEl>
                                          <p:spTgt spid="23"/>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barn(inVertical)">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2" grpId="0" animBg="1"/>
      <p:bldP spid="14" grpId="0" animBg="1"/>
      <p:bldP spid="16" grpId="0" animBg="1"/>
      <p:bldP spid="18" grpId="0" animBg="1"/>
      <p:bldP spid="20" grpId="0" animBg="1"/>
      <p:bldP spid="23" grpId="0" animBg="1"/>
      <p:bldP spid="2" grpId="0"/>
      <p:bldP spid="3" grpId="0"/>
      <p:bldP spid="6" grpId="0"/>
      <p:bldP spid="10" grpId="0"/>
      <p:bldP spid="13" grpId="0"/>
      <p:bldP spid="15"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30630" y="1134592"/>
            <a:ext cx="6841294" cy="434832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569730" y="1134592"/>
            <a:ext cx="8010198" cy="4348326"/>
          </a:xfrm>
          <a:prstGeom prst="rect">
            <a:avLst/>
          </a:prstGeom>
        </p:spPr>
      </p:pic>
      <p:pic>
        <p:nvPicPr>
          <p:cNvPr id="20" name="图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8496" y="252256"/>
            <a:ext cx="675249" cy="906825"/>
          </a:xfrm>
          <a:prstGeom prst="rect">
            <a:avLst/>
          </a:prstGeom>
        </p:spPr>
      </p:pic>
      <p:sp>
        <p:nvSpPr>
          <p:cNvPr id="21" name="文本框 2"/>
          <p:cNvSpPr txBox="1"/>
          <p:nvPr/>
        </p:nvSpPr>
        <p:spPr>
          <a:xfrm>
            <a:off x="973261" y="328084"/>
            <a:ext cx="9368921" cy="769441"/>
          </a:xfrm>
          <a:prstGeom prst="rect">
            <a:avLst/>
          </a:prstGeom>
          <a:noFill/>
        </p:spPr>
        <p:txBody>
          <a:bodyPr wrap="square" rtlCol="0">
            <a:spAutoFit/>
          </a:bodyPr>
          <a:lstStyle/>
          <a:p>
            <a:pPr defTabSz="914400"/>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4.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Gióng</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đánh</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giặc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cứu</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 </a:t>
            </a:r>
            <a:r>
              <a:rPr lang="en-US" altLang="zh-CN" sz="4400" b="1" dirty="0" err="1"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nước</a:t>
            </a:r>
            <a:r>
              <a:rPr lang="en-US" altLang="zh-CN" sz="4400" b="1" dirty="0" smtClean="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rPr>
              <a:t>:</a:t>
            </a:r>
            <a:endParaRPr lang="zh-CN" altLang="en-US" sz="4400" b="1" dirty="0">
              <a:solidFill>
                <a:srgbClr val="FF0000"/>
              </a:solidFill>
              <a:effectLst>
                <a:outerShdw blurRad="38100" dist="38100" dir="2700000" algn="tl">
                  <a:srgbClr val="000000">
                    <a:alpha val="43137"/>
                  </a:srgbClr>
                </a:outerShdw>
              </a:effectLst>
              <a:latin typeface="Times New Roman" pitchFamily="18" charset="0"/>
              <a:ea typeface="汉仪综艺体简" panose="02010600000101010101" pitchFamily="2" charset="-122"/>
              <a:cs typeface="Times New Roman" pitchFamily="18" charset="0"/>
            </a:endParaRPr>
          </a:p>
        </p:txBody>
      </p:sp>
    </p:spTree>
    <p:extLst>
      <p:ext uri="{BB962C8B-B14F-4D97-AF65-F5344CB8AC3E}">
        <p14:creationId xmlns:p14="http://schemas.microsoft.com/office/powerpoint/2010/main" xmlns="" val="33251221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a:off x="229366" y="-337242"/>
            <a:ext cx="5091901" cy="2600525"/>
            <a:chOff x="558140" y="3951888"/>
            <a:chExt cx="1947554" cy="1620000"/>
          </a:xfrm>
        </p:grpSpPr>
        <p:pic>
          <p:nvPicPr>
            <p:cNvPr id="29" name="图片 28"/>
            <p:cNvPicPr>
              <a:picLocks noChangeAspect="1"/>
            </p:cNvPicPr>
            <p:nvPr/>
          </p:nvPicPr>
          <p:blipFill rotWithShape="1">
            <a:blip r:embed="rId3" cstate="print">
              <a:extLst>
                <a:ext uri="{28A0092B-C50C-407E-A947-70E740481C1C}">
                  <a14:useLocalDpi xmlns:a14="http://schemas.microsoft.com/office/drawing/2010/main" xmlns="" val="0"/>
                </a:ext>
              </a:extLst>
            </a:blip>
            <a:srcRect l="24350" r="50141"/>
            <a:stretch/>
          </p:blipFill>
          <p:spPr>
            <a:xfrm>
              <a:off x="558140" y="3951888"/>
              <a:ext cx="1947554" cy="1620000"/>
            </a:xfrm>
            <a:prstGeom prst="rect">
              <a:avLst/>
            </a:prstGeom>
          </p:spPr>
        </p:pic>
        <p:sp>
          <p:nvSpPr>
            <p:cNvPr id="35" name="文本框 34"/>
            <p:cNvSpPr txBox="1"/>
            <p:nvPr/>
          </p:nvSpPr>
          <p:spPr>
            <a:xfrm>
              <a:off x="793600" y="4392770"/>
              <a:ext cx="1508165" cy="824438"/>
            </a:xfrm>
            <a:prstGeom prst="rect">
              <a:avLst/>
            </a:prstGeom>
            <a:noFill/>
          </p:spPr>
          <p:txBody>
            <a:bodyPr wrap="square" rtlCol="0">
              <a:spAutoFit/>
            </a:bodyPr>
            <a:lstStyle/>
            <a:p>
              <a:pPr lvl="0" defTabSz="914400" fontAlgn="base">
                <a:spcBef>
                  <a:spcPct val="50000"/>
                </a:spcBef>
                <a:spcAft>
                  <a:spcPct val="0"/>
                </a:spcAft>
                <a:defRPr/>
              </a:pPr>
              <a:r>
                <a:rPr lang="en-US" altLang="en-US" sz="2000" b="1" i="1" kern="0" dirty="0">
                  <a:solidFill>
                    <a:srgbClr val="000066"/>
                  </a:solidFill>
                  <a:latin typeface="Times New Roman" panose="02020603050405020304" pitchFamily="18" charset="0"/>
                  <a:cs typeface="Times New Roman" panose="02020603050405020304" pitchFamily="18" charset="0"/>
                </a:rPr>
                <a:t>Theo </a:t>
              </a:r>
              <a:r>
                <a:rPr lang="en-US" altLang="en-US" sz="2000" b="1" i="1" kern="0" dirty="0" err="1">
                  <a:solidFill>
                    <a:srgbClr val="000066"/>
                  </a:solidFill>
                  <a:latin typeface="Times New Roman" panose="02020603050405020304" pitchFamily="18" charset="0"/>
                  <a:cs typeface="Times New Roman" panose="02020603050405020304" pitchFamily="18" charset="0"/>
                </a:rPr>
                <a:t>em</a:t>
              </a:r>
              <a:r>
                <a:rPr lang="en-US" altLang="en-US" sz="2000" b="1" i="1" kern="0" dirty="0">
                  <a:solidFill>
                    <a:srgbClr val="000066"/>
                  </a:solidFill>
                  <a:latin typeface="Times New Roman" panose="02020603050405020304" pitchFamily="18" charset="0"/>
                  <a:cs typeface="Times New Roman" panose="02020603050405020304" pitchFamily="18" charset="0"/>
                </a:rPr>
                <a:t>, chi </a:t>
              </a:r>
              <a:r>
                <a:rPr lang="en-US" altLang="en-US" sz="2000" b="1" i="1" kern="0" dirty="0" err="1">
                  <a:solidFill>
                    <a:srgbClr val="000066"/>
                  </a:solidFill>
                  <a:latin typeface="Times New Roman" panose="02020603050405020304" pitchFamily="18" charset="0"/>
                  <a:cs typeface="Times New Roman" panose="02020603050405020304" pitchFamily="18" charset="0"/>
                </a:rPr>
                <a:t>tiết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Gióng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nhổ</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những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cụm</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tre</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bên</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đường</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quật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vào</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giăc</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khi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roi</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sắt</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gãy</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có</a:t>
              </a:r>
              <a:r>
                <a:rPr lang="en-US" altLang="en-US" sz="2000" b="1" i="1" kern="0" dirty="0">
                  <a:solidFill>
                    <a:srgbClr val="000066"/>
                  </a:solidFill>
                  <a:latin typeface="Times New Roman" panose="02020603050405020304" pitchFamily="18" charset="0"/>
                  <a:cs typeface="Times New Roman" panose="02020603050405020304" pitchFamily="18" charset="0"/>
                </a:rPr>
                <a:t> ý </a:t>
              </a:r>
              <a:r>
                <a:rPr lang="en-US" altLang="en-US" sz="2000" b="1" i="1" kern="0" dirty="0" err="1">
                  <a:solidFill>
                    <a:srgbClr val="000066"/>
                  </a:solidFill>
                  <a:latin typeface="Times New Roman" panose="02020603050405020304" pitchFamily="18" charset="0"/>
                  <a:cs typeface="Times New Roman" panose="02020603050405020304" pitchFamily="18" charset="0"/>
                </a:rPr>
                <a:t>nghĩa</a:t>
              </a:r>
              <a:r>
                <a:rPr lang="en-US" altLang="en-US" sz="2000" b="1" i="1" kern="0" dirty="0">
                  <a:solidFill>
                    <a:srgbClr val="000066"/>
                  </a:solidFill>
                  <a:latin typeface="Times New Roman" panose="02020603050405020304" pitchFamily="18" charset="0"/>
                  <a:cs typeface="Times New Roman" panose="02020603050405020304" pitchFamily="18" charset="0"/>
                </a:rPr>
                <a:t> </a:t>
              </a:r>
              <a:r>
                <a:rPr lang="en-US" altLang="en-US" sz="2000" b="1" i="1" kern="0" dirty="0" err="1">
                  <a:solidFill>
                    <a:srgbClr val="000066"/>
                  </a:solidFill>
                  <a:latin typeface="Times New Roman" panose="02020603050405020304" pitchFamily="18" charset="0"/>
                  <a:cs typeface="Times New Roman" panose="02020603050405020304" pitchFamily="18" charset="0"/>
                </a:rPr>
                <a:t>gì</a:t>
              </a:r>
              <a:r>
                <a:rPr lang="en-US" altLang="en-US" sz="2000" b="1" i="1" kern="0" dirty="0">
                  <a:solidFill>
                    <a:srgbClr val="000066"/>
                  </a:solidFill>
                  <a:latin typeface="Times New Roman" panose="02020603050405020304" pitchFamily="18" charset="0"/>
                  <a:cs typeface="Times New Roman" panose="02020603050405020304" pitchFamily="18" charset="0"/>
                </a:rPr>
                <a:t>?</a:t>
              </a:r>
            </a:p>
          </p:txBody>
        </p:sp>
      </p:grpSp>
      <p:pic>
        <p:nvPicPr>
          <p:cNvPr id="30" name="图片 29"/>
          <p:cNvPicPr>
            <a:picLocks noChangeAspect="1"/>
          </p:cNvPicPr>
          <p:nvPr/>
        </p:nvPicPr>
        <p:blipFill rotWithShape="1">
          <a:blip r:embed="rId3" cstate="print">
            <a:extLst>
              <a:ext uri="{28A0092B-C50C-407E-A947-70E740481C1C}">
                <a14:useLocalDpi xmlns:a14="http://schemas.microsoft.com/office/drawing/2010/main" xmlns="" val="0"/>
              </a:ext>
            </a:extLst>
          </a:blip>
          <a:srcRect l="74898"/>
          <a:stretch/>
        </p:blipFill>
        <p:spPr>
          <a:xfrm>
            <a:off x="6681131" y="-369476"/>
            <a:ext cx="5340477" cy="2632760"/>
          </a:xfrm>
          <a:prstGeom prst="rect">
            <a:avLst/>
          </a:prstGeom>
        </p:spPr>
      </p:pic>
      <p:grpSp>
        <p:nvGrpSpPr>
          <p:cNvPr id="4" name="组合 17"/>
          <p:cNvGrpSpPr/>
          <p:nvPr/>
        </p:nvGrpSpPr>
        <p:grpSpPr>
          <a:xfrm>
            <a:off x="141808" y="-981562"/>
            <a:ext cx="5481818" cy="7185790"/>
            <a:chOff x="775510" y="1945301"/>
            <a:chExt cx="2537706" cy="4912699"/>
          </a:xfrm>
        </p:grpSpPr>
        <p:pic>
          <p:nvPicPr>
            <p:cNvPr id="28" name="图片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5510" y="3741724"/>
              <a:ext cx="2537706" cy="3116276"/>
            </a:xfrm>
            <a:prstGeom prst="rect">
              <a:avLst/>
            </a:prstGeom>
          </p:spPr>
        </p:pic>
        <p:sp>
          <p:nvSpPr>
            <p:cNvPr id="26"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7" name="Rectangle 26"/>
          <p:cNvSpPr/>
          <p:nvPr/>
        </p:nvSpPr>
        <p:spPr>
          <a:xfrm>
            <a:off x="402233" y="2487711"/>
            <a:ext cx="4983655" cy="3416320"/>
          </a:xfrm>
          <a:prstGeom prst="rect">
            <a:avLst/>
          </a:prstGeom>
        </p:spPr>
        <p:txBody>
          <a:bodyPr wrap="square">
            <a:spAutoFit/>
          </a:bodyPr>
          <a:lstStyle/>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Nhảy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lên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ngựa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phun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lửa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lao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nơi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có</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rPr>
              <a:t>   + </a:t>
            </a:r>
            <a:r>
              <a:rPr lang="en-US" altLang="en-US" sz="2400" b="1" kern="0" dirty="0" err="1">
                <a:solidFill>
                  <a:srgbClr val="0000FF"/>
                </a:solidFill>
                <a:latin typeface="Times New Roman" panose="02020603050405020304" pitchFamily="18" charset="0"/>
                <a:cs typeface="Times New Roman" panose="02020603050405020304" pitchFamily="18" charset="0"/>
              </a:rPr>
              <a:t>Roi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sắt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gãy</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nhổ</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tre</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quật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vào</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quân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giăc</a:t>
            </a:r>
            <a:r>
              <a:rPr lang="en-US" altLang="en-US" sz="24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400" b="1" kern="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Gióng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đánh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giặc</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bằng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cả</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vũ</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khí</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thô</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sơ</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bình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thường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nhất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thần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tiến</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công</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mãnh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liệt</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của</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người</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anh</a:t>
            </a:r>
            <a:r>
              <a:rPr lang="en-US" altLang="en-US" sz="2400" b="1" kern="0" dirty="0">
                <a:solidFill>
                  <a:srgbClr val="0000FF"/>
                </a:solidFill>
                <a:latin typeface="Times New Roman" panose="02020603050405020304" pitchFamily="18" charset="0"/>
                <a:cs typeface="Times New Roman" panose="02020603050405020304" pitchFamily="18" charset="0"/>
              </a:rPr>
              <a:t> </a:t>
            </a:r>
            <a:r>
              <a:rPr lang="en-US" altLang="en-US" sz="2400" b="1" kern="0" dirty="0" err="1">
                <a:solidFill>
                  <a:srgbClr val="0000FF"/>
                </a:solidFill>
                <a:latin typeface="Times New Roman" panose="02020603050405020304" pitchFamily="18" charset="0"/>
                <a:cs typeface="Times New Roman" panose="02020603050405020304" pitchFamily="18" charset="0"/>
              </a:rPr>
              <a:t>hùng</a:t>
            </a:r>
            <a:r>
              <a:rPr lang="en-US" altLang="en-US" sz="2400" b="1" kern="0" dirty="0">
                <a:solidFill>
                  <a:srgbClr val="0000FF"/>
                </a:solidFill>
                <a:latin typeface="Times New Roman" panose="02020603050405020304" pitchFamily="18" charset="0"/>
                <a:cs typeface="Times New Roman" panose="02020603050405020304" pitchFamily="18" charset="0"/>
              </a:rPr>
              <a:t>.</a:t>
            </a:r>
          </a:p>
        </p:txBody>
      </p:sp>
      <p:sp>
        <p:nvSpPr>
          <p:cNvPr id="17" name="文本框 34"/>
          <p:cNvSpPr txBox="1"/>
          <p:nvPr/>
        </p:nvSpPr>
        <p:spPr>
          <a:xfrm>
            <a:off x="7547914" y="445732"/>
            <a:ext cx="4040155" cy="1200329"/>
          </a:xfrm>
          <a:prstGeom prst="rect">
            <a:avLst/>
          </a:prstGeom>
          <a:noFill/>
        </p:spPr>
        <p:txBody>
          <a:bodyPr wrap="square" rtlCol="0">
            <a:spAutoFit/>
          </a:bodyPr>
          <a:lstStyle/>
          <a:p>
            <a:pPr lvl="0" defTabSz="914400" fontAlgn="base">
              <a:spcBef>
                <a:spcPct val="50000"/>
              </a:spcBef>
              <a:spcAft>
                <a:spcPct val="0"/>
              </a:spcAft>
              <a:defRPr/>
            </a:pPr>
            <a:r>
              <a:rPr lang="en-US" altLang="en-US" sz="2400" b="1" i="1" kern="0" dirty="0">
                <a:solidFill>
                  <a:srgbClr val="000066"/>
                </a:solidFill>
                <a:latin typeface="Times New Roman" panose="02020603050405020304" pitchFamily="18" charset="0"/>
                <a:cs typeface="Times New Roman" panose="02020603050405020304" pitchFamily="18" charset="0"/>
              </a:rPr>
              <a:t>Chi </a:t>
            </a:r>
            <a:r>
              <a:rPr lang="en-US" altLang="en-US" sz="2400" b="1" i="1" kern="0" dirty="0" err="1">
                <a:solidFill>
                  <a:srgbClr val="000066"/>
                </a:solidFill>
                <a:latin typeface="Times New Roman" panose="02020603050405020304" pitchFamily="18" charset="0"/>
                <a:cs typeface="Times New Roman" panose="02020603050405020304" pitchFamily="18" charset="0"/>
              </a:rPr>
              <a:t>tiết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Gióng</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cởi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giáp</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sắt</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bỏ</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lại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rồi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cả</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người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lẫn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ngựa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từ</a:t>
            </a:r>
            <a:r>
              <a:rPr lang="en-US" altLang="en-US" sz="2400" b="1" i="1" kern="0" dirty="0">
                <a:solidFill>
                  <a:srgbClr val="000066"/>
                </a:solidFill>
                <a:latin typeface="Times New Roman" panose="02020603050405020304" pitchFamily="18" charset="0"/>
                <a:cs typeface="Times New Roman" panose="02020603050405020304" pitchFamily="18" charset="0"/>
              </a:rPr>
              <a:t> bay </a:t>
            </a:r>
            <a:r>
              <a:rPr lang="en-US" altLang="en-US" sz="2400" b="1" i="1" kern="0" dirty="0" err="1">
                <a:solidFill>
                  <a:srgbClr val="000066"/>
                </a:solidFill>
                <a:latin typeface="Times New Roman" panose="02020603050405020304" pitchFamily="18" charset="0"/>
                <a:cs typeface="Times New Roman" panose="02020603050405020304" pitchFamily="18" charset="0"/>
              </a:rPr>
              <a:t>lên</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trời</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có</a:t>
            </a:r>
            <a:r>
              <a:rPr lang="en-US" altLang="en-US" sz="2400" b="1" i="1" kern="0" dirty="0">
                <a:solidFill>
                  <a:srgbClr val="000066"/>
                </a:solidFill>
                <a:latin typeface="Times New Roman" panose="02020603050405020304" pitchFamily="18" charset="0"/>
                <a:cs typeface="Times New Roman" panose="02020603050405020304" pitchFamily="18" charset="0"/>
              </a:rPr>
              <a:t> ý </a:t>
            </a:r>
            <a:r>
              <a:rPr lang="en-US" altLang="en-US" sz="2400" b="1" i="1" kern="0" dirty="0" err="1">
                <a:solidFill>
                  <a:srgbClr val="000066"/>
                </a:solidFill>
                <a:latin typeface="Times New Roman" panose="02020603050405020304" pitchFamily="18" charset="0"/>
                <a:cs typeface="Times New Roman" panose="02020603050405020304" pitchFamily="18" charset="0"/>
              </a:rPr>
              <a:t>nghĩa</a:t>
            </a:r>
            <a:r>
              <a:rPr lang="en-US" altLang="en-US" sz="2400" b="1" i="1" kern="0" dirty="0">
                <a:solidFill>
                  <a:srgbClr val="000066"/>
                </a:solidFill>
                <a:latin typeface="Times New Roman" panose="02020603050405020304" pitchFamily="18" charset="0"/>
                <a:cs typeface="Times New Roman" panose="02020603050405020304" pitchFamily="18" charset="0"/>
              </a:rPr>
              <a:t> </a:t>
            </a:r>
            <a:r>
              <a:rPr lang="en-US" altLang="en-US" sz="2400" b="1" i="1" kern="0" dirty="0" err="1">
                <a:solidFill>
                  <a:srgbClr val="000066"/>
                </a:solidFill>
                <a:latin typeface="Times New Roman" panose="02020603050405020304" pitchFamily="18" charset="0"/>
                <a:cs typeface="Times New Roman" panose="02020603050405020304" pitchFamily="18" charset="0"/>
              </a:rPr>
              <a:t>gì</a:t>
            </a:r>
            <a:r>
              <a:rPr lang="en-US" altLang="en-US" sz="2400" b="1" i="1" kern="0" dirty="0">
                <a:solidFill>
                  <a:srgbClr val="000066"/>
                </a:solidFill>
                <a:latin typeface="Times New Roman" panose="02020603050405020304" pitchFamily="18" charset="0"/>
                <a:cs typeface="Times New Roman" panose="02020603050405020304" pitchFamily="18" charset="0"/>
              </a:rPr>
              <a:t>?</a:t>
            </a:r>
          </a:p>
        </p:txBody>
      </p:sp>
      <p:grpSp>
        <p:nvGrpSpPr>
          <p:cNvPr id="5" name="组合 17"/>
          <p:cNvGrpSpPr/>
          <p:nvPr/>
        </p:nvGrpSpPr>
        <p:grpSpPr>
          <a:xfrm>
            <a:off x="5871987" y="-392753"/>
            <a:ext cx="6351252" cy="6524973"/>
            <a:chOff x="775510" y="1945301"/>
            <a:chExt cx="2537706" cy="4912699"/>
          </a:xfrm>
        </p:grpSpPr>
        <p:pic>
          <p:nvPicPr>
            <p:cNvPr id="19" name="图片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75510" y="3741724"/>
              <a:ext cx="2537706" cy="3116276"/>
            </a:xfrm>
            <a:prstGeom prst="rect">
              <a:avLst/>
            </a:prstGeom>
          </p:spPr>
        </p:pic>
        <p:sp>
          <p:nvSpPr>
            <p:cNvPr id="20" name="文本框 13"/>
            <p:cNvSpPr txBox="1"/>
            <p:nvPr/>
          </p:nvSpPr>
          <p:spPr>
            <a:xfrm>
              <a:off x="1317812" y="1945301"/>
              <a:ext cx="1594143" cy="523220"/>
            </a:xfrm>
            <a:prstGeom prst="rect">
              <a:avLst/>
            </a:prstGeom>
            <a:noFill/>
          </p:spPr>
          <p:txBody>
            <a:bodyPr wrap="square" rtlCol="0">
              <a:spAutoFit/>
            </a:bodyPr>
            <a:lstStyle/>
            <a:p>
              <a:pPr algn="ctr" defTabSz="914400"/>
              <a:endParaRPr lang="zh-CN" altLang="en-US" sz="2800" dirty="0">
                <a:solidFill>
                  <a:srgbClr val="ED7D31"/>
                </a:solidFill>
                <a:latin typeface="方正兰亭中黑_GBK" panose="02000000000000000000" pitchFamily="2" charset="-122"/>
                <a:ea typeface="方正兰亭中黑_GBK" panose="02000000000000000000" pitchFamily="2" charset="-122"/>
              </a:endParaRPr>
            </a:p>
          </p:txBody>
        </p:sp>
      </p:grpSp>
      <p:sp>
        <p:nvSpPr>
          <p:cNvPr id="2" name="Rectangle 1"/>
          <p:cNvSpPr/>
          <p:nvPr/>
        </p:nvSpPr>
        <p:spPr>
          <a:xfrm>
            <a:off x="6225121" y="2555318"/>
            <a:ext cx="5796487" cy="3323987"/>
          </a:xfrm>
          <a:prstGeom prst="rect">
            <a:avLst/>
          </a:prstGeom>
        </p:spPr>
        <p:txBody>
          <a:bodyPr wrap="square">
            <a:spAutoFit/>
          </a:bodyPr>
          <a:lstStyle/>
          <a:p>
            <a:pPr lvl="0" defTabSz="914400" fontAlgn="base">
              <a:spcBef>
                <a:spcPct val="0"/>
              </a:spcBef>
              <a:spcAft>
                <a:spcPct val="0"/>
              </a:spcAft>
              <a:defRPr/>
            </a:pPr>
            <a:r>
              <a:rPr lang="en-US" altLang="en-US" sz="3000" b="1" i="1" kern="0" dirty="0">
                <a:solidFill>
                  <a:srgbClr val="0000A4"/>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Gióng</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trở</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về</a:t>
            </a: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i="1" kern="0" dirty="0" err="1">
                <a:solidFill>
                  <a:srgbClr val="000066"/>
                </a:solidFill>
                <a:latin typeface="Times New Roman" panose="02020603050405020304" pitchFamily="18" charset="0"/>
                <a:cs typeface="Times New Roman" panose="02020603050405020304" pitchFamily="18" charset="0"/>
              </a:rPr>
              <a:t>trời</a:t>
            </a:r>
            <a:r>
              <a:rPr lang="en-US" altLang="en-US" sz="3000" b="1" i="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i="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cởi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giáp</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sắt</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bỏ</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rồi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cả</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người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lẫn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ngựa</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từ</a:t>
            </a:r>
            <a:r>
              <a:rPr lang="en-US" altLang="en-US" sz="3000" b="1" kern="0" dirty="0">
                <a:solidFill>
                  <a:srgbClr val="000066"/>
                </a:solidFill>
                <a:latin typeface="Times New Roman" panose="02020603050405020304" pitchFamily="18" charset="0"/>
                <a:cs typeface="Times New Roman" panose="02020603050405020304" pitchFamily="18" charset="0"/>
              </a:rPr>
              <a:t> bay </a:t>
            </a:r>
            <a:r>
              <a:rPr lang="en-US" altLang="en-US" sz="3000" b="1" kern="0" dirty="0" err="1">
                <a:solidFill>
                  <a:srgbClr val="000066"/>
                </a:solidFill>
                <a:latin typeface="Times New Roman" panose="02020603050405020304" pitchFamily="18" charset="0"/>
                <a:cs typeface="Times New Roman" panose="02020603050405020304" pitchFamily="18" charset="0"/>
              </a:rPr>
              <a:t>lên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trời</a:t>
            </a:r>
            <a:r>
              <a:rPr lang="en-US" altLang="en-US" sz="3000" b="1" kern="0" dirty="0">
                <a:solidFill>
                  <a:srgbClr val="000066"/>
                </a:solidFill>
                <a:latin typeface="Times New Roman" panose="02020603050405020304" pitchFamily="18" charset="0"/>
                <a:cs typeface="Times New Roman" panose="02020603050405020304" pitchFamily="18" charset="0"/>
              </a:rPr>
              <a:t>” </a:t>
            </a:r>
          </a:p>
          <a:p>
            <a:pPr lvl="0" defTabSz="914400" fontAlgn="base">
              <a:spcBef>
                <a:spcPct val="0"/>
              </a:spcBef>
              <a:spcAft>
                <a:spcPct val="0"/>
              </a:spcAft>
              <a:defRPr/>
            </a:pPr>
            <a:r>
              <a:rPr lang="en-US" altLang="en-US" sz="30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3000" kern="0" dirty="0">
                <a:solidFill>
                  <a:srgbClr val="FFFFFF"/>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Có</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nhưng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không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màng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danh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vọng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dấu</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tích</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chiến</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công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Gióng</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để</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lại</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cho</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quê</a:t>
            </a:r>
            <a:r>
              <a:rPr lang="en-US" altLang="en-US" sz="3000" b="1" kern="0" dirty="0">
                <a:solidFill>
                  <a:srgbClr val="000066"/>
                </a:solidFill>
                <a:latin typeface="Times New Roman" panose="02020603050405020304" pitchFamily="18" charset="0"/>
                <a:cs typeface="Times New Roman" panose="02020603050405020304" pitchFamily="18" charset="0"/>
              </a:rPr>
              <a:t> </a:t>
            </a:r>
            <a:r>
              <a:rPr lang="en-US" altLang="en-US" sz="3000" b="1" kern="0" dirty="0" err="1">
                <a:solidFill>
                  <a:srgbClr val="000066"/>
                </a:solidFill>
                <a:latin typeface="Times New Roman" panose="02020603050405020304" pitchFamily="18" charset="0"/>
                <a:cs typeface="Times New Roman" panose="02020603050405020304" pitchFamily="18" charset="0"/>
              </a:rPr>
              <a:t>hương</a:t>
            </a:r>
            <a:r>
              <a:rPr lang="en-US" altLang="en-US" sz="3000" b="1" kern="0" dirty="0">
                <a:solidFill>
                  <a:srgbClr val="000066"/>
                </a:solidFill>
                <a:latin typeface="Times New Roman" panose="02020603050405020304" pitchFamily="18" charset="0"/>
                <a:cs typeface="Times New Roman" panose="02020603050405020304" pitchFamily="18" charset="0"/>
              </a:rPr>
              <a:t>.</a:t>
            </a:r>
          </a:p>
        </p:txBody>
      </p:sp>
      <p:sp>
        <p:nvSpPr>
          <p:cNvPr id="23" name="Rectangle 22"/>
          <p:cNvSpPr/>
          <p:nvPr/>
        </p:nvSpPr>
        <p:spPr>
          <a:xfrm>
            <a:off x="-224013" y="5941149"/>
            <a:ext cx="12192000" cy="89255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600" b="1" i="1" dirty="0" smtClean="0">
                <a:solidFill>
                  <a:srgbClr val="FF0000"/>
                </a:solidFill>
                <a:latin typeface="Times New Roman" pitchFamily="18" charset="0"/>
                <a:cs typeface="Times New Roman" pitchFamily="18" charset="0"/>
                <a:sym typeface="Wingdings" pitchFamily="2" charset="2"/>
              </a:rPr>
              <a:t></a:t>
            </a:r>
            <a:r>
              <a:rPr lang="en-US" sz="2600" b="1" i="1" dirty="0" smtClean="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Hình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ảnh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Gióng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là</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một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tranh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hoành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tráng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kỳ</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vĩ</a:t>
            </a:r>
            <a:r>
              <a:rPr lang="en-US" sz="2600" b="1" i="1" dirty="0">
                <a:solidFill>
                  <a:srgbClr val="FF0000"/>
                </a:solidFill>
                <a:latin typeface="Times New Roman" pitchFamily="18" charset="0"/>
                <a:cs typeface="Times New Roman" pitchFamily="18" charset="0"/>
              </a:rPr>
              <a:t>, ca </a:t>
            </a:r>
            <a:r>
              <a:rPr lang="en-US" sz="2600" b="1" i="1" dirty="0" err="1">
                <a:solidFill>
                  <a:srgbClr val="FF0000"/>
                </a:solidFill>
                <a:latin typeface="Times New Roman" pitchFamily="18" charset="0"/>
                <a:cs typeface="Times New Roman" pitchFamily="18" charset="0"/>
              </a:rPr>
              <a:t>ngợi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sức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mạnh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của</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nhân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dân</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trong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công</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cuộc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đánh</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đuổi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giặc</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ngoại</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xâm</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bảo</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vệ</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đất</a:t>
            </a:r>
            <a:r>
              <a:rPr lang="en-US" sz="2600" b="1" i="1" dirty="0">
                <a:solidFill>
                  <a:srgbClr val="FF0000"/>
                </a:solidFill>
                <a:latin typeface="Times New Roman" pitchFamily="18" charset="0"/>
                <a:cs typeface="Times New Roman" pitchFamily="18" charset="0"/>
              </a:rPr>
              <a:t> </a:t>
            </a:r>
            <a:r>
              <a:rPr lang="en-US" sz="2600" b="1" i="1" dirty="0" err="1">
                <a:solidFill>
                  <a:srgbClr val="FF0000"/>
                </a:solidFill>
                <a:latin typeface="Times New Roman" pitchFamily="18" charset="0"/>
                <a:cs typeface="Times New Roman" pitchFamily="18" charset="0"/>
              </a:rPr>
              <a:t>nước</a:t>
            </a:r>
            <a:endParaRPr lang="en-US" sz="2600" b="1" i="1" dirty="0">
              <a:solidFill>
                <a:srgbClr val="FF0000"/>
              </a:solidFill>
              <a:latin typeface="Times New Roman" pitchFamily="18" charset="0"/>
              <a:cs typeface="Times New Roman" pitchFamily="18" charset="0"/>
            </a:endParaRPr>
          </a:p>
        </p:txBody>
      </p:sp>
      <p:pic>
        <p:nvPicPr>
          <p:cNvPr id="24" name="图片 8" descr="6fc417983c9675ce1b60e983870aeb8a"/>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4898571" y="194517"/>
            <a:ext cx="2604652" cy="1644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96287890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900" decel="100000" fill="hold"/>
                                        <p:tgtEl>
                                          <p:spTgt spid="2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up)">
                                      <p:cBhvr>
                                        <p:cTn id="20" dur="500"/>
                                        <p:tgtEl>
                                          <p:spTgt spid="27"/>
                                        </p:tgtEl>
                                      </p:cBhvr>
                                    </p:animEffect>
                                  </p:childTnLst>
                                </p:cTn>
                              </p:par>
                              <p:par>
                                <p:cTn id="21" presetID="22" presetClass="entr" presetSubtype="1"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up)">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up)">
                                      <p:cBhvr>
                                        <p:cTn id="36" dur="500"/>
                                        <p:tgtEl>
                                          <p:spTgt spid="5"/>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7" grpId="0"/>
      <p:bldP spid="2" grpId="0"/>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2933700" y="869950"/>
            <a:ext cx="3249613" cy="1952625"/>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pPr defTabSz="914400">
              <a:defRPr/>
            </a:pPr>
            <a:endParaRPr lang="en-US">
              <a:solidFill>
                <a:prstClr val="black"/>
              </a:solidFill>
              <a:latin typeface="Calibri" panose="020F0502020204030204"/>
            </a:endParaRPr>
          </a:p>
        </p:txBody>
      </p:sp>
      <p:sp>
        <p:nvSpPr>
          <p:cNvPr id="91140" name="AutoShape 4"/>
          <p:cNvSpPr>
            <a:spLocks noChangeArrowheads="1"/>
          </p:cNvSpPr>
          <p:nvPr/>
        </p:nvSpPr>
        <p:spPr bwMode="auto">
          <a:xfrm>
            <a:off x="6229350" y="1219200"/>
            <a:ext cx="5810250" cy="5590967"/>
          </a:xfrm>
          <a:prstGeom prst="roundRect">
            <a:avLst>
              <a:gd name="adj" fmla="val 4690"/>
            </a:avLst>
          </a:prstGeom>
          <a:solidFill>
            <a:schemeClr val="accent6">
              <a:lumMod val="20000"/>
              <a:lumOff val="80000"/>
            </a:schemeClr>
          </a:solidFill>
          <a:ln w="57150">
            <a:solidFill>
              <a:schemeClr val="accent2"/>
            </a:solidFill>
            <a:round/>
            <a:headEnd/>
            <a:tailEnd/>
          </a:ln>
          <a:effectLst/>
          <a:extLst/>
        </p:spPr>
        <p:txBody>
          <a:bodyPr wrap="none" anchor="ctr"/>
          <a:lstStyle/>
          <a:p>
            <a:pPr defTabSz="914400">
              <a:defRPr/>
            </a:pPr>
            <a:endParaRPr lang="en-US">
              <a:solidFill>
                <a:prstClr val="black"/>
              </a:solidFill>
              <a:latin typeface="Calibri" panose="020F0502020204030204"/>
            </a:endParaRPr>
          </a:p>
        </p:txBody>
      </p:sp>
      <p:sp>
        <p:nvSpPr>
          <p:cNvPr id="91141" name="AutoShape 5"/>
          <p:cNvSpPr>
            <a:spLocks noChangeArrowheads="1"/>
          </p:cNvSpPr>
          <p:nvPr/>
        </p:nvSpPr>
        <p:spPr bwMode="gray">
          <a:xfrm>
            <a:off x="7862886" y="794288"/>
            <a:ext cx="2541587" cy="523875"/>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grpSp>
        <p:nvGrpSpPr>
          <p:cNvPr id="91151" name="Group 15"/>
          <p:cNvGrpSpPr>
            <a:grpSpLocks/>
          </p:cNvGrpSpPr>
          <p:nvPr/>
        </p:nvGrpSpPr>
        <p:grpSpPr bwMode="auto">
          <a:xfrm>
            <a:off x="255701" y="2595776"/>
            <a:ext cx="4302805" cy="4076492"/>
            <a:chOff x="569" y="1429"/>
            <a:chExt cx="1460" cy="2268"/>
          </a:xfrm>
          <a:solidFill>
            <a:schemeClr val="accent3">
              <a:lumMod val="20000"/>
              <a:lumOff val="80000"/>
            </a:schemeClr>
          </a:solidFill>
        </p:grpSpPr>
        <p:sp>
          <p:nvSpPr>
            <p:cNvPr id="91152" name="AutoShape 16"/>
            <p:cNvSpPr>
              <a:spLocks noChangeArrowheads="1"/>
            </p:cNvSpPr>
            <p:nvPr/>
          </p:nvSpPr>
          <p:spPr bwMode="auto">
            <a:xfrm>
              <a:off x="569" y="1709"/>
              <a:ext cx="1460" cy="1988"/>
            </a:xfrm>
            <a:prstGeom prst="roundRect">
              <a:avLst>
                <a:gd name="adj" fmla="val 4690"/>
              </a:avLst>
            </a:prstGeom>
            <a:grpFill/>
            <a:ln w="57150">
              <a:solidFill>
                <a:schemeClr val="folHlink"/>
              </a:solidFill>
              <a:round/>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3" name="AutoShape 17"/>
            <p:cNvSpPr>
              <a:spLocks noChangeArrowheads="1"/>
            </p:cNvSpPr>
            <p:nvPr/>
          </p:nvSpPr>
          <p:spPr bwMode="gray">
            <a:xfrm>
              <a:off x="727" y="1429"/>
              <a:ext cx="1174" cy="392"/>
            </a:xfrm>
            <a:prstGeom prst="roundRect">
              <a:avLst>
                <a:gd name="adj" fmla="val 50000"/>
              </a:avLst>
            </a:prstGeom>
            <a:solidFill>
              <a:srgbClr val="00B05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Calibri" panose="020F0502020204030204"/>
              </a:endParaRPr>
            </a:p>
          </p:txBody>
        </p:sp>
        <p:sp>
          <p:nvSpPr>
            <p:cNvPr id="91156" name="Text Box 20"/>
            <p:cNvSpPr txBox="1">
              <a:spLocks noChangeArrowheads="1"/>
            </p:cNvSpPr>
            <p:nvPr/>
          </p:nvSpPr>
          <p:spPr bwMode="gray">
            <a:xfrm>
              <a:off x="1006" y="1512"/>
              <a:ext cx="518" cy="239"/>
            </a:xfrm>
            <a:prstGeom prst="rect">
              <a:avLst/>
            </a:prstGeom>
            <a:noFill/>
            <a:ln>
              <a:noFill/>
            </a:ln>
            <a:effectLst/>
            <a:extLs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p>
              <a:pPr algn="ctr" defTabSz="914400" eaLnBrk="0" hangingPunct="0">
                <a:defRPr/>
              </a:pPr>
              <a:r>
                <a:rPr lang="en-US" altLang="en-US" sz="2400" b="1" dirty="0">
                  <a:solidFill>
                    <a:prstClr val="black"/>
                  </a:solidFill>
                  <a:latin typeface="Times New Roman" panose="02020603050405020304" pitchFamily="18" charset="0"/>
                  <a:cs typeface="Times New Roman" panose="02020603050405020304" pitchFamily="18" charset="0"/>
                </a:rPr>
                <a:t>CÂU HỎI</a:t>
              </a:r>
            </a:p>
          </p:txBody>
        </p:sp>
      </p:grpSp>
      <p:sp>
        <p:nvSpPr>
          <p:cNvPr id="88070" name="Text Box 22"/>
          <p:cNvSpPr txBox="1">
            <a:spLocks noChangeArrowheads="1"/>
          </p:cNvSpPr>
          <p:nvPr/>
        </p:nvSpPr>
        <p:spPr bwMode="auto">
          <a:xfrm>
            <a:off x="6276180" y="1280601"/>
            <a:ext cx="5715000" cy="5468164"/>
          </a:xfrm>
          <a:prstGeom prst="rect">
            <a:avLst/>
          </a:prstGeom>
          <a:solidFill>
            <a:srgbClr val="E5FE8A"/>
          </a:solidFill>
          <a:ln>
            <a:noFill/>
          </a:ln>
          <a:effectLst/>
        </p:spPr>
        <p:txBody>
          <a:bodyPr>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buNone/>
            </a:pPr>
            <a:r>
              <a:rPr lang="en-US" altLang="en-US" sz="2800" b="1" dirty="0" smtClean="0">
                <a:solidFill>
                  <a:prstClr val="black"/>
                </a:solidFill>
                <a:latin typeface=".VnTime" panose="020B7200000000000000" pitchFamily="34" charset="0"/>
                <a:sym typeface="Wingdings" panose="05000000000000000000" pitchFamily="2" charset="2"/>
              </a:rPr>
              <a:t></a:t>
            </a:r>
            <a:r>
              <a:rPr lang="en-US" altLang="en-US" sz="2800" b="1" dirty="0" smtClean="0">
                <a:solidFill>
                  <a:prstClr val="black"/>
                </a:solidFill>
                <a:latin typeface=".VnTime" panose="020B7200000000000000" pitchFamily="34"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bà</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làng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xóm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Gióng</a:t>
            </a:r>
            <a:r>
              <a:rPr lang="en-US" sz="2400" dirty="0">
                <a:latin typeface="Times New Roman" panose="02020603050405020304" pitchFamily="18" charset="0"/>
                <a:cs typeface="Times New Roman" panose="02020603050405020304" pitchFamily="18" charset="0"/>
              </a:rPr>
              <a:t>)</a:t>
            </a:r>
          </a:p>
          <a:p>
            <a:pPr algn="just">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núi</a:t>
            </a:r>
            <a:r>
              <a:rPr lang="en-US" sz="2400" dirty="0">
                <a:latin typeface="Times New Roman" panose="02020603050405020304" pitchFamily="18" charset="0"/>
                <a:cs typeface="Times New Roman" panose="02020603050405020304" pitchFamily="18" charset="0"/>
              </a:rPr>
              <a:t> non </a:t>
            </a:r>
            <a:r>
              <a:rPr lang="en-US" sz="2400" dirty="0" err="1">
                <a:latin typeface="Times New Roman" panose="02020603050405020304" pitchFamily="18" charset="0"/>
                <a:cs typeface="Times New Roman" panose="02020603050405020304" pitchFamily="18" charset="0"/>
              </a:rPr>
              <a:t>khắp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sắt</a:t>
            </a:r>
            <a:r>
              <a:rPr lang="en-US" sz="2400" dirty="0" smtClean="0">
                <a:latin typeface="Times New Roman" panose="02020603050405020304" pitchFamily="18" charset="0"/>
                <a:cs typeface="Times New Roman" panose="02020603050405020304" pitchFamily="18" charset="0"/>
              </a:rPr>
              <a:t>)</a:t>
            </a:r>
          </a:p>
          <a:p>
            <a:pPr algn="just">
              <a:buNone/>
            </a:pPr>
            <a:r>
              <a:rPr lang="en-US" sz="2400" dirty="0">
                <a:solidFill>
                  <a:srgbClr val="FF0000"/>
                </a:solidFill>
                <a:latin typeface="Times New Roman" panose="02020603050405020304" pitchFamily="18" charset="0"/>
                <a:cs typeface="Times New Roman" panose="02020603050405020304" pitchFamily="18" charset="0"/>
              </a:rPr>
              <a:t>=&gt; </a:t>
            </a:r>
            <a:r>
              <a:rPr lang="en-US" sz="2400" dirty="0" err="1">
                <a:solidFill>
                  <a:srgbClr val="FF0000"/>
                </a:solidFill>
                <a:latin typeface="Times New Roman" panose="02020603050405020304" pitchFamily="18" charset="0"/>
                <a:cs typeface="Times New Roman" panose="02020603050405020304" pitchFamily="18" charset="0"/>
              </a:rPr>
              <a:t>Là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anh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thần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thoại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sức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tiềm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tàng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lòng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yêu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quật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dân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tộc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Việt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thời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đại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Hùng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Vương</a:t>
            </a:r>
            <a:endParaRPr lang="en-US" altLang="en-US" sz="2400" b="1" dirty="0" smtClean="0">
              <a:solidFill>
                <a:srgbClr val="FF0000"/>
              </a:solidFill>
              <a:latin typeface="Times New Roman" panose="02020603050405020304" pitchFamily="18" charset="0"/>
              <a:cs typeface="Times New Roman" panose="02020603050405020304" pitchFamily="18" charset="0"/>
            </a:endParaRPr>
          </a:p>
        </p:txBody>
      </p:sp>
      <p:sp>
        <p:nvSpPr>
          <p:cNvPr id="88071" name="Text Box 20"/>
          <p:cNvSpPr txBox="1">
            <a:spLocks noChangeArrowheads="1"/>
          </p:cNvSpPr>
          <p:nvPr/>
        </p:nvSpPr>
        <p:spPr bwMode="gray">
          <a:xfrm>
            <a:off x="8365200" y="868120"/>
            <a:ext cx="1262063" cy="400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eaLnBrk="0" fontAlgn="base" hangingPunct="0">
              <a:spcBef>
                <a:spcPct val="0"/>
              </a:spcBef>
              <a:spcAft>
                <a:spcPct val="0"/>
              </a:spcAft>
              <a:buClrTx/>
              <a:buFontTx/>
              <a:buNone/>
            </a:pPr>
            <a:r>
              <a:rPr lang="en-US" altLang="en-US" sz="2000" b="1" dirty="0" smtClean="0">
                <a:solidFill>
                  <a:srgbClr val="000000"/>
                </a:solidFill>
                <a:latin typeface="Times New Roman" panose="02020603050405020304" pitchFamily="18" charset="0"/>
                <a:cs typeface="Times New Roman" panose="02020603050405020304" pitchFamily="18" charset="0"/>
              </a:rPr>
              <a:t>TRẢ LỜI</a:t>
            </a:r>
          </a:p>
        </p:txBody>
      </p:sp>
      <p:sp>
        <p:nvSpPr>
          <p:cNvPr id="88072" name="AutoShape 3"/>
          <p:cNvSpPr>
            <a:spLocks noChangeArrowheads="1"/>
          </p:cNvSpPr>
          <p:nvPr/>
        </p:nvSpPr>
        <p:spPr bwMode="gray">
          <a:xfrm>
            <a:off x="531813" y="190500"/>
            <a:ext cx="6586537" cy="574675"/>
          </a:xfrm>
          <a:prstGeom prst="roundRect">
            <a:avLst>
              <a:gd name="adj" fmla="val 50000"/>
            </a:avLst>
          </a:prstGeom>
          <a:solidFill>
            <a:schemeClr val="accent1"/>
          </a:solidFill>
          <a:ln>
            <a:noFill/>
          </a:ln>
          <a:effectLst>
            <a:outerShdw dist="63500" dir="3187806" algn="ctr" rotWithShape="0">
              <a:srgbClr val="001D3A"/>
            </a:outerShdw>
          </a:effectLst>
          <a:extLst>
            <a:ext uri="{91240B29-F687-4F45-9708-019B960494DF}">
              <a14:hiddenLine xmlns:a14="http://schemas.microsoft.com/office/drawing/2010/main" xmlns="" w="38100" algn="ctr">
                <a:solidFill>
                  <a:srgbClr val="000000"/>
                </a:solidFill>
                <a:round/>
                <a:headEnd/>
                <a:tailEnd/>
              </a14:hiddenLine>
            </a:ext>
          </a:extLst>
        </p:spPr>
        <p:txBody>
          <a:bodyPr wrap="none" anchor="ct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defTabSz="914400" fontAlgn="base">
              <a:spcBef>
                <a:spcPct val="20000"/>
              </a:spcBef>
              <a:spcAft>
                <a:spcPct val="20000"/>
              </a:spcAft>
              <a:buClrTx/>
              <a:buFontTx/>
              <a:buNone/>
            </a:pPr>
            <a:r>
              <a:rPr lang="en-US" altLang="en-US" sz="3200" b="1" dirty="0" smtClean="0">
                <a:solidFill>
                  <a:srgbClr val="FFFF00"/>
                </a:solidFill>
                <a:latin typeface="Times New Roman" panose="02020603050405020304" pitchFamily="18" charset="0"/>
                <a:cs typeface="Times New Roman" panose="02020603050405020304" pitchFamily="18" charset="0"/>
              </a:rPr>
              <a:t>HOẠT ĐỘNG NHÓM</a:t>
            </a:r>
          </a:p>
        </p:txBody>
      </p:sp>
      <p:sp>
        <p:nvSpPr>
          <p:cNvPr id="19" name="Text Box 21"/>
          <p:cNvSpPr txBox="1">
            <a:spLocks noChangeArrowheads="1"/>
          </p:cNvSpPr>
          <p:nvPr/>
        </p:nvSpPr>
        <p:spPr bwMode="auto">
          <a:xfrm>
            <a:off x="307724" y="3941525"/>
            <a:ext cx="4019550" cy="13849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lgn="ctr" defTabSz="914400" fontAlgn="base">
              <a:spcBef>
                <a:spcPct val="0"/>
              </a:spcBef>
              <a:spcAft>
                <a:spcPct val="0"/>
              </a:spcAft>
              <a:defRPr/>
            </a:pPr>
            <a:r>
              <a:rPr lang="en-US" altLang="en-US" sz="2400" u="sng" dirty="0" err="1">
                <a:solidFill>
                  <a:srgbClr val="FF3300"/>
                </a:solidFill>
                <a:latin typeface="Times New Roman" panose="02020603050405020304" pitchFamily="18" charset="0"/>
                <a:cs typeface="Times New Roman" panose="02020603050405020304" pitchFamily="18" charset="0"/>
              </a:rPr>
              <a:t>Trao</a:t>
            </a:r>
            <a:r>
              <a:rPr lang="en-US" altLang="en-US" sz="2400" u="sng" dirty="0">
                <a:solidFill>
                  <a:srgbClr val="FF3300"/>
                </a:solidFill>
                <a:latin typeface="Times New Roman" panose="02020603050405020304" pitchFamily="18" charset="0"/>
                <a:cs typeface="Times New Roman" panose="02020603050405020304" pitchFamily="18" charset="0"/>
              </a:rPr>
              <a:t> </a:t>
            </a:r>
            <a:r>
              <a:rPr lang="en-US" altLang="en-US" sz="2400" u="sng" dirty="0" err="1">
                <a:solidFill>
                  <a:srgbClr val="FF3300"/>
                </a:solidFill>
                <a:latin typeface="Times New Roman" panose="02020603050405020304" pitchFamily="18" charset="0"/>
                <a:cs typeface="Times New Roman" panose="02020603050405020304" pitchFamily="18" charset="0"/>
              </a:rPr>
              <a:t>đổi</a:t>
            </a:r>
            <a:r>
              <a:rPr lang="en-US" altLang="en-US" sz="2400" u="sng" dirty="0">
                <a:solidFill>
                  <a:srgbClr val="FF0000"/>
                </a:solidFill>
                <a:latin typeface="Times New Roman" panose="02020603050405020304" pitchFamily="18" charset="0"/>
                <a:cs typeface="Times New Roman" panose="02020603050405020304" pitchFamily="18" charset="0"/>
              </a:rPr>
              <a:t>:</a:t>
            </a:r>
            <a:r>
              <a:rPr lang="en-US" altLang="en-US" sz="2400" dirty="0">
                <a:solidFill>
                  <a:srgbClr val="262626"/>
                </a:solidFill>
                <a:latin typeface="Times New Roman" panose="02020603050405020304" pitchFamily="18" charset="0"/>
                <a:cs typeface="Times New Roman" panose="02020603050405020304" pitchFamily="18" charset="0"/>
              </a:rPr>
              <a:t> </a:t>
            </a:r>
            <a:r>
              <a:rPr lang="pt-BR" sz="2800" b="1" dirty="0">
                <a:latin typeface="Times New Roman" panose="02020603050405020304" pitchFamily="18" charset="0"/>
                <a:cs typeface="Times New Roman" panose="02020603050405020304" pitchFamily="18" charset="0"/>
              </a:rPr>
              <a:t>Theo em, nguyên nhân  nào giúp Gióng có chiến công này?</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2873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139"/>
                                        </p:tgtEl>
                                        <p:attrNameLst>
                                          <p:attrName>style.visibility</p:attrName>
                                        </p:attrNameLst>
                                      </p:cBhvr>
                                      <p:to>
                                        <p:strVal val="visible"/>
                                      </p:to>
                                    </p:set>
                                    <p:anim calcmode="lin" valueType="num">
                                      <p:cBhvr additive="base">
                                        <p:cTn id="7" dur="500" fill="hold"/>
                                        <p:tgtEl>
                                          <p:spTgt spid="91139"/>
                                        </p:tgtEl>
                                        <p:attrNameLst>
                                          <p:attrName>ppt_x</p:attrName>
                                        </p:attrNameLst>
                                      </p:cBhvr>
                                      <p:tavLst>
                                        <p:tav tm="0">
                                          <p:val>
                                            <p:strVal val="#ppt_x"/>
                                          </p:val>
                                        </p:tav>
                                        <p:tav tm="100000">
                                          <p:val>
                                            <p:strVal val="#ppt_x"/>
                                          </p:val>
                                        </p:tav>
                                      </p:tavLst>
                                    </p:anim>
                                    <p:anim calcmode="lin" valueType="num">
                                      <p:cBhvr additive="base">
                                        <p:cTn id="8" dur="500" fill="hold"/>
                                        <p:tgtEl>
                                          <p:spTgt spid="911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8070"/>
                                        </p:tgtEl>
                                        <p:attrNameLst>
                                          <p:attrName>style.visibility</p:attrName>
                                        </p:attrNameLst>
                                      </p:cBhvr>
                                      <p:to>
                                        <p:strVal val="visible"/>
                                      </p:to>
                                    </p:set>
                                    <p:animEffect transition="in" filter="barn(inVertical)">
                                      <p:cBhvr>
                                        <p:cTn id="13" dur="500"/>
                                        <p:tgtEl>
                                          <p:spTgt spid="8807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8071"/>
                                        </p:tgtEl>
                                        <p:attrNameLst>
                                          <p:attrName>style.visibility</p:attrName>
                                        </p:attrNameLst>
                                      </p:cBhvr>
                                      <p:to>
                                        <p:strVal val="visible"/>
                                      </p:to>
                                    </p:set>
                                    <p:animEffect transition="in" filter="barn(inVertical)">
                                      <p:cBhvr>
                                        <p:cTn id="16" dur="500"/>
                                        <p:tgtEl>
                                          <p:spTgt spid="8807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91141"/>
                                        </p:tgtEl>
                                        <p:attrNameLst>
                                          <p:attrName>style.visibility</p:attrName>
                                        </p:attrNameLst>
                                      </p:cBhvr>
                                      <p:to>
                                        <p:strVal val="visible"/>
                                      </p:to>
                                    </p:set>
                                    <p:animEffect transition="in" filter="barn(inVertical)">
                                      <p:cBhvr>
                                        <p:cTn id="19" dur="500"/>
                                        <p:tgtEl>
                                          <p:spTgt spid="9114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1140"/>
                                        </p:tgtEl>
                                        <p:attrNameLst>
                                          <p:attrName>style.visibility</p:attrName>
                                        </p:attrNameLst>
                                      </p:cBhvr>
                                      <p:to>
                                        <p:strVal val="visible"/>
                                      </p:to>
                                    </p:set>
                                    <p:animEffect transition="in" filter="barn(inVertical)">
                                      <p:cBhvr>
                                        <p:cTn id="2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animBg="1" autoUpdateAnimBg="0"/>
      <p:bldP spid="91140" grpId="0" animBg="1"/>
      <p:bldP spid="91141" grpId="0" animBg="1"/>
      <p:bldP spid="88070" grpId="0" animBg="1"/>
      <p:bldP spid="8807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0"/>
            <a:ext cx="12192000" cy="6858000"/>
          </a:xfrm>
          <a:prstGeom prst="rect">
            <a:avLst/>
          </a:prstGeom>
        </p:spPr>
      </p:pic>
      <p:pic>
        <p:nvPicPr>
          <p:cNvPr id="12" name="Picture 2" descr="Chử Đồng Tử - Phật tử đầu tiên của Việt Na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9083040" y="9560"/>
            <a:ext cx="3108960" cy="219456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6" descr="Chầu Đệ Nhất Thượng Thiên"/>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9083040" y="4310713"/>
            <a:ext cx="3108960" cy="2568872"/>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175" y="4450918"/>
            <a:ext cx="3312333" cy="234719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4" descr="TỨ BẤT TỬ TRONG VĂN HÓA DÂN GIAN VIỆT NAM"/>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37531"/>
            <a:ext cx="2961124" cy="2344189"/>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Snip Diagonal Corner Rectangle 39"/>
          <p:cNvSpPr/>
          <p:nvPr/>
        </p:nvSpPr>
        <p:spPr>
          <a:xfrm>
            <a:off x="2084904" y="1353044"/>
            <a:ext cx="8022191" cy="134659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en-US" sz="3200" b="1" dirty="0" err="1" smtClean="0">
                <a:solidFill>
                  <a:prstClr val="white"/>
                </a:solidFill>
                <a:latin typeface="Times" panose="02020603050405020304" pitchFamily="18" charset="0"/>
                <a:cs typeface="Times" panose="02020603050405020304" pitchFamily="18" charset="0"/>
              </a:rPr>
              <a:t>Câu</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hỏi</a:t>
            </a:r>
            <a:r>
              <a:rPr lang="en-US" sz="3200" b="1" dirty="0" smtClean="0">
                <a:solidFill>
                  <a:prstClr val="white"/>
                </a:solidFill>
                <a:latin typeface="Times" panose="02020603050405020304" pitchFamily="18" charset="0"/>
                <a:cs typeface="Times" panose="02020603050405020304" pitchFamily="18" charset="0"/>
              </a:rPr>
              <a:t> 2: </a:t>
            </a:r>
            <a:r>
              <a:rPr lang="en-US" sz="3200" b="1" dirty="0" err="1" smtClean="0">
                <a:solidFill>
                  <a:prstClr val="white"/>
                </a:solidFill>
                <a:latin typeface="Times" panose="02020603050405020304" pitchFamily="18" charset="0"/>
                <a:cs typeface="Times" panose="02020603050405020304" pitchFamily="18" charset="0"/>
              </a:rPr>
              <a:t>Kể</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tên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bốn</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vị</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thánh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bất</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trong</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lịch</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sử</a:t>
            </a:r>
            <a:r>
              <a:rPr lang="en-US" sz="3200" b="1" dirty="0" smtClean="0">
                <a:solidFill>
                  <a:prstClr val="white"/>
                </a:solidFill>
                <a:latin typeface="Times" panose="02020603050405020304" pitchFamily="18" charset="0"/>
                <a:cs typeface="Times" panose="02020603050405020304" pitchFamily="18" charset="0"/>
              </a:rPr>
              <a:t> </a:t>
            </a:r>
            <a:r>
              <a:rPr lang="en-US" sz="3200" b="1" dirty="0" err="1" smtClean="0">
                <a:solidFill>
                  <a:prstClr val="white"/>
                </a:solidFill>
                <a:latin typeface="Times" panose="02020603050405020304" pitchFamily="18" charset="0"/>
                <a:cs typeface="Times" panose="02020603050405020304" pitchFamily="18" charset="0"/>
              </a:rPr>
              <a:t>Việt</a:t>
            </a:r>
            <a:r>
              <a:rPr lang="en-US" sz="3200" b="1" dirty="0" smtClean="0">
                <a:solidFill>
                  <a:prstClr val="white"/>
                </a:solidFill>
                <a:latin typeface="Times" panose="02020603050405020304" pitchFamily="18" charset="0"/>
                <a:cs typeface="Times" panose="02020603050405020304" pitchFamily="18" charset="0"/>
              </a:rPr>
              <a:t> Nam ?</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084903" y="2957180"/>
            <a:ext cx="8022191" cy="192111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Tản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b="1" dirty="0" err="1" smtClean="0">
                <a:solidFill>
                  <a:prstClr val="white"/>
                </a:solidFill>
                <a:latin typeface="Times New Roman" panose="02020603050405020304" pitchFamily="18" charset="0"/>
                <a:cs typeface="Times New Roman" panose="02020603050405020304" pitchFamily="18" charset="0"/>
              </a:rPr>
              <a:t>Sơn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Tinh</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Phù</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Đổng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Thiên</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Vương</a:t>
            </a:r>
            <a:r>
              <a:rPr lang="vi-VN" sz="3200" b="1" dirty="0" smtClean="0">
                <a:solidFill>
                  <a:prstClr val="white"/>
                </a:solidFill>
                <a:latin typeface="Times New Roman" panose="02020603050405020304" pitchFamily="18" charset="0"/>
                <a:cs typeface="Times New Roman" panose="02020603050405020304" pitchFamily="18" charset="0"/>
              </a:rPr>
              <a:t> hay Sóc Thiên Vương</a:t>
            </a:r>
            <a:r>
              <a:rPr lang="en-US"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Thánh</a:t>
            </a:r>
            <a:r>
              <a:rPr lang="en-US" sz="3200" b="1" dirty="0" smtClean="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Gióng), Chử Đồng Tử, công chúa Liễu Hạnh.</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884006" y="6032136"/>
            <a:ext cx="1350169" cy="825864"/>
          </a:xfrm>
          <a:prstGeom prst="rect">
            <a:avLst/>
          </a:prstGeom>
        </p:spPr>
      </p:pic>
    </p:spTree>
    <p:extLst>
      <p:ext uri="{BB962C8B-B14F-4D97-AF65-F5344CB8AC3E}">
        <p14:creationId xmlns:p14="http://schemas.microsoft.com/office/powerpoint/2010/main" xmlns="" val="257351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25"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par>
                                <p:cTn id="29" presetID="6" presetClass="entr" presetSubtype="16"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21" presetClass="entr" presetSubtype="1"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2000"/>
                                        <p:tgtEl>
                                          <p:spTgt spid="12"/>
                                        </p:tgtEl>
                                      </p:cBhvr>
                                    </p:animEffect>
                                  </p:childTnLst>
                                </p:cTn>
                              </p:par>
                              <p:par>
                                <p:cTn id="35" presetID="15"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779517" y="1451319"/>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644799" y="2616202"/>
            <a:ext cx="7054427" cy="1568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smtClean="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III. </a:t>
            </a:r>
            <a:r>
              <a:rPr lang="en-US" altLang="zh-CN" sz="4800" b="1" dirty="0" smtClean="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TỔNG KẾT</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1043168" y="300180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1448220" y="4782304"/>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3339302" y="469963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2454365" y="4232367"/>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9632248" y="413027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099247" y="4442663"/>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xmlns="" val="0"/>
              </a:ext>
            </a:extLst>
          </a:blip>
          <a:srcRect l="32760" r="8347"/>
          <a:stretch>
            <a:fillRect/>
          </a:stretch>
        </p:blipFill>
        <p:spPr>
          <a:xfrm flipH="1">
            <a:off x="598556" y="-59138"/>
            <a:ext cx="2687293" cy="1970456"/>
          </a:xfrm>
          <a:prstGeom prst="rect">
            <a:avLst/>
          </a:prstGeom>
        </p:spPr>
      </p:pic>
    </p:spTree>
    <p:extLst>
      <p:ext uri="{BB962C8B-B14F-4D97-AF65-F5344CB8AC3E}">
        <p14:creationId xmlns:p14="http://schemas.microsoft.com/office/powerpoint/2010/main" xmlns="" val="38731044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Freeform 3"/>
          <p:cNvSpPr>
            <a:spLocks/>
          </p:cNvSpPr>
          <p:nvPr/>
        </p:nvSpPr>
        <p:spPr bwMode="gray">
          <a:xfrm>
            <a:off x="3717688" y="509301"/>
            <a:ext cx="2370138" cy="1917700"/>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gradFill rotWithShape="1">
            <a:gsLst>
              <a:gs pos="0">
                <a:schemeClr val="hlink">
                  <a:gamma/>
                  <a:tint val="90980"/>
                  <a:invGamma/>
                  <a:alpha val="32001"/>
                </a:schemeClr>
              </a:gs>
              <a:gs pos="100000">
                <a:schemeClr val="hlink"/>
              </a:gs>
            </a:gsLst>
            <a:lin ang="0" scaled="1"/>
          </a:gradFill>
          <a:ln>
            <a:noFill/>
          </a:ln>
          <a:extLst>
            <a:ext uri="{91240B29-F687-4F45-9708-019B960494DF}">
              <a14:hiddenLine xmlns:a14="http://schemas.microsoft.com/office/drawing/2010/main" xmlns="" w="12700">
                <a:solidFill>
                  <a:srgbClr val="000000"/>
                </a:solidFill>
                <a:prstDash val="solid"/>
                <a:round/>
                <a:headEnd/>
                <a:tailEnd/>
              </a14:hiddenLine>
            </a:ext>
          </a:extLst>
        </p:spPr>
        <p:txBody>
          <a:bodyP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4" name="AutoShape 8"/>
          <p:cNvSpPr>
            <a:spLocks noChangeArrowheads="1"/>
          </p:cNvSpPr>
          <p:nvPr/>
        </p:nvSpPr>
        <p:spPr bwMode="auto">
          <a:xfrm>
            <a:off x="6087826" y="1208621"/>
            <a:ext cx="5994471" cy="5579839"/>
          </a:xfrm>
          <a:prstGeom prst="roundRect">
            <a:avLst>
              <a:gd name="adj" fmla="val 4690"/>
            </a:avLst>
          </a:prstGeom>
          <a:noFill/>
          <a:ln w="57150">
            <a:solidFill>
              <a:schemeClr val="hlink"/>
            </a:solidFill>
            <a:round/>
            <a:headEnd/>
            <a:tailEnd/>
          </a:ln>
          <a:effectLst/>
          <a:extLst>
            <a:ext uri="{909E8E84-426E-40DD-AFC4-6F175D3DCCD1}">
              <a14:hiddenFill xmlns:a14="http://schemas.microsoft.com/office/drawing/2010/main" xmlns="">
                <a:solidFill>
                  <a:srgbClr val="6FC5E3"/>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45" name="AutoShape 9"/>
          <p:cNvSpPr>
            <a:spLocks noChangeArrowheads="1"/>
          </p:cNvSpPr>
          <p:nvPr/>
        </p:nvSpPr>
        <p:spPr bwMode="gray">
          <a:xfrm>
            <a:off x="6719811" y="918673"/>
            <a:ext cx="4037162" cy="546100"/>
          </a:xfrm>
          <a:prstGeom prst="roundRect">
            <a:avLst>
              <a:gd name="adj" fmla="val 50000"/>
            </a:avLst>
          </a:prstGeom>
          <a:solidFill>
            <a:srgbClr val="CCFFCC"/>
          </a:solidFill>
          <a:ln>
            <a:noFill/>
          </a:ln>
          <a:effectLs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grpSp>
        <p:nvGrpSpPr>
          <p:cNvPr id="177160" name="Group 15"/>
          <p:cNvGrpSpPr>
            <a:grpSpLocks/>
          </p:cNvGrpSpPr>
          <p:nvPr/>
        </p:nvGrpSpPr>
        <p:grpSpPr bwMode="auto">
          <a:xfrm>
            <a:off x="435214" y="2009954"/>
            <a:ext cx="4633228" cy="4832057"/>
            <a:chOff x="562" y="1784"/>
            <a:chExt cx="1460" cy="2146"/>
          </a:xfrm>
        </p:grpSpPr>
        <p:sp>
          <p:nvSpPr>
            <p:cNvPr id="91152" name="AutoShape 16"/>
            <p:cNvSpPr>
              <a:spLocks noChangeArrowheads="1"/>
            </p:cNvSpPr>
            <p:nvPr/>
          </p:nvSpPr>
          <p:spPr bwMode="auto">
            <a:xfrm>
              <a:off x="562" y="1942"/>
              <a:ext cx="1460" cy="1988"/>
            </a:xfrm>
            <a:prstGeom prst="roundRect">
              <a:avLst>
                <a:gd name="adj" fmla="val 4690"/>
              </a:avLst>
            </a:prstGeom>
            <a:noFill/>
            <a:ln w="57150">
              <a:solidFill>
                <a:schemeClr val="folHlink"/>
              </a:solidFill>
              <a:round/>
              <a:headEnd/>
              <a:tailEnd/>
            </a:ln>
            <a:effectLst/>
            <a:extLst>
              <a:ext uri="{909E8E84-426E-40DD-AFC4-6F175D3DCCD1}">
                <a14:hiddenFill xmlns:a14="http://schemas.microsoft.com/office/drawing/2010/main" xmlns="">
                  <a:solidFill>
                    <a:srgbClr val="D2D8A8"/>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91153" name="AutoShape 17"/>
            <p:cNvSpPr>
              <a:spLocks noChangeArrowheads="1"/>
            </p:cNvSpPr>
            <p:nvPr/>
          </p:nvSpPr>
          <p:spPr bwMode="gray">
            <a:xfrm>
              <a:off x="712" y="1788"/>
              <a:ext cx="1174" cy="245"/>
            </a:xfrm>
            <a:prstGeom prst="roundRect">
              <a:avLst>
                <a:gd name="adj" fmla="val 50000"/>
              </a:avLst>
            </a:prstGeom>
            <a:gradFill rotWithShape="1">
              <a:gsLst>
                <a:gs pos="0">
                  <a:schemeClr val="folHlink">
                    <a:gamma/>
                    <a:shade val="38824"/>
                    <a:invGamma/>
                  </a:schemeClr>
                </a:gs>
                <a:gs pos="50000">
                  <a:schemeClr val="folHlink"/>
                </a:gs>
                <a:gs pos="100000">
                  <a:schemeClr val="folHlink">
                    <a:gamma/>
                    <a:shade val="38824"/>
                    <a:invGamma/>
                  </a:schemeClr>
                </a:gs>
              </a:gsLst>
              <a:lin ang="540000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defTabSz="914400">
                <a:defRPr/>
              </a:pPr>
              <a:endParaRPr lang="en-US">
                <a:solidFill>
                  <a:prstClr val="black"/>
                </a:solidFill>
                <a:latin typeface="Trebuchet MS" panose="020B0603020202020204"/>
                <a:cs typeface="Arial" panose="020B0604020202020204" pitchFamily="34" charset="0"/>
              </a:endParaRPr>
            </a:p>
          </p:txBody>
        </p:sp>
        <p:sp>
          <p:nvSpPr>
            <p:cNvPr id="177174" name="Text Box 20"/>
            <p:cNvSpPr txBox="1">
              <a:spLocks noChangeArrowheads="1"/>
            </p:cNvSpPr>
            <p:nvPr/>
          </p:nvSpPr>
          <p:spPr bwMode="gray">
            <a:xfrm>
              <a:off x="1006" y="1784"/>
              <a:ext cx="637" cy="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chemeClr val="bg1"/>
                  </a:solidFill>
                  <a:latin typeface="Times New Roman" panose="02020603050405020304" pitchFamily="18" charset="0"/>
                  <a:cs typeface="Times New Roman" panose="02020603050405020304" pitchFamily="18" charset="0"/>
                </a:rPr>
                <a:t>NGHỆ THUẬT</a:t>
              </a:r>
            </a:p>
          </p:txBody>
        </p:sp>
      </p:grpSp>
      <p:sp>
        <p:nvSpPr>
          <p:cNvPr id="177162" name="Text Box 20"/>
          <p:cNvSpPr txBox="1">
            <a:spLocks noChangeArrowheads="1"/>
          </p:cNvSpPr>
          <p:nvPr/>
        </p:nvSpPr>
        <p:spPr bwMode="gray">
          <a:xfrm>
            <a:off x="7210365" y="1035121"/>
            <a:ext cx="324800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eaLnBrk="0" fontAlgn="base" hangingPunct="0">
              <a:spcBef>
                <a:spcPct val="0"/>
              </a:spcBef>
              <a:spcAft>
                <a:spcPct val="0"/>
              </a:spcAft>
            </a:pPr>
            <a:r>
              <a:rPr lang="en-US" altLang="en-US" sz="2400" b="1" dirty="0" smtClean="0">
                <a:solidFill>
                  <a:srgbClr val="000000"/>
                </a:solidFill>
                <a:latin typeface="Times New Roman" panose="02020603050405020304" pitchFamily="18" charset="0"/>
                <a:cs typeface="Times New Roman" panose="02020603050405020304" pitchFamily="18" charset="0"/>
              </a:rPr>
              <a:t>NỘI DUNG, Ý NGHĨA</a:t>
            </a:r>
          </a:p>
        </p:txBody>
      </p:sp>
      <p:sp>
        <p:nvSpPr>
          <p:cNvPr id="29" name="Text Box 22"/>
          <p:cNvSpPr txBox="1">
            <a:spLocks noChangeArrowheads="1"/>
          </p:cNvSpPr>
          <p:nvPr/>
        </p:nvSpPr>
        <p:spPr bwMode="auto">
          <a:xfrm>
            <a:off x="6159439" y="1577565"/>
            <a:ext cx="5893173" cy="5262979"/>
          </a:xfrm>
          <a:prstGeom prst="rect">
            <a:avLst/>
          </a:prstGeom>
          <a:solidFill>
            <a:srgbClr val="FFC0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r>
              <a:rPr lang="en-US" altLang="en-US" sz="2800" b="1" dirty="0" smtClean="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hình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ảnh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cao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đẹp</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người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anh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giặc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theo</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quan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niệm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ước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mơ</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nhân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về</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sức</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mạnh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tự</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cường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dân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tộc</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Truyện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phản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lịch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sử</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chống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ngoại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của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ông</a:t>
            </a:r>
            <a:r>
              <a:rPr lang="en-US" altLang="en-US" sz="2800" b="1" dirty="0">
                <a:solidFill>
                  <a:srgbClr val="0000FF"/>
                </a:solidFill>
                <a:latin typeface="Times New Roman" panose="02020603050405020304" pitchFamily="18" charset="0"/>
                <a:cs typeface="Times New Roman" panose="02020603050405020304" pitchFamily="18" charset="0"/>
              </a:rPr>
              <a:t> cha ta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xưa</a:t>
            </a:r>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thời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Hùng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Vương</a:t>
            </a:r>
            <a:r>
              <a:rPr lang="en-US" altLang="en-US" sz="2800" b="1" dirty="0">
                <a:solidFill>
                  <a:srgbClr val="0000FF"/>
                </a:solidFill>
                <a:latin typeface="Times New Roman" panose="02020603050405020304" pitchFamily="18" charset="0"/>
                <a:cs typeface="Times New Roman" panose="02020603050405020304" pitchFamily="18" charset="0"/>
              </a:rPr>
              <a:t>.</a:t>
            </a:r>
          </a:p>
          <a:p>
            <a:r>
              <a:rPr lang="en-US" altLang="en-US" sz="2800" b="1" dirty="0">
                <a:solidFill>
                  <a:srgbClr val="0000FF"/>
                </a:solidFill>
                <a:latin typeface="Times New Roman" panose="02020603050405020304" pitchFamily="18" charset="0"/>
                <a:cs typeface="Times New Roman" panose="02020603050405020304" pitchFamily="18" charset="0"/>
              </a:rPr>
              <a:t>   - </a:t>
            </a:r>
            <a:r>
              <a:rPr lang="en-US" altLang="en-US" sz="2800" b="1" dirty="0" err="1">
                <a:solidFill>
                  <a:srgbClr val="0000FF"/>
                </a:solidFill>
                <a:latin typeface="Times New Roman" panose="02020603050405020304" pitchFamily="18" charset="0"/>
                <a:cs typeface="Times New Roman" panose="02020603050405020304" pitchFamily="18" charset="0"/>
              </a:rPr>
              <a:t>Hiện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còn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đền</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thờ</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Thánh</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Gióng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tại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Gia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Lâm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hàng</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có</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lễ</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hội</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smtClean="0">
                <a:solidFill>
                  <a:srgbClr val="0000FF"/>
                </a:solidFill>
                <a:latin typeface="Times New Roman" panose="02020603050405020304" pitchFamily="18" charset="0"/>
                <a:cs typeface="Times New Roman" panose="02020603050405020304" pitchFamily="18" charset="0"/>
              </a:rPr>
              <a:t>Gióng</a:t>
            </a:r>
            <a:r>
              <a:rPr lang="pt-BR" sz="2800" b="1" dirty="0" smtClean="0">
                <a:solidFill>
                  <a:srgbClr val="0000FF"/>
                </a:solidFill>
                <a:latin typeface="Times New Roman" panose="02020603050405020304" pitchFamily="18" charset="0"/>
                <a:ea typeface="Calibri" panose="020F0502020204030204" pitchFamily="34" charset="0"/>
                <a:cs typeface="Times New Roman" panose="02020603050405020304" pitchFamily="18" charset="0"/>
              </a:rPr>
              <a:t>.</a:t>
            </a:r>
            <a:endParaRPr lang="vi-VN" sz="2800" b="1" dirty="0">
              <a:solidFill>
                <a:srgbClr val="0000FF"/>
              </a:solidFill>
              <a:latin typeface="Times New Roman" panose="02020603050405020304" pitchFamily="18" charset="0"/>
              <a:cs typeface="Times New Roman" panose="02020603050405020304" pitchFamily="18" charset="0"/>
            </a:endParaRPr>
          </a:p>
        </p:txBody>
      </p:sp>
      <p:sp>
        <p:nvSpPr>
          <p:cNvPr id="177165" name="AutoShape 3"/>
          <p:cNvSpPr>
            <a:spLocks noChangeArrowheads="1"/>
          </p:cNvSpPr>
          <p:nvPr/>
        </p:nvSpPr>
        <p:spPr bwMode="gray">
          <a:xfrm>
            <a:off x="3472606" y="44890"/>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xmlns=""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smtClean="0">
                <a:solidFill>
                  <a:srgbClr val="FFFF00"/>
                </a:solidFill>
                <a:latin typeface="Times New Roman" panose="02020603050405020304" pitchFamily="18" charset="0"/>
                <a:cs typeface="Times New Roman" panose="02020603050405020304" pitchFamily="18" charset="0"/>
              </a:rPr>
              <a:t>TỔNG KẾT</a:t>
            </a:r>
          </a:p>
        </p:txBody>
      </p:sp>
      <p:sp>
        <p:nvSpPr>
          <p:cNvPr id="177166" name="Text Box 21"/>
          <p:cNvSpPr txBox="1">
            <a:spLocks noChangeArrowheads="1"/>
          </p:cNvSpPr>
          <p:nvPr/>
        </p:nvSpPr>
        <p:spPr bwMode="auto">
          <a:xfrm>
            <a:off x="649902" y="2783037"/>
            <a:ext cx="4052469" cy="3970318"/>
          </a:xfrm>
          <a:prstGeom prst="rect">
            <a:avLst/>
          </a:prstGeom>
          <a:solidFill>
            <a:srgbClr val="FFFF00"/>
          </a:solidFill>
          <a:ln>
            <a:noFill/>
          </a:ln>
          <a:effectLst/>
        </p:spPr>
        <p:txBody>
          <a:bodyPr wrap="square">
            <a:spAutoFit/>
          </a:bodyP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just" defTabSz="914400">
              <a:lnSpc>
                <a:spcPct val="120000"/>
              </a:lnSpc>
            </a:pPr>
            <a:r>
              <a:rPr lang="pt-BR" sz="2800" b="1" dirty="0" smtClean="0">
                <a:solidFill>
                  <a:srgbClr val="0000FF"/>
                </a:solidFill>
                <a:latin typeface="Times New Roman" panose="02020603050405020304" pitchFamily="18" charset="0"/>
                <a:cs typeface="Times New Roman" panose="02020603050405020304" pitchFamily="18" charset="0"/>
              </a:rPr>
              <a:t>- Xây dựng hình ảnh </a:t>
            </a:r>
            <a:r>
              <a:rPr lang="pt-BR" sz="2800" b="1" dirty="0">
                <a:solidFill>
                  <a:srgbClr val="0000FF"/>
                </a:solidFill>
                <a:latin typeface="Times New Roman" panose="02020603050405020304" pitchFamily="18" charset="0"/>
                <a:cs typeface="Times New Roman" panose="02020603050405020304" pitchFamily="18" charset="0"/>
              </a:rPr>
              <a:t>người anh hùng cứu nước mang màu sắc thần kì, nhiều chi tiết tưởng tượng, giàu ý </a:t>
            </a:r>
            <a:r>
              <a:rPr lang="pt-BR" sz="2800" b="1" dirty="0" smtClean="0">
                <a:solidFill>
                  <a:srgbClr val="0000FF"/>
                </a:solidFill>
                <a:latin typeface="Times New Roman" panose="02020603050405020304" pitchFamily="18" charset="0"/>
                <a:cs typeface="Times New Roman" panose="02020603050405020304" pitchFamily="18" charset="0"/>
              </a:rPr>
              <a:t>nghĩa.</a:t>
            </a:r>
          </a:p>
          <a:p>
            <a:pPr algn="just"/>
            <a:r>
              <a:rPr lang="nl-NL"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Truyện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gắn</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với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tục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địa</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danh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những</a:t>
            </a:r>
            <a:r>
              <a:rPr lang="en-US" sz="2800" b="1" dirty="0">
                <a:solidFill>
                  <a:srgbClr val="0000FF"/>
                </a:solidFill>
                <a:latin typeface="Times New Roman" panose="02020603050405020304" pitchFamily="18" charset="0"/>
                <a:cs typeface="Times New Roman" panose="02020603050405020304" pitchFamily="18" charset="0"/>
              </a:rPr>
              <a:t> chi </a:t>
            </a:r>
            <a:r>
              <a:rPr lang="en-US" sz="2800" b="1" dirty="0" err="1">
                <a:solidFill>
                  <a:srgbClr val="0000FF"/>
                </a:solidFill>
                <a:latin typeface="Times New Roman" panose="02020603050405020304" pitchFamily="18" charset="0"/>
                <a:cs typeface="Times New Roman" panose="02020603050405020304" pitchFamily="18" charset="0"/>
              </a:rPr>
              <a:t>tiết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kì</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lạ</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khác</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thường</a:t>
            </a:r>
            <a:r>
              <a:rPr lang="en-US" sz="2800" b="1" dirty="0">
                <a:solidFill>
                  <a:srgbClr val="0000FF"/>
                </a:solidFill>
                <a:latin typeface="Times New Roman" panose="02020603050405020304" pitchFamily="18" charset="0"/>
                <a:cs typeface="Times New Roman" panose="02020603050405020304" pitchFamily="18" charset="0"/>
              </a:rPr>
              <a:t>.</a:t>
            </a:r>
          </a:p>
        </p:txBody>
      </p:sp>
      <p:pic>
        <p:nvPicPr>
          <p:cNvPr id="21" name="Picture 20" descr="—Pngtree—green bamboo_1076725.png"/>
          <p:cNvPicPr>
            <a:picLocks noChangeAspect="1"/>
          </p:cNvPicPr>
          <p:nvPr/>
        </p:nvPicPr>
        <p:blipFill>
          <a:blip r:embed="rId2" cstate="print">
            <a:extLst>
              <a:ext uri="{28A0092B-C50C-407E-A947-70E740481C1C}">
                <a14:useLocalDpi xmlns:a14="http://schemas.microsoft.com/office/drawing/2010/main" xmlns="" val="0"/>
              </a:ext>
            </a:extLst>
          </a:blip>
          <a:srcRect l="54443" t="41112" r="22221" b="26666"/>
          <a:stretch>
            <a:fillRect/>
          </a:stretch>
        </p:blipFill>
        <p:spPr bwMode="auto">
          <a:xfrm>
            <a:off x="5256200" y="2261109"/>
            <a:ext cx="5524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1" descr="—Pngtree—green bamboo_1076725.png"/>
          <p:cNvPicPr>
            <a:picLocks noChangeAspect="1"/>
          </p:cNvPicPr>
          <p:nvPr/>
        </p:nvPicPr>
        <p:blipFill>
          <a:blip r:embed="rId2" cstate="print">
            <a:extLst>
              <a:ext uri="{28A0092B-C50C-407E-A947-70E740481C1C}">
                <a14:useLocalDpi xmlns:a14="http://schemas.microsoft.com/office/drawing/2010/main" xmlns="" val="0"/>
              </a:ext>
            </a:extLst>
          </a:blip>
          <a:srcRect l="54443" t="41112" r="22221" b="26666"/>
          <a:stretch>
            <a:fillRect/>
          </a:stretch>
        </p:blipFill>
        <p:spPr bwMode="auto">
          <a:xfrm>
            <a:off x="5212735" y="3794291"/>
            <a:ext cx="5524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 name="Picture 23" descr="—Pngtree—green bamboo_1076725.png"/>
          <p:cNvPicPr>
            <a:picLocks noChangeAspect="1"/>
          </p:cNvPicPr>
          <p:nvPr/>
        </p:nvPicPr>
        <p:blipFill>
          <a:blip r:embed="rId2" cstate="print">
            <a:extLst>
              <a:ext uri="{28A0092B-C50C-407E-A947-70E740481C1C}">
                <a14:useLocalDpi xmlns:a14="http://schemas.microsoft.com/office/drawing/2010/main" xmlns="" val="0"/>
              </a:ext>
            </a:extLst>
          </a:blip>
          <a:srcRect l="54443" t="41112" r="22221" b="26666"/>
          <a:stretch>
            <a:fillRect/>
          </a:stretch>
        </p:blipFill>
        <p:spPr bwMode="auto">
          <a:xfrm>
            <a:off x="5186963" y="5227256"/>
            <a:ext cx="55245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1" y="-8997"/>
            <a:ext cx="3419085" cy="2014448"/>
          </a:xfrm>
          <a:prstGeom prst="rect">
            <a:avLst/>
          </a:prstGeom>
        </p:spPr>
      </p:pic>
    </p:spTree>
    <p:extLst>
      <p:ext uri="{BB962C8B-B14F-4D97-AF65-F5344CB8AC3E}">
        <p14:creationId xmlns:p14="http://schemas.microsoft.com/office/powerpoint/2010/main" xmlns="" val="3948267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44"/>
                                        </p:tgtEl>
                                        <p:attrNameLst>
                                          <p:attrName>style.visibility</p:attrName>
                                        </p:attrNameLst>
                                      </p:cBhvr>
                                      <p:to>
                                        <p:strVal val="visible"/>
                                      </p:to>
                                    </p:set>
                                    <p:anim calcmode="lin" valueType="num">
                                      <p:cBhvr additive="base">
                                        <p:cTn id="7" dur="500" fill="hold"/>
                                        <p:tgtEl>
                                          <p:spTgt spid="91144"/>
                                        </p:tgtEl>
                                        <p:attrNameLst>
                                          <p:attrName>ppt_x</p:attrName>
                                        </p:attrNameLst>
                                      </p:cBhvr>
                                      <p:tavLst>
                                        <p:tav tm="0">
                                          <p:val>
                                            <p:strVal val="#ppt_x"/>
                                          </p:val>
                                        </p:tav>
                                        <p:tav tm="100000">
                                          <p:val>
                                            <p:strVal val="#ppt_x"/>
                                          </p:val>
                                        </p:tav>
                                      </p:tavLst>
                                    </p:anim>
                                    <p:anim calcmode="lin" valueType="num">
                                      <p:cBhvr additive="base">
                                        <p:cTn id="8" dur="500" fill="hold"/>
                                        <p:tgtEl>
                                          <p:spTgt spid="911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1145"/>
                                        </p:tgtEl>
                                        <p:attrNameLst>
                                          <p:attrName>style.visibility</p:attrName>
                                        </p:attrNameLst>
                                      </p:cBhvr>
                                      <p:to>
                                        <p:strVal val="visible"/>
                                      </p:to>
                                    </p:set>
                                    <p:anim calcmode="lin" valueType="num">
                                      <p:cBhvr additive="base">
                                        <p:cTn id="11" dur="500" fill="hold"/>
                                        <p:tgtEl>
                                          <p:spTgt spid="91145"/>
                                        </p:tgtEl>
                                        <p:attrNameLst>
                                          <p:attrName>ppt_x</p:attrName>
                                        </p:attrNameLst>
                                      </p:cBhvr>
                                      <p:tavLst>
                                        <p:tav tm="0">
                                          <p:val>
                                            <p:strVal val="#ppt_x"/>
                                          </p:val>
                                        </p:tav>
                                        <p:tav tm="100000">
                                          <p:val>
                                            <p:strVal val="#ppt_x"/>
                                          </p:val>
                                        </p:tav>
                                      </p:tavLst>
                                    </p:anim>
                                    <p:anim calcmode="lin" valueType="num">
                                      <p:cBhvr additive="base">
                                        <p:cTn id="12" dur="500" fill="hold"/>
                                        <p:tgtEl>
                                          <p:spTgt spid="911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additive="base">
                                        <p:cTn id="15" dur="500" fill="hold"/>
                                        <p:tgtEl>
                                          <p:spTgt spid="29"/>
                                        </p:tgtEl>
                                        <p:attrNameLst>
                                          <p:attrName>ppt_x</p:attrName>
                                        </p:attrNameLst>
                                      </p:cBhvr>
                                      <p:tavLst>
                                        <p:tav tm="0">
                                          <p:val>
                                            <p:strVal val="#ppt_x"/>
                                          </p:val>
                                        </p:tav>
                                        <p:tav tm="100000">
                                          <p:val>
                                            <p:strVal val="#ppt_x"/>
                                          </p:val>
                                        </p:tav>
                                      </p:tavLst>
                                    </p:anim>
                                    <p:anim calcmode="lin" valueType="num">
                                      <p:cBhvr additive="base">
                                        <p:cTn id="16" dur="500" fill="hold"/>
                                        <p:tgtEl>
                                          <p:spTgt spid="2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1139"/>
                                        </p:tgtEl>
                                        <p:attrNameLst>
                                          <p:attrName>style.visibility</p:attrName>
                                        </p:attrNameLst>
                                      </p:cBhvr>
                                      <p:to>
                                        <p:strVal val="visible"/>
                                      </p:to>
                                    </p:set>
                                    <p:anim calcmode="lin" valueType="num">
                                      <p:cBhvr additive="base">
                                        <p:cTn id="19" dur="500" fill="hold"/>
                                        <p:tgtEl>
                                          <p:spTgt spid="91139"/>
                                        </p:tgtEl>
                                        <p:attrNameLst>
                                          <p:attrName>ppt_x</p:attrName>
                                        </p:attrNameLst>
                                      </p:cBhvr>
                                      <p:tavLst>
                                        <p:tav tm="0">
                                          <p:val>
                                            <p:strVal val="#ppt_x"/>
                                          </p:val>
                                        </p:tav>
                                        <p:tav tm="100000">
                                          <p:val>
                                            <p:strVal val="#ppt_x"/>
                                          </p:val>
                                        </p:tav>
                                      </p:tavLst>
                                    </p:anim>
                                    <p:anim calcmode="lin" valueType="num">
                                      <p:cBhvr additive="base">
                                        <p:cTn id="20" dur="500" fill="hold"/>
                                        <p:tgtEl>
                                          <p:spTgt spid="91139"/>
                                        </p:tgtEl>
                                        <p:attrNameLst>
                                          <p:attrName>ppt_y</p:attrName>
                                        </p:attrNameLst>
                                      </p:cBhvr>
                                      <p:tavLst>
                                        <p:tav tm="0">
                                          <p:val>
                                            <p:strVal val="1+#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par>
                                <p:cTn id="24" presetID="9"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dissolve">
                                      <p:cBhvr>
                                        <p:cTn id="26" dur="500"/>
                                        <p:tgtEl>
                                          <p:spTgt spid="22"/>
                                        </p:tgtEl>
                                      </p:cBhvr>
                                    </p:animEffect>
                                  </p:childTnLst>
                                </p:cTn>
                              </p:par>
                              <p:par>
                                <p:cTn id="27" presetID="9"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dissolv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animBg="1"/>
      <p:bldP spid="91145" grpId="0" animBg="1"/>
      <p:bldP spid="2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anh_Giong hoi khoe phu do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5861" y="334346"/>
            <a:ext cx="6425682" cy="5715000"/>
          </a:xfrm>
          <a:prstGeom prst="rect">
            <a:avLst/>
          </a:prstGeom>
          <a:noFill/>
          <a:extLst>
            <a:ext uri="{909E8E84-426E-40DD-AFC4-6F175D3DCCD1}">
              <a14:hiddenFill xmlns:a14="http://schemas.microsoft.com/office/drawing/2010/main" xmlns="">
                <a:solidFill>
                  <a:srgbClr val="FFFFFF"/>
                </a:solidFill>
              </a14:hiddenFill>
            </a:ext>
          </a:extLst>
        </p:spPr>
      </p:pic>
      <p:sp>
        <p:nvSpPr>
          <p:cNvPr id="20484" name="Text Box 4"/>
          <p:cNvSpPr txBox="1">
            <a:spLocks noChangeArrowheads="1"/>
          </p:cNvSpPr>
          <p:nvPr/>
        </p:nvSpPr>
        <p:spPr bwMode="auto">
          <a:xfrm>
            <a:off x="749559" y="6192418"/>
            <a:ext cx="4648200"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2000" b="1" dirty="0">
                <a:solidFill>
                  <a:srgbClr val="333399"/>
                </a:solidFill>
              </a:rPr>
              <a:t>                 HỘI KHOẺ PHÙ ĐỔNG</a:t>
            </a:r>
          </a:p>
        </p:txBody>
      </p:sp>
      <p:pic>
        <p:nvPicPr>
          <p:cNvPr id="4" name="图片 3"/>
          <p:cNvPicPr>
            <a:picLocks noChangeAspect="1"/>
          </p:cNvPicPr>
          <p:nvPr/>
        </p:nvPicPr>
        <p:blipFill rotWithShape="1">
          <a:blip r:embed="rId4">
            <a:extLst>
              <a:ext uri="{28A0092B-C50C-407E-A947-70E740481C1C}">
                <a14:useLocalDpi xmlns:a14="http://schemas.microsoft.com/office/drawing/2010/main" xmlns="" val="0"/>
              </a:ext>
            </a:extLst>
          </a:blip>
          <a:srcRect l="3466" r="34400" b="5897"/>
          <a:stretch/>
        </p:blipFill>
        <p:spPr>
          <a:xfrm>
            <a:off x="6466911" y="933060"/>
            <a:ext cx="5831452" cy="6380963"/>
          </a:xfrm>
          <a:prstGeom prst="rect">
            <a:avLst/>
          </a:prstGeom>
        </p:spPr>
      </p:pic>
      <p:sp>
        <p:nvSpPr>
          <p:cNvPr id="5" name="Rectangle 4"/>
          <p:cNvSpPr/>
          <p:nvPr/>
        </p:nvSpPr>
        <p:spPr>
          <a:xfrm>
            <a:off x="7375871" y="2426022"/>
            <a:ext cx="4396868" cy="4431978"/>
          </a:xfrm>
          <a:prstGeom prst="rect">
            <a:avLst/>
          </a:prstGeom>
        </p:spPr>
        <p:txBody>
          <a:bodyPr wrap="square" lIns="121917" tIns="60958" rIns="121917" bIns="60958">
            <a:spAutoFit/>
          </a:bodyPr>
          <a:lstStyle/>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Phù</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Đổng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dành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cho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thiếu</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niên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lứa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tuổi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Gióng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trong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thời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đại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mới</a:t>
            </a:r>
            <a:r>
              <a:rPr lang="en-US" altLang="en-US" sz="2800" b="1" kern="0" dirty="0">
                <a:solidFill>
                  <a:srgbClr val="0000FF"/>
                </a:solidFill>
                <a:latin typeface="Times New Roman" panose="02020603050405020304" pitchFamily="18" charset="0"/>
                <a:cs typeface="Times New Roman" panose="02020603050405020304" pitchFamily="18" charset="0"/>
              </a:rPr>
              <a:t>.</a:t>
            </a:r>
          </a:p>
          <a:p>
            <a:pPr lvl="0" defTabSz="914400" fontAlgn="base">
              <a:spcBef>
                <a:spcPct val="0"/>
              </a:spcBef>
              <a:spcAft>
                <a:spcPct val="0"/>
              </a:spcAft>
              <a:defRPr/>
            </a:pPr>
            <a:r>
              <a:rPr lang="en-US" altLang="en-US" sz="2800" b="1" kern="0" dirty="0">
                <a:solidFill>
                  <a:srgbClr val="0000FF"/>
                </a:solidFill>
                <a:latin typeface="Times New Roman" panose="02020603050405020304" pitchFamily="18" charset="0"/>
                <a:cs typeface="Times New Roman" panose="02020603050405020304" pitchFamily="18" charset="0"/>
              </a:rPr>
              <a:t>     - </a:t>
            </a:r>
            <a:r>
              <a:rPr lang="en-US" altLang="en-US" sz="2800" b="1" kern="0" dirty="0" err="1">
                <a:solidFill>
                  <a:srgbClr val="0000FF"/>
                </a:solidFill>
                <a:latin typeface="Times New Roman" panose="02020603050405020304" pitchFamily="18" charset="0"/>
                <a:cs typeface="Times New Roman" panose="02020603050405020304" pitchFamily="18" charset="0"/>
              </a:rPr>
              <a:t>Mục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đích</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của</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hội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thi</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Khoẻ</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để</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học</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tập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lao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động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tốt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góp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phần</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sự</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nghiệp</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bảo</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vệ</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và</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xây</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dựng</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đất</a:t>
            </a:r>
            <a:r>
              <a:rPr lang="en-US" altLang="en-US" sz="2800" b="1" kern="0" dirty="0">
                <a:solidFill>
                  <a:srgbClr val="0000FF"/>
                </a:solidFill>
                <a:latin typeface="Times New Roman" panose="02020603050405020304" pitchFamily="18" charset="0"/>
                <a:cs typeface="Times New Roman" panose="02020603050405020304" pitchFamily="18" charset="0"/>
              </a:rPr>
              <a:t> </a:t>
            </a:r>
            <a:r>
              <a:rPr lang="en-US" altLang="en-US" sz="2800" b="1" kern="0" dirty="0" err="1">
                <a:solidFill>
                  <a:srgbClr val="0000FF"/>
                </a:solidFill>
                <a:latin typeface="Times New Roman" panose="02020603050405020304" pitchFamily="18" charset="0"/>
                <a:cs typeface="Times New Roman" panose="02020603050405020304" pitchFamily="18" charset="0"/>
              </a:rPr>
              <a:t>nước</a:t>
            </a:r>
            <a:r>
              <a:rPr lang="en-US" altLang="en-US" sz="2800" b="1" kern="0" dirty="0" smtClean="0">
                <a:solidFill>
                  <a:srgbClr val="0000FF"/>
                </a:solidFill>
                <a:latin typeface="Times New Roman" panose="02020603050405020304" pitchFamily="18" charset="0"/>
                <a:cs typeface="Times New Roman" panose="02020603050405020304" pitchFamily="18" charset="0"/>
              </a:rPr>
              <a:t>.</a:t>
            </a:r>
            <a:endParaRPr lang="en-US" altLang="en-US" sz="2800" b="1" kern="0" dirty="0">
              <a:solidFill>
                <a:srgbClr val="0000FF"/>
              </a:solidFill>
              <a:latin typeface="Times New Roman" panose="02020603050405020304" pitchFamily="18" charset="0"/>
              <a:cs typeface="Times New Roman" panose="02020603050405020304" pitchFamily="18" charset="0"/>
            </a:endParaRPr>
          </a:p>
        </p:txBody>
      </p:sp>
      <p:sp>
        <p:nvSpPr>
          <p:cNvPr id="6" name="Text Box 15"/>
          <p:cNvSpPr txBox="1">
            <a:spLocks noChangeArrowheads="1"/>
          </p:cNvSpPr>
          <p:nvPr/>
        </p:nvSpPr>
        <p:spPr bwMode="auto">
          <a:xfrm>
            <a:off x="7668208" y="33539"/>
            <a:ext cx="4358952" cy="1200329"/>
          </a:xfrm>
          <a:prstGeom prst="rect">
            <a:avLst/>
          </a:prstGeom>
          <a:solidFill>
            <a:srgbClr val="E5FE8A"/>
          </a:solidFill>
          <a:ln w="57150">
            <a:solidFill>
              <a:srgbClr val="FFC000"/>
            </a:solidFill>
          </a:ln>
        </p:spPr>
        <p:txBody>
          <a:bodyPr wrap="square">
            <a:spAutoFit/>
          </a:bodyPr>
          <a:lstStyle>
            <a:lvl1pPr>
              <a:defRPr u="sng">
                <a:solidFill>
                  <a:schemeClr val="tx1"/>
                </a:solidFill>
                <a:latin typeface="Arial" panose="020B0604020202020204" pitchFamily="34" charset="0"/>
                <a:cs typeface="Arial" panose="020B0604020202020204" pitchFamily="34" charset="0"/>
              </a:defRPr>
            </a:lvl1pPr>
            <a:lvl2pPr marL="742950" indent="-285750">
              <a:defRPr u="sng">
                <a:solidFill>
                  <a:schemeClr val="tx1"/>
                </a:solidFill>
                <a:latin typeface="Arial" panose="020B0604020202020204" pitchFamily="34" charset="0"/>
                <a:cs typeface="Arial" panose="020B0604020202020204" pitchFamily="34" charset="0"/>
              </a:defRPr>
            </a:lvl2pPr>
            <a:lvl3pPr marL="1143000" indent="-228600">
              <a:defRPr u="sng">
                <a:solidFill>
                  <a:schemeClr val="tx1"/>
                </a:solidFill>
                <a:latin typeface="Arial" panose="020B0604020202020204" pitchFamily="34" charset="0"/>
                <a:cs typeface="Arial" panose="020B0604020202020204" pitchFamily="34" charset="0"/>
              </a:defRPr>
            </a:lvl3pPr>
            <a:lvl4pPr marL="1600200" indent="-228600">
              <a:defRPr u="sng">
                <a:solidFill>
                  <a:schemeClr val="tx1"/>
                </a:solidFill>
                <a:latin typeface="Arial" panose="020B0604020202020204" pitchFamily="34" charset="0"/>
                <a:cs typeface="Arial" panose="020B0604020202020204" pitchFamily="34" charset="0"/>
              </a:defRPr>
            </a:lvl4pPr>
            <a:lvl5pPr marL="2057400" indent="-228600">
              <a:defRPr u="sng">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en-US" sz="2000" b="0" i="0" u="none" strike="noStrike" kern="0" cap="none" spc="0" normalizeH="0" baseline="0" noProof="0" dirty="0" smtClean="0">
                <a:ln>
                  <a:noFill/>
                </a:ln>
                <a:solidFill>
                  <a:srgbClr val="FFFFFF"/>
                </a:solidFill>
                <a:effectLst/>
                <a:uLnTx/>
                <a:uFillTx/>
                <a:latin typeface="Arial" panose="020B0604020202020204" pitchFamily="34" charset="0"/>
                <a:cs typeface="Arial" panose="020B0604020202020204" pitchFamily="34" charset="0"/>
              </a:rPr>
              <a:t>   </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Theo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em</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sao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thể</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thao</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trong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nhà</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trường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lại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mang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tên</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Hội</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khoẻ</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Phù</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 </a:t>
            </a:r>
            <a:r>
              <a:rPr kumimoji="0" lang="en-US" altLang="en-US" sz="2400" b="1" i="1" u="none" strike="noStrike" kern="0" cap="none" spc="0" normalizeH="0" baseline="0" noProof="0" dirty="0" err="1" smtClean="0">
                <a:ln>
                  <a:noFill/>
                </a:ln>
                <a:solidFill>
                  <a:srgbClr val="000066"/>
                </a:solidFill>
                <a:effectLst/>
                <a:uLnTx/>
                <a:uFillTx/>
                <a:latin typeface="Times New Roman" panose="02020603050405020304" pitchFamily="18" charset="0"/>
                <a:cs typeface="Times New Roman" panose="02020603050405020304" pitchFamily="18" charset="0"/>
              </a:rPr>
              <a:t>Đổng</a:t>
            </a:r>
            <a:r>
              <a:rPr kumimoji="0" lang="en-US" altLang="en-US" sz="2400" b="1" i="1" u="none" strike="noStrike" kern="0" cap="none" spc="0" normalizeH="0" baseline="0" noProof="0" dirty="0" smtClean="0">
                <a:ln>
                  <a:noFill/>
                </a:ln>
                <a:solidFill>
                  <a:srgbClr val="000066"/>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34073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800" decel="100000"/>
                                        <p:tgtEl>
                                          <p:spTgt spid="4"/>
                                        </p:tgtEl>
                                      </p:cBhvr>
                                    </p:animEffect>
                                    <p:anim calcmode="lin" valueType="num">
                                      <p:cBhvr>
                                        <p:cTn id="14" dur="800" decel="100000" fill="hold"/>
                                        <p:tgtEl>
                                          <p:spTgt spid="4"/>
                                        </p:tgtEl>
                                        <p:attrNameLst>
                                          <p:attrName>style.rotation</p:attrName>
                                        </p:attrNameLst>
                                      </p:cBhvr>
                                      <p:tavLst>
                                        <p:tav tm="0">
                                          <p:val>
                                            <p:fltVal val="-90"/>
                                          </p:val>
                                        </p:tav>
                                        <p:tav tm="100000">
                                          <p:val>
                                            <p:fltVal val="0"/>
                                          </p:val>
                                        </p:tav>
                                      </p:tavLst>
                                    </p:anim>
                                    <p:anim calcmode="lin" valueType="num">
                                      <p:cBhvr>
                                        <p:cTn id="15" dur="800" decel="100000" fill="hold"/>
                                        <p:tgtEl>
                                          <p:spTgt spid="4"/>
                                        </p:tgtEl>
                                        <p:attrNameLst>
                                          <p:attrName>ppt_x</p:attrName>
                                        </p:attrNameLst>
                                      </p:cBhvr>
                                      <p:tavLst>
                                        <p:tav tm="0">
                                          <p:val>
                                            <p:strVal val="#ppt_x+0.4"/>
                                          </p:val>
                                        </p:tav>
                                        <p:tav tm="100000">
                                          <p:val>
                                            <p:strVal val="#ppt_x-0.05"/>
                                          </p:val>
                                        </p:tav>
                                      </p:tavLst>
                                    </p:anim>
                                    <p:anim calcmode="lin" valueType="num">
                                      <p:cBhvr>
                                        <p:cTn id="16" dur="800" decel="100000" fill="hold"/>
                                        <p:tgtEl>
                                          <p:spTgt spid="4"/>
                                        </p:tgtEl>
                                        <p:attrNameLst>
                                          <p:attrName>ppt_y</p:attrName>
                                        </p:attrNameLst>
                                      </p:cBhvr>
                                      <p:tavLst>
                                        <p:tav tm="0">
                                          <p:val>
                                            <p:strVal val="#ppt_y-0.4"/>
                                          </p:val>
                                        </p:tav>
                                        <p:tav tm="100000">
                                          <p:val>
                                            <p:strVal val="#ppt_y+0.1"/>
                                          </p:val>
                                        </p:tav>
                                      </p:tavLst>
                                    </p:anim>
                                    <p:anim calcmode="lin" valueType="num">
                                      <p:cBhvr>
                                        <p:cTn id="17"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8"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19" presetID="16" presetClass="entr" presetSubtype="21"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422661" y="0"/>
            <a:ext cx="2164572" cy="295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45277"/>
            <a:ext cx="1964492" cy="14349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xmlns="" val="0"/>
              </a:ext>
            </a:extLst>
          </a:blip>
          <a:srcRect l="32760" r="8347"/>
          <a:stretch>
            <a:fillRect/>
          </a:stretch>
        </p:blipFill>
        <p:spPr>
          <a:xfrm flipH="1">
            <a:off x="8034847" y="5578318"/>
            <a:ext cx="2687293" cy="1437189"/>
          </a:xfrm>
          <a:prstGeom prst="rect">
            <a:avLst/>
          </a:prstGeom>
        </p:spPr>
      </p:pic>
      <p:sp>
        <p:nvSpPr>
          <p:cNvPr id="7" name="AutoShape 3"/>
          <p:cNvSpPr>
            <a:spLocks noChangeArrowheads="1"/>
          </p:cNvSpPr>
          <p:nvPr/>
        </p:nvSpPr>
        <p:spPr bwMode="gray">
          <a:xfrm>
            <a:off x="3475401" y="46128"/>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xmlns=""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defTabSz="914400"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sp>
        <p:nvSpPr>
          <p:cNvPr id="10" name="Rectangle 9"/>
          <p:cNvSpPr/>
          <p:nvPr/>
        </p:nvSpPr>
        <p:spPr>
          <a:xfrm>
            <a:off x="1608266" y="687937"/>
            <a:ext cx="9439275"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just" defTabSz="914400"/>
            <a:r>
              <a:rPr lang="en-US" sz="2800" b="1" i="1" dirty="0" err="1" smtClean="0">
                <a:solidFill>
                  <a:srgbClr val="FF0000"/>
                </a:solidFill>
                <a:latin typeface="Times New Roman" pitchFamily="18" charset="0"/>
                <a:cs typeface="Times New Roman" pitchFamily="18" charset="0"/>
              </a:rPr>
              <a:t>Hình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ảnh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Gióng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là</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một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tranh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tráng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kỳ</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vĩ</a:t>
            </a:r>
            <a:r>
              <a:rPr lang="en-US" sz="2800" b="1" i="1" dirty="0" smtClean="0">
                <a:solidFill>
                  <a:srgbClr val="FF0000"/>
                </a:solidFill>
                <a:latin typeface="Times New Roman" pitchFamily="18" charset="0"/>
                <a:cs typeface="Times New Roman" pitchFamily="18" charset="0"/>
              </a:rPr>
              <a:t>, ca </a:t>
            </a:r>
            <a:r>
              <a:rPr lang="en-US" sz="2800" b="1" i="1" dirty="0" err="1" smtClean="0">
                <a:solidFill>
                  <a:srgbClr val="FF0000"/>
                </a:solidFill>
                <a:latin typeface="Times New Roman" pitchFamily="18" charset="0"/>
                <a:cs typeface="Times New Roman" pitchFamily="18" charset="0"/>
              </a:rPr>
              <a:t>ngợi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sức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mạnh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của</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nhân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dân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trong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công</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cuộc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đánh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đuổi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giặc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ngoại</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xâm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bảo</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vệ</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đất</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nước</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Em</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hãy</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hoàn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thành</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dự</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án</a:t>
            </a:r>
            <a:r>
              <a:rPr lang="en-US" sz="2800" b="1" i="1" dirty="0" smtClean="0">
                <a:solidFill>
                  <a:srgbClr val="FF0000"/>
                </a:solidFill>
                <a:latin typeface="Times New Roman" pitchFamily="18" charset="0"/>
                <a:cs typeface="Times New Roman" pitchFamily="18" charset="0"/>
              </a:rPr>
              <a:t> </a:t>
            </a:r>
            <a:r>
              <a:rPr lang="en-US" sz="2800" b="1" i="1" dirty="0" err="1" smtClean="0">
                <a:solidFill>
                  <a:srgbClr val="FF0000"/>
                </a:solidFill>
                <a:latin typeface="Times New Roman" pitchFamily="18" charset="0"/>
                <a:cs typeface="Times New Roman" pitchFamily="18" charset="0"/>
              </a:rPr>
              <a:t>sau</a:t>
            </a:r>
            <a:r>
              <a:rPr lang="en-US" sz="2800" b="1" i="1" dirty="0" smtClean="0">
                <a:solidFill>
                  <a:srgbClr val="FF0000"/>
                </a:solidFill>
                <a:latin typeface="Times New Roman" pitchFamily="18" charset="0"/>
                <a:cs typeface="Times New Roman" pitchFamily="18" charset="0"/>
              </a:rPr>
              <a:t>:</a:t>
            </a:r>
          </a:p>
        </p:txBody>
      </p:sp>
      <p:sp>
        <p:nvSpPr>
          <p:cNvPr id="13" name="Right Brace 12"/>
          <p:cNvSpPr/>
          <p:nvPr/>
        </p:nvSpPr>
        <p:spPr>
          <a:xfrm>
            <a:off x="5196918" y="2952750"/>
            <a:ext cx="586853" cy="3232031"/>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
          <p:cNvSpPr>
            <a:spLocks noChangeArrowheads="1"/>
          </p:cNvSpPr>
          <p:nvPr/>
        </p:nvSpPr>
        <p:spPr bwMode="auto">
          <a:xfrm>
            <a:off x="5832417" y="2759107"/>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Ghi</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giấy</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note</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5" name="Rectangle 1"/>
          <p:cNvSpPr>
            <a:spLocks noChangeArrowheads="1"/>
          </p:cNvSpPr>
          <p:nvPr/>
        </p:nvSpPr>
        <p:spPr bwMode="auto">
          <a:xfrm>
            <a:off x="6058921" y="4285346"/>
            <a:ext cx="2080644"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Dán</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vào</a:t>
            </a:r>
            <a:r>
              <a:rPr lang="en-US" sz="3000" dirty="0">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bảng</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6" name="Picture 4" descr="Kết quả hình ảnh cho bảng đen"/>
          <p:cNvPicPr>
            <a:picLocks noChangeAspect="1" noChangeArrowheads="1"/>
          </p:cNvPicPr>
          <p:nvPr/>
        </p:nvPicPr>
        <p:blipFill>
          <a:blip r:embed="rId6" cstate="print"/>
          <a:srcRect/>
          <a:stretch>
            <a:fillRect/>
          </a:stretch>
        </p:blipFill>
        <p:spPr bwMode="auto">
          <a:xfrm>
            <a:off x="8229661" y="4036736"/>
            <a:ext cx="2623969" cy="1541582"/>
          </a:xfrm>
          <a:prstGeom prst="rect">
            <a:avLst/>
          </a:prstGeom>
          <a:noFill/>
        </p:spPr>
      </p:pic>
      <p:sp>
        <p:nvSpPr>
          <p:cNvPr id="17" name="Rectangle 1"/>
          <p:cNvSpPr>
            <a:spLocks noChangeArrowheads="1"/>
          </p:cNvSpPr>
          <p:nvPr/>
        </p:nvSpPr>
        <p:spPr bwMode="auto">
          <a:xfrm>
            <a:off x="5978585" y="5500771"/>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sym typeface="Wingdings" pitchFamily="2" charset="2"/>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Chia</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sẻ</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cho</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lớp</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18" name="Rectangle 1"/>
          <p:cNvSpPr>
            <a:spLocks noChangeArrowheads="1"/>
          </p:cNvSpPr>
          <p:nvPr/>
        </p:nvSpPr>
        <p:spPr bwMode="auto">
          <a:xfrm>
            <a:off x="191972" y="2929770"/>
            <a:ext cx="5185536"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defTabSz="914400" eaLnBrk="0" fontAlgn="base" hangingPunct="0">
              <a:spcBef>
                <a:spcPct val="0"/>
              </a:spcBef>
              <a:spcAft>
                <a:spcPct val="0"/>
              </a:spcAft>
              <a:buFont typeface="Wingdings" pitchFamily="2" charset="2"/>
              <a:buChar char="v"/>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1: </a:t>
            </a:r>
            <a:r>
              <a:rPr lang="en-US" sz="3000" dirty="0" err="1" smtClean="0">
                <a:latin typeface="Times New Roman" pitchFamily="18" charset="0"/>
                <a:ea typeface="Calibri" pitchFamily="34" charset="0"/>
                <a:cs typeface="Times New Roman" pitchFamily="18" charset="0"/>
              </a:rPr>
              <a:t>Viết</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đoạn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văn</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miêu</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tả</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lại</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hình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ảnh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Gióng</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đánh</a:t>
            </a:r>
            <a:r>
              <a:rPr lang="en-US" sz="3000" dirty="0" smtClean="0">
                <a:latin typeface="Times New Roman" pitchFamily="18" charset="0"/>
                <a:ea typeface="Calibri" pitchFamily="34" charset="0"/>
                <a:cs typeface="Times New Roman" pitchFamily="18" charset="0"/>
              </a:rPr>
              <a:t> </a:t>
            </a:r>
            <a:r>
              <a:rPr lang="en-US" sz="3000" dirty="0" err="1" smtClean="0">
                <a:latin typeface="Times New Roman" pitchFamily="18" charset="0"/>
                <a:ea typeface="Calibri" pitchFamily="34" charset="0"/>
                <a:cs typeface="Times New Roman" pitchFamily="18" charset="0"/>
              </a:rPr>
              <a:t>giặc</a:t>
            </a:r>
            <a:endParaRPr lang="en-US" sz="3000" dirty="0" smtClean="0">
              <a:latin typeface="Times New Roman" pitchFamily="18" charset="0"/>
              <a:ea typeface="Calibri" pitchFamily="34" charset="0"/>
              <a:cs typeface="Times New Roman" pitchFamily="18" charset="0"/>
            </a:endParaRPr>
          </a:p>
        </p:txBody>
      </p:sp>
      <p:sp>
        <p:nvSpPr>
          <p:cNvPr id="19" name="Rectangle 1"/>
          <p:cNvSpPr>
            <a:spLocks noChangeArrowheads="1"/>
          </p:cNvSpPr>
          <p:nvPr/>
        </p:nvSpPr>
        <p:spPr bwMode="auto">
          <a:xfrm>
            <a:off x="155346" y="4239180"/>
            <a:ext cx="4789487"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2: </a:t>
            </a: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Vẽ</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tranh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228600" y="5380671"/>
            <a:ext cx="5112281"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 typeface="Wingdings" pitchFamily="2" charset="2"/>
              <a:buChar char="v"/>
              <a:tabLst/>
            </a:pPr>
            <a:r>
              <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Nhóm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3: </a:t>
            </a:r>
            <a:r>
              <a:rPr kumimoji="0" lang="en-US" sz="3000"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Làm</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thơ</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dựng</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hoạt</a:t>
            </a:r>
            <a:r>
              <a:rPr kumimoji="0" lang="en-US" sz="30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3000" b="0" i="0" u="none" strike="noStrike" cap="none" normalizeH="0" dirty="0" err="1" smtClean="0">
                <a:ln>
                  <a:noFill/>
                </a:ln>
                <a:solidFill>
                  <a:schemeClr val="tx1"/>
                </a:solidFill>
                <a:effectLst/>
                <a:latin typeface="Times New Roman" pitchFamily="18" charset="0"/>
                <a:ea typeface="Calibri" pitchFamily="34" charset="0"/>
                <a:cs typeface="Times New Roman" pitchFamily="18" charset="0"/>
              </a:rPr>
              <a:t>cảnh</a:t>
            </a:r>
            <a:endParaRPr kumimoji="0" lang="en-US" sz="3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p:txBody>
      </p:sp>
      <p:pic>
        <p:nvPicPr>
          <p:cNvPr id="1026" name="Picture 2" descr="Hình ảnh Ghi Chú đơn Giản Ghi Chú Màu Vàng Ghi Chú Giấy Ghi Chú đẹp, Ghi  Chú đẹp, Ghi Chú Màu Vàng, Ghi Chú Học Tập miễn phí tải tập tin"/>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8164710" y="2334421"/>
            <a:ext cx="2753870" cy="16231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7508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900" decel="100000" fill="hold"/>
                                        <p:tgtEl>
                                          <p:spTgt spid="5"/>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Horizont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dissolve">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dissolv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dissolv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dissolv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dissolve">
                                      <p:cBhvr>
                                        <p:cTn id="6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p:bldP spid="15" grpId="0"/>
      <p:bldP spid="17" grpId="0"/>
      <p:bldP spid="18"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Oval 4"/>
          <p:cNvSpPr>
            <a:spLocks noChangeArrowheads="1"/>
          </p:cNvSpPr>
          <p:nvPr/>
        </p:nvSpPr>
        <p:spPr bwMode="auto">
          <a:xfrm>
            <a:off x="1752600" y="0"/>
            <a:ext cx="8915400" cy="2057400"/>
          </a:xfrm>
          <a:prstGeom prst="ellipse">
            <a:avLst/>
          </a:prstGeom>
          <a:solidFill>
            <a:srgbClr val="E5FE8A"/>
          </a:solidFill>
          <a:ln w="9525">
            <a:solidFill>
              <a:schemeClr val="hlink"/>
            </a:solidFill>
            <a:round/>
            <a:headEnd/>
            <a:tailEnd/>
          </a:ln>
          <a:effectLst/>
          <a:extLst/>
        </p:spPr>
        <p:txBody>
          <a:bodyPr wrap="none" anchor="ctr"/>
          <a:lstStyle/>
          <a:p>
            <a:pPr algn="ctr" defTabSz="914400" fontAlgn="base">
              <a:spcBef>
                <a:spcPct val="0"/>
              </a:spcBef>
              <a:spcAft>
                <a:spcPct val="0"/>
              </a:spcAft>
            </a:pPr>
            <a:r>
              <a:rPr lang="en-US" altLang="en-US" sz="2000" b="1">
                <a:solidFill>
                  <a:srgbClr val="9900FF"/>
                </a:solidFill>
              </a:rPr>
              <a:t>Ngoài truyện, nhân dân còn kể về Thánh Gióng bằng thơ, vè…</a:t>
            </a:r>
          </a:p>
          <a:p>
            <a:pPr algn="ctr" defTabSz="914400" fontAlgn="base">
              <a:spcBef>
                <a:spcPct val="0"/>
              </a:spcBef>
              <a:spcAft>
                <a:spcPct val="0"/>
              </a:spcAft>
            </a:pPr>
            <a:r>
              <a:rPr lang="en-US" altLang="en-US" sz="2000" b="1">
                <a:solidFill>
                  <a:srgbClr val="9900FF"/>
                </a:solidFill>
              </a:rPr>
              <a:t>Thánh Gióng đã trở thành một hình tượng luôn có mặt trong lịch sử</a:t>
            </a:r>
          </a:p>
          <a:p>
            <a:pPr algn="ctr" defTabSz="914400" fontAlgn="base">
              <a:spcBef>
                <a:spcPct val="0"/>
              </a:spcBef>
              <a:spcAft>
                <a:spcPct val="0"/>
              </a:spcAft>
            </a:pPr>
            <a:r>
              <a:rPr lang="en-US" altLang="en-US" sz="2000" b="1">
                <a:solidFill>
                  <a:srgbClr val="9900FF"/>
                </a:solidFill>
              </a:rPr>
              <a:t> văn học Việt Nam</a:t>
            </a:r>
          </a:p>
        </p:txBody>
      </p:sp>
      <p:sp>
        <p:nvSpPr>
          <p:cNvPr id="23557" name="AutoShape 5"/>
          <p:cNvSpPr>
            <a:spLocks noChangeArrowheads="1"/>
          </p:cNvSpPr>
          <p:nvPr/>
        </p:nvSpPr>
        <p:spPr bwMode="auto">
          <a:xfrm>
            <a:off x="214604" y="2209800"/>
            <a:ext cx="7856375" cy="2362200"/>
          </a:xfrm>
          <a:prstGeom prst="cloudCallout">
            <a:avLst>
              <a:gd name="adj1" fmla="val -43750"/>
              <a:gd name="adj2" fmla="val 70000"/>
            </a:avLst>
          </a:prstGeom>
          <a:solidFill>
            <a:srgbClr val="BBF7E7"/>
          </a:solidFill>
          <a:ln w="9525">
            <a:solidFill>
              <a:schemeClr val="tx1"/>
            </a:solidFill>
            <a:round/>
            <a:headEnd/>
            <a:tailEnd/>
          </a:ln>
          <a:effectLst/>
          <a:extLst/>
        </p:spPr>
        <p:txBody>
          <a:bodyPr/>
          <a:lstStyle/>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Bảy</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cơm</a:t>
            </a:r>
            <a:r>
              <a:rPr lang="en-US" altLang="en-US" sz="2400" b="1" i="1" dirty="0">
                <a:solidFill>
                  <a:srgbClr val="CC3300"/>
                </a:solidFill>
              </a:rPr>
              <a:t>, </a:t>
            </a:r>
            <a:r>
              <a:rPr lang="en-US" altLang="en-US" sz="2400" b="1" i="1" dirty="0" err="1">
                <a:solidFill>
                  <a:srgbClr val="CC3300"/>
                </a:solidFill>
              </a:rPr>
              <a:t>ba</a:t>
            </a:r>
            <a:r>
              <a:rPr lang="en-US" altLang="en-US" sz="2400" b="1" i="1" dirty="0">
                <a:solidFill>
                  <a:srgbClr val="CC3300"/>
                </a:solidFill>
              </a:rPr>
              <a:t> </a:t>
            </a:r>
            <a:r>
              <a:rPr lang="en-US" altLang="en-US" sz="2400" b="1" i="1" dirty="0" err="1">
                <a:solidFill>
                  <a:srgbClr val="CC3300"/>
                </a:solidFill>
              </a:rPr>
              <a:t>nong</a:t>
            </a:r>
            <a:r>
              <a:rPr lang="en-US" altLang="en-US" sz="2400" b="1" i="1" dirty="0">
                <a:solidFill>
                  <a:srgbClr val="CC3300"/>
                </a:solidFill>
              </a:rPr>
              <a:t> </a:t>
            </a:r>
            <a:r>
              <a:rPr lang="en-US" altLang="en-US" sz="2400" b="1" i="1" dirty="0" err="1">
                <a:solidFill>
                  <a:srgbClr val="CC3300"/>
                </a:solidFill>
              </a:rPr>
              <a:t>cà</a:t>
            </a:r>
            <a:r>
              <a:rPr lang="en-US" altLang="en-US" sz="2400" b="1" i="1" dirty="0">
                <a:solidFill>
                  <a:srgbClr val="CC3300"/>
                </a:solidFill>
              </a:rPr>
              <a:t>         </a:t>
            </a:r>
          </a:p>
          <a:p>
            <a:pPr defTabSz="914400" fontAlgn="base">
              <a:spcBef>
                <a:spcPct val="0"/>
              </a:spcBef>
              <a:spcAft>
                <a:spcPct val="0"/>
              </a:spcAft>
            </a:pPr>
            <a:r>
              <a:rPr lang="en-US" altLang="en-US" sz="2400" b="1" i="1" dirty="0">
                <a:solidFill>
                  <a:srgbClr val="CC3300"/>
                </a:solidFill>
              </a:rPr>
              <a:t>  </a:t>
            </a:r>
            <a:r>
              <a:rPr lang="en-US" altLang="en-US" sz="2400" b="1" i="1" dirty="0" err="1">
                <a:solidFill>
                  <a:srgbClr val="CC3300"/>
                </a:solidFill>
              </a:rPr>
              <a:t>Uống</a:t>
            </a:r>
            <a:r>
              <a:rPr lang="en-US" altLang="en-US" sz="2400" b="1" i="1" dirty="0">
                <a:solidFill>
                  <a:srgbClr val="CC3300"/>
                </a:solidFill>
              </a:rPr>
              <a:t> </a:t>
            </a:r>
            <a:r>
              <a:rPr lang="en-US" altLang="en-US" sz="2400" b="1" i="1" dirty="0" err="1">
                <a:solidFill>
                  <a:srgbClr val="CC3300"/>
                </a:solidFill>
              </a:rPr>
              <a:t>một</a:t>
            </a:r>
            <a:r>
              <a:rPr lang="en-US" altLang="en-US" sz="2400" b="1" i="1" dirty="0">
                <a:solidFill>
                  <a:srgbClr val="CC3300"/>
                </a:solidFill>
              </a:rPr>
              <a:t> </a:t>
            </a:r>
            <a:r>
              <a:rPr lang="en-US" altLang="en-US" sz="2400" b="1" i="1" dirty="0" err="1">
                <a:solidFill>
                  <a:srgbClr val="CC3300"/>
                </a:solidFill>
              </a:rPr>
              <a:t>hơi</a:t>
            </a:r>
            <a:r>
              <a:rPr lang="en-US" altLang="en-US" sz="2400" b="1" i="1" dirty="0">
                <a:solidFill>
                  <a:srgbClr val="CC3300"/>
                </a:solidFill>
              </a:rPr>
              <a:t> </a:t>
            </a:r>
            <a:r>
              <a:rPr lang="en-US" altLang="en-US" sz="2400" b="1" i="1" dirty="0" err="1">
                <a:solidFill>
                  <a:srgbClr val="CC3300"/>
                </a:solidFill>
              </a:rPr>
              <a:t>nước</a:t>
            </a:r>
            <a:r>
              <a:rPr lang="en-US" altLang="en-US" sz="2400" b="1" i="1" dirty="0">
                <a:solidFill>
                  <a:srgbClr val="CC3300"/>
                </a:solidFill>
              </a:rPr>
              <a:t>, </a:t>
            </a:r>
            <a:r>
              <a:rPr lang="en-US" altLang="en-US" sz="2400" b="1" i="1" dirty="0" err="1">
                <a:solidFill>
                  <a:srgbClr val="CC3300"/>
                </a:solidFill>
              </a:rPr>
              <a:t>cạn</a:t>
            </a:r>
            <a:r>
              <a:rPr lang="en-US" altLang="en-US" sz="2400" b="1" i="1" dirty="0">
                <a:solidFill>
                  <a:srgbClr val="CC3300"/>
                </a:solidFill>
              </a:rPr>
              <a:t> </a:t>
            </a:r>
            <a:r>
              <a:rPr lang="en-US" altLang="en-US" sz="2400" b="1" i="1" dirty="0" err="1">
                <a:solidFill>
                  <a:srgbClr val="CC3300"/>
                </a:solidFill>
              </a:rPr>
              <a:t>đà</a:t>
            </a:r>
            <a:r>
              <a:rPr lang="en-US" altLang="en-US" sz="2400" b="1" i="1" dirty="0">
                <a:solidFill>
                  <a:srgbClr val="CC3300"/>
                </a:solidFill>
              </a:rPr>
              <a:t> </a:t>
            </a:r>
            <a:r>
              <a:rPr lang="en-US" altLang="en-US" sz="2400" b="1" i="1" dirty="0" err="1">
                <a:solidFill>
                  <a:srgbClr val="CC3300"/>
                </a:solidFill>
              </a:rPr>
              <a:t>khúc</a:t>
            </a:r>
            <a:r>
              <a:rPr lang="en-US" altLang="en-US" sz="2400" b="1" i="1" dirty="0">
                <a:solidFill>
                  <a:srgbClr val="CC3300"/>
                </a:solidFill>
              </a:rPr>
              <a:t> </a:t>
            </a:r>
            <a:r>
              <a:rPr lang="en-US" altLang="en-US" sz="2400" b="1" i="1" dirty="0" err="1">
                <a:solidFill>
                  <a:srgbClr val="CC3300"/>
                </a:solidFill>
              </a:rPr>
              <a:t>sông</a:t>
            </a:r>
            <a:r>
              <a:rPr lang="en-US" altLang="en-US" sz="2400" b="1" i="1" dirty="0">
                <a:solidFill>
                  <a:srgbClr val="CC3300"/>
                </a:solidFill>
              </a:rPr>
              <a:t>.</a:t>
            </a:r>
          </a:p>
          <a:p>
            <a:pPr algn="ctr" defTabSz="914400" fontAlgn="base">
              <a:spcBef>
                <a:spcPct val="0"/>
              </a:spcBef>
              <a:spcAft>
                <a:spcPct val="0"/>
              </a:spcAft>
            </a:pPr>
            <a:endParaRPr lang="en-US" altLang="en-US" sz="2400" dirty="0">
              <a:solidFill>
                <a:srgbClr val="000000"/>
              </a:solidFill>
            </a:endParaRPr>
          </a:p>
        </p:txBody>
      </p:sp>
      <p:pic>
        <p:nvPicPr>
          <p:cNvPr id="23558" name="Picture 6" descr="CAA1SR6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343400" y="4420925"/>
            <a:ext cx="2743200" cy="2437075"/>
          </a:xfrm>
          <a:prstGeom prst="rect">
            <a:avLst/>
          </a:prstGeom>
          <a:noFill/>
          <a:extLst>
            <a:ext uri="{909E8E84-426E-40DD-AFC4-6F175D3DCCD1}">
              <a14:hiddenFill xmlns:a14="http://schemas.microsoft.com/office/drawing/2010/main" xmlns="">
                <a:solidFill>
                  <a:srgbClr val="FFFFFF"/>
                </a:solidFill>
              </a14:hiddenFill>
            </a:ext>
          </a:extLst>
        </p:spPr>
      </p:pic>
      <p:sp>
        <p:nvSpPr>
          <p:cNvPr id="23559" name="AutoShape 7"/>
          <p:cNvSpPr>
            <a:spLocks noChangeArrowheads="1"/>
          </p:cNvSpPr>
          <p:nvPr/>
        </p:nvSpPr>
        <p:spPr bwMode="auto">
          <a:xfrm>
            <a:off x="8384139" y="1676400"/>
            <a:ext cx="3505200" cy="4800600"/>
          </a:xfrm>
          <a:prstGeom prst="flowChartMultidocument">
            <a:avLst/>
          </a:prstGeom>
          <a:solidFill>
            <a:srgbClr val="ABF3AE"/>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defTabSz="914400" fontAlgn="base">
              <a:spcBef>
                <a:spcPct val="0"/>
              </a:spcBef>
              <a:spcAft>
                <a:spcPct val="0"/>
              </a:spcAft>
            </a:pPr>
            <a:r>
              <a:rPr lang="en-US" altLang="en-US" sz="2000" b="1" i="1">
                <a:solidFill>
                  <a:srgbClr val="663300"/>
                </a:solidFill>
              </a:rPr>
              <a:t>Đứa con trai nọ</a:t>
            </a:r>
          </a:p>
          <a:p>
            <a:pPr algn="ctr" defTabSz="914400" fontAlgn="base">
              <a:spcBef>
                <a:spcPct val="0"/>
              </a:spcBef>
              <a:spcAft>
                <a:spcPct val="0"/>
              </a:spcAft>
            </a:pPr>
            <a:r>
              <a:rPr lang="en-US" altLang="en-US" sz="2000" b="1" i="1">
                <a:solidFill>
                  <a:srgbClr val="663300"/>
                </a:solidFill>
              </a:rPr>
              <a:t>Thật rõ lạ đời</a:t>
            </a:r>
          </a:p>
          <a:p>
            <a:pPr algn="ctr" defTabSz="914400" fontAlgn="base">
              <a:spcBef>
                <a:spcPct val="0"/>
              </a:spcBef>
              <a:spcAft>
                <a:spcPct val="0"/>
              </a:spcAft>
            </a:pPr>
            <a:r>
              <a:rPr lang="en-US" altLang="en-US" sz="2000" b="1" i="1">
                <a:solidFill>
                  <a:srgbClr val="663300"/>
                </a:solidFill>
              </a:rPr>
              <a:t>    Chẳng nói chẳng cười</a:t>
            </a:r>
          </a:p>
          <a:p>
            <a:pPr algn="ctr" defTabSz="914400" fontAlgn="base">
              <a:spcBef>
                <a:spcPct val="0"/>
              </a:spcBef>
              <a:spcAft>
                <a:spcPct val="0"/>
              </a:spcAft>
            </a:pPr>
            <a:r>
              <a:rPr lang="en-US" altLang="en-US" sz="2000" b="1" i="1">
                <a:solidFill>
                  <a:srgbClr val="663300"/>
                </a:solidFill>
              </a:rPr>
              <a:t>    Bỗng người lớn tướng</a:t>
            </a:r>
          </a:p>
          <a:p>
            <a:pPr algn="ctr" defTabSz="914400" fontAlgn="base">
              <a:spcBef>
                <a:spcPct val="0"/>
              </a:spcBef>
              <a:spcAft>
                <a:spcPct val="0"/>
              </a:spcAft>
            </a:pPr>
            <a:r>
              <a:rPr lang="en-US" altLang="en-US" sz="2000" b="1" i="1">
                <a:solidFill>
                  <a:srgbClr val="663300"/>
                </a:solidFill>
              </a:rPr>
              <a:t> Hay là nghiệp chướng</a:t>
            </a:r>
          </a:p>
          <a:p>
            <a:pPr algn="ctr" defTabSz="914400" fontAlgn="base">
              <a:spcBef>
                <a:spcPct val="0"/>
              </a:spcBef>
              <a:spcAft>
                <a:spcPct val="0"/>
              </a:spcAft>
            </a:pPr>
            <a:r>
              <a:rPr lang="en-US" altLang="en-US" sz="2000" b="1">
                <a:solidFill>
                  <a:srgbClr val="663300"/>
                </a:solidFill>
              </a:rPr>
              <a:t> </a:t>
            </a:r>
            <a:r>
              <a:rPr lang="en-US" altLang="en-US" sz="2000" b="1" i="1">
                <a:solidFill>
                  <a:srgbClr val="663300"/>
                </a:solidFill>
              </a:rPr>
              <a:t>Hay tướng trời sinh…</a:t>
            </a:r>
            <a:endParaRPr lang="en-US" altLang="en-US" sz="2000" b="1">
              <a:solidFill>
                <a:srgbClr val="663300"/>
              </a:solidFill>
            </a:endParaRPr>
          </a:p>
        </p:txBody>
      </p:sp>
      <p:pic>
        <p:nvPicPr>
          <p:cNvPr id="23560" name="Picture 8" descr="images5"/>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784529" y="4724400"/>
            <a:ext cx="2514600" cy="1752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61847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xmlns="" val="0"/>
              </a:ext>
            </a:extLst>
          </a:blip>
          <a:srcRect/>
          <a:stretch>
            <a:fillRect/>
          </a:stretch>
        </p:blipFill>
        <p:spPr bwMode="auto">
          <a:xfrm rot="848399">
            <a:off x="2725280" y="1071528"/>
            <a:ext cx="7241536" cy="5478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6"/>
          <p:cNvGrpSpPr>
            <a:grpSpLocks/>
          </p:cNvGrpSpPr>
          <p:nvPr/>
        </p:nvGrpSpPr>
        <p:grpSpPr bwMode="auto">
          <a:xfrm>
            <a:off x="255037" y="167361"/>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366535"/>
            <a:ext cx="557229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smtClean="0">
                <a:solidFill>
                  <a:srgbClr val="0000FF"/>
                </a:solidFill>
                <a:latin typeface="Times New Roman" panose="02020603050405020304" pitchFamily="18" charset="0"/>
                <a:cs typeface="Times New Roman" panose="02020603050405020304" pitchFamily="18" charset="0"/>
              </a:rPr>
              <a:t>1. </a:t>
            </a:r>
            <a:r>
              <a:rPr lang="vi-VN" sz="2800" dirty="0" smtClean="0">
                <a:solidFill>
                  <a:srgbClr val="0000FF"/>
                </a:solidFill>
                <a:latin typeface="Times New Roman" panose="02020603050405020304" pitchFamily="18" charset="0"/>
                <a:cs typeface="Times New Roman" panose="02020603050405020304" pitchFamily="18" charset="0"/>
              </a:rPr>
              <a:t>Nêu </a:t>
            </a:r>
            <a:r>
              <a:rPr lang="vi-VN" sz="2800" dirty="0">
                <a:solidFill>
                  <a:srgbClr val="0000FF"/>
                </a:solidFill>
                <a:latin typeface="Times New Roman" panose="02020603050405020304" pitchFamily="18" charset="0"/>
                <a:cs typeface="Times New Roman" panose="02020603050405020304" pitchFamily="18" charset="0"/>
              </a:rPr>
              <a:t>nội dung chính của </a:t>
            </a:r>
            <a:r>
              <a:rPr lang="en-US" sz="2800" dirty="0" err="1" smtClean="0">
                <a:solidFill>
                  <a:srgbClr val="0000FF"/>
                </a:solidFill>
                <a:latin typeface="Times New Roman" panose="02020603050405020304" pitchFamily="18" charset="0"/>
                <a:cs typeface="Times New Roman" panose="02020603050405020304" pitchFamily="18" charset="0"/>
              </a:rPr>
              <a:t>văn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bản</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0" name="Text Box 12"/>
          <p:cNvSpPr txBox="1">
            <a:spLocks noChangeArrowheads="1"/>
          </p:cNvSpPr>
          <p:nvPr/>
        </p:nvSpPr>
        <p:spPr bwMode="auto">
          <a:xfrm>
            <a:off x="4073743" y="3013839"/>
            <a:ext cx="5424145"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hangingPunct="1">
              <a:spcBef>
                <a:spcPct val="20000"/>
              </a:spcBef>
            </a:pPr>
            <a:r>
              <a:rPr lang="en-US" altLang="en-US" sz="2800" dirty="0" smtClean="0">
                <a:solidFill>
                  <a:srgbClr val="0000FF"/>
                </a:solidFill>
                <a:latin typeface="Times New Roman" panose="02020603050405020304" pitchFamily="18" charset="0"/>
                <a:cs typeface="Times New Roman" panose="02020603050405020304" pitchFamily="18" charset="0"/>
              </a:rPr>
              <a:t>2</a:t>
            </a:r>
            <a:r>
              <a:rPr lang="vi-VN"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nào</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của</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Gióng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là</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hình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ảnh</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đẹp</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nhất</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trong</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tâm</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trí</a:t>
            </a:r>
            <a:r>
              <a:rPr lang="en-US" altLang="en-US" sz="2800" dirty="0">
                <a:solidFill>
                  <a:srgbClr val="0000FF"/>
                </a:solidFill>
                <a:latin typeface="Times New Roman" panose="02020603050405020304" pitchFamily="18" charset="0"/>
                <a:cs typeface="Times New Roman" panose="02020603050405020304" pitchFamily="18" charset="0"/>
              </a:rPr>
              <a:t> </a:t>
            </a:r>
            <a:r>
              <a:rPr lang="en-US" altLang="en-US" sz="2800" dirty="0" err="1">
                <a:solidFill>
                  <a:srgbClr val="0000FF"/>
                </a:solidFill>
                <a:latin typeface="Times New Roman" panose="02020603050405020304" pitchFamily="18" charset="0"/>
                <a:cs typeface="Times New Roman" panose="02020603050405020304" pitchFamily="18" charset="0"/>
              </a:rPr>
              <a:t>em</a:t>
            </a:r>
            <a:r>
              <a:rPr lang="en-US" altLang="en-US" sz="2800" dirty="0">
                <a:solidFill>
                  <a:srgbClr val="0000FF"/>
                </a:solidFill>
                <a:latin typeface="Times New Roman" panose="02020603050405020304" pitchFamily="18" charset="0"/>
                <a:cs typeface="Times New Roman" panose="02020603050405020304" pitchFamily="18" charset="0"/>
              </a:rPr>
              <a:t> ?</a:t>
            </a:r>
          </a:p>
        </p:txBody>
      </p:sp>
      <p:sp>
        <p:nvSpPr>
          <p:cNvPr id="37901" name="Text Box 13"/>
          <p:cNvSpPr txBox="1">
            <a:spLocks noChangeArrowheads="1"/>
          </p:cNvSpPr>
          <p:nvPr/>
        </p:nvSpPr>
        <p:spPr bwMode="auto">
          <a:xfrm>
            <a:off x="4281750" y="4174051"/>
            <a:ext cx="40799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r>
              <a:rPr lang="en-US" sz="2800" dirty="0">
                <a:solidFill>
                  <a:srgbClr val="0000FF"/>
                </a:solidFill>
                <a:latin typeface="Times New Roman" panose="02020603050405020304" pitchFamily="18" charset="0"/>
              </a:rPr>
              <a:t>3. </a:t>
            </a:r>
            <a:r>
              <a:rPr lang="en-US" sz="2800" dirty="0" err="1">
                <a:solidFill>
                  <a:srgbClr val="0000FF"/>
                </a:solidFill>
                <a:latin typeface="Times New Roman" panose="02020603050405020304" pitchFamily="18" charset="0"/>
              </a:rPr>
              <a:t>Soạn</a:t>
            </a:r>
            <a:r>
              <a:rPr lang="en-US" sz="2800" dirty="0">
                <a:solidFill>
                  <a:srgbClr val="0000FF"/>
                </a:solidFill>
                <a:latin typeface="Times New Roman" panose="02020603050405020304" pitchFamily="18" charset="0"/>
              </a:rPr>
              <a:t> </a:t>
            </a:r>
            <a:r>
              <a:rPr lang="en-US" sz="2800" dirty="0" err="1">
                <a:solidFill>
                  <a:srgbClr val="0000FF"/>
                </a:solidFill>
                <a:latin typeface="Times New Roman" panose="02020603050405020304" pitchFamily="18" charset="0"/>
              </a:rPr>
              <a:t>bài</a:t>
            </a:r>
            <a:r>
              <a:rPr lang="en-US" sz="2800" dirty="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tuần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endParaRPr lang="ru-RU" sz="2800" dirty="0">
              <a:solidFill>
                <a:srgbClr val="0000FF"/>
              </a:solidFill>
              <a:latin typeface="Times New Roman" panose="02020603050405020304" pitchFamily="18" charset="0"/>
            </a:endParaRPr>
          </a:p>
        </p:txBody>
      </p:sp>
      <p:pic>
        <p:nvPicPr>
          <p:cNvPr id="12" name="Picture 11" descr="IMG_1582517675295_1582518075254">
            <a:extLst>
              <a:ext uri="{FF2B5EF4-FFF2-40B4-BE49-F238E27FC236}"/>
            </a:extLst>
          </p:cNvPr>
          <p:cNvPicPr>
            <a:picLocks noGrp="1" noChangeAspect="1"/>
          </p:cNvPicPr>
          <p:nvPr isPhoto="1"/>
        </p:nvPicPr>
        <p:blipFill>
          <a:blip r:embed="rId4" cstate="print">
            <a:lum bright="-6000"/>
            <a:extLst>
              <a:ext uri="{28A0092B-C50C-407E-A947-70E740481C1C}">
                <a14:useLocalDpi xmlns:a14="http://schemas.microsoft.com/office/drawing/2010/main" xmlns="" val="0"/>
              </a:ext>
            </a:extLst>
          </a:blip>
          <a:stretch>
            <a:fillRect/>
          </a:stretch>
        </p:blipFill>
        <p:spPr>
          <a:xfrm>
            <a:off x="10142376" y="237930"/>
            <a:ext cx="1660690" cy="1512664"/>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pic>
        <p:nvPicPr>
          <p:cNvPr id="13" name="Picture 12" descr="22858PICdbgea5Gz679dY_PIC2018.png"/>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图片 1"/>
          <p:cNvPicPr>
            <a:picLocks noChangeAspect="1"/>
          </p:cNvPicPr>
          <p:nvPr/>
        </p:nvPicPr>
        <p:blipFill rotWithShape="1">
          <a:blip r:embed="rId7" cstate="print">
            <a:extLst>
              <a:ext uri="{28A0092B-C50C-407E-A947-70E740481C1C}">
                <a14:useLocalDpi xmlns:a14="http://schemas.microsoft.com/office/drawing/2010/main" xmlns="" val="0"/>
              </a:ext>
            </a:extLst>
          </a:blip>
          <a:srcRect l="32760" r="8347"/>
          <a:stretch>
            <a:fillRect/>
          </a:stretch>
        </p:blipFill>
        <p:spPr>
          <a:xfrm flipH="1">
            <a:off x="24380" y="2775942"/>
            <a:ext cx="2687293" cy="1548203"/>
          </a:xfrm>
          <a:prstGeom prst="rect">
            <a:avLst/>
          </a:prstGeom>
        </p:spPr>
      </p:pic>
    </p:spTree>
    <p:extLst>
      <p:ext uri="{BB962C8B-B14F-4D97-AF65-F5344CB8AC3E}">
        <p14:creationId xmlns:p14="http://schemas.microsoft.com/office/powerpoint/2010/main" xmlns="" val="1125886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nodeType="afterGroup">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900">
                                            <p:txEl>
                                              <p:pRg st="0" end="0"/>
                                            </p:txEl>
                                          </p:spTgt>
                                        </p:tgtEl>
                                        <p:attrNameLst>
                                          <p:attrName>style.visibility</p:attrName>
                                        </p:attrNameLst>
                                      </p:cBhvr>
                                      <p:to>
                                        <p:strVal val="visible"/>
                                      </p:to>
                                    </p:set>
                                    <p:animEffect transition="in" filter="fade">
                                      <p:cBhvr>
                                        <p:cTn id="21" dur="1000"/>
                                        <p:tgtEl>
                                          <p:spTgt spid="37900">
                                            <p:txEl>
                                              <p:pRg st="0" end="0"/>
                                            </p:txEl>
                                          </p:spTgt>
                                        </p:tgtEl>
                                      </p:cBhvr>
                                    </p:animEffect>
                                    <p:anim calcmode="lin" valueType="num">
                                      <p:cBhvr>
                                        <p:cTn id="22" dur="1000" fill="hold"/>
                                        <p:tgtEl>
                                          <p:spTgt spid="37900">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7900">
                                            <p:txEl>
                                              <p:pRg st="0" end="0"/>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p:cNvPicPr>
            <a:picLocks noChangeAspect="1"/>
          </p:cNvPicPr>
          <p:nvPr/>
        </p:nvPicPr>
        <p:blipFill rotWithShape="1">
          <a:blip r:embed="rId2">
            <a:extLst>
              <a:ext uri="{28A0092B-C50C-407E-A947-70E740481C1C}">
                <a14:useLocalDpi xmlns:a14="http://schemas.microsoft.com/office/drawing/2010/main" xmlns="" val="0"/>
              </a:ext>
            </a:extLst>
          </a:blip>
          <a:srcRect b="20491"/>
          <a:stretch/>
        </p:blipFill>
        <p:spPr>
          <a:xfrm>
            <a:off x="605118" y="171140"/>
            <a:ext cx="10892118" cy="6458260"/>
          </a:xfrm>
          <a:prstGeom prst="rect">
            <a:avLst/>
          </a:prstGeom>
        </p:spPr>
      </p:pic>
      <p:grpSp>
        <p:nvGrpSpPr>
          <p:cNvPr id="3" name="组合 11"/>
          <p:cNvGrpSpPr/>
          <p:nvPr/>
        </p:nvGrpSpPr>
        <p:grpSpPr>
          <a:xfrm>
            <a:off x="2811787" y="343857"/>
            <a:ext cx="7034085" cy="5296449"/>
            <a:chOff x="-558688" y="0"/>
            <a:chExt cx="9107943" cy="6858000"/>
          </a:xfrm>
        </p:grpSpPr>
        <p:pic>
          <p:nvPicPr>
            <p:cNvPr id="4" name="图片 10"/>
            <p:cNvPicPr>
              <a:picLocks noChangeAspect="1"/>
            </p:cNvPicPr>
            <p:nvPr/>
          </p:nvPicPr>
          <p:blipFill>
            <a:blip r:embed="rId3" cstate="print">
              <a:extLst>
                <a:ext uri="{BEBA8EAE-BF5A-486C-A8C5-ECC9F3942E4B}">
                  <a14:imgProps xmlns:a14="http://schemas.microsoft.com/office/drawing/2010/main" xmlns="">
                    <a14:imgLayer r:embed="rId4">
                      <a14:imgEffect>
                        <a14:colorTemperature colorTemp="11200"/>
                      </a14:imgEffect>
                    </a14:imgLayer>
                  </a14:imgProps>
                </a:ext>
                <a:ext uri="{28A0092B-C50C-407E-A947-70E740481C1C}">
                  <a14:useLocalDpi xmlns:a14="http://schemas.microsoft.com/office/drawing/2010/main" xmlns=""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83716" y="279400"/>
              <a:ext cx="8362072" cy="6299199"/>
            </a:xfrm>
            <a:prstGeom prst="rect">
              <a:avLst/>
            </a:prstGeom>
            <a:effectLst>
              <a:innerShdw blurRad="114300">
                <a:prstClr val="black"/>
              </a:innerShdw>
            </a:effectLst>
          </p:spPr>
        </p:pic>
      </p:grpSp>
      <p:sp>
        <p:nvSpPr>
          <p:cNvPr id="6" name="文本框 15"/>
          <p:cNvSpPr txBox="1"/>
          <p:nvPr/>
        </p:nvSpPr>
        <p:spPr>
          <a:xfrm>
            <a:off x="3423669" y="1591697"/>
            <a:ext cx="5255015" cy="2800767"/>
          </a:xfrm>
          <a:prstGeom prst="rect">
            <a:avLst/>
          </a:prstGeom>
          <a:noFill/>
        </p:spPr>
        <p:txBody>
          <a:bodyPr wrap="square" rtlCol="0">
            <a:spAutoFit/>
          </a:bodyPr>
          <a:lstStyle/>
          <a:p>
            <a:pPr algn="ct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Tạm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biệt</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các</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 </a:t>
            </a:r>
            <a:r>
              <a:rPr lang="en-US" altLang="zh-CN" sz="8800" dirty="0" err="1" smtClean="0">
                <a:solidFill>
                  <a:srgbClr val="5F91B0"/>
                </a:solidFill>
                <a:latin typeface="Times New Roman" pitchFamily="18" charset="0"/>
                <a:ea typeface="华康海报体W12" panose="040B0C09000000000000" pitchFamily="81" charset="-122"/>
                <a:cs typeface="Times New Roman" pitchFamily="18" charset="0"/>
              </a:rPr>
              <a:t>em</a:t>
            </a:r>
            <a:r>
              <a:rPr lang="en-US" altLang="zh-CN" sz="8800" dirty="0" smtClean="0">
                <a:solidFill>
                  <a:srgbClr val="5F91B0"/>
                </a:solidFill>
                <a:latin typeface="Times New Roman" pitchFamily="18" charset="0"/>
                <a:ea typeface="华康海报体W12" panose="040B0C09000000000000" pitchFamily="81" charset="-122"/>
                <a:cs typeface="Times New Roman" pitchFamily="18" charset="0"/>
              </a:rPr>
              <a:t>!</a:t>
            </a:r>
            <a:endParaRPr lang="zh-CN" altLang="en-US" sz="8800" dirty="0">
              <a:solidFill>
                <a:srgbClr val="5F91B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7"/>
          <a:stretch>
            <a:fillRect/>
          </a:stretch>
        </p:blipFill>
        <p:spPr>
          <a:xfrm>
            <a:off x="8745051" y="1775835"/>
            <a:ext cx="3853006" cy="4359018"/>
          </a:xfrm>
          <a:prstGeom prst="rect">
            <a:avLst/>
          </a:prstGeom>
        </p:spPr>
      </p:pic>
    </p:spTree>
    <p:extLst>
      <p:ext uri="{BB962C8B-B14F-4D97-AF65-F5344CB8AC3E}">
        <p14:creationId xmlns:p14="http://schemas.microsoft.com/office/powerpoint/2010/main" xmlns="" val="2016755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par>
                          <p:cTn id="17" fill="hold">
                            <p:stCondLst>
                              <p:cond delay="2000"/>
                            </p:stCondLst>
                            <p:childTnLst>
                              <p:par>
                                <p:cTn id="18" presetID="45" presetClass="entr" presetSubtype="0" fill="hold" grpId="0" nodeType="afterEffect">
                                  <p:stCondLst>
                                    <p:cond delay="0"/>
                                  </p:stCondLst>
                                  <p:iterate type="lt">
                                    <p:tmPct val="10000"/>
                                  </p:iterate>
                                  <p:childTnLst>
                                    <p:set>
                                      <p:cBhvr>
                                        <p:cTn id="19" dur="1" fill="hold">
                                          <p:stCondLst>
                                            <p:cond delay="0"/>
                                          </p:stCondLst>
                                        </p:cTn>
                                        <p:tgtEl>
                                          <p:spTgt spid="6"/>
                                        </p:tgtEl>
                                        <p:attrNameLst>
                                          <p:attrName>style.visibility</p:attrName>
                                        </p:attrNameLst>
                                      </p:cBhvr>
                                      <p:to>
                                        <p:strVal val="visible"/>
                                      </p:to>
                                    </p:set>
                                    <p:animEffect transition="in" filter="fade">
                                      <p:cBhvr>
                                        <p:cTn id="20" dur="750"/>
                                        <p:tgtEl>
                                          <p:spTgt spid="6"/>
                                        </p:tgtEl>
                                      </p:cBhvr>
                                    </p:animEffect>
                                    <p:anim calcmode="lin" valueType="num">
                                      <p:cBhvr>
                                        <p:cTn id="21" dur="750" fill="hold"/>
                                        <p:tgtEl>
                                          <p:spTgt spid="6"/>
                                        </p:tgtEl>
                                        <p:attrNameLst>
                                          <p:attrName>ppt_w</p:attrName>
                                        </p:attrNameLst>
                                      </p:cBhvr>
                                      <p:tavLst>
                                        <p:tav tm="0" fmla="#ppt_w*sin(2.5*pi*$)">
                                          <p:val>
                                            <p:fltVal val="0"/>
                                          </p:val>
                                        </p:tav>
                                        <p:tav tm="100000">
                                          <p:val>
                                            <p:fltVal val="1"/>
                                          </p:val>
                                        </p:tav>
                                      </p:tavLst>
                                    </p:anim>
                                    <p:anim calcmode="lin" valueType="num">
                                      <p:cBhvr>
                                        <p:cTn id="22" dur="750" fill="hold"/>
                                        <p:tgtEl>
                                          <p:spTgt spid="6"/>
                                        </p:tgtEl>
                                        <p:attrNameLst>
                                          <p:attrName>ppt_h</p:attrName>
                                        </p:attrNameLst>
                                      </p:cBhvr>
                                      <p:tavLst>
                                        <p:tav tm="0">
                                          <p:val>
                                            <p:strVal val="#ppt_h"/>
                                          </p:val>
                                        </p:tav>
                                        <p:tav tm="100000">
                                          <p:val>
                                            <p:strVal val="#ppt_h"/>
                                          </p:val>
                                        </p:tav>
                                      </p:tavLst>
                                    </p:anim>
                                  </p:childTnLst>
                                </p:cTn>
                              </p:par>
                              <p:par>
                                <p:cTn id="23" presetID="6" presetClass="emph" presetSubtype="0" fill="hold" grpId="1" nodeType="withEffect">
                                  <p:stCondLst>
                                    <p:cond delay="0"/>
                                  </p:stCondLst>
                                  <p:iterate type="lt">
                                    <p:tmPct val="10000"/>
                                  </p:iterate>
                                  <p:childTnLst>
                                    <p:animScale>
                                      <p:cBhvr>
                                        <p:cTn id="24" dur="300" fill="hold"/>
                                        <p:tgtEl>
                                          <p:spTgt spid="6"/>
                                        </p:tgtEl>
                                      </p:cBhvr>
                                      <p:by x="500000" y="500000"/>
                                    </p:animScale>
                                  </p:childTnLst>
                                </p:cTn>
                              </p:par>
                              <p:par>
                                <p:cTn id="25" presetID="6" presetClass="emph" presetSubtype="0" fill="hold" grpId="2" nodeType="withEffect">
                                  <p:stCondLst>
                                    <p:cond delay="0"/>
                                  </p:stCondLst>
                                  <p:iterate type="lt">
                                    <p:tmPct val="10000"/>
                                  </p:iterate>
                                  <p:childTnLst>
                                    <p:animScale>
                                      <p:cBhvr>
                                        <p:cTn id="26" dur="750" fill="hold"/>
                                        <p:tgtEl>
                                          <p:spTgt spid="6"/>
                                        </p:tgtEl>
                                      </p:cBhvr>
                                      <p:by x="20000" y="20000"/>
                                    </p:animScale>
                                  </p:childTnLst>
                                </p:cTn>
                              </p:par>
                            </p:childTnLst>
                          </p:cTn>
                        </p:par>
                        <p:par>
                          <p:cTn id="27" fill="hold">
                            <p:stCondLst>
                              <p:cond delay="3650"/>
                            </p:stCondLst>
                            <p:childTnLst>
                              <p:par>
                                <p:cTn id="28" presetID="10"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42" presetClass="path" presetSubtype="0" fill="hold" nodeType="withEffect">
                                  <p:stCondLst>
                                    <p:cond delay="0"/>
                                  </p:stCondLst>
                                  <p:childTnLst>
                                    <p:animMotion origin="layout" path="M -0.12708 0.14745 L -0.07617 -0.04005 " pathEditMode="relative" rAng="0" ptsTypes="AA">
                                      <p:cBhvr>
                                        <p:cTn id="32" dur="750" fill="hold"/>
                                        <p:tgtEl>
                                          <p:spTgt spid="7"/>
                                        </p:tgtEl>
                                        <p:attrNameLst>
                                          <p:attrName>ppt_x</p:attrName>
                                          <p:attrName>ppt_y</p:attrName>
                                        </p:attrNameLst>
                                      </p:cBhvr>
                                      <p:rCtr x="2539"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2054"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Soạn bài Thánh Gió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xmlns="">
                <a:solidFill>
                  <a:srgbClr val="FFFFFF"/>
                </a:solidFill>
              </a14:hiddenFill>
            </a:ext>
          </a:extLst>
        </p:spPr>
      </p:pic>
      <p:pic>
        <p:nvPicPr>
          <p:cNvPr id="2050" name="Picture 2" descr="Thánh Gióng - Truyện Sự tích Thánh Gióng (MP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Snip Diagonal Corner Rectangle 39"/>
          <p:cNvSpPr/>
          <p:nvPr/>
        </p:nvSpPr>
        <p:spPr>
          <a:xfrm>
            <a:off x="2768684" y="1034894"/>
            <a:ext cx="7465744" cy="1844050"/>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3:</a:t>
            </a:r>
            <a:r>
              <a:rPr lang="vi-VN" sz="3200" b="1" dirty="0" smtClean="0">
                <a:solidFill>
                  <a:prstClr val="white"/>
                </a:solidFill>
                <a:latin typeface="Times" panose="02020603050405020304" pitchFamily="18" charset="0"/>
                <a:cs typeface="Times" panose="02020603050405020304" pitchFamily="18" charset="0"/>
              </a:rPr>
              <a:t> Một nhân vật trong truyền thuyết đánh tan giặc Ân khi mới 3 tuổi. Đó là ai?</a:t>
            </a:r>
            <a:endParaRPr lang="en-US" sz="3200"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768684" y="3429000"/>
            <a:ext cx="5070136" cy="1200945"/>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defRPr/>
            </a:pPr>
            <a:r>
              <a:rPr lang="vi-VN" sz="3200" b="1" dirty="0" smtClean="0">
                <a:solidFill>
                  <a:prstClr val="white"/>
                </a:solidFill>
                <a:latin typeface="Times New Roman" panose="02020603050405020304" pitchFamily="18" charset="0"/>
                <a:cs typeface="Times New Roman" panose="02020603050405020304" pitchFamily="18" charset="0"/>
              </a:rPr>
              <a:t>Đáp án: Thánh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xmlns="" val="128949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par>
                                <p:cTn id="29" presetID="53" presetClass="entr" presetSubtype="16"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p:cTn id="31" dur="500" fill="hold"/>
                                        <p:tgtEl>
                                          <p:spTgt spid="2054"/>
                                        </p:tgtEl>
                                        <p:attrNameLst>
                                          <p:attrName>ppt_w</p:attrName>
                                        </p:attrNameLst>
                                      </p:cBhvr>
                                      <p:tavLst>
                                        <p:tav tm="0">
                                          <p:val>
                                            <p:fltVal val="0"/>
                                          </p:val>
                                        </p:tav>
                                        <p:tav tm="100000">
                                          <p:val>
                                            <p:strVal val="#ppt_w"/>
                                          </p:val>
                                        </p:tav>
                                      </p:tavLst>
                                    </p:anim>
                                    <p:anim calcmode="lin" valueType="num">
                                      <p:cBhvr>
                                        <p:cTn id="32" dur="500" fill="hold"/>
                                        <p:tgtEl>
                                          <p:spTgt spid="2054"/>
                                        </p:tgtEl>
                                        <p:attrNameLst>
                                          <p:attrName>ppt_h</p:attrName>
                                        </p:attrNameLst>
                                      </p:cBhvr>
                                      <p:tavLst>
                                        <p:tav tm="0">
                                          <p:val>
                                            <p:fltVal val="0"/>
                                          </p:val>
                                        </p:tav>
                                        <p:tav tm="100000">
                                          <p:val>
                                            <p:strVal val="#ppt_h"/>
                                          </p:val>
                                        </p:tav>
                                      </p:tavLst>
                                    </p:anim>
                                    <p:animEffect transition="in" filter="fade">
                                      <p:cBhvr>
                                        <p:cTn id="33"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0"/>
            <a:ext cx="12192000" cy="6858000"/>
          </a:xfrm>
          <a:prstGeom prst="rect">
            <a:avLst/>
          </a:prstGeom>
        </p:spPr>
      </p:pic>
      <p:pic>
        <p:nvPicPr>
          <p:cNvPr id="7" name="Picture 4" descr="Soạn bài Thánh Gión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599714" y="3619033"/>
            <a:ext cx="3592286" cy="3238967"/>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Đề bài: Em hãy kể tóm tắt truyện Thánh Gió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0" y="0"/>
            <a:ext cx="3526971" cy="2980199"/>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Snip Diagonal Corner Rectangle 39"/>
          <p:cNvSpPr/>
          <p:nvPr/>
        </p:nvSpPr>
        <p:spPr>
          <a:xfrm>
            <a:off x="2766944" y="974745"/>
            <a:ext cx="8074887" cy="1253218"/>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4</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Thánh Gióng còn được gọi là gì</a:t>
            </a:r>
            <a:r>
              <a:rPr lang="en-US"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2766944" y="2414998"/>
            <a:ext cx="7512173" cy="1575420"/>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sz="2100" b="1" dirty="0">
              <a:solidFill>
                <a:prstClr val="white"/>
              </a:solidFill>
              <a:latin typeface="Times" panose="02020603050405020304" pitchFamily="18" charset="0"/>
              <a:cs typeface="Times" panose="02020603050405020304" pitchFamily="18" charset="0"/>
            </a:endParaRPr>
          </a:p>
          <a:p>
            <a:pPr defTabSz="914400"/>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smtClean="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Phù</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Đổng</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Thiên</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Vương</a:t>
            </a:r>
            <a:r>
              <a:rPr lang="vi-VN" sz="3200" b="1" dirty="0">
                <a:solidFill>
                  <a:prstClr val="white"/>
                </a:solidFill>
                <a:latin typeface="Times New Roman" panose="02020603050405020304" pitchFamily="18" charset="0"/>
                <a:cs typeface="Times New Roman" panose="02020603050405020304" pitchFamily="18" charset="0"/>
              </a:rPr>
              <a:t> hay Sóc Thiên Vương</a:t>
            </a:r>
            <a:r>
              <a:rPr lang="vi-VN" sz="3200" b="1" dirty="0" smtClean="0">
                <a:solidFill>
                  <a:prstClr val="white"/>
                </a:solidFill>
                <a:latin typeface="Times New Roman" panose="02020603050405020304" pitchFamily="18" charset="0"/>
                <a:cs typeface="Times New Roman" panose="02020603050405020304" pitchFamily="18" charset="0"/>
              </a:rPr>
              <a:t> </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6" action="ppaction://hlinksldjump"/>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0841831" y="6032136"/>
            <a:ext cx="1350169" cy="825864"/>
          </a:xfrm>
          <a:prstGeom prst="rect">
            <a:avLst/>
          </a:prstGeom>
        </p:spPr>
      </p:pic>
      <p:pic>
        <p:nvPicPr>
          <p:cNvPr id="9" name="Picture 6" descr="Em hãy miêu tả hình ảnh Thánh Gióng theo trí tưởng tượng của em - Bài văn  mẫu lớp 6 - VnDoc.com"/>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2868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53" presetClass="entr" presetSubtype="16" fill="hold" nodeType="withEffect">
                                  <p:stCondLst>
                                    <p:cond delay="0"/>
                                  </p:stCondLst>
                                  <p:childTnLst>
                                    <p:set>
                                      <p:cBhvr>
                                        <p:cTn id="12" dur="1" fill="hold">
                                          <p:stCondLst>
                                            <p:cond delay="0"/>
                                          </p:stCondLst>
                                        </p:cTn>
                                        <p:tgtEl>
                                          <p:spTgt spid="4098"/>
                                        </p:tgtEl>
                                        <p:attrNameLst>
                                          <p:attrName>style.visibility</p:attrName>
                                        </p:attrNameLst>
                                      </p:cBhvr>
                                      <p:to>
                                        <p:strVal val="visible"/>
                                      </p:to>
                                    </p:set>
                                    <p:anim calcmode="lin" valueType="num">
                                      <p:cBhvr>
                                        <p:cTn id="13" dur="500" fill="hold"/>
                                        <p:tgtEl>
                                          <p:spTgt spid="4098"/>
                                        </p:tgtEl>
                                        <p:attrNameLst>
                                          <p:attrName>ppt_w</p:attrName>
                                        </p:attrNameLst>
                                      </p:cBhvr>
                                      <p:tavLst>
                                        <p:tav tm="0">
                                          <p:val>
                                            <p:fltVal val="0"/>
                                          </p:val>
                                        </p:tav>
                                        <p:tav tm="100000">
                                          <p:val>
                                            <p:strVal val="#ppt_w"/>
                                          </p:val>
                                        </p:tav>
                                      </p:tavLst>
                                    </p:anim>
                                    <p:anim calcmode="lin" valueType="num">
                                      <p:cBhvr>
                                        <p:cTn id="14" dur="500" fill="hold"/>
                                        <p:tgtEl>
                                          <p:spTgt spid="4098"/>
                                        </p:tgtEl>
                                        <p:attrNameLst>
                                          <p:attrName>ppt_h</p:attrName>
                                        </p:attrNameLst>
                                      </p:cBhvr>
                                      <p:tavLst>
                                        <p:tav tm="0">
                                          <p:val>
                                            <p:fltVal val="0"/>
                                          </p:val>
                                        </p:tav>
                                        <p:tav tm="100000">
                                          <p:val>
                                            <p:strVal val="#ppt_h"/>
                                          </p:val>
                                        </p:tav>
                                      </p:tavLst>
                                    </p:anim>
                                    <p:animEffect transition="in" filter="fade">
                                      <p:cBhvr>
                                        <p:cTn id="15" dur="500"/>
                                        <p:tgtEl>
                                          <p:spTgt spid="4098"/>
                                        </p:tgtEl>
                                      </p:cBhvr>
                                    </p:animEffect>
                                  </p:childTnLst>
                                </p:cTn>
                              </p:par>
                              <p:par>
                                <p:cTn id="16" presetID="53"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par>
                                <p:cTn id="21" presetID="53" presetClass="entr" presetSubtype="16"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fltVal val="0"/>
                                          </p:val>
                                        </p:tav>
                                        <p:tav tm="100000">
                                          <p:val>
                                            <p:strVal val="#ppt_h"/>
                                          </p:val>
                                        </p:tav>
                                      </p:tavLst>
                                    </p:anim>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grpId="0" nodeType="clickEffect">
                                  <p:stCondLst>
                                    <p:cond delay="0"/>
                                  </p:stCondLst>
                                  <p:childTnLst>
                                    <p:set>
                                      <p:cBhvr>
                                        <p:cTn id="29" dur="1" fill="hold">
                                          <p:stCondLst>
                                            <p:cond delay="0"/>
                                          </p:stCondLst>
                                        </p:cTn>
                                        <p:tgtEl>
                                          <p:spTgt spid="50"/>
                                        </p:tgtEl>
                                        <p:attrNameLst>
                                          <p:attrName>style.visibility</p:attrName>
                                        </p:attrNameLst>
                                      </p:cBhvr>
                                      <p:to>
                                        <p:strVal val="visible"/>
                                      </p:to>
                                    </p:set>
                                    <p:animEffect transition="in" filter="fade">
                                      <p:cBhvr>
                                        <p:cTn id="30" dur="1000"/>
                                        <p:tgtEl>
                                          <p:spTgt spid="50"/>
                                        </p:tgtEl>
                                      </p:cBhvr>
                                    </p:animEffect>
                                    <p:anim calcmode="lin" valueType="num">
                                      <p:cBhvr>
                                        <p:cTn id="31" dur="1000" fill="hold"/>
                                        <p:tgtEl>
                                          <p:spTgt spid="50"/>
                                        </p:tgtEl>
                                        <p:attrNameLst>
                                          <p:attrName>ppt_x</p:attrName>
                                        </p:attrNameLst>
                                      </p:cBhvr>
                                      <p:tavLst>
                                        <p:tav tm="0">
                                          <p:val>
                                            <p:strVal val="#ppt_x"/>
                                          </p:val>
                                        </p:tav>
                                        <p:tav tm="100000">
                                          <p:val>
                                            <p:strVal val="#ppt_x"/>
                                          </p:val>
                                        </p:tav>
                                      </p:tavLst>
                                    </p:anim>
                                    <p:anim calcmode="lin" valueType="num">
                                      <p:cBhvr>
                                        <p:cTn id="32" dur="900" decel="100000" fill="hold"/>
                                        <p:tgtEl>
                                          <p:spTgt spid="5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pic>
        <p:nvPicPr>
          <p:cNvPr id="6" name="Picture 6" descr="Em hãy miêu tả hình ảnh Thánh Gióng theo trí tưởng tượng của em - Bài văn  mẫu lớp 6 - VnDoc.com"/>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4114800"/>
            <a:ext cx="3635829"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Thánh Gióng - Truyện Sự tích Thánh Gióng (MP3)"/>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 y="0"/>
            <a:ext cx="3853543" cy="2781958"/>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Đề bài: Em hãy kể tóm tắt truyện Thánh Gióng"/>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8665029" y="-33391"/>
            <a:ext cx="3526971" cy="2980199"/>
          </a:xfrm>
          <a:prstGeom prst="rect">
            <a:avLst/>
          </a:prstGeom>
          <a:noFill/>
          <a:extLst>
            <a:ext uri="{909E8E84-426E-40DD-AFC4-6F175D3DCCD1}">
              <a14:hiddenFill xmlns:a14="http://schemas.microsoft.com/office/drawing/2010/main" xmlns="">
                <a:solidFill>
                  <a:srgbClr val="FFFFFF"/>
                </a:solidFill>
              </a14:hiddenFill>
            </a:ext>
          </a:extLst>
        </p:spPr>
      </p:pic>
      <p:sp>
        <p:nvSpPr>
          <p:cNvPr id="40" name="Snip Diagonal Corner Rectangle 39"/>
          <p:cNvSpPr/>
          <p:nvPr/>
        </p:nvSpPr>
        <p:spPr>
          <a:xfrm>
            <a:off x="3147859" y="1905279"/>
            <a:ext cx="7031821" cy="155353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Câu</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a:solidFill>
                  <a:prstClr val="white"/>
                </a:solidFill>
                <a:latin typeface="Times New Roman" panose="02020603050405020304" pitchFamily="18" charset="0"/>
                <a:cs typeface="Times New Roman" panose="02020603050405020304" pitchFamily="18" charset="0"/>
              </a:rPr>
              <a:t>hỏi</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smtClean="0">
                <a:solidFill>
                  <a:prstClr val="white"/>
                </a:solidFill>
                <a:latin typeface="Times New Roman" panose="02020603050405020304" pitchFamily="18" charset="0"/>
                <a:cs typeface="Times New Roman" panose="02020603050405020304" pitchFamily="18" charset="0"/>
              </a:rPr>
              <a:t>5:</a:t>
            </a:r>
            <a:r>
              <a:rPr lang="vi-VN" sz="3200" b="1" dirty="0" smtClean="0">
                <a:solidFill>
                  <a:prstClr val="white"/>
                </a:solidFill>
                <a:latin typeface="Times New Roman" panose="02020603050405020304" pitchFamily="18" charset="0"/>
                <a:cs typeface="Times New Roman" panose="02020603050405020304" pitchFamily="18" charset="0"/>
              </a:rPr>
              <a:t> Thánh Gióng được xem là tượng trưng cho</a:t>
            </a:r>
            <a:r>
              <a:rPr lang="en-US" sz="3200" b="1" dirty="0" smtClean="0">
                <a:solidFill>
                  <a:prstClr val="white"/>
                </a:solidFill>
                <a:latin typeface="Times New Roman" panose="02020603050405020304" pitchFamily="18" charset="0"/>
                <a:cs typeface="Times New Roman" panose="02020603050405020304" pitchFamily="18" charset="0"/>
              </a:rPr>
              <a:t>?</a:t>
            </a:r>
            <a:r>
              <a:rPr lang="en-US" sz="3200" dirty="0" smtClean="0">
                <a:solidFill>
                  <a:prstClr val="white"/>
                </a:solidFill>
                <a:latin typeface="Times New Roman" panose="02020603050405020304" pitchFamily="18" charset="0"/>
                <a:cs typeface="Times New Roman" panose="02020603050405020304" pitchFamily="18" charset="0"/>
              </a:rPr>
              <a:t> </a:t>
            </a:r>
            <a:endParaRPr lang="en-US" sz="3200" dirty="0">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4070226" y="3882893"/>
            <a:ext cx="6337208" cy="173141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New Roman" panose="02020603050405020304" pitchFamily="18" charset="0"/>
                <a:cs typeface="Times New Roman" panose="02020603050405020304" pitchFamily="18" charset="0"/>
              </a:rPr>
              <a:t>Đáp</a:t>
            </a:r>
            <a:r>
              <a:rPr lang="en-US" sz="3200" b="1" dirty="0">
                <a:solidFill>
                  <a:prstClr val="white"/>
                </a:solidFill>
                <a:latin typeface="Times New Roman" panose="02020603050405020304" pitchFamily="18" charset="0"/>
                <a:cs typeface="Times New Roman" panose="02020603050405020304" pitchFamily="18" charset="0"/>
              </a:rPr>
              <a:t> </a:t>
            </a:r>
            <a:r>
              <a:rPr lang="en-US" sz="3200" b="1" dirty="0" err="1" smtClean="0">
                <a:solidFill>
                  <a:prstClr val="white"/>
                </a:solidFill>
                <a:latin typeface="Times New Roman" panose="02020603050405020304" pitchFamily="18" charset="0"/>
                <a:cs typeface="Times New Roman" panose="02020603050405020304" pitchFamily="18" charset="0"/>
              </a:rPr>
              <a:t>án</a:t>
            </a:r>
            <a:r>
              <a:rPr lang="en-US" sz="3200" b="1" dirty="0" smtClean="0">
                <a:solidFill>
                  <a:prstClr val="white"/>
                </a:solidFill>
                <a:latin typeface="Times New Roman" panose="02020603050405020304" pitchFamily="18" charset="0"/>
                <a:cs typeface="Times New Roman" panose="02020603050405020304" pitchFamily="18" charset="0"/>
              </a:rPr>
              <a:t>:</a:t>
            </a:r>
            <a:r>
              <a:rPr lang="vi-VN" sz="3200" b="1" dirty="0">
                <a:solidFill>
                  <a:prstClr val="white"/>
                </a:solidFill>
                <a:latin typeface="Times New Roman" panose="02020603050405020304" pitchFamily="18" charset="0"/>
                <a:cs typeface="Times New Roman" panose="02020603050405020304" pitchFamily="18" charset="0"/>
              </a:rPr>
              <a:t> </a:t>
            </a:r>
            <a:r>
              <a:rPr lang="vi-VN" sz="3200" b="1" dirty="0" smtClean="0">
                <a:solidFill>
                  <a:prstClr val="white"/>
                </a:solidFill>
                <a:latin typeface="Times New Roman" panose="02020603050405020304" pitchFamily="18" charset="0"/>
                <a:cs typeface="Times New Roman" panose="02020603050405020304" pitchFamily="18" charset="0"/>
              </a:rPr>
              <a:t>Ông được xem là tượng </a:t>
            </a:r>
            <a:r>
              <a:rPr lang="vi-VN" sz="3200" b="1" dirty="0">
                <a:solidFill>
                  <a:prstClr val="white"/>
                </a:solidFill>
                <a:latin typeface="Times New Roman" panose="02020603050405020304" pitchFamily="18" charset="0"/>
                <a:cs typeface="Times New Roman" panose="02020603050405020304" pitchFamily="18" charset="0"/>
              </a:rPr>
              <a:t>trưng cho tinh thần chống ngoại xâm và sức mạnh tuổi </a:t>
            </a:r>
            <a:r>
              <a:rPr lang="vi-VN" sz="3200" b="1" dirty="0" smtClean="0">
                <a:solidFill>
                  <a:prstClr val="white"/>
                </a:solidFill>
                <a:latin typeface="Times New Roman" panose="02020603050405020304" pitchFamily="18" charset="0"/>
                <a:cs typeface="Times New Roman" panose="02020603050405020304" pitchFamily="18" charset="0"/>
              </a:rPr>
              <a:t>trẻ.</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7" action="ppaction://hlinksldjump"/>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10841831" y="6032136"/>
            <a:ext cx="1350169" cy="825864"/>
          </a:xfrm>
          <a:prstGeom prst="rect">
            <a:avLst/>
          </a:prstGeom>
        </p:spPr>
      </p:pic>
    </p:spTree>
    <p:extLst>
      <p:ext uri="{BB962C8B-B14F-4D97-AF65-F5344CB8AC3E}">
        <p14:creationId xmlns:p14="http://schemas.microsoft.com/office/powerpoint/2010/main" xmlns="" val="3084665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par>
                                <p:cTn id="24" presetID="53" presetClass="entr" presetSubtype="16"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par>
                                <p:cTn id="29" presetID="53"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243073"/>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0" y="4035287"/>
            <a:ext cx="3208940" cy="280504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8945217" y="4216399"/>
            <a:ext cx="3246783" cy="2641602"/>
          </a:xfrm>
          <a:prstGeom prst="rect">
            <a:avLst/>
          </a:prstGeom>
        </p:spPr>
      </p:pic>
      <p:pic>
        <p:nvPicPr>
          <p:cNvPr id="3074" name="Picture 2" descr="Soạn bài Thánh Gióng | Soạn Thánh Gióng ngắn nhất | Soạn văn 6"/>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0" y="-243073"/>
            <a:ext cx="3312333" cy="2347190"/>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8766313" y="-243073"/>
            <a:ext cx="3425687" cy="2941983"/>
          </a:xfrm>
          <a:prstGeom prst="rect">
            <a:avLst/>
          </a:prstGeom>
        </p:spPr>
      </p:pic>
      <p:sp>
        <p:nvSpPr>
          <p:cNvPr id="40" name="Snip Diagonal Corner Rectangle 39"/>
          <p:cNvSpPr/>
          <p:nvPr/>
        </p:nvSpPr>
        <p:spPr>
          <a:xfrm>
            <a:off x="2577851" y="1065611"/>
            <a:ext cx="7758354" cy="2502669"/>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en-US" sz="3200" b="1" dirty="0" err="1">
                <a:solidFill>
                  <a:prstClr val="white"/>
                </a:solidFill>
                <a:latin typeface="Times" panose="02020603050405020304" pitchFamily="18" charset="0"/>
                <a:cs typeface="Times" panose="02020603050405020304" pitchFamily="18" charset="0"/>
              </a:rPr>
              <a:t>Câu</a:t>
            </a:r>
            <a:r>
              <a:rPr lang="en-US" sz="3200" b="1" dirty="0">
                <a:solidFill>
                  <a:prstClr val="white"/>
                </a:solidFill>
                <a:latin typeface="Times" panose="02020603050405020304" pitchFamily="18" charset="0"/>
                <a:cs typeface="Times" panose="02020603050405020304" pitchFamily="18" charset="0"/>
              </a:rPr>
              <a:t> </a:t>
            </a:r>
            <a:r>
              <a:rPr lang="en-US" sz="3200" b="1" dirty="0" err="1">
                <a:solidFill>
                  <a:prstClr val="white"/>
                </a:solidFill>
                <a:latin typeface="Times" panose="02020603050405020304" pitchFamily="18" charset="0"/>
                <a:cs typeface="Times" panose="02020603050405020304" pitchFamily="18" charset="0"/>
              </a:rPr>
              <a:t>hỏi</a:t>
            </a:r>
            <a:r>
              <a:rPr lang="en-US" sz="3200" b="1" dirty="0">
                <a:solidFill>
                  <a:prstClr val="white"/>
                </a:solidFill>
                <a:latin typeface="Times" panose="02020603050405020304" pitchFamily="18" charset="0"/>
                <a:cs typeface="Times" panose="02020603050405020304" pitchFamily="18" charset="0"/>
              </a:rPr>
              <a:t> </a:t>
            </a:r>
            <a:r>
              <a:rPr lang="en-US" sz="3200" b="1" dirty="0" smtClean="0">
                <a:solidFill>
                  <a:prstClr val="white"/>
                </a:solidFill>
                <a:latin typeface="Times" panose="02020603050405020304" pitchFamily="18" charset="0"/>
                <a:cs typeface="Times" panose="02020603050405020304" pitchFamily="18" charset="0"/>
              </a:rPr>
              <a:t>6:</a:t>
            </a:r>
            <a:r>
              <a:rPr lang="vi-VN" sz="3200" b="1" dirty="0" smtClean="0">
                <a:solidFill>
                  <a:prstClr val="white"/>
                </a:solidFill>
                <a:latin typeface="Times" panose="02020603050405020304" pitchFamily="18" charset="0"/>
                <a:cs typeface="Times" panose="02020603050405020304" pitchFamily="18" charset="0"/>
              </a:rPr>
              <a:t> Đây là một lễ hội tưởng niệm ngợi ca chiến công của người anh hùng truyền thuyết Thánh Gióng. Bạn hãy cho biết tên lễ hội là gì</a:t>
            </a:r>
            <a:r>
              <a:rPr lang="en-US" sz="3200" b="1" dirty="0" smtClean="0">
                <a:solidFill>
                  <a:prstClr val="white"/>
                </a:solidFill>
                <a:latin typeface="Times" panose="02020603050405020304" pitchFamily="18" charset="0"/>
                <a:cs typeface="Times" panose="02020603050405020304" pitchFamily="18" charset="0"/>
              </a:rPr>
              <a:t>?</a:t>
            </a:r>
            <a:endParaRPr lang="en-US" sz="3200" b="1" dirty="0">
              <a:solidFill>
                <a:prstClr val="white"/>
              </a:solidFill>
              <a:latin typeface="Times" panose="02020603050405020304" pitchFamily="18" charset="0"/>
              <a:cs typeface="Times" panose="02020603050405020304" pitchFamily="18" charset="0"/>
            </a:endParaRPr>
          </a:p>
        </p:txBody>
      </p:sp>
      <p:sp>
        <p:nvSpPr>
          <p:cNvPr id="50" name="Snip Diagonal Corner Rectangle 49"/>
          <p:cNvSpPr/>
          <p:nvPr/>
        </p:nvSpPr>
        <p:spPr>
          <a:xfrm>
            <a:off x="2608967" y="3875178"/>
            <a:ext cx="6572250" cy="1567679"/>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r>
              <a:rPr lang="vi-VN" sz="3200" b="1" dirty="0" smtClean="0">
                <a:solidFill>
                  <a:prstClr val="white"/>
                </a:solidFill>
                <a:latin typeface="Times New Roman" panose="02020603050405020304" pitchFamily="18" charset="0"/>
                <a:cs typeface="Times New Roman" panose="02020603050405020304" pitchFamily="18" charset="0"/>
              </a:rPr>
              <a:t>Đáp án: Lễ hội Thánh Gióng hay còn gọi là hội Gióng</a:t>
            </a:r>
            <a:endParaRPr lang="en-US" sz="3200" b="1" dirty="0">
              <a:solidFill>
                <a:prstClr val="white"/>
              </a:solidFill>
              <a:latin typeface="Times New Roman" panose="02020603050405020304" pitchFamily="18" charset="0"/>
              <a:cs typeface="Times New Roman" panose="02020603050405020304" pitchFamily="18" charset="0"/>
            </a:endParaRPr>
          </a:p>
        </p:txBody>
      </p:sp>
      <p:pic>
        <p:nvPicPr>
          <p:cNvPr id="46" name="Picture 45">
            <a:hlinkClick r:id="rId8" action="ppaction://hlinksldjump"/>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10858379" y="6032137"/>
            <a:ext cx="1350169" cy="825864"/>
          </a:xfrm>
          <a:prstGeom prst="rect">
            <a:avLst/>
          </a:prstGeom>
        </p:spPr>
      </p:pic>
    </p:spTree>
    <p:extLst>
      <p:ext uri="{BB962C8B-B14F-4D97-AF65-F5344CB8AC3E}">
        <p14:creationId xmlns:p14="http://schemas.microsoft.com/office/powerpoint/2010/main" xmlns="" val="18278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par>
                                <p:cTn id="29" presetID="53"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2"/>
          <p:cNvSpPr>
            <a:spLocks noChangeArrowheads="1"/>
          </p:cNvSpPr>
          <p:nvPr>
            <p:custDataLst>
              <p:tags r:id="rId2"/>
            </p:custDataLst>
          </p:nvPr>
        </p:nvSpPr>
        <p:spPr bwMode="auto">
          <a:xfrm>
            <a:off x="5885688" y="3303415"/>
            <a:ext cx="3058466"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sz="4000" dirty="0" err="1" smtClean="0">
                <a:solidFill>
                  <a:srgbClr val="0000FF"/>
                </a:solidFill>
                <a:latin typeface="Times New Roman" pitchFamily="18" charset="0"/>
                <a:cs typeface="Times New Roman" pitchFamily="18" charset="0"/>
              </a:rPr>
              <a:t>Truyền</a:t>
            </a:r>
            <a:r>
              <a:rPr lang="en-US" sz="4000" dirty="0" smtClean="0">
                <a:solidFill>
                  <a:srgbClr val="0000FF"/>
                </a:solidFill>
                <a:latin typeface="Times New Roman" pitchFamily="18" charset="0"/>
                <a:cs typeface="Times New Roman" pitchFamily="18" charset="0"/>
              </a:rPr>
              <a:t> </a:t>
            </a:r>
            <a:r>
              <a:rPr lang="en-US" sz="4000" dirty="0" err="1" smtClean="0">
                <a:solidFill>
                  <a:srgbClr val="0000FF"/>
                </a:solidFill>
                <a:latin typeface="Times New Roman" pitchFamily="18" charset="0"/>
                <a:cs typeface="Times New Roman" pitchFamily="18" charset="0"/>
              </a:rPr>
              <a:t>thu</a:t>
            </a:r>
            <a:r>
              <a:rPr lang="vi-VN" sz="4000" dirty="0" smtClean="0">
                <a:solidFill>
                  <a:srgbClr val="0000FF"/>
                </a:solidFill>
                <a:latin typeface="Times New Roman" pitchFamily="18" charset="0"/>
                <a:cs typeface="Times New Roman" pitchFamily="18" charset="0"/>
              </a:rPr>
              <a:t>yết</a:t>
            </a:r>
            <a:endParaRPr lang="en-US" sz="4000" dirty="0">
              <a:solidFill>
                <a:srgbClr val="0000FF"/>
              </a:solidFill>
              <a:latin typeface="Times New Roman" pitchFamily="18" charset="0"/>
              <a:cs typeface="Times New Roman" pitchFamily="18" charset="0"/>
            </a:endParaRPr>
          </a:p>
        </p:txBody>
      </p:sp>
      <p:sp>
        <p:nvSpPr>
          <p:cNvPr id="5124" name="WordArt 14"/>
          <p:cNvSpPr>
            <a:spLocks noChangeArrowheads="1" noChangeShapeType="1" noTextEdit="1"/>
          </p:cNvSpPr>
          <p:nvPr>
            <p:custDataLst>
              <p:tags r:id="rId3"/>
            </p:custDataLst>
          </p:nvPr>
        </p:nvSpPr>
        <p:spPr bwMode="auto">
          <a:xfrm>
            <a:off x="2061713" y="1651259"/>
            <a:ext cx="7647950" cy="1504950"/>
          </a:xfrm>
          <a:prstGeom prst="rect">
            <a:avLst/>
          </a:prstGeom>
          <a:solidFill>
            <a:srgbClr val="CCFFCC"/>
          </a:solidFill>
          <a:ln w="57150">
            <a:solidFill>
              <a:srgbClr val="92D050"/>
            </a:solidFill>
          </a:ln>
          <a:extLst/>
        </p:spPr>
        <p:txBody>
          <a:bodyPr wrap="none" fromWordArt="1">
            <a:prstTxWarp prst="textPlain">
              <a:avLst>
                <a:gd name="adj" fmla="val 50000"/>
              </a:avLst>
            </a:prstTxWarp>
          </a:bodyPr>
          <a:lstStyle/>
          <a:p>
            <a:pPr algn="ctr"/>
            <a:r>
              <a:rPr lang="en-US" sz="3600" b="1" kern="10" spc="720" dirty="0" smtClean="0">
                <a:solidFill>
                  <a:srgbClr val="FF0000"/>
                </a:solidFill>
                <a:latin typeface="Times New Roman" pitchFamily="18" charset="0"/>
                <a:cs typeface="Times New Roman" pitchFamily="18" charset="0"/>
              </a:rPr>
              <a:t>THÁNH GIÓNG</a:t>
            </a:r>
            <a:endParaRPr lang="en-US" sz="3600" b="1" kern="10" spc="720" dirty="0">
              <a:solidFill>
                <a:srgbClr val="FF0000"/>
              </a:solidFill>
              <a:latin typeface="Times New Roman" pitchFamily="18" charset="0"/>
              <a:cs typeface="Times New Roman" pitchFamily="18" charset="0"/>
            </a:endParaRPr>
          </a:p>
        </p:txBody>
      </p:sp>
      <p:sp>
        <p:nvSpPr>
          <p:cNvPr id="6" name="五角星 4"/>
          <p:cNvSpPr/>
          <p:nvPr/>
        </p:nvSpPr>
        <p:spPr>
          <a:xfrm rot="19903756">
            <a:off x="8121206" y="521376"/>
            <a:ext cx="1055387" cy="1056365"/>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7" name="五角星 5"/>
          <p:cNvSpPr/>
          <p:nvPr/>
        </p:nvSpPr>
        <p:spPr>
          <a:xfrm rot="21380687">
            <a:off x="3535331" y="-42152"/>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6"/>
          <p:cNvSpPr/>
          <p:nvPr/>
        </p:nvSpPr>
        <p:spPr>
          <a:xfrm rot="19938392">
            <a:off x="5447410" y="38242"/>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9" name="五角星 7"/>
          <p:cNvSpPr/>
          <p:nvPr/>
        </p:nvSpPr>
        <p:spPr>
          <a:xfrm rot="19938392">
            <a:off x="7957425" y="-51514"/>
            <a:ext cx="485929" cy="486379"/>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0" name="五角星 8"/>
          <p:cNvSpPr/>
          <p:nvPr/>
        </p:nvSpPr>
        <p:spPr>
          <a:xfrm rot="19967404">
            <a:off x="8472554" y="46645"/>
            <a:ext cx="610625" cy="611191"/>
          </a:xfrm>
          <a:prstGeom prst="star5">
            <a:avLst>
              <a:gd name="adj" fmla="val 23926"/>
              <a:gd name="hf" fmla="val 105146"/>
              <a:gd name="vf" fmla="val 110557"/>
            </a:avLst>
          </a:prstGeom>
          <a:blipFill dpi="0" rotWithShape="1">
            <a:blip r:embed="rId6">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9"/>
          <p:cNvSpPr/>
          <p:nvPr/>
        </p:nvSpPr>
        <p:spPr>
          <a:xfrm>
            <a:off x="2859136" y="91365"/>
            <a:ext cx="337603" cy="337916"/>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10"/>
          <p:cNvSpPr/>
          <p:nvPr/>
        </p:nvSpPr>
        <p:spPr>
          <a:xfrm>
            <a:off x="2580208" y="680487"/>
            <a:ext cx="248230" cy="248461"/>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11"/>
          <p:cNvSpPr/>
          <p:nvPr/>
        </p:nvSpPr>
        <p:spPr>
          <a:xfrm>
            <a:off x="11546058" y="1902106"/>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12"/>
          <p:cNvSpPr/>
          <p:nvPr/>
        </p:nvSpPr>
        <p:spPr>
          <a:xfrm rot="19922997">
            <a:off x="11206712" y="1892708"/>
            <a:ext cx="191555" cy="191732"/>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xmlns=""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15" name="Picture 5" descr="C:\Users\Administrator\Desktop\小鸟.pn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698265" y="-3708"/>
            <a:ext cx="1112140" cy="118318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图片 8" descr="6fc417983c9675ce1b60e983870aeb8a"/>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9289320" y="215450"/>
            <a:ext cx="3010466" cy="1419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图片 1"/>
          <p:cNvPicPr>
            <a:picLocks noChangeAspect="1"/>
          </p:cNvPicPr>
          <p:nvPr/>
        </p:nvPicPr>
        <p:blipFill rotWithShape="1">
          <a:blip r:embed="rId10" cstate="print">
            <a:extLst>
              <a:ext uri="{28A0092B-C50C-407E-A947-70E740481C1C}">
                <a14:useLocalDpi xmlns:a14="http://schemas.microsoft.com/office/drawing/2010/main" xmlns="" val="0"/>
              </a:ext>
            </a:extLst>
          </a:blip>
          <a:srcRect l="32760" r="8347"/>
          <a:stretch>
            <a:fillRect/>
          </a:stretch>
        </p:blipFill>
        <p:spPr>
          <a:xfrm flipH="1">
            <a:off x="-187007" y="3166"/>
            <a:ext cx="2687293" cy="1621494"/>
          </a:xfrm>
          <a:prstGeom prst="rect">
            <a:avLst/>
          </a:prstGeom>
        </p:spPr>
      </p:pic>
      <p:sp>
        <p:nvSpPr>
          <p:cNvPr id="2" name="Rectangle 1"/>
          <p:cNvSpPr/>
          <p:nvPr/>
        </p:nvSpPr>
        <p:spPr>
          <a:xfrm>
            <a:off x="3668722" y="693173"/>
            <a:ext cx="3830128" cy="830997"/>
          </a:xfrm>
          <a:prstGeom prst="rect">
            <a:avLst/>
          </a:prstGeom>
        </p:spPr>
        <p:txBody>
          <a:bodyPr wrap="square">
            <a:spAutoFit/>
          </a:bodyPr>
          <a:lstStyle/>
          <a:p>
            <a:pPr lvl="0" defTabSz="914400">
              <a:defRPr/>
            </a:pPr>
            <a:r>
              <a:rPr lang="en-US" sz="4800" b="1" dirty="0">
                <a:ln w="0"/>
                <a:solidFill>
                  <a:srgbClr val="00206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VĂN BẢN:</a:t>
            </a:r>
          </a:p>
        </p:txBody>
      </p:sp>
      <p:pic>
        <p:nvPicPr>
          <p:cNvPr id="22" name="Picture 22" descr="download (1)"/>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4313" y="4043845"/>
            <a:ext cx="3664409" cy="288316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23" name="Picture 23" descr="download (2)"/>
          <p:cNvPicPr>
            <a:picLocks noChangeAspect="1" noChangeArrowheads="1"/>
          </p:cNvPicPr>
          <p:nvPr/>
        </p:nvPicPr>
        <p:blipFill>
          <a:blip r:embed="rId12">
            <a:extLst>
              <a:ext uri="{28A0092B-C50C-407E-A947-70E740481C1C}">
                <a14:useLocalDpi xmlns:a14="http://schemas.microsoft.com/office/drawing/2010/main" xmlns="" val="0"/>
              </a:ext>
            </a:extLst>
          </a:blip>
          <a:srcRect/>
          <a:stretch>
            <a:fillRect/>
          </a:stretch>
        </p:blipFill>
        <p:spPr bwMode="auto">
          <a:xfrm>
            <a:off x="3819182" y="4043845"/>
            <a:ext cx="4114800" cy="288316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pic>
        <p:nvPicPr>
          <p:cNvPr id="24" name="Picture 24" descr="download"/>
          <p:cNvPicPr>
            <a:picLocks noChangeAspect="1" noChangeArrowheads="1"/>
          </p:cNvPicPr>
          <p:nvPr/>
        </p:nvPicPr>
        <p:blipFill>
          <a:blip r:embed="rId13">
            <a:extLst>
              <a:ext uri="{28A0092B-C50C-407E-A947-70E740481C1C}">
                <a14:useLocalDpi xmlns:a14="http://schemas.microsoft.com/office/drawing/2010/main" xmlns="" val="0"/>
              </a:ext>
            </a:extLst>
          </a:blip>
          <a:srcRect/>
          <a:stretch>
            <a:fillRect/>
          </a:stretch>
        </p:blipFill>
        <p:spPr bwMode="auto">
          <a:xfrm>
            <a:off x="8077200" y="4043845"/>
            <a:ext cx="4114800" cy="2883166"/>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38627311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 from="(-#ppt_w/2)" to="(#ppt_x)" calcmode="lin" valueType="num">
                                      <p:cBhvr>
                                        <p:cTn id="7" dur="600" fill="hold">
                                          <p:stCondLst>
                                            <p:cond delay="0"/>
                                          </p:stCondLst>
                                        </p:cTn>
                                        <p:tgtEl>
                                          <p:spTgt spid="5124"/>
                                        </p:tgtEl>
                                        <p:attrNameLst>
                                          <p:attrName>ppt_x</p:attrName>
                                        </p:attrNameLst>
                                      </p:cBhvr>
                                    </p:anim>
                                    <p:anim from="0" to="-1.0" calcmode="lin" valueType="num">
                                      <p:cBhvr>
                                        <p:cTn id="8" dur="200" decel="50000" autoRev="1" fill="hold">
                                          <p:stCondLst>
                                            <p:cond delay="600"/>
                                          </p:stCondLst>
                                        </p:cTn>
                                        <p:tgtEl>
                                          <p:spTgt spid="5124"/>
                                        </p:tgtEl>
                                        <p:attrNameLst>
                                          <p:attrName>xshear</p:attrName>
                                        </p:attrNameLst>
                                      </p:cBhvr>
                                    </p:anim>
                                    <p:animScale>
                                      <p:cBhvr>
                                        <p:cTn id="9" dur="200" decel="100000" autoRev="1" fill="hold">
                                          <p:stCondLst>
                                            <p:cond delay="600"/>
                                          </p:stCondLst>
                                        </p:cTn>
                                        <p:tgtEl>
                                          <p:spTgt spid="5124"/>
                                        </p:tgtEl>
                                      </p:cBhvr>
                                      <p:from x="100000" y="100000"/>
                                      <p:to x="80000" y="100000"/>
                                    </p:animScale>
                                    <p:anim by="(#ppt_h/3+#ppt_w*0.1)" calcmode="lin" valueType="num">
                                      <p:cBhvr additive="sum">
                                        <p:cTn id="10" dur="200" decel="100000" autoRev="1" fill="hold">
                                          <p:stCondLst>
                                            <p:cond delay="600"/>
                                          </p:stCondLst>
                                        </p:cTn>
                                        <p:tgtEl>
                                          <p:spTgt spid="5124"/>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123"/>
                                        </p:tgtEl>
                                        <p:attrNameLst>
                                          <p:attrName>style.visibility</p:attrName>
                                        </p:attrNameLst>
                                      </p:cBhvr>
                                      <p:to>
                                        <p:strVal val="visible"/>
                                      </p:to>
                                    </p:set>
                                    <p:anim calcmode="lin" valueType="num">
                                      <p:cBhvr>
                                        <p:cTn id="15" dur="500" fill="hold"/>
                                        <p:tgtEl>
                                          <p:spTgt spid="5123"/>
                                        </p:tgtEl>
                                        <p:attrNameLst>
                                          <p:attrName>ppt_w</p:attrName>
                                        </p:attrNameLst>
                                      </p:cBhvr>
                                      <p:tavLst>
                                        <p:tav tm="0">
                                          <p:val>
                                            <p:fltVal val="0"/>
                                          </p:val>
                                        </p:tav>
                                        <p:tav tm="100000">
                                          <p:val>
                                            <p:strVal val="#ppt_w"/>
                                          </p:val>
                                        </p:tav>
                                      </p:tavLst>
                                    </p:anim>
                                    <p:anim calcmode="lin" valueType="num">
                                      <p:cBhvr>
                                        <p:cTn id="16" dur="500" fill="hold"/>
                                        <p:tgtEl>
                                          <p:spTgt spid="5123"/>
                                        </p:tgtEl>
                                        <p:attrNameLst>
                                          <p:attrName>ppt_h</p:attrName>
                                        </p:attrNameLst>
                                      </p:cBhvr>
                                      <p:tavLst>
                                        <p:tav tm="0">
                                          <p:val>
                                            <p:fltVal val="0"/>
                                          </p:val>
                                        </p:tav>
                                        <p:tav tm="100000">
                                          <p:val>
                                            <p:strVal val="#ppt_h"/>
                                          </p:val>
                                        </p:tav>
                                      </p:tavLst>
                                    </p:anim>
                                    <p:anim calcmode="lin" valueType="num">
                                      <p:cBhvr>
                                        <p:cTn id="17" dur="500" fill="hold"/>
                                        <p:tgtEl>
                                          <p:spTgt spid="5123"/>
                                        </p:tgtEl>
                                        <p:attrNameLst>
                                          <p:attrName>style.rotation</p:attrName>
                                        </p:attrNameLst>
                                      </p:cBhvr>
                                      <p:tavLst>
                                        <p:tav tm="0">
                                          <p:val>
                                            <p:fltVal val="360"/>
                                          </p:val>
                                        </p:tav>
                                        <p:tav tm="100000">
                                          <p:val>
                                            <p:fltVal val="0"/>
                                          </p:val>
                                        </p:tav>
                                      </p:tavLst>
                                    </p:anim>
                                    <p:animEffect transition="in" filter="fade">
                                      <p:cBhvr>
                                        <p:cTn id="18" dur="500"/>
                                        <p:tgtEl>
                                          <p:spTgt spid="5123"/>
                                        </p:tgtEl>
                                      </p:cBhvr>
                                    </p:animEffect>
                                  </p:childTnLst>
                                </p:cTn>
                              </p:par>
                            </p:childTnLst>
                          </p:cTn>
                        </p:par>
                        <p:par>
                          <p:cTn id="19" fill="hold">
                            <p:stCondLst>
                              <p:cond delay="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par>
                                <p:cTn id="24" presetID="2" presetClass="entr" presetSubtype="1" fill="hold" grpId="0" nodeType="withEffect">
                                  <p:stCondLst>
                                    <p:cond delay="25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ppt_x"/>
                                          </p:val>
                                        </p:tav>
                                        <p:tav tm="100000">
                                          <p:val>
                                            <p:strVal val="#ppt_x"/>
                                          </p:val>
                                        </p:tav>
                                      </p:tavLst>
                                    </p:anim>
                                    <p:anim calcmode="lin" valueType="num">
                                      <p:cBhvr additive="base">
                                        <p:cTn id="27" dur="500" fill="hold"/>
                                        <p:tgtEl>
                                          <p:spTgt spid="7"/>
                                        </p:tgtEl>
                                        <p:attrNameLst>
                                          <p:attrName>ppt_y</p:attrName>
                                        </p:attrNameLst>
                                      </p:cBhvr>
                                      <p:tavLst>
                                        <p:tav tm="0">
                                          <p:val>
                                            <p:strVal val="0-#ppt_h/2"/>
                                          </p:val>
                                        </p:tav>
                                        <p:tav tm="100000">
                                          <p:val>
                                            <p:strVal val="#ppt_y"/>
                                          </p:val>
                                        </p:tav>
                                      </p:tavLst>
                                    </p:anim>
                                  </p:childTnLst>
                                </p:cTn>
                              </p:par>
                              <p:par>
                                <p:cTn id="28" presetID="2" presetClass="entr" presetSubtype="1" fill="hold" grpId="0" nodeType="withEffect">
                                  <p:stCondLst>
                                    <p:cond delay="50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750" fill="hold"/>
                                        <p:tgtEl>
                                          <p:spTgt spid="9"/>
                                        </p:tgtEl>
                                        <p:attrNameLst>
                                          <p:attrName>ppt_x</p:attrName>
                                        </p:attrNameLst>
                                      </p:cBhvr>
                                      <p:tavLst>
                                        <p:tav tm="0">
                                          <p:val>
                                            <p:strVal val="#ppt_x"/>
                                          </p:val>
                                        </p:tav>
                                        <p:tav tm="100000">
                                          <p:val>
                                            <p:strVal val="#ppt_x"/>
                                          </p:val>
                                        </p:tav>
                                      </p:tavLst>
                                    </p:anim>
                                    <p:anim calcmode="lin" valueType="num">
                                      <p:cBhvr additive="base">
                                        <p:cTn id="35" dur="750" fill="hold"/>
                                        <p:tgtEl>
                                          <p:spTgt spid="9"/>
                                        </p:tgtEl>
                                        <p:attrNameLst>
                                          <p:attrName>ppt_y</p:attrName>
                                        </p:attrNameLst>
                                      </p:cBhvr>
                                      <p:tavLst>
                                        <p:tav tm="0">
                                          <p:val>
                                            <p:strVal val="0-#ppt_h/2"/>
                                          </p:val>
                                        </p:tav>
                                        <p:tav tm="100000">
                                          <p:val>
                                            <p:strVal val="#ppt_y"/>
                                          </p:val>
                                        </p:tav>
                                      </p:tavLst>
                                    </p:anim>
                                  </p:childTnLst>
                                </p:cTn>
                              </p:par>
                              <p:par>
                                <p:cTn id="36" presetID="2" presetClass="entr" presetSubtype="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25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750" fill="hold"/>
                                        <p:tgtEl>
                                          <p:spTgt spid="11"/>
                                        </p:tgtEl>
                                        <p:attrNameLst>
                                          <p:attrName>ppt_x</p:attrName>
                                        </p:attrNameLst>
                                      </p:cBhvr>
                                      <p:tavLst>
                                        <p:tav tm="0">
                                          <p:val>
                                            <p:strVal val="#ppt_x"/>
                                          </p:val>
                                        </p:tav>
                                        <p:tav tm="100000">
                                          <p:val>
                                            <p:strVal val="#ppt_x"/>
                                          </p:val>
                                        </p:tav>
                                      </p:tavLst>
                                    </p:anim>
                                    <p:anim calcmode="lin" valueType="num">
                                      <p:cBhvr additive="base">
                                        <p:cTn id="43" dur="750" fill="hold"/>
                                        <p:tgtEl>
                                          <p:spTgt spid="11"/>
                                        </p:tgtEl>
                                        <p:attrNameLst>
                                          <p:attrName>ppt_y</p:attrName>
                                        </p:attrNameLst>
                                      </p:cBhvr>
                                      <p:tavLst>
                                        <p:tav tm="0">
                                          <p:val>
                                            <p:strVal val="0-#ppt_h/2"/>
                                          </p:val>
                                        </p:tav>
                                        <p:tav tm="100000">
                                          <p:val>
                                            <p:strVal val="#ppt_y"/>
                                          </p:val>
                                        </p:tav>
                                      </p:tavLst>
                                    </p:anim>
                                  </p:childTnLst>
                                </p:cTn>
                              </p:par>
                              <p:par>
                                <p:cTn id="44" presetID="2" presetClass="entr" presetSubtype="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0-#ppt_h/2"/>
                                          </p:val>
                                        </p:tav>
                                        <p:tav tm="100000">
                                          <p:val>
                                            <p:strVal val="#ppt_y"/>
                                          </p:val>
                                        </p:tav>
                                      </p:tavLst>
                                    </p:anim>
                                  </p:childTnLst>
                                </p:cTn>
                              </p:par>
                              <p:par>
                                <p:cTn id="48" presetID="2" presetClass="entr" presetSubtype="1" fill="hold" grpId="0" nodeType="withEffect">
                                  <p:stCondLst>
                                    <p:cond delay="25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750" fill="hold"/>
                                        <p:tgtEl>
                                          <p:spTgt spid="13"/>
                                        </p:tgtEl>
                                        <p:attrNameLst>
                                          <p:attrName>ppt_x</p:attrName>
                                        </p:attrNameLst>
                                      </p:cBhvr>
                                      <p:tavLst>
                                        <p:tav tm="0">
                                          <p:val>
                                            <p:strVal val="#ppt_x"/>
                                          </p:val>
                                        </p:tav>
                                        <p:tav tm="100000">
                                          <p:val>
                                            <p:strVal val="#ppt_x"/>
                                          </p:val>
                                        </p:tav>
                                      </p:tavLst>
                                    </p:anim>
                                    <p:anim calcmode="lin" valueType="num">
                                      <p:cBhvr additive="base">
                                        <p:cTn id="51" dur="750" fill="hold"/>
                                        <p:tgtEl>
                                          <p:spTgt spid="13"/>
                                        </p:tgtEl>
                                        <p:attrNameLst>
                                          <p:attrName>ppt_y</p:attrName>
                                        </p:attrNameLst>
                                      </p:cBhvr>
                                      <p:tavLst>
                                        <p:tav tm="0">
                                          <p:val>
                                            <p:strVal val="0-#ppt_h/2"/>
                                          </p:val>
                                        </p:tav>
                                        <p:tav tm="100000">
                                          <p:val>
                                            <p:strVal val="#ppt_y"/>
                                          </p:val>
                                        </p:tav>
                                      </p:tavLst>
                                    </p:anim>
                                  </p:childTnLst>
                                </p:cTn>
                              </p:par>
                              <p:par>
                                <p:cTn id="52" presetID="2" presetClass="entr" presetSubtype="1" fill="hold" grpId="0" nodeType="withEffect">
                                  <p:stCondLst>
                                    <p:cond delay="250"/>
                                  </p:stCondLst>
                                  <p:childTnLst>
                                    <p:set>
                                      <p:cBhvr>
                                        <p:cTn id="53" dur="1" fill="hold">
                                          <p:stCondLst>
                                            <p:cond delay="0"/>
                                          </p:stCondLst>
                                        </p:cTn>
                                        <p:tgtEl>
                                          <p:spTgt spid="14"/>
                                        </p:tgtEl>
                                        <p:attrNameLst>
                                          <p:attrName>style.visibility</p:attrName>
                                        </p:attrNameLst>
                                      </p:cBhvr>
                                      <p:to>
                                        <p:strVal val="visible"/>
                                      </p:to>
                                    </p:set>
                                    <p:anim calcmode="lin" valueType="num">
                                      <p:cBhvr additive="base">
                                        <p:cTn id="54" dur="500" fill="hold"/>
                                        <p:tgtEl>
                                          <p:spTgt spid="14"/>
                                        </p:tgtEl>
                                        <p:attrNameLst>
                                          <p:attrName>ppt_x</p:attrName>
                                        </p:attrNameLst>
                                      </p:cBhvr>
                                      <p:tavLst>
                                        <p:tav tm="0">
                                          <p:val>
                                            <p:strVal val="#ppt_x"/>
                                          </p:val>
                                        </p:tav>
                                        <p:tav tm="100000">
                                          <p:val>
                                            <p:strVal val="#ppt_x"/>
                                          </p:val>
                                        </p:tav>
                                      </p:tavLst>
                                    </p:anim>
                                    <p:anim calcmode="lin" valueType="num">
                                      <p:cBhvr additive="base">
                                        <p:cTn id="55" dur="500" fill="hold"/>
                                        <p:tgtEl>
                                          <p:spTgt spid="14"/>
                                        </p:tgtEl>
                                        <p:attrNameLst>
                                          <p:attrName>ppt_y</p:attrName>
                                        </p:attrNameLst>
                                      </p:cBhvr>
                                      <p:tavLst>
                                        <p:tav tm="0">
                                          <p:val>
                                            <p:strVal val="0-#ppt_h/2"/>
                                          </p:val>
                                        </p:tav>
                                        <p:tav tm="100000">
                                          <p:val>
                                            <p:strVal val="#ppt_y"/>
                                          </p:val>
                                        </p:tav>
                                      </p:tavLst>
                                    </p:anim>
                                  </p:childTnLst>
                                </p:cTn>
                              </p:par>
                            </p:childTnLst>
                          </p:cTn>
                        </p:par>
                        <p:par>
                          <p:cTn id="56" fill="hold">
                            <p:stCondLst>
                              <p:cond delay="1500"/>
                            </p:stCondLst>
                            <p:childTnLst>
                              <p:par>
                                <p:cTn id="57" presetID="2" presetClass="entr" presetSubtype="2" fill="hold" nodeType="after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1+#ppt_w/2"/>
                                          </p:val>
                                        </p:tav>
                                        <p:tav tm="100000">
                                          <p:val>
                                            <p:strVal val="#ppt_x"/>
                                          </p:val>
                                        </p:tav>
                                      </p:tavLst>
                                    </p:anim>
                                    <p:anim calcmode="lin" valueType="num">
                                      <p:cBhvr additive="base">
                                        <p:cTn id="60" dur="500" fill="hold"/>
                                        <p:tgtEl>
                                          <p:spTgt spid="15"/>
                                        </p:tgtEl>
                                        <p:attrNameLst>
                                          <p:attrName>ppt_y</p:attrName>
                                        </p:attrNameLst>
                                      </p:cBhvr>
                                      <p:tavLst>
                                        <p:tav tm="0">
                                          <p:val>
                                            <p:strVal val="#ppt_y"/>
                                          </p:val>
                                        </p:tav>
                                        <p:tav tm="100000">
                                          <p:val>
                                            <p:strVal val="#ppt_y"/>
                                          </p:val>
                                        </p:tav>
                                      </p:tavLst>
                                    </p:anim>
                                  </p:childTnLst>
                                </p:cTn>
                              </p:par>
                              <p:par>
                                <p:cTn id="61"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62" dur="6500" fill="hold"/>
                                        <p:tgtEl>
                                          <p:spTgt spid="15"/>
                                        </p:tgtEl>
                                        <p:attrNameLst>
                                          <p:attrName>ppt_x</p:attrName>
                                          <p:attrName>ppt_y</p:attrName>
                                        </p:attrNameLst>
                                      </p:cBhvr>
                                      <p:rCtr x="-38400" y="-12300"/>
                                    </p:animMotion>
                                  </p:childTnLst>
                                </p:cTn>
                              </p:par>
                              <p:par>
                                <p:cTn id="63" presetID="8" presetClass="emph" presetSubtype="0" repeatCount="2000" fill="hold" grpId="1" nodeType="withEffect">
                                  <p:stCondLst>
                                    <p:cond delay="0"/>
                                  </p:stCondLst>
                                  <p:childTnLst>
                                    <p:animRot by="21600000">
                                      <p:cBhvr>
                                        <p:cTn id="64" dur="3500" fill="hold"/>
                                        <p:tgtEl>
                                          <p:spTgt spid="6"/>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9"/>
                                        </p:tgtEl>
                                        <p:attrNameLst>
                                          <p:attrName>r</p:attrName>
                                        </p:attrNameLst>
                                      </p:cBhvr>
                                    </p:animRot>
                                  </p:childTnLst>
                                </p:cTn>
                              </p:par>
                              <p:par>
                                <p:cTn id="67" presetID="8" presetClass="emph" presetSubtype="0" repeatCount="2000" fill="hold" grpId="1" nodeType="withEffect">
                                  <p:stCondLst>
                                    <p:cond delay="0"/>
                                  </p:stCondLst>
                                  <p:childTnLst>
                                    <p:animRot by="21600000">
                                      <p:cBhvr>
                                        <p:cTn id="68" dur="3500" fill="hold"/>
                                        <p:tgtEl>
                                          <p:spTgt spid="10"/>
                                        </p:tgtEl>
                                        <p:attrNameLst>
                                          <p:attrName>r</p:attrName>
                                        </p:attrNameLst>
                                      </p:cBhvr>
                                    </p:animRot>
                                  </p:childTnLst>
                                </p:cTn>
                              </p:par>
                              <p:par>
                                <p:cTn id="69" presetID="8" presetClass="emph" presetSubtype="0" repeatCount="2000" fill="hold" grpId="1" nodeType="withEffect">
                                  <p:stCondLst>
                                    <p:cond delay="0"/>
                                  </p:stCondLst>
                                  <p:childTnLst>
                                    <p:animRot by="-21600000">
                                      <p:cBhvr>
                                        <p:cTn id="70" dur="3500" fill="hold"/>
                                        <p:tgtEl>
                                          <p:spTgt spid="12"/>
                                        </p:tgtEl>
                                        <p:attrNameLst>
                                          <p:attrName>r</p:attrName>
                                        </p:attrNameLst>
                                      </p:cBhvr>
                                    </p:animRot>
                                  </p:childTnLst>
                                </p:cTn>
                              </p:par>
                              <p:par>
                                <p:cTn id="71" presetID="8" presetClass="emph" presetSubtype="0" repeatCount="2000" fill="hold" grpId="1" nodeType="withEffect">
                                  <p:stCondLst>
                                    <p:cond delay="0"/>
                                  </p:stCondLst>
                                  <p:childTnLst>
                                    <p:animRot by="21600000">
                                      <p:cBhvr>
                                        <p:cTn id="72" dur="3500" fill="hold"/>
                                        <p:tgtEl>
                                          <p:spTgt spid="8"/>
                                        </p:tgtEl>
                                        <p:attrNameLst>
                                          <p:attrName>r</p:attrName>
                                        </p:attrNameLst>
                                      </p:cBhvr>
                                    </p:animRot>
                                  </p:childTnLst>
                                </p:cTn>
                              </p:par>
                              <p:par>
                                <p:cTn id="73" presetID="6" presetClass="emph" presetSubtype="0" repeatCount="2000" autoRev="1" fill="hold" grpId="1" nodeType="withEffect">
                                  <p:stCondLst>
                                    <p:cond delay="0"/>
                                  </p:stCondLst>
                                  <p:childTnLst>
                                    <p:animScale>
                                      <p:cBhvr>
                                        <p:cTn id="74" dur="2000" fill="hold"/>
                                        <p:tgtEl>
                                          <p:spTgt spid="14"/>
                                        </p:tgtEl>
                                      </p:cBhvr>
                                      <p:by x="150000" y="150000"/>
                                    </p:animScale>
                                  </p:childTnLst>
                                </p:cTn>
                              </p:par>
                              <p:par>
                                <p:cTn id="75" presetID="6" presetClass="emph" presetSubtype="0" repeatCount="2000" autoRev="1" fill="hold" grpId="1" nodeType="withEffect">
                                  <p:stCondLst>
                                    <p:cond delay="0"/>
                                  </p:stCondLst>
                                  <p:childTnLst>
                                    <p:animScale>
                                      <p:cBhvr>
                                        <p:cTn id="76" dur="2000" fill="hold"/>
                                        <p:tgtEl>
                                          <p:spTgt spid="7"/>
                                        </p:tgtEl>
                                      </p:cBhvr>
                                      <p:by x="150000" y="150000"/>
                                    </p:animScale>
                                  </p:childTnLst>
                                </p:cTn>
                              </p:par>
                            </p:childTnLst>
                          </p:cTn>
                        </p:par>
                        <p:par>
                          <p:cTn id="77" fill="hold">
                            <p:stCondLst>
                              <p:cond delay="9500"/>
                            </p:stCondLst>
                            <p:childTnLst>
                              <p:par>
                                <p:cTn id="78" presetID="37" presetClass="entr" presetSubtype="0" fill="hold" nodeType="after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900" decel="100000" fill="hold"/>
                                        <p:tgtEl>
                                          <p:spTgt spid="16"/>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p:bldP spid="5124" grpId="0"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2" grpId="0" animBg="1"/>
      <p:bldP spid="12" grpId="1" animBg="1"/>
      <p:bldP spid="13" grpId="0"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70103" y="300201"/>
            <a:ext cx="695607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400"/>
            <a:r>
              <a:rPr lang="en-US" sz="5400" b="1" spc="50" dirty="0" smtClean="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HOẠT ĐỘNG DỰ ÁN</a:t>
            </a:r>
            <a:endParaRPr lang="en-US" sz="5400" b="1" spc="50"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8" name="Rectangle 7"/>
          <p:cNvSpPr/>
          <p:nvPr/>
        </p:nvSpPr>
        <p:spPr>
          <a:xfrm>
            <a:off x="622354" y="5531412"/>
            <a:ext cx="1675459" cy="646331"/>
          </a:xfrm>
          <a:prstGeom prst="rect">
            <a:avLst/>
          </a:prstGeom>
          <a:solidFill>
            <a:srgbClr val="FFC000"/>
          </a:solidFill>
        </p:spPr>
        <p:style>
          <a:lnRef idx="1">
            <a:schemeClr val="accent4"/>
          </a:lnRef>
          <a:fillRef idx="3">
            <a:schemeClr val="accent4"/>
          </a:fillRef>
          <a:effectRef idx="2">
            <a:schemeClr val="accent4"/>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4</a:t>
            </a:r>
          </a:p>
        </p:txBody>
      </p:sp>
      <p:sp>
        <p:nvSpPr>
          <p:cNvPr id="13" name="Rectangle 12"/>
          <p:cNvSpPr/>
          <p:nvPr/>
        </p:nvSpPr>
        <p:spPr>
          <a:xfrm>
            <a:off x="594644" y="4138010"/>
            <a:ext cx="1675459" cy="646331"/>
          </a:xfrm>
          <a:prstGeom prst="rect">
            <a:avLst/>
          </a:prstGeom>
          <a:solidFill>
            <a:srgbClr val="C9A4E4"/>
          </a:solidFill>
        </p:spPr>
        <p:style>
          <a:lnRef idx="1">
            <a:schemeClr val="accent3"/>
          </a:lnRef>
          <a:fillRef idx="3">
            <a:schemeClr val="accent3"/>
          </a:fillRef>
          <a:effectRef idx="2">
            <a:schemeClr val="accent3"/>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3</a:t>
            </a:r>
          </a:p>
        </p:txBody>
      </p:sp>
      <p:sp>
        <p:nvSpPr>
          <p:cNvPr id="14" name="Rectangle 13"/>
          <p:cNvSpPr/>
          <p:nvPr/>
        </p:nvSpPr>
        <p:spPr>
          <a:xfrm>
            <a:off x="659300" y="2870851"/>
            <a:ext cx="1675459" cy="646331"/>
          </a:xfrm>
          <a:prstGeom prst="rect">
            <a:avLst/>
          </a:prstGeom>
          <a:solidFill>
            <a:srgbClr val="0BE5CB"/>
          </a:solidFill>
        </p:spPr>
        <p:style>
          <a:lnRef idx="0">
            <a:schemeClr val="accent2"/>
          </a:lnRef>
          <a:fillRef idx="3">
            <a:schemeClr val="accent2"/>
          </a:fillRef>
          <a:effectRef idx="3">
            <a:schemeClr val="accent2"/>
          </a:effectRef>
          <a:fontRef idx="minor">
            <a:schemeClr val="lt1"/>
          </a:fontRef>
        </p:style>
        <p:txBody>
          <a:bodyPr wrap="none" lIns="91440" tIns="45720" rIns="91440" bIns="45720">
            <a:spAutoFit/>
          </a:bodyPr>
          <a:lstStyle/>
          <a:p>
            <a:pPr algn="ctr" defTabSz="914400"/>
            <a:r>
              <a:rPr lang="en-US" sz="36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a:t>
            </a:r>
            <a:r>
              <a:rPr lang="en-US" sz="3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2</a:t>
            </a:r>
          </a:p>
        </p:txBody>
      </p:sp>
      <p:sp>
        <p:nvSpPr>
          <p:cNvPr id="15" name="Rectangle 14"/>
          <p:cNvSpPr/>
          <p:nvPr/>
        </p:nvSpPr>
        <p:spPr>
          <a:xfrm>
            <a:off x="622350" y="1581409"/>
            <a:ext cx="1675459" cy="646331"/>
          </a:xfrm>
          <a:prstGeom prst="rect">
            <a:avLst/>
          </a:prstGeom>
          <a:solidFill>
            <a:srgbClr val="BBF7E7"/>
          </a:solidFill>
        </p:spPr>
        <p:style>
          <a:lnRef idx="0">
            <a:schemeClr val="accent6"/>
          </a:lnRef>
          <a:fillRef idx="3">
            <a:schemeClr val="accent6"/>
          </a:fillRef>
          <a:effectRef idx="3">
            <a:schemeClr val="accent6"/>
          </a:effectRef>
          <a:fontRef idx="minor">
            <a:schemeClr val="lt1"/>
          </a:fontRef>
        </p:style>
        <p:txBody>
          <a:bodyPr wrap="none" lIns="91440" tIns="45720" rIns="91440" bIns="45720">
            <a:spAutoFit/>
          </a:bodyPr>
          <a:lstStyle/>
          <a:p>
            <a:pPr algn="ctr" defTabSz="914400"/>
            <a:r>
              <a:rPr lang="en-US" sz="360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Nhóm 1</a:t>
            </a:r>
          </a:p>
        </p:txBody>
      </p:sp>
      <p:sp>
        <p:nvSpPr>
          <p:cNvPr id="9" name="TextBox 8"/>
          <p:cNvSpPr txBox="1"/>
          <p:nvPr/>
        </p:nvSpPr>
        <p:spPr>
          <a:xfrm>
            <a:off x="4134905" y="1642964"/>
            <a:ext cx="5327058"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Tìm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hiểu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về</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truyền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thuyết</a:t>
            </a:r>
            <a:endParaRPr lang="en-US" sz="2800" i="1" dirty="0" smtClean="0">
              <a:solidFill>
                <a:srgbClr val="FF0000"/>
              </a:solidFill>
              <a:latin typeface="Times New Roman" pitchFamily="18" charset="0"/>
              <a:cs typeface="Times New Roman" pitchFamily="18" charset="0"/>
            </a:endParaRPr>
          </a:p>
        </p:txBody>
      </p:sp>
      <p:sp>
        <p:nvSpPr>
          <p:cNvPr id="18" name="TextBox 17"/>
          <p:cNvSpPr txBox="1"/>
          <p:nvPr/>
        </p:nvSpPr>
        <p:spPr>
          <a:xfrm>
            <a:off x="3153187" y="4623464"/>
            <a:ext cx="9195832" cy="523220"/>
          </a:xfrm>
          <a:prstGeom prst="rect">
            <a:avLst/>
          </a:prstGeom>
          <a:noFill/>
        </p:spPr>
        <p:txBody>
          <a:bodyPr wrap="square" rtlCol="0">
            <a:spAutoFit/>
          </a:bodyPr>
          <a:lstStyle/>
          <a:p>
            <a:pPr defTabSz="914400"/>
            <a:endParaRPr lang="en-US" sz="2800" smtClean="0">
              <a:solidFill>
                <a:prstClr val="black"/>
              </a:solidFill>
              <a:latin typeface="Times New Roman" pitchFamily="18" charset="0"/>
              <a:cs typeface="Times New Roman" pitchFamily="18" charset="0"/>
            </a:endParaRPr>
          </a:p>
        </p:txBody>
      </p:sp>
      <p:sp>
        <p:nvSpPr>
          <p:cNvPr id="10" name="TextBox 9"/>
          <p:cNvSpPr txBox="1"/>
          <p:nvPr/>
        </p:nvSpPr>
        <p:spPr>
          <a:xfrm>
            <a:off x="4134905" y="4132493"/>
            <a:ext cx="5327058" cy="52322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defTabSz="914400"/>
            <a:r>
              <a:rPr lang="en-US" sz="2800" b="1" dirty="0" err="1">
                <a:solidFill>
                  <a:prstClr val="black"/>
                </a:solidFill>
                <a:latin typeface="Times New Roman" pitchFamily="18" charset="0"/>
                <a:cs typeface="Times New Roman" pitchFamily="18" charset="0"/>
              </a:rPr>
              <a:t>Tìm</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hiểu</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chung</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về</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văn</a:t>
            </a:r>
            <a:r>
              <a:rPr lang="en-US" sz="2800" b="1" dirty="0">
                <a:solidFill>
                  <a:prstClr val="black"/>
                </a:solidFill>
                <a:latin typeface="Times New Roman" pitchFamily="18" charset="0"/>
                <a:cs typeface="Times New Roman" pitchFamily="18" charset="0"/>
              </a:rPr>
              <a:t> </a:t>
            </a:r>
            <a:r>
              <a:rPr lang="en-US" sz="2800" b="1" dirty="0" err="1">
                <a:solidFill>
                  <a:prstClr val="black"/>
                </a:solidFill>
                <a:latin typeface="Times New Roman" pitchFamily="18" charset="0"/>
                <a:cs typeface="Times New Roman" pitchFamily="18" charset="0"/>
              </a:rPr>
              <a:t>bản</a:t>
            </a:r>
            <a:endParaRPr lang="en-US" sz="2800" b="1" dirty="0">
              <a:solidFill>
                <a:prstClr val="black"/>
              </a:solidFill>
              <a:latin typeface="Times New Roman" pitchFamily="18" charset="0"/>
              <a:cs typeface="Times New Roman" pitchFamily="18" charset="0"/>
            </a:endParaRPr>
          </a:p>
        </p:txBody>
      </p:sp>
      <p:sp>
        <p:nvSpPr>
          <p:cNvPr id="20" name="TextBox 19"/>
          <p:cNvSpPr txBox="1"/>
          <p:nvPr/>
        </p:nvSpPr>
        <p:spPr>
          <a:xfrm>
            <a:off x="4134905" y="5583880"/>
            <a:ext cx="5327058"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2800" b="1" dirty="0" err="1">
                <a:solidFill>
                  <a:schemeClr val="bg2">
                    <a:lumMod val="25000"/>
                  </a:schemeClr>
                </a:solidFill>
                <a:latin typeface="Times New Roman" panose="02020603050405020304" pitchFamily="18" charset="0"/>
                <a:cs typeface="Times New Roman" panose="02020603050405020304" pitchFamily="18" charset="0"/>
              </a:rPr>
              <a:t>Tìm</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hiểu</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về</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sự</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ra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đời</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của</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r>
              <a:rPr lang="en-US" sz="2800" b="1" dirty="0" err="1">
                <a:solidFill>
                  <a:schemeClr val="bg2">
                    <a:lumMod val="25000"/>
                  </a:schemeClr>
                </a:solidFill>
                <a:latin typeface="Times New Roman" panose="02020603050405020304" pitchFamily="18" charset="0"/>
                <a:cs typeface="Times New Roman" panose="02020603050405020304" pitchFamily="18" charset="0"/>
              </a:rPr>
              <a:t>Gióng</a:t>
            </a:r>
            <a:r>
              <a:rPr lang="en-US" sz="2800" b="1" dirty="0">
                <a:solidFill>
                  <a:schemeClr val="bg2">
                    <a:lumMod val="25000"/>
                  </a:schemeClr>
                </a:solidFill>
                <a:latin typeface="Times New Roman" panose="02020603050405020304" pitchFamily="18" charset="0"/>
                <a:cs typeface="Times New Roman" panose="02020603050405020304" pitchFamily="18" charset="0"/>
              </a:rPr>
              <a:t> </a:t>
            </a:r>
            <a:endParaRPr lang="en-US" sz="2800"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22" name="TextBox 21"/>
          <p:cNvSpPr txBox="1"/>
          <p:nvPr/>
        </p:nvSpPr>
        <p:spPr>
          <a:xfrm>
            <a:off x="4134905" y="2889317"/>
            <a:ext cx="5327058" cy="5232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defTabSz="914400"/>
            <a:r>
              <a:rPr lang="en-US" sz="2800" b="1" dirty="0" err="1" smtClean="0">
                <a:solidFill>
                  <a:prstClr val="black"/>
                </a:solidFill>
                <a:latin typeface="Times New Roman" pitchFamily="18" charset="0"/>
                <a:cs typeface="Times New Roman" pitchFamily="18" charset="0"/>
              </a:rPr>
              <a:t>Điều</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hành</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phần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đọc</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kể</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tóm</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tắt</a:t>
            </a:r>
            <a:endParaRPr lang="en-US" sz="2800" b="1" dirty="0">
              <a:solidFill>
                <a:prstClr val="black"/>
              </a:solidFill>
              <a:latin typeface="Times New Roman" pitchFamily="18" charset="0"/>
              <a:cs typeface="Times New Roman" pitchFamily="18" charset="0"/>
            </a:endParaRPr>
          </a:p>
        </p:txBody>
      </p:sp>
      <p:sp>
        <p:nvSpPr>
          <p:cNvPr id="16" name="五角星 5"/>
          <p:cNvSpPr/>
          <p:nvPr/>
        </p:nvSpPr>
        <p:spPr>
          <a:xfrm rot="21380687">
            <a:off x="3040852" y="162240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5"/>
          <p:cNvSpPr/>
          <p:nvPr/>
        </p:nvSpPr>
        <p:spPr>
          <a:xfrm rot="21380687">
            <a:off x="3040853" y="2845332"/>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5"/>
          <p:cNvSpPr/>
          <p:nvPr/>
        </p:nvSpPr>
        <p:spPr>
          <a:xfrm rot="21380687">
            <a:off x="3040851" y="407968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1" name="五角星 5"/>
          <p:cNvSpPr/>
          <p:nvPr/>
        </p:nvSpPr>
        <p:spPr>
          <a:xfrm rot="21380687">
            <a:off x="3040851" y="5487426"/>
            <a:ext cx="610625" cy="611191"/>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xmlns=""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Tree>
    <p:extLst>
      <p:ext uri="{BB962C8B-B14F-4D97-AF65-F5344CB8AC3E}">
        <p14:creationId xmlns:p14="http://schemas.microsoft.com/office/powerpoint/2010/main" xmlns="" val="3099260080"/>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2" presetClass="entr" presetSubtype="1" fill="hold" grpId="0" nodeType="withEffect">
                                  <p:stCondLst>
                                    <p:cond delay="25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par>
                                <p:cTn id="17" presetID="6" presetClass="emph" presetSubtype="0" repeatCount="2000" autoRev="1" fill="hold" grpId="1" nodeType="withEffect">
                                  <p:stCondLst>
                                    <p:cond delay="0"/>
                                  </p:stCondLst>
                                  <p:childTnLst>
                                    <p:animScale>
                                      <p:cBhvr>
                                        <p:cTn id="18" dur="2000" fill="hold"/>
                                        <p:tgtEl>
                                          <p:spTgt spid="16"/>
                                        </p:tgtEl>
                                      </p:cBhvr>
                                      <p:by x="150000" y="150000"/>
                                    </p:animScale>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42"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2" presetClass="entr" presetSubtype="1" fill="hold" grpId="0" nodeType="withEffect">
                                  <p:stCondLst>
                                    <p:cond delay="25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0-#ppt_h/2"/>
                                          </p:val>
                                        </p:tav>
                                        <p:tav tm="100000">
                                          <p:val>
                                            <p:strVal val="#ppt_y"/>
                                          </p:val>
                                        </p:tav>
                                      </p:tavLst>
                                    </p:anim>
                                  </p:childTnLst>
                                </p:cTn>
                              </p:par>
                              <p:par>
                                <p:cTn id="31" presetID="6" presetClass="emph" presetSubtype="0" repeatCount="2000" autoRev="1" fill="hold" grpId="1" nodeType="withEffect">
                                  <p:stCondLst>
                                    <p:cond delay="0"/>
                                  </p:stCondLst>
                                  <p:childTnLst>
                                    <p:animScale>
                                      <p:cBhvr>
                                        <p:cTn id="32" dur="2000" fill="hold"/>
                                        <p:tgtEl>
                                          <p:spTgt spid="17"/>
                                        </p:tgtEl>
                                      </p:cBhvr>
                                      <p:by x="150000" y="150000"/>
                                    </p:animScale>
                                  </p:childTnLst>
                                </p:cTn>
                              </p:par>
                              <p:par>
                                <p:cTn id="33" presetID="16" presetClass="entr" presetSubtype="21"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barn(inVertical)">
                                      <p:cBhvr>
                                        <p:cTn id="35" dur="500"/>
                                        <p:tgtEl>
                                          <p:spTgt spid="2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barn(inVertical)">
                                      <p:cBhvr>
                                        <p:cTn id="38" dur="500"/>
                                        <p:tgtEl>
                                          <p:spTgt spid="13"/>
                                        </p:tgtEl>
                                      </p:cBhvr>
                                    </p:animEffect>
                                  </p:childTnLst>
                                </p:cTn>
                              </p:par>
                              <p:par>
                                <p:cTn id="39" presetID="2" presetClass="entr" presetSubtype="1" fill="hold" grpId="0" nodeType="withEffect">
                                  <p:stCondLst>
                                    <p:cond delay="25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ppt_x"/>
                                          </p:val>
                                        </p:tav>
                                        <p:tav tm="100000">
                                          <p:val>
                                            <p:strVal val="#ppt_x"/>
                                          </p:val>
                                        </p:tav>
                                      </p:tavLst>
                                    </p:anim>
                                    <p:anim calcmode="lin" valueType="num">
                                      <p:cBhvr additive="base">
                                        <p:cTn id="42" dur="500" fill="hold"/>
                                        <p:tgtEl>
                                          <p:spTgt spid="19"/>
                                        </p:tgtEl>
                                        <p:attrNameLst>
                                          <p:attrName>ppt_y</p:attrName>
                                        </p:attrNameLst>
                                      </p:cBhvr>
                                      <p:tavLst>
                                        <p:tav tm="0">
                                          <p:val>
                                            <p:strVal val="0-#ppt_h/2"/>
                                          </p:val>
                                        </p:tav>
                                        <p:tav tm="100000">
                                          <p:val>
                                            <p:strVal val="#ppt_y"/>
                                          </p:val>
                                        </p:tav>
                                      </p:tavLst>
                                    </p:anim>
                                  </p:childTnLst>
                                </p:cTn>
                              </p:par>
                              <p:par>
                                <p:cTn id="43" presetID="6" presetClass="emph" presetSubtype="0" repeatCount="2000" autoRev="1" fill="hold" grpId="1" nodeType="withEffect">
                                  <p:stCondLst>
                                    <p:cond delay="0"/>
                                  </p:stCondLst>
                                  <p:childTnLst>
                                    <p:animScale>
                                      <p:cBhvr>
                                        <p:cTn id="44" dur="2000" fill="hold"/>
                                        <p:tgtEl>
                                          <p:spTgt spid="19"/>
                                        </p:tgtEl>
                                      </p:cBhvr>
                                      <p:by x="150000" y="150000"/>
                                    </p:animScale>
                                  </p:childTnLst>
                                </p:cTn>
                              </p:par>
                              <p:par>
                                <p:cTn id="45" presetID="16" presetClass="entr" presetSubtype="2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inVertical)">
                                      <p:cBhvr>
                                        <p:cTn id="47" dur="500"/>
                                        <p:tgtEl>
                                          <p:spTgt spid="10"/>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barn(inVertical)">
                                      <p:cBhvr>
                                        <p:cTn id="50" dur="500"/>
                                        <p:tgtEl>
                                          <p:spTgt spid="8"/>
                                        </p:tgtEl>
                                      </p:cBhvr>
                                    </p:animEffect>
                                  </p:childTnLst>
                                </p:cTn>
                              </p:par>
                              <p:par>
                                <p:cTn id="51" presetID="2" presetClass="entr" presetSubtype="1" fill="hold" grpId="0" nodeType="withEffect">
                                  <p:stCondLst>
                                    <p:cond delay="25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0-#ppt_h/2"/>
                                          </p:val>
                                        </p:tav>
                                        <p:tav tm="100000">
                                          <p:val>
                                            <p:strVal val="#ppt_y"/>
                                          </p:val>
                                        </p:tav>
                                      </p:tavLst>
                                    </p:anim>
                                  </p:childTnLst>
                                </p:cTn>
                              </p:par>
                              <p:par>
                                <p:cTn id="55" presetID="6" presetClass="emph" presetSubtype="0" repeatCount="2000" autoRev="1" fill="hold" grpId="1" nodeType="withEffect">
                                  <p:stCondLst>
                                    <p:cond delay="0"/>
                                  </p:stCondLst>
                                  <p:childTnLst>
                                    <p:animScale>
                                      <p:cBhvr>
                                        <p:cTn id="56" dur="2000" fill="hold"/>
                                        <p:tgtEl>
                                          <p:spTgt spid="21"/>
                                        </p:tgtEl>
                                      </p:cBhvr>
                                      <p:by x="150000" y="150000"/>
                                    </p:animScale>
                                  </p:childTnLst>
                                </p:cTn>
                              </p:par>
                              <p:par>
                                <p:cTn id="57" presetID="16" presetClass="entr" presetSubtype="21"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3" grpId="0" animBg="1"/>
      <p:bldP spid="14" grpId="0" animBg="1"/>
      <p:bldP spid="15" grpId="0" animBg="1"/>
      <p:bldP spid="9" grpId="0" animBg="1"/>
      <p:bldP spid="10" grpId="0" animBg="1"/>
      <p:bldP spid="20" grpId="0" animBg="1"/>
      <p:bldP spid="22" grpId="0" animBg="1"/>
      <p:bldP spid="16" grpId="0" animBg="1"/>
      <p:bldP spid="16" grpId="1" animBg="1"/>
      <p:bldP spid="17" grpId="0" animBg="1"/>
      <p:bldP spid="17" grpId="1" animBg="1"/>
      <p:bldP spid="19" grpId="0" animBg="1"/>
      <p:bldP spid="19" grpId="1" animBg="1"/>
      <p:bldP spid="21" grpId="0" animBg="1"/>
      <p:bldP spid="21"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Slide5.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4DDDEE58-FEFB-4661-AF33-FF25E139847E}_5.png&quot;/&gt;&lt;left val=&quot;600&quot;/&gt;&lt;top val=&quot;241&quot;/&gt;&lt;width val=&quot;224&quot;/&gt;&lt;height val=&quot;93&quot;/&gt;&lt;hasText val=&quot;1&quot;/&gt;&lt;/Image&gt;&lt;/ThreeDShapeInfo&gt;"/>
  <p:tag name="PRESENTER_SHAPETEXTINFO" val="&lt;ShapeTextInfo&gt;&lt;TableIndex row=&quot;-1&quot; col=&quot;-1&quot;&gt;&lt;linesCount val=&quot;1&quot;/&gt;&lt;lineCharCount val=&quot;9&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5BA9D4-1F00-48E6-937C-9596EFB21A9D}&quot;/&gt;&lt;isInvalidForFieldText val=&quot;0&quot;/&gt;&lt;Image&gt;&lt;filename val=&quot;C:\Users\APHUON~1\AppData\Local\Temp\PR\data\asimages\{2E5BA9D4-1F00-48E6-937C-9596EFB21A9D}_5.png&quot;/&gt;&lt;left val=&quot;161&quot;/&gt;&lt;top val=&quot;101&quot;/&gt;&lt;width val=&quot;630&quot;/&gt;&lt;height val=&quot;119&quot;/&gt;&lt;hasText val=&quot;1&quot;/&gt;&lt;/Image&gt;&lt;/ThreeDShapeInfo&gt;"/>
  <p:tag name="PRESENTER_SHAPETEXTINFO" val="&lt;ShapeTextInfo&gt;&lt;TableIndex row=&quot;-1&quot; col=&quot;-1&quot;&gt;&lt;linesCount val=&quot;2&quot;/&gt;&lt;lineCharCount val=&quot;12&quot;/&gt;&lt;lineCharCount val=&quot;14&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PHUON~1\AppData\Local\Temp\PR\data\asimages\{CBB83C25-A836-4170-BB3A-05E7A78D64EE}_6.png&quot;/&gt;&lt;left val=&quot;174&quot;/&gt;&lt;top val=&quot;435&quot;/&gt;&lt;width val=&quot;636&quot;/&gt;&lt;height val=&quot;67&quot;/&gt;&lt;hasText val=&quot;1&quot;/&gt;&lt;/Image&gt;&lt;/ThreeDShapeInfo&gt;"/>
  <p:tag name="PRESENTER_SHAPETEXTINFO" val="&lt;ShapeTextInfo&gt;&lt;TableIndex row=&quot;-1&quot; col=&quot;-1&quot;&gt;&lt;linesCount val=&quot;2&quot;/&gt;&lt;lineCharCount val=&quot;71&quot;/&gt;&lt;lineCharCount val=&quot;4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9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0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1_Office Theme">
  <a:themeElements>
    <a:clrScheme name="自定义 845">
      <a:dk1>
        <a:srgbClr val="5F5F5F"/>
      </a:dk1>
      <a:lt1>
        <a:sysClr val="window" lastClr="FFFFFF"/>
      </a:lt1>
      <a:dk2>
        <a:srgbClr val="5F5F5F"/>
      </a:dk2>
      <a:lt2>
        <a:srgbClr val="E7E6E6"/>
      </a:lt2>
      <a:accent1>
        <a:srgbClr val="1D9BB8"/>
      </a:accent1>
      <a:accent2>
        <a:srgbClr val="1D9BB8"/>
      </a:accent2>
      <a:accent3>
        <a:srgbClr val="1D9BB8"/>
      </a:accent3>
      <a:accent4>
        <a:srgbClr val="1D9BB8"/>
      </a:accent4>
      <a:accent5>
        <a:srgbClr val="1D9BB8"/>
      </a:accent5>
      <a:accent6>
        <a:srgbClr val="FFFFFF"/>
      </a:accent6>
      <a:hlink>
        <a:srgbClr val="1D9BB8"/>
      </a:hlink>
      <a:folHlink>
        <a:srgbClr val="1D9BB8"/>
      </a:folHlink>
    </a:clrScheme>
    <a:fontScheme name="Lato">
      <a:majorFont>
        <a:latin typeface="Lato Regular"/>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24301</TotalTime>
  <Words>2853</Words>
  <Application>Microsoft Office PowerPoint</Application>
  <PresentationFormat>Custom</PresentationFormat>
  <Paragraphs>304</Paragraphs>
  <Slides>36</Slides>
  <Notes>12</Notes>
  <HiddenSlides>0</HiddenSlides>
  <MMClips>0</MMClips>
  <ScaleCrop>false</ScaleCrop>
  <HeadingPairs>
    <vt:vector size="4" baseType="variant">
      <vt:variant>
        <vt:lpstr>Theme</vt:lpstr>
      </vt:variant>
      <vt:variant>
        <vt:i4>5</vt:i4>
      </vt:variant>
      <vt:variant>
        <vt:lpstr>Slide Titles</vt:lpstr>
      </vt:variant>
      <vt:variant>
        <vt:i4>36</vt:i4>
      </vt:variant>
    </vt:vector>
  </HeadingPairs>
  <TitlesOfParts>
    <vt:vector size="41" baseType="lpstr">
      <vt:lpstr>9_Office Theme</vt:lpstr>
      <vt:lpstr>10_Office Theme</vt:lpstr>
      <vt:lpstr>11_Office Theme</vt:lpstr>
      <vt:lpstr>Office 主题​​</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chinh</cp:lastModifiedBy>
  <cp:revision>792</cp:revision>
  <dcterms:created xsi:type="dcterms:W3CDTF">2018-11-20T15:16:47Z</dcterms:created>
  <dcterms:modified xsi:type="dcterms:W3CDTF">2024-09-18T09:50:06Z</dcterms:modified>
</cp:coreProperties>
</file>