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9" r:id="rId4"/>
    <p:sldId id="316" r:id="rId5"/>
    <p:sldId id="347" r:id="rId6"/>
    <p:sldId id="283" r:id="rId7"/>
    <p:sldId id="276" r:id="rId8"/>
    <p:sldId id="298" r:id="rId9"/>
    <p:sldId id="327" r:id="rId10"/>
    <p:sldId id="348" r:id="rId11"/>
    <p:sldId id="313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30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2532" y="1761302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40851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96433" y="3478648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51901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What is </a:t>
            </a:r>
            <a:r>
              <a:rPr lang="en-US" sz="2400" b="1"/>
              <a:t>the place?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-1172" y="2182904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47071" y="2269262"/>
            <a:ext cx="8628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3. Parents take their children there so that they can have fun.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78761"/>
            <a:ext cx="3371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846448" y="811317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" y="3665910"/>
            <a:ext cx="53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056819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4205" y="3761137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08105"/>
              </p:ext>
            </p:extLst>
          </p:nvPr>
        </p:nvGraphicFramePr>
        <p:xfrm>
          <a:off x="499766" y="1988181"/>
          <a:ext cx="11307920" cy="2537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38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4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4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4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4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4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443" y="466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66603" y="1933518"/>
            <a:ext cx="12019353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Mi’s family moved to a new house in a suburb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 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947210" y="226177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770434" y="313661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544444" y="40844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804210" y="492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176279" y="621851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0" y="1634132"/>
            <a:ext cx="5453831" cy="5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3643</TotalTime>
  <Words>714</Words>
  <Application>Microsoft Office PowerPoint</Application>
  <PresentationFormat>Widescreen</PresentationFormat>
  <Paragraphs>112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227</cp:revision>
  <dcterms:created xsi:type="dcterms:W3CDTF">2020-12-09T02:04:09Z</dcterms:created>
  <dcterms:modified xsi:type="dcterms:W3CDTF">2024-09-19T02:06:15Z</dcterms:modified>
</cp:coreProperties>
</file>