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7"/>
  </p:notesMasterIdLst>
  <p:sldIdLst>
    <p:sldId id="344" r:id="rId2"/>
    <p:sldId id="256" r:id="rId3"/>
    <p:sldId id="268" r:id="rId4"/>
    <p:sldId id="274" r:id="rId5"/>
    <p:sldId id="320" r:id="rId6"/>
    <p:sldId id="345" r:id="rId7"/>
    <p:sldId id="356" r:id="rId8"/>
    <p:sldId id="357" r:id="rId9"/>
    <p:sldId id="358" r:id="rId10"/>
    <p:sldId id="348" r:id="rId11"/>
    <p:sldId id="362" r:id="rId12"/>
    <p:sldId id="359" r:id="rId13"/>
    <p:sldId id="351" r:id="rId14"/>
    <p:sldId id="350" r:id="rId15"/>
    <p:sldId id="360" r:id="rId16"/>
  </p:sldIdLst>
  <p:sldSz cx="9144000" cy="5143500" type="screen16x9"/>
  <p:notesSz cx="6858000" cy="9144000"/>
  <p:embeddedFontLst>
    <p:embeddedFont>
      <p:font typeface="#9Slide07 IcielBaliho Script" panose="020B0604020202020204" charset="0"/>
      <p:regular r:id="rId18"/>
    </p:embeddedFont>
    <p:embeddedFont>
      <p:font typeface="Montserrat" panose="020B0604020202020204" charset="0"/>
      <p:regular r:id="rId19"/>
      <p:bold r:id="rId20"/>
      <p:italic r:id="rId21"/>
      <p:boldItalic r:id="rId22"/>
    </p:embeddedFont>
    <p:embeddedFont>
      <p:font typeface="Bellota Text"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3" y="34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92124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783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96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570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97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26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fdc4f99e88_0_2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fdc4f99e88_0_2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725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9"/>
        <p:cNvGrpSpPr/>
        <p:nvPr/>
      </p:nvGrpSpPr>
      <p:grpSpPr>
        <a:xfrm>
          <a:off x="0" y="0"/>
          <a:ext cx="0" cy="0"/>
          <a:chOff x="0" y="0"/>
          <a:chExt cx="0" cy="0"/>
        </a:xfrm>
      </p:grpSpPr>
      <p:sp>
        <p:nvSpPr>
          <p:cNvPr id="2200" name="Google Shape;2200;g120c6853061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1" name="Google Shape;2201;g120c6853061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269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3"/>
        <p:cNvGrpSpPr/>
        <p:nvPr/>
      </p:nvGrpSpPr>
      <p:grpSpPr>
        <a:xfrm>
          <a:off x="0" y="0"/>
          <a:ext cx="0" cy="0"/>
          <a:chOff x="0" y="0"/>
          <a:chExt cx="0" cy="0"/>
        </a:xfrm>
      </p:grpSpPr>
      <p:sp>
        <p:nvSpPr>
          <p:cNvPr id="2324" name="Google Shape;2324;gfdc4f99e88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5" name="Google Shape;2325;gfdc4f99e88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713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fdc4f99e88_0_2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fdc4f99e88_0_2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3532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6"/>
        <p:cNvGrpSpPr/>
        <p:nvPr/>
      </p:nvGrpSpPr>
      <p:grpSpPr>
        <a:xfrm>
          <a:off x="0" y="0"/>
          <a:ext cx="0" cy="0"/>
          <a:chOff x="0" y="0"/>
          <a:chExt cx="0" cy="0"/>
        </a:xfrm>
      </p:grpSpPr>
      <p:sp>
        <p:nvSpPr>
          <p:cNvPr id="5347" name="Google Shape;5347;g120eeeb9a8b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8" name="Google Shape;5348;g120eeeb9a8b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7712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g120d190e1dd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2" name="Google Shape;2912;g120d190e1dd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296598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150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655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8706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0" name="Google Shape;10;p2"/>
          <p:cNvGrpSpPr/>
          <p:nvPr/>
        </p:nvGrpSpPr>
        <p:grpSpPr>
          <a:xfrm>
            <a:off x="550593" y="412645"/>
            <a:ext cx="8043879" cy="4318941"/>
            <a:chOff x="372900" y="317225"/>
            <a:chExt cx="8399164" cy="4509701"/>
          </a:xfrm>
        </p:grpSpPr>
        <p:sp>
          <p:nvSpPr>
            <p:cNvPr id="11" name="Google Shape;11;p2"/>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72900" y="317424"/>
              <a:ext cx="8399164" cy="4509502"/>
              <a:chOff x="-75" y="-4650"/>
              <a:chExt cx="9155400" cy="5153127"/>
            </a:xfrm>
          </p:grpSpPr>
          <p:cxnSp>
            <p:nvCxnSpPr>
              <p:cNvPr id="13" name="Google Shape;13;p2"/>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6" name="Google Shape;26;p2"/>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7" name="Google Shape;27;p2"/>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8" name="Google Shape;28;p2"/>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9" name="Google Shape;29;p2"/>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0;p2"/>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31" name="Google Shape;31;p2"/>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32" name="Google Shape;32;p2"/>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3;p2"/>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34" name="Google Shape;34;p2"/>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5" name="Google Shape;35;p2"/>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6" name="Google Shape;36;p2"/>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7" name="Google Shape;37;p2"/>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8" name="Google Shape;38;p2"/>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39" name="Google Shape;39;p2"/>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0" name="Google Shape;40;p2"/>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1" name="Google Shape;41;p2"/>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2" name="Google Shape;42;p2"/>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3" name="Google Shape;43;p2"/>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44" name="Google Shape;44;p2"/>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45" name="Google Shape;45;p2"/>
          <p:cNvSpPr txBox="1">
            <a:spLocks noGrp="1"/>
          </p:cNvSpPr>
          <p:nvPr>
            <p:ph type="ctrTitle"/>
          </p:nvPr>
        </p:nvSpPr>
        <p:spPr>
          <a:xfrm>
            <a:off x="1977225" y="1668000"/>
            <a:ext cx="5190600" cy="15906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3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6" name="Google Shape;46;p2"/>
          <p:cNvSpPr txBox="1">
            <a:spLocks noGrp="1"/>
          </p:cNvSpPr>
          <p:nvPr>
            <p:ph type="subTitle" idx="1"/>
          </p:nvPr>
        </p:nvSpPr>
        <p:spPr>
          <a:xfrm>
            <a:off x="2393213" y="341190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47" name="Google Shape;47;p2"/>
          <p:cNvPicPr preferRelativeResize="0"/>
          <p:nvPr/>
        </p:nvPicPr>
        <p:blipFill rotWithShape="1">
          <a:blip r:embed="rId3">
            <a:alphaModFix/>
          </a:blip>
          <a:srcRect t="23075" r="88584" b="62117"/>
          <a:stretch/>
        </p:blipFill>
        <p:spPr>
          <a:xfrm>
            <a:off x="6301825" y="4392400"/>
            <a:ext cx="261627" cy="339173"/>
          </a:xfrm>
          <a:prstGeom prst="rect">
            <a:avLst/>
          </a:prstGeom>
          <a:noFill/>
          <a:ln>
            <a:noFill/>
          </a:ln>
        </p:spPr>
      </p:pic>
      <p:pic>
        <p:nvPicPr>
          <p:cNvPr id="48" name="Google Shape;48;p2"/>
          <p:cNvPicPr preferRelativeResize="0"/>
          <p:nvPr/>
        </p:nvPicPr>
        <p:blipFill rotWithShape="1">
          <a:blip r:embed="rId3">
            <a:alphaModFix/>
          </a:blip>
          <a:srcRect l="9958" t="40088" r="80549" b="45104"/>
          <a:stretch/>
        </p:blipFill>
        <p:spPr>
          <a:xfrm>
            <a:off x="771175" y="2158225"/>
            <a:ext cx="261627" cy="407936"/>
          </a:xfrm>
          <a:prstGeom prst="rect">
            <a:avLst/>
          </a:prstGeom>
          <a:noFill/>
          <a:ln>
            <a:noFill/>
          </a:ln>
        </p:spPr>
      </p:pic>
      <p:pic>
        <p:nvPicPr>
          <p:cNvPr id="49" name="Google Shape;49;p2"/>
          <p:cNvPicPr preferRelativeResize="0"/>
          <p:nvPr/>
        </p:nvPicPr>
        <p:blipFill rotWithShape="1">
          <a:blip r:embed="rId3">
            <a:alphaModFix/>
          </a:blip>
          <a:srcRect t="23075" r="88584" b="62117"/>
          <a:stretch/>
        </p:blipFill>
        <p:spPr>
          <a:xfrm>
            <a:off x="2131600" y="928250"/>
            <a:ext cx="261627" cy="339173"/>
          </a:xfrm>
          <a:prstGeom prst="rect">
            <a:avLst/>
          </a:prstGeom>
          <a:noFill/>
          <a:ln>
            <a:noFill/>
          </a:ln>
        </p:spPr>
      </p:pic>
      <p:pic>
        <p:nvPicPr>
          <p:cNvPr id="50" name="Google Shape;50;p2"/>
          <p:cNvPicPr preferRelativeResize="0"/>
          <p:nvPr/>
        </p:nvPicPr>
        <p:blipFill rotWithShape="1">
          <a:blip r:embed="rId3">
            <a:alphaModFix/>
          </a:blip>
          <a:srcRect l="88584" t="31186" b="55558"/>
          <a:stretch/>
        </p:blipFill>
        <p:spPr>
          <a:xfrm>
            <a:off x="8209150" y="2026199"/>
            <a:ext cx="261627" cy="303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grpSp>
        <p:nvGrpSpPr>
          <p:cNvPr id="99" name="Google Shape;99;p4"/>
          <p:cNvGrpSpPr/>
          <p:nvPr/>
        </p:nvGrpSpPr>
        <p:grpSpPr>
          <a:xfrm>
            <a:off x="128550" y="126893"/>
            <a:ext cx="8887995" cy="4890320"/>
            <a:chOff x="372900" y="317225"/>
            <a:chExt cx="8399164" cy="4509701"/>
          </a:xfrm>
        </p:grpSpPr>
        <p:sp>
          <p:nvSpPr>
            <p:cNvPr id="100" name="Google Shape;100;p4"/>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4"/>
            <p:cNvGrpSpPr/>
            <p:nvPr/>
          </p:nvGrpSpPr>
          <p:grpSpPr>
            <a:xfrm>
              <a:off x="372900" y="317424"/>
              <a:ext cx="8399164" cy="4509502"/>
              <a:chOff x="-75" y="-4650"/>
              <a:chExt cx="9155400" cy="5153127"/>
            </a:xfrm>
          </p:grpSpPr>
          <p:cxnSp>
            <p:nvCxnSpPr>
              <p:cNvPr id="102" name="Google Shape;102;p4"/>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3" name="Google Shape;103;p4"/>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04" name="Google Shape;104;p4"/>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5" name="Google Shape;105;p4"/>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06" name="Google Shape;106;p4"/>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07" name="Google Shape;107;p4"/>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08" name="Google Shape;108;p4"/>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09" name="Google Shape;109;p4"/>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0" name="Google Shape;110;p4"/>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11" name="Google Shape;111;p4"/>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2" name="Google Shape;112;p4"/>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13" name="Google Shape;113;p4"/>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4" name="Google Shape;114;p4"/>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15" name="Google Shape;115;p4"/>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6" name="Google Shape;116;p4"/>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17" name="Google Shape;117;p4"/>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18" name="Google Shape;118;p4"/>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119" name="Google Shape;119;p4"/>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0" name="Google Shape;120;p4"/>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21" name="Google Shape;121;p4"/>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4"/>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4"/>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4" name="Google Shape;124;p4"/>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4"/>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6" name="Google Shape;126;p4"/>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7" name="Google Shape;127;p4"/>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4"/>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4"/>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4"/>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4"/>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4"/>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33" name="Google Shape;133;p4"/>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134" name="Google Shape;134;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35" name="Google Shape;135;p4"/>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grpSp>
        <p:nvGrpSpPr>
          <p:cNvPr id="184" name="Google Shape;184;p6"/>
          <p:cNvGrpSpPr/>
          <p:nvPr/>
        </p:nvGrpSpPr>
        <p:grpSpPr>
          <a:xfrm>
            <a:off x="128550" y="126893"/>
            <a:ext cx="8887995" cy="4890320"/>
            <a:chOff x="372900" y="317225"/>
            <a:chExt cx="8399164" cy="4509701"/>
          </a:xfrm>
        </p:grpSpPr>
        <p:sp>
          <p:nvSpPr>
            <p:cNvPr id="185" name="Google Shape;185;p6"/>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6"/>
            <p:cNvGrpSpPr/>
            <p:nvPr/>
          </p:nvGrpSpPr>
          <p:grpSpPr>
            <a:xfrm>
              <a:off x="372900" y="317424"/>
              <a:ext cx="8399164" cy="4509502"/>
              <a:chOff x="-75" y="-4650"/>
              <a:chExt cx="9155400" cy="5153127"/>
            </a:xfrm>
          </p:grpSpPr>
          <p:cxnSp>
            <p:nvCxnSpPr>
              <p:cNvPr id="187" name="Google Shape;187;p6"/>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88" name="Google Shape;188;p6"/>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89" name="Google Shape;189;p6"/>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0" name="Google Shape;190;p6"/>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91" name="Google Shape;191;p6"/>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92" name="Google Shape;192;p6"/>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3" name="Google Shape;193;p6"/>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4" name="Google Shape;194;p6"/>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5" name="Google Shape;195;p6"/>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6" name="Google Shape;196;p6"/>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7" name="Google Shape;197;p6"/>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98" name="Google Shape;198;p6"/>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99" name="Google Shape;199;p6"/>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0" name="Google Shape;200;p6"/>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1" name="Google Shape;201;p6"/>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2" name="Google Shape;202;p6"/>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 name="Google Shape;203;p6"/>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04" name="Google Shape;204;p6"/>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5" name="Google Shape;205;p6"/>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6" name="Google Shape;206;p6"/>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7" name="Google Shape;207;p6"/>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8" name="Google Shape;208;p6"/>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9" name="Google Shape;209;p6"/>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0" name="Google Shape;210;p6"/>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1" name="Google Shape;211;p6"/>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2" name="Google Shape;212;p6"/>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3" name="Google Shape;213;p6"/>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 name="Google Shape;214;p6"/>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5" name="Google Shape;215;p6"/>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6" name="Google Shape;216;p6"/>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 name="Google Shape;217;p6"/>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8" name="Google Shape;218;p6"/>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19" name="Google Shape;219;p6"/>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220" name="Google Shape;220;p6"/>
          <p:cNvPicPr preferRelativeResize="0"/>
          <p:nvPr/>
        </p:nvPicPr>
        <p:blipFill rotWithShape="1">
          <a:blip r:embed="rId2">
            <a:alphaModFix/>
          </a:blip>
          <a:srcRect t="23075" r="88584" b="62117"/>
          <a:stretch/>
        </p:blipFill>
        <p:spPr>
          <a:xfrm>
            <a:off x="8548025" y="677425"/>
            <a:ext cx="261627" cy="339173"/>
          </a:xfrm>
          <a:prstGeom prst="rect">
            <a:avLst/>
          </a:prstGeom>
          <a:noFill/>
          <a:ln>
            <a:noFill/>
          </a:ln>
        </p:spPr>
      </p:pic>
      <p:pic>
        <p:nvPicPr>
          <p:cNvPr id="221" name="Google Shape;221;p6"/>
          <p:cNvPicPr preferRelativeResize="0"/>
          <p:nvPr/>
        </p:nvPicPr>
        <p:blipFill rotWithShape="1">
          <a:blip r:embed="rId2">
            <a:alphaModFix/>
          </a:blip>
          <a:srcRect l="88584" t="31186" b="55558"/>
          <a:stretch/>
        </p:blipFill>
        <p:spPr>
          <a:xfrm>
            <a:off x="237250" y="4587299"/>
            <a:ext cx="261627" cy="303626"/>
          </a:xfrm>
          <a:prstGeom prst="rect">
            <a:avLst/>
          </a:prstGeom>
          <a:noFill/>
          <a:ln>
            <a:noFill/>
          </a:ln>
        </p:spPr>
      </p:pic>
      <p:pic>
        <p:nvPicPr>
          <p:cNvPr id="222" name="Google Shape;222;p6"/>
          <p:cNvPicPr preferRelativeResize="0"/>
          <p:nvPr/>
        </p:nvPicPr>
        <p:blipFill rotWithShape="1">
          <a:blip r:embed="rId2">
            <a:alphaModFix/>
          </a:blip>
          <a:srcRect l="9958" t="40088" r="80549" b="45104"/>
          <a:stretch/>
        </p:blipFill>
        <p:spPr>
          <a:xfrm>
            <a:off x="8453225" y="1107525"/>
            <a:ext cx="261627" cy="407936"/>
          </a:xfrm>
          <a:prstGeom prst="rect">
            <a:avLst/>
          </a:prstGeom>
          <a:noFill/>
          <a:ln>
            <a:noFill/>
          </a:ln>
        </p:spPr>
      </p:pic>
      <p:pic>
        <p:nvPicPr>
          <p:cNvPr id="223" name="Google Shape;223;p6"/>
          <p:cNvPicPr preferRelativeResize="0"/>
          <p:nvPr/>
        </p:nvPicPr>
        <p:blipFill rotWithShape="1">
          <a:blip r:embed="rId3">
            <a:alphaModFix/>
          </a:blip>
          <a:srcRect l="86859" t="20960" b="68473"/>
          <a:stretch/>
        </p:blipFill>
        <p:spPr>
          <a:xfrm>
            <a:off x="8714850" y="1606375"/>
            <a:ext cx="293228" cy="235651"/>
          </a:xfrm>
          <a:prstGeom prst="rect">
            <a:avLst/>
          </a:prstGeom>
          <a:noFill/>
          <a:ln>
            <a:noFill/>
          </a:ln>
        </p:spPr>
      </p:pic>
      <p:pic>
        <p:nvPicPr>
          <p:cNvPr id="224" name="Google Shape;224;p6"/>
          <p:cNvPicPr preferRelativeResize="0"/>
          <p:nvPr/>
        </p:nvPicPr>
        <p:blipFill rotWithShape="1">
          <a:blip r:embed="rId2">
            <a:alphaModFix/>
          </a:blip>
          <a:srcRect t="23075" r="88584" b="62117"/>
          <a:stretch/>
        </p:blipFill>
        <p:spPr>
          <a:xfrm>
            <a:off x="413600" y="4098875"/>
            <a:ext cx="261627" cy="339173"/>
          </a:xfrm>
          <a:prstGeom prst="rect">
            <a:avLst/>
          </a:prstGeom>
          <a:noFill/>
          <a:ln>
            <a:noFill/>
          </a:ln>
        </p:spPr>
      </p:pic>
      <p:pic>
        <p:nvPicPr>
          <p:cNvPr id="225" name="Google Shape;225;p6"/>
          <p:cNvPicPr preferRelativeResize="0"/>
          <p:nvPr/>
        </p:nvPicPr>
        <p:blipFill rotWithShape="1">
          <a:blip r:embed="rId3">
            <a:alphaModFix/>
          </a:blip>
          <a:srcRect l="86859" t="20960" b="68473"/>
          <a:stretch/>
        </p:blipFill>
        <p:spPr>
          <a:xfrm>
            <a:off x="829650" y="4674350"/>
            <a:ext cx="293228" cy="235651"/>
          </a:xfrm>
          <a:prstGeom prst="rect">
            <a:avLst/>
          </a:prstGeom>
          <a:noFill/>
          <a:ln>
            <a:noFill/>
          </a:ln>
        </p:spPr>
      </p:pic>
      <p:pic>
        <p:nvPicPr>
          <p:cNvPr id="226" name="Google Shape;226;p6"/>
          <p:cNvPicPr preferRelativeResize="0"/>
          <p:nvPr/>
        </p:nvPicPr>
        <p:blipFill rotWithShape="1">
          <a:blip r:embed="rId2">
            <a:alphaModFix/>
          </a:blip>
          <a:srcRect l="88584" t="31186" b="55558"/>
          <a:stretch/>
        </p:blipFill>
        <p:spPr>
          <a:xfrm>
            <a:off x="237250" y="4587299"/>
            <a:ext cx="261627" cy="303626"/>
          </a:xfrm>
          <a:prstGeom prst="rect">
            <a:avLst/>
          </a:prstGeom>
          <a:noFill/>
          <a:ln>
            <a:noFill/>
          </a:ln>
        </p:spPr>
      </p:pic>
      <p:pic>
        <p:nvPicPr>
          <p:cNvPr id="227" name="Google Shape;227;p6"/>
          <p:cNvPicPr preferRelativeResize="0"/>
          <p:nvPr/>
        </p:nvPicPr>
        <p:blipFill rotWithShape="1">
          <a:blip r:embed="rId2">
            <a:alphaModFix/>
          </a:blip>
          <a:srcRect t="23075" r="88584" b="62117"/>
          <a:stretch/>
        </p:blipFill>
        <p:spPr>
          <a:xfrm>
            <a:off x="413600" y="4098875"/>
            <a:ext cx="261627" cy="339173"/>
          </a:xfrm>
          <a:prstGeom prst="rect">
            <a:avLst/>
          </a:prstGeom>
          <a:noFill/>
          <a:ln>
            <a:noFill/>
          </a:ln>
        </p:spPr>
      </p:pic>
      <p:pic>
        <p:nvPicPr>
          <p:cNvPr id="228" name="Google Shape;228;p6"/>
          <p:cNvPicPr preferRelativeResize="0"/>
          <p:nvPr/>
        </p:nvPicPr>
        <p:blipFill rotWithShape="1">
          <a:blip r:embed="rId3">
            <a:alphaModFix/>
          </a:blip>
          <a:srcRect l="86859" t="20960" b="68473"/>
          <a:stretch/>
        </p:blipFill>
        <p:spPr>
          <a:xfrm>
            <a:off x="829650" y="4674350"/>
            <a:ext cx="293228" cy="235651"/>
          </a:xfrm>
          <a:prstGeom prst="rect">
            <a:avLst/>
          </a:prstGeom>
          <a:noFill/>
          <a:ln>
            <a:noFill/>
          </a:ln>
        </p:spPr>
      </p:pic>
      <p:pic>
        <p:nvPicPr>
          <p:cNvPr id="229" name="Google Shape;229;p6"/>
          <p:cNvPicPr preferRelativeResize="0"/>
          <p:nvPr/>
        </p:nvPicPr>
        <p:blipFill rotWithShape="1">
          <a:blip r:embed="rId2">
            <a:alphaModFix/>
          </a:blip>
          <a:srcRect t="23075" r="88584" b="62117"/>
          <a:stretch/>
        </p:blipFill>
        <p:spPr>
          <a:xfrm>
            <a:off x="8548025" y="677425"/>
            <a:ext cx="261627" cy="339173"/>
          </a:xfrm>
          <a:prstGeom prst="rect">
            <a:avLst/>
          </a:prstGeom>
          <a:noFill/>
          <a:ln>
            <a:noFill/>
          </a:ln>
        </p:spPr>
      </p:pic>
      <p:pic>
        <p:nvPicPr>
          <p:cNvPr id="230" name="Google Shape;230;p6"/>
          <p:cNvPicPr preferRelativeResize="0"/>
          <p:nvPr/>
        </p:nvPicPr>
        <p:blipFill rotWithShape="1">
          <a:blip r:embed="rId2">
            <a:alphaModFix/>
          </a:blip>
          <a:srcRect l="9958" t="40088" r="80549" b="45104"/>
          <a:stretch/>
        </p:blipFill>
        <p:spPr>
          <a:xfrm>
            <a:off x="8453225" y="1107525"/>
            <a:ext cx="261627" cy="407936"/>
          </a:xfrm>
          <a:prstGeom prst="rect">
            <a:avLst/>
          </a:prstGeom>
          <a:noFill/>
          <a:ln>
            <a:noFill/>
          </a:ln>
        </p:spPr>
      </p:pic>
      <p:pic>
        <p:nvPicPr>
          <p:cNvPr id="231" name="Google Shape;231;p6"/>
          <p:cNvPicPr preferRelativeResize="0"/>
          <p:nvPr/>
        </p:nvPicPr>
        <p:blipFill rotWithShape="1">
          <a:blip r:embed="rId3">
            <a:alphaModFix/>
          </a:blip>
          <a:srcRect l="86859" t="20960" b="68473"/>
          <a:stretch/>
        </p:blipFill>
        <p:spPr>
          <a:xfrm>
            <a:off x="8714850" y="1606375"/>
            <a:ext cx="293228" cy="2356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1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2">
  <p:cSld name="BLANK_1_1_1_2_2">
    <p:spTree>
      <p:nvGrpSpPr>
        <p:cNvPr id="1" name="Shape 1517"/>
        <p:cNvGrpSpPr/>
        <p:nvPr/>
      </p:nvGrpSpPr>
      <p:grpSpPr>
        <a:xfrm>
          <a:off x="0" y="0"/>
          <a:ext cx="0" cy="0"/>
          <a:chOff x="0" y="0"/>
          <a:chExt cx="0" cy="0"/>
        </a:xfrm>
      </p:grpSpPr>
      <p:grpSp>
        <p:nvGrpSpPr>
          <p:cNvPr id="1518" name="Google Shape;1518;p37"/>
          <p:cNvGrpSpPr/>
          <p:nvPr/>
        </p:nvGrpSpPr>
        <p:grpSpPr>
          <a:xfrm>
            <a:off x="128550" y="126893"/>
            <a:ext cx="8887995" cy="4890320"/>
            <a:chOff x="372900" y="317225"/>
            <a:chExt cx="8399164" cy="4509701"/>
          </a:xfrm>
        </p:grpSpPr>
        <p:sp>
          <p:nvSpPr>
            <p:cNvPr id="1519" name="Google Shape;1519;p37"/>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0" name="Google Shape;1520;p37"/>
            <p:cNvGrpSpPr/>
            <p:nvPr/>
          </p:nvGrpSpPr>
          <p:grpSpPr>
            <a:xfrm>
              <a:off x="372900" y="317424"/>
              <a:ext cx="8399164" cy="4509502"/>
              <a:chOff x="-75" y="-4650"/>
              <a:chExt cx="9155400" cy="5153127"/>
            </a:xfrm>
          </p:grpSpPr>
          <p:cxnSp>
            <p:nvCxnSpPr>
              <p:cNvPr id="1521" name="Google Shape;1521;p37"/>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22" name="Google Shape;1522;p37"/>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23" name="Google Shape;1523;p37"/>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24" name="Google Shape;1524;p37"/>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1525" name="Google Shape;1525;p37"/>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1526" name="Google Shape;1526;p37"/>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27" name="Google Shape;1527;p37"/>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528" name="Google Shape;1528;p37"/>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29" name="Google Shape;1529;p37"/>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530" name="Google Shape;1530;p37"/>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31" name="Google Shape;1531;p37"/>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1532" name="Google Shape;1532;p37"/>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33" name="Google Shape;1533;p37"/>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34" name="Google Shape;1534;p37"/>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35" name="Google Shape;1535;p37"/>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36" name="Google Shape;1536;p37"/>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37" name="Google Shape;1537;p37"/>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1538" name="Google Shape;1538;p37"/>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39" name="Google Shape;1539;p37"/>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40" name="Google Shape;1540;p37"/>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1541" name="Google Shape;1541;p37"/>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1542" name="Google Shape;1542;p37"/>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3" name="Google Shape;1543;p37"/>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4" name="Google Shape;1544;p37"/>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5" name="Google Shape;1545;p37"/>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6" name="Google Shape;1546;p37"/>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7" name="Google Shape;1547;p37"/>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8" name="Google Shape;1548;p37"/>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49" name="Google Shape;1549;p37"/>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50" name="Google Shape;1550;p37"/>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51" name="Google Shape;1551;p37"/>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1552" name="Google Shape;1552;p37"/>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1553" name="Google Shape;1553;p37"/>
          <p:cNvSpPr txBox="1">
            <a:spLocks noGrp="1"/>
          </p:cNvSpPr>
          <p:nvPr>
            <p:ph type="title"/>
          </p:nvPr>
        </p:nvSpPr>
        <p:spPr>
          <a:xfrm>
            <a:off x="1149900" y="1690044"/>
            <a:ext cx="24324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4" name="Google Shape;1554;p37"/>
          <p:cNvSpPr txBox="1">
            <a:spLocks noGrp="1"/>
          </p:cNvSpPr>
          <p:nvPr>
            <p:ph type="subTitle" idx="1"/>
          </p:nvPr>
        </p:nvSpPr>
        <p:spPr>
          <a:xfrm>
            <a:off x="1149900" y="2216700"/>
            <a:ext cx="2432400" cy="7101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5" name="Google Shape;1555;p37"/>
          <p:cNvSpPr txBox="1">
            <a:spLocks noGrp="1"/>
          </p:cNvSpPr>
          <p:nvPr>
            <p:ph type="title" idx="2"/>
          </p:nvPr>
        </p:nvSpPr>
        <p:spPr>
          <a:xfrm>
            <a:off x="3563375" y="3370763"/>
            <a:ext cx="24324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6" name="Google Shape;1556;p37"/>
          <p:cNvSpPr txBox="1">
            <a:spLocks noGrp="1"/>
          </p:cNvSpPr>
          <p:nvPr>
            <p:ph type="subTitle" idx="3"/>
          </p:nvPr>
        </p:nvSpPr>
        <p:spPr>
          <a:xfrm>
            <a:off x="3563375" y="3898475"/>
            <a:ext cx="2432400" cy="710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7" name="Google Shape;1557;p37"/>
          <p:cNvSpPr txBox="1">
            <a:spLocks noGrp="1"/>
          </p:cNvSpPr>
          <p:nvPr>
            <p:ph type="title" idx="4"/>
          </p:nvPr>
        </p:nvSpPr>
        <p:spPr>
          <a:xfrm>
            <a:off x="5995775" y="1690044"/>
            <a:ext cx="2432400" cy="527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500" b="1">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8" name="Google Shape;1558;p37"/>
          <p:cNvSpPr txBox="1">
            <a:spLocks noGrp="1"/>
          </p:cNvSpPr>
          <p:nvPr>
            <p:ph type="subTitle" idx="5"/>
          </p:nvPr>
        </p:nvSpPr>
        <p:spPr>
          <a:xfrm>
            <a:off x="5995775" y="2216700"/>
            <a:ext cx="2432400" cy="710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9" name="Google Shape;1559;p37"/>
          <p:cNvSpPr txBox="1">
            <a:spLocks noGrp="1"/>
          </p:cNvSpPr>
          <p:nvPr>
            <p:ph type="title" idx="6"/>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560" name="Google Shape;1560;p37"/>
          <p:cNvPicPr preferRelativeResize="0"/>
          <p:nvPr/>
        </p:nvPicPr>
        <p:blipFill rotWithShape="1">
          <a:blip r:embed="rId2">
            <a:alphaModFix/>
          </a:blip>
          <a:srcRect t="23075" r="88584" b="62117"/>
          <a:stretch/>
        </p:blipFill>
        <p:spPr>
          <a:xfrm>
            <a:off x="8548025" y="677425"/>
            <a:ext cx="261627" cy="339173"/>
          </a:xfrm>
          <a:prstGeom prst="rect">
            <a:avLst/>
          </a:prstGeom>
          <a:noFill/>
          <a:ln>
            <a:noFill/>
          </a:ln>
        </p:spPr>
      </p:pic>
      <p:pic>
        <p:nvPicPr>
          <p:cNvPr id="1561" name="Google Shape;1561;p37"/>
          <p:cNvPicPr preferRelativeResize="0"/>
          <p:nvPr/>
        </p:nvPicPr>
        <p:blipFill rotWithShape="1">
          <a:blip r:embed="rId2">
            <a:alphaModFix/>
          </a:blip>
          <a:srcRect l="9958" t="40088" r="80549" b="45104"/>
          <a:stretch/>
        </p:blipFill>
        <p:spPr>
          <a:xfrm>
            <a:off x="8453225" y="1107525"/>
            <a:ext cx="261627" cy="407936"/>
          </a:xfrm>
          <a:prstGeom prst="rect">
            <a:avLst/>
          </a:prstGeom>
          <a:noFill/>
          <a:ln>
            <a:noFill/>
          </a:ln>
        </p:spPr>
      </p:pic>
      <p:pic>
        <p:nvPicPr>
          <p:cNvPr id="1562" name="Google Shape;1562;p37"/>
          <p:cNvPicPr preferRelativeResize="0"/>
          <p:nvPr/>
        </p:nvPicPr>
        <p:blipFill rotWithShape="1">
          <a:blip r:embed="rId3">
            <a:alphaModFix/>
          </a:blip>
          <a:srcRect l="86859" t="20960" b="68473"/>
          <a:stretch/>
        </p:blipFill>
        <p:spPr>
          <a:xfrm>
            <a:off x="8714850" y="1606375"/>
            <a:ext cx="293228" cy="235651"/>
          </a:xfrm>
          <a:prstGeom prst="rect">
            <a:avLst/>
          </a:prstGeom>
          <a:noFill/>
          <a:ln>
            <a:noFill/>
          </a:ln>
        </p:spPr>
      </p:pic>
      <p:pic>
        <p:nvPicPr>
          <p:cNvPr id="1563" name="Google Shape;1563;p37"/>
          <p:cNvPicPr preferRelativeResize="0"/>
          <p:nvPr/>
        </p:nvPicPr>
        <p:blipFill rotWithShape="1">
          <a:blip r:embed="rId2">
            <a:alphaModFix/>
          </a:blip>
          <a:srcRect l="88584" t="31186" b="55558"/>
          <a:stretch/>
        </p:blipFill>
        <p:spPr>
          <a:xfrm>
            <a:off x="237250" y="4587299"/>
            <a:ext cx="261627" cy="303626"/>
          </a:xfrm>
          <a:prstGeom prst="rect">
            <a:avLst/>
          </a:prstGeom>
          <a:noFill/>
          <a:ln>
            <a:noFill/>
          </a:ln>
        </p:spPr>
      </p:pic>
      <p:pic>
        <p:nvPicPr>
          <p:cNvPr id="1564" name="Google Shape;1564;p37"/>
          <p:cNvPicPr preferRelativeResize="0"/>
          <p:nvPr/>
        </p:nvPicPr>
        <p:blipFill rotWithShape="1">
          <a:blip r:embed="rId2">
            <a:alphaModFix/>
          </a:blip>
          <a:srcRect t="23075" r="88584" b="62117"/>
          <a:stretch/>
        </p:blipFill>
        <p:spPr>
          <a:xfrm>
            <a:off x="413600" y="4098875"/>
            <a:ext cx="261627" cy="339173"/>
          </a:xfrm>
          <a:prstGeom prst="rect">
            <a:avLst/>
          </a:prstGeom>
          <a:noFill/>
          <a:ln>
            <a:noFill/>
          </a:ln>
        </p:spPr>
      </p:pic>
      <p:pic>
        <p:nvPicPr>
          <p:cNvPr id="1565" name="Google Shape;1565;p37"/>
          <p:cNvPicPr preferRelativeResize="0"/>
          <p:nvPr/>
        </p:nvPicPr>
        <p:blipFill rotWithShape="1">
          <a:blip r:embed="rId3">
            <a:alphaModFix/>
          </a:blip>
          <a:srcRect l="86859" t="20960" b="68473"/>
          <a:stretch/>
        </p:blipFill>
        <p:spPr>
          <a:xfrm>
            <a:off x="829650" y="4674350"/>
            <a:ext cx="293228" cy="2356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5">
  <p:cSld name="CUSTOM_4">
    <p:spTree>
      <p:nvGrpSpPr>
        <p:cNvPr id="1" name="Shape 2020"/>
        <p:cNvGrpSpPr/>
        <p:nvPr/>
      </p:nvGrpSpPr>
      <p:grpSpPr>
        <a:xfrm>
          <a:off x="0" y="0"/>
          <a:ext cx="0" cy="0"/>
          <a:chOff x="0" y="0"/>
          <a:chExt cx="0" cy="0"/>
        </a:xfrm>
      </p:grpSpPr>
      <p:grpSp>
        <p:nvGrpSpPr>
          <p:cNvPr id="2021" name="Google Shape;2021;p47"/>
          <p:cNvGrpSpPr/>
          <p:nvPr/>
        </p:nvGrpSpPr>
        <p:grpSpPr>
          <a:xfrm>
            <a:off x="372900" y="317225"/>
            <a:ext cx="8399164" cy="4509701"/>
            <a:chOff x="372900" y="317225"/>
            <a:chExt cx="8399164" cy="4509701"/>
          </a:xfrm>
        </p:grpSpPr>
        <p:sp>
          <p:nvSpPr>
            <p:cNvPr id="2022" name="Google Shape;2022;p47"/>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47"/>
            <p:cNvGrpSpPr/>
            <p:nvPr/>
          </p:nvGrpSpPr>
          <p:grpSpPr>
            <a:xfrm>
              <a:off x="372900" y="317424"/>
              <a:ext cx="8399164" cy="4509502"/>
              <a:chOff x="-75" y="-4650"/>
              <a:chExt cx="9155400" cy="5153127"/>
            </a:xfrm>
          </p:grpSpPr>
          <p:cxnSp>
            <p:nvCxnSpPr>
              <p:cNvPr id="2024" name="Google Shape;2024;p47"/>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25" name="Google Shape;2025;p47"/>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26" name="Google Shape;2026;p47"/>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27" name="Google Shape;2027;p47"/>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2028" name="Google Shape;2028;p47"/>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2029" name="Google Shape;2029;p47"/>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0" name="Google Shape;2030;p47"/>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031" name="Google Shape;2031;p47"/>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2" name="Google Shape;2032;p47"/>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033" name="Google Shape;2033;p47"/>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4" name="Google Shape;2034;p47"/>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035" name="Google Shape;2035;p47"/>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6" name="Google Shape;2036;p47"/>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37" name="Google Shape;2037;p47"/>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38" name="Google Shape;2038;p47"/>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39" name="Google Shape;2039;p47"/>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40" name="Google Shape;2040;p47"/>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041" name="Google Shape;2041;p47"/>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42" name="Google Shape;2042;p47"/>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43" name="Google Shape;2043;p47"/>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044" name="Google Shape;2044;p47"/>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045" name="Google Shape;2045;p47"/>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46" name="Google Shape;2046;p47"/>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47" name="Google Shape;2047;p47"/>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48" name="Google Shape;2048;p47"/>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49" name="Google Shape;2049;p47"/>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0" name="Google Shape;2050;p47"/>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1" name="Google Shape;2051;p47"/>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2" name="Google Shape;2052;p47"/>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3" name="Google Shape;2053;p47"/>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4" name="Google Shape;2054;p47"/>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055" name="Google Shape;2055;p47"/>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2056" name="Google Shape;2056;p47"/>
          <p:cNvSpPr txBox="1">
            <a:spLocks noGrp="1"/>
          </p:cNvSpPr>
          <p:nvPr>
            <p:ph type="title"/>
          </p:nvPr>
        </p:nvSpPr>
        <p:spPr>
          <a:xfrm>
            <a:off x="1854600" y="1710425"/>
            <a:ext cx="5434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7" name="Google Shape;2057;p47"/>
          <p:cNvSpPr txBox="1">
            <a:spLocks noGrp="1"/>
          </p:cNvSpPr>
          <p:nvPr>
            <p:ph type="subTitle" idx="1"/>
          </p:nvPr>
        </p:nvSpPr>
        <p:spPr>
          <a:xfrm>
            <a:off x="2943750" y="3073225"/>
            <a:ext cx="3256500" cy="7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058" name="Google Shape;2058;p47"/>
          <p:cNvPicPr preferRelativeResize="0"/>
          <p:nvPr/>
        </p:nvPicPr>
        <p:blipFill rotWithShape="1">
          <a:blip r:embed="rId2">
            <a:alphaModFix/>
          </a:blip>
          <a:srcRect l="88584" t="31186" b="55558"/>
          <a:stretch/>
        </p:blipFill>
        <p:spPr>
          <a:xfrm>
            <a:off x="744800" y="4211174"/>
            <a:ext cx="261627" cy="303626"/>
          </a:xfrm>
          <a:prstGeom prst="rect">
            <a:avLst/>
          </a:prstGeom>
          <a:noFill/>
          <a:ln>
            <a:noFill/>
          </a:ln>
        </p:spPr>
      </p:pic>
      <p:pic>
        <p:nvPicPr>
          <p:cNvPr id="2059" name="Google Shape;2059;p47"/>
          <p:cNvPicPr preferRelativeResize="0"/>
          <p:nvPr/>
        </p:nvPicPr>
        <p:blipFill rotWithShape="1">
          <a:blip r:embed="rId2">
            <a:alphaModFix/>
          </a:blip>
          <a:srcRect t="23075" r="88584" b="62117"/>
          <a:stretch/>
        </p:blipFill>
        <p:spPr>
          <a:xfrm>
            <a:off x="921150" y="3722750"/>
            <a:ext cx="261627" cy="339173"/>
          </a:xfrm>
          <a:prstGeom prst="rect">
            <a:avLst/>
          </a:prstGeom>
          <a:noFill/>
          <a:ln>
            <a:noFill/>
          </a:ln>
        </p:spPr>
      </p:pic>
      <p:pic>
        <p:nvPicPr>
          <p:cNvPr id="2060" name="Google Shape;2060;p47"/>
          <p:cNvPicPr preferRelativeResize="0"/>
          <p:nvPr/>
        </p:nvPicPr>
        <p:blipFill rotWithShape="1">
          <a:blip r:embed="rId3">
            <a:alphaModFix/>
          </a:blip>
          <a:srcRect l="86859" t="20960" b="68473"/>
          <a:stretch/>
        </p:blipFill>
        <p:spPr>
          <a:xfrm>
            <a:off x="1337200" y="4298225"/>
            <a:ext cx="293228" cy="235651"/>
          </a:xfrm>
          <a:prstGeom prst="rect">
            <a:avLst/>
          </a:prstGeom>
          <a:noFill/>
          <a:ln>
            <a:noFill/>
          </a:ln>
        </p:spPr>
      </p:pic>
      <p:pic>
        <p:nvPicPr>
          <p:cNvPr id="2061" name="Google Shape;2061;p47"/>
          <p:cNvPicPr preferRelativeResize="0"/>
          <p:nvPr/>
        </p:nvPicPr>
        <p:blipFill rotWithShape="1">
          <a:blip r:embed="rId2">
            <a:alphaModFix/>
          </a:blip>
          <a:srcRect t="23075" r="88584" b="62117"/>
          <a:stretch/>
        </p:blipFill>
        <p:spPr>
          <a:xfrm>
            <a:off x="8084825" y="872600"/>
            <a:ext cx="261627" cy="339173"/>
          </a:xfrm>
          <a:prstGeom prst="rect">
            <a:avLst/>
          </a:prstGeom>
          <a:noFill/>
          <a:ln>
            <a:noFill/>
          </a:ln>
        </p:spPr>
      </p:pic>
      <p:pic>
        <p:nvPicPr>
          <p:cNvPr id="2062" name="Google Shape;2062;p47"/>
          <p:cNvPicPr preferRelativeResize="0"/>
          <p:nvPr/>
        </p:nvPicPr>
        <p:blipFill rotWithShape="1">
          <a:blip r:embed="rId2">
            <a:alphaModFix/>
          </a:blip>
          <a:srcRect l="9958" t="40088" r="80549" b="45104"/>
          <a:stretch/>
        </p:blipFill>
        <p:spPr>
          <a:xfrm>
            <a:off x="7537825" y="1012375"/>
            <a:ext cx="261627" cy="407936"/>
          </a:xfrm>
          <a:prstGeom prst="rect">
            <a:avLst/>
          </a:prstGeom>
          <a:noFill/>
          <a:ln>
            <a:noFill/>
          </a:ln>
        </p:spPr>
      </p:pic>
      <p:pic>
        <p:nvPicPr>
          <p:cNvPr id="2063" name="Google Shape;2063;p47"/>
          <p:cNvPicPr preferRelativeResize="0"/>
          <p:nvPr/>
        </p:nvPicPr>
        <p:blipFill rotWithShape="1">
          <a:blip r:embed="rId3">
            <a:alphaModFix/>
          </a:blip>
          <a:srcRect l="86859" t="20960" b="68473"/>
          <a:stretch/>
        </p:blipFill>
        <p:spPr>
          <a:xfrm>
            <a:off x="8069025" y="1497625"/>
            <a:ext cx="293228" cy="2356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11"/>
        <p:cNvGrpSpPr/>
        <p:nvPr/>
      </p:nvGrpSpPr>
      <p:grpSpPr>
        <a:xfrm>
          <a:off x="0" y="0"/>
          <a:ext cx="0" cy="0"/>
          <a:chOff x="0" y="0"/>
          <a:chExt cx="0" cy="0"/>
        </a:xfrm>
      </p:grpSpPr>
      <p:grpSp>
        <p:nvGrpSpPr>
          <p:cNvPr id="2112" name="Google Shape;2112;p50"/>
          <p:cNvGrpSpPr/>
          <p:nvPr/>
        </p:nvGrpSpPr>
        <p:grpSpPr>
          <a:xfrm>
            <a:off x="372900" y="317225"/>
            <a:ext cx="8399164" cy="4509701"/>
            <a:chOff x="372900" y="317225"/>
            <a:chExt cx="8399164" cy="4509701"/>
          </a:xfrm>
        </p:grpSpPr>
        <p:sp>
          <p:nvSpPr>
            <p:cNvPr id="2113" name="Google Shape;2113;p50"/>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4" name="Google Shape;2114;p50"/>
            <p:cNvGrpSpPr/>
            <p:nvPr/>
          </p:nvGrpSpPr>
          <p:grpSpPr>
            <a:xfrm>
              <a:off x="372900" y="317424"/>
              <a:ext cx="8399164" cy="4509502"/>
              <a:chOff x="-75" y="-4650"/>
              <a:chExt cx="9155400" cy="5153127"/>
            </a:xfrm>
          </p:grpSpPr>
          <p:cxnSp>
            <p:nvCxnSpPr>
              <p:cNvPr id="2115" name="Google Shape;2115;p50"/>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16" name="Google Shape;2116;p50"/>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17" name="Google Shape;2117;p50"/>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18" name="Google Shape;2118;p50"/>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2119" name="Google Shape;2119;p50"/>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2120" name="Google Shape;2120;p50"/>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21" name="Google Shape;2121;p50"/>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22" name="Google Shape;2122;p50"/>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23" name="Google Shape;2123;p50"/>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24" name="Google Shape;2124;p50"/>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25" name="Google Shape;2125;p50"/>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26" name="Google Shape;2126;p50"/>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27" name="Google Shape;2127;p50"/>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28" name="Google Shape;2128;p50"/>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29" name="Google Shape;2129;p50"/>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30" name="Google Shape;2130;p50"/>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31" name="Google Shape;2131;p50"/>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132" name="Google Shape;2132;p50"/>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33" name="Google Shape;2133;p50"/>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34" name="Google Shape;2134;p50"/>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35" name="Google Shape;2135;p50"/>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36" name="Google Shape;2136;p50"/>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37" name="Google Shape;2137;p50"/>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38" name="Google Shape;2138;p50"/>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39" name="Google Shape;2139;p50"/>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0" name="Google Shape;2140;p50"/>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1" name="Google Shape;2141;p50"/>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2" name="Google Shape;2142;p50"/>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3" name="Google Shape;2143;p50"/>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4" name="Google Shape;2144;p50"/>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5" name="Google Shape;2145;p50"/>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46" name="Google Shape;2146;p50"/>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47"/>
        <p:cNvGrpSpPr/>
        <p:nvPr/>
      </p:nvGrpSpPr>
      <p:grpSpPr>
        <a:xfrm>
          <a:off x="0" y="0"/>
          <a:ext cx="0" cy="0"/>
          <a:chOff x="0" y="0"/>
          <a:chExt cx="0" cy="0"/>
        </a:xfrm>
      </p:grpSpPr>
      <p:grpSp>
        <p:nvGrpSpPr>
          <p:cNvPr id="2148" name="Google Shape;2148;p51"/>
          <p:cNvGrpSpPr/>
          <p:nvPr/>
        </p:nvGrpSpPr>
        <p:grpSpPr>
          <a:xfrm>
            <a:off x="156375" y="126593"/>
            <a:ext cx="8887995" cy="4890320"/>
            <a:chOff x="372900" y="317225"/>
            <a:chExt cx="8399164" cy="4509701"/>
          </a:xfrm>
        </p:grpSpPr>
        <p:sp>
          <p:nvSpPr>
            <p:cNvPr id="2149" name="Google Shape;2149;p51"/>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0" name="Google Shape;2150;p51"/>
            <p:cNvGrpSpPr/>
            <p:nvPr/>
          </p:nvGrpSpPr>
          <p:grpSpPr>
            <a:xfrm>
              <a:off x="372900" y="317424"/>
              <a:ext cx="8399164" cy="4509502"/>
              <a:chOff x="-75" y="-4650"/>
              <a:chExt cx="9155400" cy="5153127"/>
            </a:xfrm>
          </p:grpSpPr>
          <p:cxnSp>
            <p:nvCxnSpPr>
              <p:cNvPr id="2151" name="Google Shape;2151;p51"/>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52" name="Google Shape;2152;p51"/>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53" name="Google Shape;2153;p51"/>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54" name="Google Shape;2154;p51"/>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2155" name="Google Shape;2155;p51"/>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2156" name="Google Shape;2156;p51"/>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57" name="Google Shape;2157;p51"/>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58" name="Google Shape;2158;p51"/>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59" name="Google Shape;2159;p51"/>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60" name="Google Shape;2160;p51"/>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61" name="Google Shape;2161;p51"/>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2162" name="Google Shape;2162;p51"/>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63" name="Google Shape;2163;p51"/>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64" name="Google Shape;2164;p51"/>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65" name="Google Shape;2165;p51"/>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66" name="Google Shape;2166;p51"/>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67" name="Google Shape;2167;p51"/>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2168" name="Google Shape;2168;p51"/>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69" name="Google Shape;2169;p51"/>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70" name="Google Shape;2170;p51"/>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2171" name="Google Shape;2171;p51"/>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2172" name="Google Shape;2172;p51"/>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3" name="Google Shape;2173;p51"/>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4" name="Google Shape;2174;p51"/>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5" name="Google Shape;2175;p51"/>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6" name="Google Shape;2176;p51"/>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7" name="Google Shape;2177;p51"/>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8" name="Google Shape;2178;p51"/>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79" name="Google Shape;2179;p51"/>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80" name="Google Shape;2180;p51"/>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81" name="Google Shape;2181;p51"/>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2182" name="Google Shape;2182;p51"/>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pic>
        <p:nvPicPr>
          <p:cNvPr id="2183" name="Google Shape;2183;p51"/>
          <p:cNvPicPr preferRelativeResize="0"/>
          <p:nvPr/>
        </p:nvPicPr>
        <p:blipFill rotWithShape="1">
          <a:blip r:embed="rId2">
            <a:alphaModFix/>
          </a:blip>
          <a:srcRect l="88584" t="31186" b="55558"/>
          <a:stretch/>
        </p:blipFill>
        <p:spPr>
          <a:xfrm>
            <a:off x="237250" y="4587299"/>
            <a:ext cx="261627" cy="303626"/>
          </a:xfrm>
          <a:prstGeom prst="rect">
            <a:avLst/>
          </a:prstGeom>
          <a:noFill/>
          <a:ln>
            <a:noFill/>
          </a:ln>
        </p:spPr>
      </p:pic>
      <p:pic>
        <p:nvPicPr>
          <p:cNvPr id="2184" name="Google Shape;2184;p51"/>
          <p:cNvPicPr preferRelativeResize="0"/>
          <p:nvPr/>
        </p:nvPicPr>
        <p:blipFill rotWithShape="1">
          <a:blip r:embed="rId2">
            <a:alphaModFix/>
          </a:blip>
          <a:srcRect t="23075" r="88584" b="62117"/>
          <a:stretch/>
        </p:blipFill>
        <p:spPr>
          <a:xfrm>
            <a:off x="413600" y="4098875"/>
            <a:ext cx="261627" cy="339173"/>
          </a:xfrm>
          <a:prstGeom prst="rect">
            <a:avLst/>
          </a:prstGeom>
          <a:noFill/>
          <a:ln>
            <a:noFill/>
          </a:ln>
        </p:spPr>
      </p:pic>
      <p:pic>
        <p:nvPicPr>
          <p:cNvPr id="2185" name="Google Shape;2185;p51"/>
          <p:cNvPicPr preferRelativeResize="0"/>
          <p:nvPr/>
        </p:nvPicPr>
        <p:blipFill rotWithShape="1">
          <a:blip r:embed="rId3">
            <a:alphaModFix/>
          </a:blip>
          <a:srcRect l="86859" t="20960" b="68473"/>
          <a:stretch/>
        </p:blipFill>
        <p:spPr>
          <a:xfrm>
            <a:off x="829650" y="4674350"/>
            <a:ext cx="293228" cy="235651"/>
          </a:xfrm>
          <a:prstGeom prst="rect">
            <a:avLst/>
          </a:prstGeom>
          <a:noFill/>
          <a:ln>
            <a:noFill/>
          </a:ln>
        </p:spPr>
      </p:pic>
      <p:pic>
        <p:nvPicPr>
          <p:cNvPr id="2186" name="Google Shape;2186;p51"/>
          <p:cNvPicPr preferRelativeResize="0"/>
          <p:nvPr/>
        </p:nvPicPr>
        <p:blipFill rotWithShape="1">
          <a:blip r:embed="rId2">
            <a:alphaModFix/>
          </a:blip>
          <a:srcRect t="23075" r="88584" b="62117"/>
          <a:stretch/>
        </p:blipFill>
        <p:spPr>
          <a:xfrm>
            <a:off x="8548025" y="677425"/>
            <a:ext cx="261627" cy="339173"/>
          </a:xfrm>
          <a:prstGeom prst="rect">
            <a:avLst/>
          </a:prstGeom>
          <a:noFill/>
          <a:ln>
            <a:noFill/>
          </a:ln>
        </p:spPr>
      </p:pic>
      <p:pic>
        <p:nvPicPr>
          <p:cNvPr id="2187" name="Google Shape;2187;p51"/>
          <p:cNvPicPr preferRelativeResize="0"/>
          <p:nvPr/>
        </p:nvPicPr>
        <p:blipFill rotWithShape="1">
          <a:blip r:embed="rId2">
            <a:alphaModFix/>
          </a:blip>
          <a:srcRect l="9958" t="40088" r="80549" b="45104"/>
          <a:stretch/>
        </p:blipFill>
        <p:spPr>
          <a:xfrm>
            <a:off x="8453225" y="1107525"/>
            <a:ext cx="261627" cy="407936"/>
          </a:xfrm>
          <a:prstGeom prst="rect">
            <a:avLst/>
          </a:prstGeom>
          <a:noFill/>
          <a:ln>
            <a:noFill/>
          </a:ln>
        </p:spPr>
      </p:pic>
      <p:pic>
        <p:nvPicPr>
          <p:cNvPr id="2188" name="Google Shape;2188;p51"/>
          <p:cNvPicPr preferRelativeResize="0"/>
          <p:nvPr/>
        </p:nvPicPr>
        <p:blipFill rotWithShape="1">
          <a:blip r:embed="rId3">
            <a:alphaModFix/>
          </a:blip>
          <a:srcRect l="86859" t="20960" b="68473"/>
          <a:stretch/>
        </p:blipFill>
        <p:spPr>
          <a:xfrm>
            <a:off x="8714850" y="1606375"/>
            <a:ext cx="293228" cy="2356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91"/>
        <p:cNvGrpSpPr/>
        <p:nvPr/>
      </p:nvGrpSpPr>
      <p:grpSpPr>
        <a:xfrm>
          <a:off x="0" y="0"/>
          <a:ext cx="0" cy="0"/>
          <a:chOff x="0" y="0"/>
          <a:chExt cx="0" cy="0"/>
        </a:xfrm>
      </p:grpSpPr>
      <p:grpSp>
        <p:nvGrpSpPr>
          <p:cNvPr id="692" name="Google Shape;692;p19"/>
          <p:cNvGrpSpPr/>
          <p:nvPr/>
        </p:nvGrpSpPr>
        <p:grpSpPr>
          <a:xfrm>
            <a:off x="372900" y="317225"/>
            <a:ext cx="8399164" cy="4509701"/>
            <a:chOff x="372900" y="317225"/>
            <a:chExt cx="8399164" cy="4509701"/>
          </a:xfrm>
        </p:grpSpPr>
        <p:sp>
          <p:nvSpPr>
            <p:cNvPr id="693" name="Google Shape;693;p19"/>
            <p:cNvSpPr/>
            <p:nvPr/>
          </p:nvSpPr>
          <p:spPr>
            <a:xfrm>
              <a:off x="372900" y="317225"/>
              <a:ext cx="8398917" cy="4509412"/>
            </a:xfrm>
            <a:custGeom>
              <a:avLst/>
              <a:gdLst/>
              <a:ahLst/>
              <a:cxnLst/>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19"/>
            <p:cNvGrpSpPr/>
            <p:nvPr/>
          </p:nvGrpSpPr>
          <p:grpSpPr>
            <a:xfrm>
              <a:off x="372900" y="317424"/>
              <a:ext cx="8399164" cy="4509502"/>
              <a:chOff x="-75" y="-4650"/>
              <a:chExt cx="9155400" cy="5153127"/>
            </a:xfrm>
          </p:grpSpPr>
          <p:cxnSp>
            <p:nvCxnSpPr>
              <p:cNvPr id="695" name="Google Shape;695;p19"/>
              <p:cNvCxnSpPr/>
              <p:nvPr/>
            </p:nvCxnSpPr>
            <p:spPr>
              <a:xfrm>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19"/>
              <p:cNvCxnSpPr/>
              <p:nvPr/>
            </p:nvCxnSpPr>
            <p:spPr>
              <a:xfrm>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19"/>
              <p:cNvCxnSpPr/>
              <p:nvPr/>
            </p:nvCxnSpPr>
            <p:spPr>
              <a:xfrm>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19"/>
              <p:cNvCxnSpPr/>
              <p:nvPr/>
            </p:nvCxnSpPr>
            <p:spPr>
              <a:xfrm>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699" name="Google Shape;699;p19"/>
              <p:cNvCxnSpPr/>
              <p:nvPr/>
            </p:nvCxnSpPr>
            <p:spPr>
              <a:xfrm>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700" name="Google Shape;700;p19"/>
              <p:cNvCxnSpPr/>
              <p:nvPr/>
            </p:nvCxnSpPr>
            <p:spPr>
              <a:xfrm>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1" name="Google Shape;701;p19"/>
              <p:cNvCxnSpPr/>
              <p:nvPr/>
            </p:nvCxnSpPr>
            <p:spPr>
              <a:xfrm>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702" name="Google Shape;702;p19"/>
              <p:cNvCxnSpPr/>
              <p:nvPr/>
            </p:nvCxnSpPr>
            <p:spPr>
              <a:xfrm>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3" name="Google Shape;703;p19"/>
              <p:cNvCxnSpPr/>
              <p:nvPr/>
            </p:nvCxnSpPr>
            <p:spPr>
              <a:xfrm>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704" name="Google Shape;704;p19"/>
              <p:cNvCxnSpPr/>
              <p:nvPr/>
            </p:nvCxnSpPr>
            <p:spPr>
              <a:xfrm>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5" name="Google Shape;705;p19"/>
              <p:cNvCxnSpPr/>
              <p:nvPr/>
            </p:nvCxnSpPr>
            <p:spPr>
              <a:xfrm>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706" name="Google Shape;706;p19"/>
              <p:cNvCxnSpPr/>
              <p:nvPr/>
            </p:nvCxnSpPr>
            <p:spPr>
              <a:xfrm>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7" name="Google Shape;707;p19"/>
              <p:cNvCxnSpPr/>
              <p:nvPr/>
            </p:nvCxnSpPr>
            <p:spPr>
              <a:xfrm>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8" name="Google Shape;708;p19"/>
              <p:cNvCxnSpPr/>
              <p:nvPr/>
            </p:nvCxnSpPr>
            <p:spPr>
              <a:xfrm>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9" name="Google Shape;709;p19"/>
              <p:cNvCxnSpPr/>
              <p:nvPr/>
            </p:nvCxnSpPr>
            <p:spPr>
              <a:xfrm>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10" name="Google Shape;710;p19"/>
              <p:cNvCxnSpPr/>
              <p:nvPr/>
            </p:nvCxnSpPr>
            <p:spPr>
              <a:xfrm>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11" name="Google Shape;711;p19"/>
              <p:cNvCxnSpPr/>
              <p:nvPr/>
            </p:nvCxnSpPr>
            <p:spPr>
              <a:xfrm>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712" name="Google Shape;712;p19"/>
              <p:cNvCxnSpPr/>
              <p:nvPr/>
            </p:nvCxnSpPr>
            <p:spPr>
              <a:xfrm>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13" name="Google Shape;713;p19"/>
              <p:cNvCxnSpPr/>
              <p:nvPr/>
            </p:nvCxnSpPr>
            <p:spPr>
              <a:xfrm>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14" name="Google Shape;714;p19"/>
              <p:cNvCxnSpPr/>
              <p:nvPr/>
            </p:nvCxnSpPr>
            <p:spPr>
              <a:xfrm>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15" name="Google Shape;715;p19"/>
              <p:cNvCxnSpPr/>
              <p:nvPr/>
            </p:nvCxnSpPr>
            <p:spPr>
              <a:xfrm>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16" name="Google Shape;716;p19"/>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7" name="Google Shape;717;p19"/>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8" name="Google Shape;718;p19"/>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9" name="Google Shape;719;p19"/>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0" name="Google Shape;720;p19"/>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1" name="Google Shape;721;p19"/>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2" name="Google Shape;722;p19"/>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3" name="Google Shape;723;p19"/>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4" name="Google Shape;724;p19"/>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5" name="Google Shape;725;p19"/>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26" name="Google Shape;726;p19"/>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727" name="Google Shape;727;p19"/>
          <p:cNvSpPr txBox="1">
            <a:spLocks noGrp="1"/>
          </p:cNvSpPr>
          <p:nvPr>
            <p:ph type="title"/>
          </p:nvPr>
        </p:nvSpPr>
        <p:spPr>
          <a:xfrm>
            <a:off x="715100" y="2359350"/>
            <a:ext cx="544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8" name="Google Shape;728;p19"/>
          <p:cNvSpPr txBox="1">
            <a:spLocks noGrp="1"/>
          </p:cNvSpPr>
          <p:nvPr>
            <p:ph type="title" idx="2" hasCustomPrompt="1"/>
          </p:nvPr>
        </p:nvSpPr>
        <p:spPr>
          <a:xfrm>
            <a:off x="715088" y="1517550"/>
            <a:ext cx="1659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29" name="Google Shape;729;p19"/>
          <p:cNvSpPr txBox="1">
            <a:spLocks noGrp="1"/>
          </p:cNvSpPr>
          <p:nvPr>
            <p:ph type="subTitle" idx="1"/>
          </p:nvPr>
        </p:nvSpPr>
        <p:spPr>
          <a:xfrm>
            <a:off x="715088" y="3201150"/>
            <a:ext cx="4360200" cy="4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730" name="Google Shape;730;p19"/>
          <p:cNvPicPr preferRelativeResize="0"/>
          <p:nvPr/>
        </p:nvPicPr>
        <p:blipFill rotWithShape="1">
          <a:blip r:embed="rId2">
            <a:alphaModFix/>
          </a:blip>
          <a:srcRect t="23075" r="88584" b="62117"/>
          <a:stretch/>
        </p:blipFill>
        <p:spPr>
          <a:xfrm>
            <a:off x="7401500" y="1121525"/>
            <a:ext cx="261627" cy="339173"/>
          </a:xfrm>
          <a:prstGeom prst="rect">
            <a:avLst/>
          </a:prstGeom>
          <a:noFill/>
          <a:ln>
            <a:noFill/>
          </a:ln>
        </p:spPr>
      </p:pic>
      <p:pic>
        <p:nvPicPr>
          <p:cNvPr id="731" name="Google Shape;731;p19"/>
          <p:cNvPicPr preferRelativeResize="0"/>
          <p:nvPr/>
        </p:nvPicPr>
        <p:blipFill rotWithShape="1">
          <a:blip r:embed="rId2">
            <a:alphaModFix/>
          </a:blip>
          <a:srcRect l="88584" t="31186" b="55558"/>
          <a:stretch/>
        </p:blipFill>
        <p:spPr>
          <a:xfrm>
            <a:off x="2398875" y="1383674"/>
            <a:ext cx="261627" cy="303626"/>
          </a:xfrm>
          <a:prstGeom prst="rect">
            <a:avLst/>
          </a:prstGeom>
          <a:noFill/>
          <a:ln>
            <a:noFill/>
          </a:ln>
        </p:spPr>
      </p:pic>
      <p:pic>
        <p:nvPicPr>
          <p:cNvPr id="732" name="Google Shape;732;p19"/>
          <p:cNvPicPr preferRelativeResize="0"/>
          <p:nvPr/>
        </p:nvPicPr>
        <p:blipFill rotWithShape="1">
          <a:blip r:embed="rId2">
            <a:alphaModFix/>
          </a:blip>
          <a:srcRect l="9958" t="40088" r="80549" b="45104"/>
          <a:stretch/>
        </p:blipFill>
        <p:spPr>
          <a:xfrm>
            <a:off x="7927550" y="1687300"/>
            <a:ext cx="261627" cy="407936"/>
          </a:xfrm>
          <a:prstGeom prst="rect">
            <a:avLst/>
          </a:prstGeom>
          <a:noFill/>
          <a:ln>
            <a:noFill/>
          </a:ln>
        </p:spPr>
      </p:pic>
      <p:pic>
        <p:nvPicPr>
          <p:cNvPr id="733" name="Google Shape;733;p19"/>
          <p:cNvPicPr preferRelativeResize="0"/>
          <p:nvPr/>
        </p:nvPicPr>
        <p:blipFill rotWithShape="1">
          <a:blip r:embed="rId3">
            <a:alphaModFix/>
          </a:blip>
          <a:srcRect l="86859" t="20960" b="68473"/>
          <a:stretch/>
        </p:blipFill>
        <p:spPr>
          <a:xfrm>
            <a:off x="7994300" y="1096263"/>
            <a:ext cx="293228" cy="235651"/>
          </a:xfrm>
          <a:prstGeom prst="rect">
            <a:avLst/>
          </a:prstGeom>
          <a:noFill/>
          <a:ln>
            <a:noFill/>
          </a:ln>
        </p:spPr>
      </p:pic>
      <p:pic>
        <p:nvPicPr>
          <p:cNvPr id="734" name="Google Shape;734;p19"/>
          <p:cNvPicPr preferRelativeResize="0"/>
          <p:nvPr/>
        </p:nvPicPr>
        <p:blipFill rotWithShape="1">
          <a:blip r:embed="rId2">
            <a:alphaModFix/>
          </a:blip>
          <a:srcRect t="23075" r="88584" b="62117"/>
          <a:stretch/>
        </p:blipFill>
        <p:spPr>
          <a:xfrm>
            <a:off x="1981575" y="1044500"/>
            <a:ext cx="261627" cy="339173"/>
          </a:xfrm>
          <a:prstGeom prst="rect">
            <a:avLst/>
          </a:prstGeom>
          <a:noFill/>
          <a:ln>
            <a:noFill/>
          </a:ln>
        </p:spPr>
      </p:pic>
      <p:pic>
        <p:nvPicPr>
          <p:cNvPr id="735" name="Google Shape;735;p19"/>
          <p:cNvPicPr preferRelativeResize="0"/>
          <p:nvPr/>
        </p:nvPicPr>
        <p:blipFill rotWithShape="1">
          <a:blip r:embed="rId3">
            <a:alphaModFix/>
          </a:blip>
          <a:srcRect l="86859" t="20960" b="68473"/>
          <a:stretch/>
        </p:blipFill>
        <p:spPr>
          <a:xfrm>
            <a:off x="2461075" y="935700"/>
            <a:ext cx="293228" cy="235651"/>
          </a:xfrm>
          <a:prstGeom prst="rect">
            <a:avLst/>
          </a:prstGeom>
          <a:noFill/>
          <a:ln>
            <a:noFill/>
          </a:ln>
        </p:spPr>
      </p:pic>
    </p:spTree>
    <p:extLst>
      <p:ext uri="{BB962C8B-B14F-4D97-AF65-F5344CB8AC3E}">
        <p14:creationId xmlns:p14="http://schemas.microsoft.com/office/powerpoint/2010/main" val="348463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15000"/>
              </a:lnSpc>
              <a:spcBef>
                <a:spcPts val="160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83" r:id="rId5"/>
    <p:sldLayoutId id="2147483693" r:id="rId6"/>
    <p:sldLayoutId id="2147483696" r:id="rId7"/>
    <p:sldLayoutId id="2147483697" r:id="rId8"/>
    <p:sldLayoutId id="2147483702" r:id="rId9"/>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0161" r="30273"/>
          <a:stretch/>
        </p:blipFill>
        <p:spPr>
          <a:xfrm>
            <a:off x="1381991" y="132209"/>
            <a:ext cx="3418609" cy="4857771"/>
          </a:xfrm>
          <a:prstGeom prst="rect">
            <a:avLst/>
          </a:prstGeom>
        </p:spPr>
      </p:pic>
      <p:sp>
        <p:nvSpPr>
          <p:cNvPr id="10" name="TextBox 9"/>
          <p:cNvSpPr txBox="1"/>
          <p:nvPr/>
        </p:nvSpPr>
        <p:spPr>
          <a:xfrm>
            <a:off x="5455226" y="2009046"/>
            <a:ext cx="2908443" cy="830997"/>
          </a:xfrm>
          <a:prstGeom prst="rect">
            <a:avLst/>
          </a:prstGeom>
          <a:noFill/>
        </p:spPr>
        <p:txBody>
          <a:bodyPr wrap="square" rtlCol="0">
            <a:spAutoFit/>
          </a:bodyPr>
          <a:lstStyle/>
          <a:p>
            <a:pPr algn="just">
              <a:buClrTx/>
              <a:buFontTx/>
              <a:buNone/>
            </a:pPr>
            <a:r>
              <a:rPr lang="en-US" altLang="en-US" sz="4800" dirty="0" err="1" smtClean="0">
                <a:solidFill>
                  <a:prstClr val="black"/>
                </a:solidFill>
                <a:latin typeface="#9Slide07 IcielBaliho Script" pitchFamily="2" charset="0"/>
                <a:cs typeface="Times New Roman" panose="02020603050405020304" pitchFamily="18" charset="0"/>
              </a:rPr>
              <a:t>Khởi</a:t>
            </a:r>
            <a:r>
              <a:rPr lang="en-US" altLang="en-US" sz="4800" dirty="0" smtClean="0">
                <a:solidFill>
                  <a:prstClr val="black"/>
                </a:solidFill>
                <a:latin typeface="#9Slide07 IcielBaliho Script" pitchFamily="2" charset="0"/>
                <a:cs typeface="Times New Roman" panose="02020603050405020304" pitchFamily="18" charset="0"/>
              </a:rPr>
              <a:t> </a:t>
            </a:r>
            <a:r>
              <a:rPr lang="en-US" altLang="en-US" sz="4800" dirty="0" err="1" smtClean="0">
                <a:solidFill>
                  <a:prstClr val="black"/>
                </a:solidFill>
                <a:latin typeface="#9Slide07 IcielBaliho Script" pitchFamily="2" charset="0"/>
                <a:cs typeface="Times New Roman" panose="02020603050405020304" pitchFamily="18" charset="0"/>
              </a:rPr>
              <a:t>động</a:t>
            </a:r>
            <a:endParaRPr lang="en-US" altLang="en-US" sz="4800" dirty="0">
              <a:solidFill>
                <a:prstClr val="black"/>
              </a:solidFill>
              <a:latin typeface="#9Slide07 IcielBaliho Script" pitchFamily="2" charset="0"/>
              <a:cs typeface="Times New Roman" panose="02020603050405020304" pitchFamily="18" charset="0"/>
            </a:endParaRPr>
          </a:p>
        </p:txBody>
      </p:sp>
    </p:spTree>
    <p:extLst>
      <p:ext uri="{BB962C8B-B14F-4D97-AF65-F5344CB8AC3E}">
        <p14:creationId xmlns:p14="http://schemas.microsoft.com/office/powerpoint/2010/main" val="2323529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475" y="942610"/>
            <a:ext cx="8316930" cy="2862322"/>
          </a:xfrm>
          <a:prstGeom prst="rect">
            <a:avLst/>
          </a:prstGeom>
        </p:spPr>
        <p:txBody>
          <a:bodyPr wrap="square">
            <a:spAutoFit/>
          </a:bodyPr>
          <a:lstStyle/>
          <a:p>
            <a:pPr algn="just" latinLnBrk="0"/>
            <a:r>
              <a:rPr lang="vi-VN" sz="2000" dirty="0" smtClean="0">
                <a:solidFill>
                  <a:srgbClr val="333333"/>
                </a:solidFill>
                <a:latin typeface="Times New Roman" panose="02020603050405020304" pitchFamily="18" charset="0"/>
                <a:cs typeface="Times New Roman" panose="02020603050405020304" pitchFamily="18" charset="0"/>
              </a:rPr>
              <a:t>c</a:t>
            </a:r>
            <a:r>
              <a:rPr lang="vi-VN" sz="2000" dirty="0">
                <a:solidFill>
                  <a:srgbClr val="333333"/>
                </a:solidFill>
                <a:latin typeface="Times New Roman" panose="02020603050405020304" pitchFamily="18" charset="0"/>
                <a:cs typeface="Times New Roman" panose="02020603050405020304" pitchFamily="18" charset="0"/>
              </a:rPr>
              <a:t>) </a:t>
            </a:r>
            <a:r>
              <a:rPr lang="vi-VN" sz="2000" b="1" dirty="0">
                <a:solidFill>
                  <a:srgbClr val="333333"/>
                </a:solidFill>
                <a:latin typeface="Times New Roman" panose="02020603050405020304" pitchFamily="18" charset="0"/>
                <a:cs typeface="Times New Roman" panose="02020603050405020304" pitchFamily="18" charset="0"/>
              </a:rPr>
              <a:t>Chính</a:t>
            </a:r>
            <a:r>
              <a:rPr lang="vi-VN" sz="2000" dirty="0">
                <a:solidFill>
                  <a:srgbClr val="333333"/>
                </a:solidFill>
                <a:latin typeface="Times New Roman" panose="02020603050405020304" pitchFamily="18" charset="0"/>
                <a:cs typeface="Times New Roman" panose="02020603050405020304" pitchFamily="18" charset="0"/>
              </a:rPr>
              <a:t> lúc này, toàn thân các cậu cũng đang run run theo nhịp bước rộn ràng trong các lớp. (Thanh Tịnh)</a:t>
            </a:r>
          </a:p>
          <a:p>
            <a:pPr algn="just" latinLnBrk="0"/>
            <a:endParaRPr lang="en-US" sz="2000" dirty="0" smtClean="0">
              <a:solidFill>
                <a:srgbClr val="333333"/>
              </a:solidFill>
              <a:latin typeface="Times New Roman" panose="02020603050405020304" pitchFamily="18" charset="0"/>
              <a:cs typeface="Times New Roman" panose="02020603050405020304" pitchFamily="18" charset="0"/>
            </a:endParaRPr>
          </a:p>
          <a:p>
            <a:pPr algn="just" latinLnBrk="0"/>
            <a:endParaRPr lang="en-US" sz="2000" dirty="0">
              <a:solidFill>
                <a:srgbClr val="333333"/>
              </a:solidFill>
              <a:latin typeface="Times New Roman" panose="02020603050405020304" pitchFamily="18" charset="0"/>
              <a:cs typeface="Times New Roman" panose="02020603050405020304" pitchFamily="18" charset="0"/>
            </a:endParaRPr>
          </a:p>
          <a:p>
            <a:pPr algn="just" latinLnBrk="0"/>
            <a:endParaRPr lang="en-US" sz="2000" dirty="0" smtClean="0">
              <a:solidFill>
                <a:srgbClr val="333333"/>
              </a:solidFill>
              <a:latin typeface="Times New Roman" panose="02020603050405020304" pitchFamily="18" charset="0"/>
              <a:cs typeface="Times New Roman" panose="02020603050405020304" pitchFamily="18" charset="0"/>
            </a:endParaRPr>
          </a:p>
          <a:p>
            <a:pPr algn="just" latinLnBrk="0"/>
            <a:endParaRPr lang="en-US" sz="2000" dirty="0" smtClean="0">
              <a:solidFill>
                <a:srgbClr val="333333"/>
              </a:solidFill>
              <a:latin typeface="Times New Roman" panose="02020603050405020304" pitchFamily="18" charset="0"/>
              <a:cs typeface="Times New Roman" panose="02020603050405020304" pitchFamily="18" charset="0"/>
            </a:endParaRPr>
          </a:p>
          <a:p>
            <a:pPr algn="just" latinLnBrk="0"/>
            <a:r>
              <a:rPr lang="vi-VN" sz="2000" dirty="0" smtClean="0">
                <a:solidFill>
                  <a:srgbClr val="333333"/>
                </a:solidFill>
                <a:latin typeface="Times New Roman" panose="02020603050405020304" pitchFamily="18" charset="0"/>
                <a:cs typeface="Times New Roman" panose="02020603050405020304" pitchFamily="18" charset="0"/>
              </a:rPr>
              <a:t>d</a:t>
            </a:r>
            <a:r>
              <a:rPr lang="vi-VN" sz="2000" dirty="0">
                <a:solidFill>
                  <a:srgbClr val="333333"/>
                </a:solidFill>
                <a:latin typeface="Times New Roman" panose="02020603050405020304" pitchFamily="18" charset="0"/>
                <a:cs typeface="Times New Roman" panose="02020603050405020304" pitchFamily="18" charset="0"/>
              </a:rPr>
              <a:t>) Nhân vật </a:t>
            </a:r>
            <a:r>
              <a:rPr lang="vi-VN" sz="2000" b="1" dirty="0">
                <a:solidFill>
                  <a:srgbClr val="333333"/>
                </a:solidFill>
                <a:latin typeface="Times New Roman" panose="02020603050405020304" pitchFamily="18" charset="0"/>
                <a:cs typeface="Times New Roman" panose="02020603050405020304" pitchFamily="18" charset="0"/>
              </a:rPr>
              <a:t>chính</a:t>
            </a:r>
            <a:r>
              <a:rPr lang="vi-VN" sz="2000" dirty="0">
                <a:solidFill>
                  <a:srgbClr val="333333"/>
                </a:solidFill>
                <a:latin typeface="Times New Roman" panose="02020603050405020304" pitchFamily="18" charset="0"/>
                <a:cs typeface="Times New Roman" panose="02020603050405020304" pitchFamily="18" charset="0"/>
              </a:rPr>
              <a:t> là nhân vật then chốt của cốt truyện, giữ vị trí trung tâm trong việc thể hiện đề tài, chủ đề và tư tưởng của tác phẩm. (Theo Từ điển thuật ngữ văn học, Lê Bá Hán, Trần Đình Sử, Nguyễn Khắc Phi đồng Chủ biên)</a:t>
            </a:r>
          </a:p>
        </p:txBody>
      </p:sp>
      <p:sp>
        <p:nvSpPr>
          <p:cNvPr id="8" name="Rectangle 7"/>
          <p:cNvSpPr/>
          <p:nvPr/>
        </p:nvSpPr>
        <p:spPr>
          <a:xfrm>
            <a:off x="541962" y="1688594"/>
            <a:ext cx="8167956" cy="707886"/>
          </a:xfrm>
          <a:prstGeom prst="rect">
            <a:avLst/>
          </a:prstGeom>
          <a:solidFill>
            <a:schemeClr val="accent4">
              <a:lumMod val="20000"/>
              <a:lumOff val="8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b="1" dirty="0">
                <a:latin typeface="Times New Roman" panose="02020603050405020304" pitchFamily="18" charset="0"/>
                <a:cs typeface="Times New Roman" panose="02020603050405020304" pitchFamily="18" charset="0"/>
              </a:rPr>
              <a:t>Là trợ từ</a:t>
            </a:r>
            <a:r>
              <a:rPr lang="vi-VN" sz="2000" dirty="0">
                <a:latin typeface="Times New Roman" panose="02020603050405020304" pitchFamily="18" charset="0"/>
                <a:cs typeface="Times New Roman" panose="02020603050405020304" pitchFamily="18" charset="0"/>
              </a:rPr>
              <a:t>  vì không có trợ từ chính thì câu vẫn đủ nghĩa nhưng từ </a:t>
            </a:r>
            <a:r>
              <a:rPr lang="vi-VN" sz="2000" b="1" i="1" dirty="0">
                <a:latin typeface="Times New Roman" panose="02020603050405020304" pitchFamily="18" charset="0"/>
                <a:cs typeface="Times New Roman" panose="02020603050405020304" pitchFamily="18" charset="0"/>
              </a:rPr>
              <a:t>chính</a:t>
            </a:r>
            <a:r>
              <a:rPr lang="vi-VN" sz="2000" dirty="0">
                <a:latin typeface="Times New Roman" panose="02020603050405020304" pitchFamily="18" charset="0"/>
                <a:cs typeface="Times New Roman" panose="02020603050405020304" pitchFamily="18" charset="0"/>
              </a:rPr>
              <a:t> được thêm vào để nhấn mạnh thời điểm mà sự việc xảy ra.</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706285" y="942610"/>
            <a:ext cx="875935" cy="400110"/>
          </a:xfrm>
          <a:prstGeom prst="rect">
            <a:avLst/>
          </a:prstGeom>
          <a:solidFill>
            <a:schemeClr val="accent4">
              <a:lumMod val="75000"/>
            </a:schemeClr>
          </a:solidFill>
        </p:spPr>
        <p:txBody>
          <a:bodyPr wrap="square">
            <a:spAutoFit/>
          </a:bodyPr>
          <a:lstStyle/>
          <a:p>
            <a:r>
              <a:rPr lang="en-US" sz="2000" b="1" dirty="0" err="1" smtClean="0">
                <a:solidFill>
                  <a:schemeClr val="bg1"/>
                </a:solidFill>
                <a:latin typeface="Times New Roman" panose="02020603050405020304" pitchFamily="18" charset="0"/>
                <a:cs typeface="Times New Roman" panose="02020603050405020304" pitchFamily="18" charset="0"/>
              </a:rPr>
              <a:t>Chính</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endParaRPr>
          </a:p>
        </p:txBody>
      </p:sp>
      <p:sp>
        <p:nvSpPr>
          <p:cNvPr id="10" name="Rectangle 9"/>
          <p:cNvSpPr/>
          <p:nvPr/>
        </p:nvSpPr>
        <p:spPr>
          <a:xfrm>
            <a:off x="541962" y="3983373"/>
            <a:ext cx="8167956" cy="707886"/>
          </a:xfrm>
          <a:prstGeom prst="rect">
            <a:avLst/>
          </a:prstGeom>
          <a:solidFill>
            <a:schemeClr val="accent4">
              <a:lumMod val="20000"/>
              <a:lumOff val="8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smtClean="0">
                <a:solidFill>
                  <a:srgbClr val="333333"/>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chính</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a:t>
            </a:r>
          </a:p>
        </p:txBody>
      </p:sp>
      <p:sp>
        <p:nvSpPr>
          <p:cNvPr id="11" name="Rectangle 10"/>
          <p:cNvSpPr/>
          <p:nvPr/>
        </p:nvSpPr>
        <p:spPr>
          <a:xfrm>
            <a:off x="1834728" y="2742354"/>
            <a:ext cx="785181" cy="384721"/>
          </a:xfrm>
          <a:prstGeom prst="rect">
            <a:avLst/>
          </a:prstGeom>
          <a:solidFill>
            <a:schemeClr val="accent4">
              <a:lumMod val="75000"/>
            </a:schemeClr>
          </a:solidFill>
        </p:spPr>
        <p:txBody>
          <a:bodyPr wrap="square">
            <a:spAutoFit/>
          </a:bodyPr>
          <a:lstStyle/>
          <a:p>
            <a:r>
              <a:rPr lang="en-US" sz="1900" b="1" dirty="0" err="1">
                <a:solidFill>
                  <a:schemeClr val="bg1"/>
                </a:solidFill>
                <a:latin typeface="Times New Roman" panose="02020603050405020304" pitchFamily="18" charset="0"/>
                <a:cs typeface="Times New Roman" panose="02020603050405020304" pitchFamily="18" charset="0"/>
              </a:rPr>
              <a:t>c</a:t>
            </a:r>
            <a:r>
              <a:rPr lang="en-US" sz="1900" b="1" dirty="0" err="1" smtClean="0">
                <a:solidFill>
                  <a:schemeClr val="bg1"/>
                </a:solidFill>
                <a:latin typeface="Times New Roman" panose="02020603050405020304" pitchFamily="18" charset="0"/>
                <a:cs typeface="Times New Roman" panose="02020603050405020304" pitchFamily="18" charset="0"/>
              </a:rPr>
              <a:t>hính</a:t>
            </a:r>
            <a:r>
              <a:rPr lang="en-US" sz="1900" b="1" dirty="0" smtClean="0">
                <a:solidFill>
                  <a:schemeClr val="bg1"/>
                </a:solidFill>
                <a:latin typeface="Times New Roman" panose="02020603050405020304" pitchFamily="18" charset="0"/>
                <a:cs typeface="Times New Roman" panose="02020603050405020304" pitchFamily="18" charset="0"/>
              </a:rPr>
              <a:t> </a:t>
            </a:r>
            <a:endParaRPr lang="en-US" sz="1900" dirty="0">
              <a:solidFill>
                <a:schemeClr val="bg1"/>
              </a:solidFill>
            </a:endParaRPr>
          </a:p>
        </p:txBody>
      </p:sp>
    </p:spTree>
    <p:extLst>
      <p:ext uri="{BB962C8B-B14F-4D97-AF65-F5344CB8AC3E}">
        <p14:creationId xmlns:p14="http://schemas.microsoft.com/office/powerpoint/2010/main" val="2173175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257;p61"/>
          <p:cNvPicPr preferRelativeResize="0"/>
          <p:nvPr/>
        </p:nvPicPr>
        <p:blipFill rotWithShape="1">
          <a:blip r:embed="rId3">
            <a:alphaModFix/>
          </a:blip>
          <a:srcRect l="19717" t="14663" b="14670"/>
          <a:stretch/>
        </p:blipFill>
        <p:spPr>
          <a:xfrm>
            <a:off x="7625658" y="505365"/>
            <a:ext cx="963537" cy="940679"/>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712656130"/>
              </p:ext>
            </p:extLst>
          </p:nvPr>
        </p:nvGraphicFramePr>
        <p:xfrm>
          <a:off x="394624" y="1363919"/>
          <a:ext cx="8343978" cy="3296920"/>
        </p:xfrm>
        <a:graphic>
          <a:graphicData uri="http://schemas.openxmlformats.org/drawingml/2006/table">
            <a:tbl>
              <a:tblPr firstRow="1" bandRow="1">
                <a:tableStyleId>{5940675A-B579-460E-94D1-54222C63F5DA}</a:tableStyleId>
              </a:tblPr>
              <a:tblGrid>
                <a:gridCol w="3776683">
                  <a:extLst>
                    <a:ext uri="{9D8B030D-6E8A-4147-A177-3AD203B41FA5}">
                      <a16:colId xmlns:a16="http://schemas.microsoft.com/office/drawing/2014/main" xmlns="" val="20000"/>
                    </a:ext>
                  </a:extLst>
                </a:gridCol>
                <a:gridCol w="981615">
                  <a:extLst>
                    <a:ext uri="{9D8B030D-6E8A-4147-A177-3AD203B41FA5}">
                      <a16:colId xmlns:a16="http://schemas.microsoft.com/office/drawing/2014/main" xmlns="" val="20001"/>
                    </a:ext>
                  </a:extLst>
                </a:gridCol>
                <a:gridCol w="3585680">
                  <a:extLst>
                    <a:ext uri="{9D8B030D-6E8A-4147-A177-3AD203B41FA5}">
                      <a16:colId xmlns:a16="http://schemas.microsoft.com/office/drawing/2014/main" xmlns="" val="20002"/>
                    </a:ext>
                  </a:extLst>
                </a:gridCol>
              </a:tblGrid>
              <a:tr h="318474">
                <a:tc>
                  <a:txBody>
                    <a:bodyPr/>
                    <a:lstStyle/>
                    <a:p>
                      <a:pPr algn="ctr"/>
                      <a:r>
                        <a:rPr lang="en-US" sz="1800" b="1" dirty="0" err="1" smtClean="0">
                          <a:solidFill>
                            <a:schemeClr val="bg1"/>
                          </a:solidFill>
                          <a:latin typeface="Times New Roman" panose="02020603050405020304" pitchFamily="18" charset="0"/>
                          <a:cs typeface="Times New Roman" panose="02020603050405020304" pitchFamily="18" charset="0"/>
                        </a:rPr>
                        <a:t>Ví</a:t>
                      </a:r>
                      <a:r>
                        <a:rPr lang="en-US" sz="1800" b="1" baseline="0" dirty="0" smtClean="0">
                          <a:solidFill>
                            <a:schemeClr val="bg1"/>
                          </a:solidFill>
                          <a:latin typeface="Times New Roman" panose="02020603050405020304" pitchFamily="18" charset="0"/>
                          <a:cs typeface="Times New Roman" panose="02020603050405020304" pitchFamily="18" charset="0"/>
                        </a:rPr>
                        <a:t> </a:t>
                      </a:r>
                      <a:r>
                        <a:rPr lang="en-US" sz="1800" b="1" baseline="0" dirty="0" err="1" smtClean="0">
                          <a:solidFill>
                            <a:schemeClr val="bg1"/>
                          </a:solidFill>
                          <a:latin typeface="Times New Roman" panose="02020603050405020304" pitchFamily="18" charset="0"/>
                          <a:cs typeface="Times New Roman" panose="02020603050405020304" pitchFamily="18" charset="0"/>
                        </a:rPr>
                        <a:t>dụ</a:t>
                      </a:r>
                      <a:endParaRPr lang="en-US" sz="18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1800" b="1" dirty="0" err="1" smtClean="0">
                          <a:solidFill>
                            <a:schemeClr val="bg1"/>
                          </a:solidFill>
                          <a:latin typeface="Times New Roman" panose="02020603050405020304" pitchFamily="18" charset="0"/>
                          <a:cs typeface="Times New Roman" panose="02020603050405020304" pitchFamily="18" charset="0"/>
                        </a:rPr>
                        <a:t>Thán</a:t>
                      </a:r>
                      <a:r>
                        <a:rPr lang="en-US" sz="1800" b="1" dirty="0" smtClean="0">
                          <a:solidFill>
                            <a:schemeClr val="bg1"/>
                          </a:solidFill>
                          <a:latin typeface="Times New Roman" panose="02020603050405020304" pitchFamily="18" charset="0"/>
                          <a:cs typeface="Times New Roman" panose="02020603050405020304" pitchFamily="18" charset="0"/>
                        </a:rPr>
                        <a:t> </a:t>
                      </a:r>
                      <a:r>
                        <a:rPr lang="en-US" sz="1800" b="1" dirty="0" err="1" smtClean="0">
                          <a:solidFill>
                            <a:schemeClr val="bg1"/>
                          </a:solidFill>
                          <a:latin typeface="Times New Roman" panose="02020603050405020304" pitchFamily="18" charset="0"/>
                          <a:cs typeface="Times New Roman" panose="02020603050405020304" pitchFamily="18" charset="0"/>
                        </a:rPr>
                        <a:t>từ</a:t>
                      </a:r>
                      <a:endParaRPr lang="en-US" sz="18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1800" b="1" dirty="0" err="1" smtClean="0">
                          <a:solidFill>
                            <a:schemeClr val="bg1"/>
                          </a:solidFill>
                          <a:latin typeface="Times New Roman" panose="02020603050405020304" pitchFamily="18" charset="0"/>
                          <a:cs typeface="Times New Roman" panose="02020603050405020304" pitchFamily="18" charset="0"/>
                        </a:rPr>
                        <a:t>Tác</a:t>
                      </a:r>
                      <a:r>
                        <a:rPr lang="en-US" sz="1800" b="1" baseline="0" dirty="0" smtClean="0">
                          <a:solidFill>
                            <a:schemeClr val="bg1"/>
                          </a:solidFill>
                          <a:latin typeface="Times New Roman" panose="02020603050405020304" pitchFamily="18" charset="0"/>
                          <a:cs typeface="Times New Roman" panose="02020603050405020304" pitchFamily="18" charset="0"/>
                        </a:rPr>
                        <a:t> </a:t>
                      </a:r>
                      <a:r>
                        <a:rPr lang="en-US" sz="1800" b="1" baseline="0" dirty="0" err="1" smtClean="0">
                          <a:solidFill>
                            <a:schemeClr val="bg1"/>
                          </a:solidFill>
                          <a:latin typeface="Times New Roman" panose="02020603050405020304" pitchFamily="18" charset="0"/>
                          <a:cs typeface="Times New Roman" panose="02020603050405020304" pitchFamily="18" charset="0"/>
                        </a:rPr>
                        <a:t>dụng</a:t>
                      </a:r>
                      <a:endParaRPr lang="en-US" sz="18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xmlns="" val="10000"/>
                  </a:ext>
                </a:extLst>
              </a:tr>
              <a:tr h="370840">
                <a:tc>
                  <a:txBody>
                    <a:bodyPr/>
                    <a:lstStyle/>
                    <a:p>
                      <a:pPr latinLnBrk="0"/>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 A,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Liên</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thảo</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nhỉ</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Hôm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nay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lại</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rót</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đầy</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cho</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chị</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đây</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Thạch</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a:t>
                      </a:r>
                    </a:p>
                  </a:txBody>
                  <a:tcPr>
                    <a:solidFill>
                      <a:schemeClr val="bg1"/>
                    </a:solidFill>
                  </a:tcPr>
                </a:tc>
                <a:tc>
                  <a:txBody>
                    <a:bodyPr/>
                    <a:lstStyle/>
                    <a:p>
                      <a:pPr algn="ctr"/>
                      <a:r>
                        <a:rPr lang="en-US" sz="1800" b="1" dirty="0" smtClean="0">
                          <a:latin typeface="Times New Roman" panose="02020603050405020304" pitchFamily="18" charset="0"/>
                          <a:cs typeface="Times New Roman" panose="02020603050405020304" pitchFamily="18" charset="0"/>
                        </a:rPr>
                        <a:t>A</a:t>
                      </a:r>
                      <a:endParaRPr lang="en-US" sz="18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800" dirty="0" err="1" smtClean="0">
                          <a:latin typeface="Times New Roman" panose="02020603050405020304" pitchFamily="18" charset="0"/>
                          <a:cs typeface="Times New Roman" panose="02020603050405020304" pitchFamily="18" charset="0"/>
                        </a:rPr>
                        <a:t>Bộc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lộ</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cảm</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xúc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vui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mừng</a:t>
                      </a:r>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b) Ừ,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phải</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đẩy</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chị</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về</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lấy</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Thạch</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a:t>
                      </a:r>
                    </a:p>
                  </a:txBody>
                  <a:tcPr>
                    <a:solidFill>
                      <a:schemeClr val="bg1"/>
                    </a:solidFill>
                  </a:tcPr>
                </a:tc>
                <a:tc>
                  <a:txBody>
                    <a:bodyPr/>
                    <a:lstStyle/>
                    <a:p>
                      <a:pPr algn="ctr"/>
                      <a:r>
                        <a:rPr lang="en-US" sz="1800" b="1" dirty="0" smtClean="0">
                          <a:latin typeface="Times New Roman" panose="02020603050405020304" pitchFamily="18" charset="0"/>
                          <a:cs typeface="Times New Roman" panose="02020603050405020304" pitchFamily="18" charset="0"/>
                        </a:rPr>
                        <a:t>Ừ</a:t>
                      </a:r>
                      <a:endParaRPr lang="en-US" sz="18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Dùng</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đáp</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lời</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giao</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tiếp</a:t>
                      </a:r>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c)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Ôi</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chào</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sớm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với</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muộn</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thì</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ăn</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thua</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gì</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Thạch</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Lam)</a:t>
                      </a:r>
                    </a:p>
                  </a:txBody>
                  <a:tcPr>
                    <a:solidFill>
                      <a:schemeClr val="bg1"/>
                    </a:solidFill>
                  </a:tcPr>
                </a:tc>
                <a:tc>
                  <a:txBody>
                    <a:bodyPr/>
                    <a:lstStyle/>
                    <a:p>
                      <a:pPr algn="ctr"/>
                      <a:r>
                        <a:rPr lang="en-US" sz="1800" b="1" dirty="0" err="1" smtClean="0">
                          <a:latin typeface="Times New Roman" panose="02020603050405020304" pitchFamily="18" charset="0"/>
                          <a:cs typeface="Times New Roman" panose="02020603050405020304" pitchFamily="18" charset="0"/>
                        </a:rPr>
                        <a:t>Ôi</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chào</a:t>
                      </a:r>
                      <a:endParaRPr lang="en-US" sz="18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Bộc</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lộ</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xúc</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than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vãn</a:t>
                      </a:r>
                      <a:r>
                        <a:rPr lang="en-US" sz="1800" b="0" i="0" u="none" strike="noStrike" cap="none" baseline="0" smtClean="0">
                          <a:solidFill>
                            <a:schemeClr val="tx1"/>
                          </a:solidFill>
                          <a:effectLst/>
                          <a:latin typeface="Times New Roman" panose="02020603050405020304" pitchFamily="18" charset="0"/>
                          <a:ea typeface="+mn-ea"/>
                          <a:cs typeface="Times New Roman" panose="02020603050405020304" pitchFamily="18" charset="0"/>
                          <a:sym typeface="Arial"/>
                        </a:rPr>
                        <a:t> </a:t>
                      </a:r>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d)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Vâng</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mặc</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em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(Kim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Lân</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txBody>
                  <a:tcPr>
                    <a:solidFill>
                      <a:schemeClr val="bg1"/>
                    </a:solidFill>
                  </a:tcPr>
                </a:tc>
                <a:tc>
                  <a:txBody>
                    <a:bodyPr/>
                    <a:lstStyle/>
                    <a:p>
                      <a:pPr algn="ctr"/>
                      <a:r>
                        <a:rPr lang="en-US" sz="1800" b="1" dirty="0" err="1" smtClean="0">
                          <a:latin typeface="Times New Roman" panose="02020603050405020304" pitchFamily="18" charset="0"/>
                          <a:cs typeface="Times New Roman" panose="02020603050405020304" pitchFamily="18" charset="0"/>
                        </a:rPr>
                        <a:t>Vâng</a:t>
                      </a:r>
                      <a:endParaRPr lang="en-US" sz="18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Dùng</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để</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đáp</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lời</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giao</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tiếp</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endParaRPr lang="en-US" sz="1800" dirty="0" smtClean="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e) Ô hay,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thể</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nào</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nhỉ</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(Kim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Lân</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txBody>
                  <a:tcPr>
                    <a:solidFill>
                      <a:schemeClr val="bg1"/>
                    </a:solidFill>
                  </a:tcPr>
                </a:tc>
                <a:tc>
                  <a:txBody>
                    <a:bodyPr/>
                    <a:lstStyle/>
                    <a:p>
                      <a:pPr algn="ctr"/>
                      <a:r>
                        <a:rPr lang="en-US" sz="1800" b="1" dirty="0" smtClean="0">
                          <a:latin typeface="Times New Roman" panose="02020603050405020304" pitchFamily="18" charset="0"/>
                          <a:cs typeface="Times New Roman" panose="02020603050405020304" pitchFamily="18" charset="0"/>
                        </a:rPr>
                        <a:t>Ô</a:t>
                      </a:r>
                      <a:r>
                        <a:rPr lang="en-US" sz="1800" b="1" baseline="0" dirty="0" smtClean="0">
                          <a:latin typeface="Times New Roman" panose="02020603050405020304" pitchFamily="18" charset="0"/>
                          <a:cs typeface="Times New Roman" panose="02020603050405020304" pitchFamily="18" charset="0"/>
                        </a:rPr>
                        <a:t> hay</a:t>
                      </a:r>
                      <a:endParaRPr lang="en-US" sz="18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Bộc</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lộ</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cảm</a:t>
                      </a:r>
                      <a:r>
                        <a:rPr lang="en-US" sz="18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xúc</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ngạc</a:t>
                      </a:r>
                      <a:r>
                        <a:rPr lang="en-US" sz="1800" b="0" i="0" u="none" strike="noStrike" cap="none" baseline="0"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800" b="0" i="0" u="none" strike="noStrike" cap="none" baseline="0" dirty="0" err="1" smtClean="0">
                          <a:solidFill>
                            <a:schemeClr val="tx1"/>
                          </a:solidFill>
                          <a:effectLst/>
                          <a:latin typeface="Times New Roman" panose="02020603050405020304" pitchFamily="18" charset="0"/>
                          <a:ea typeface="+mn-ea"/>
                          <a:cs typeface="Times New Roman" panose="02020603050405020304" pitchFamily="18" charset="0"/>
                          <a:sym typeface="Arial"/>
                        </a:rPr>
                        <a:t>nhiên</a:t>
                      </a:r>
                      <a:endParaRPr lang="en-US" sz="1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5"/>
                  </a:ext>
                </a:extLst>
              </a:tr>
            </a:tbl>
          </a:graphicData>
        </a:graphic>
      </p:graphicFrame>
      <p:pic>
        <p:nvPicPr>
          <p:cNvPr id="2" name="Picture 1"/>
          <p:cNvPicPr>
            <a:picLocks noChangeAspect="1"/>
          </p:cNvPicPr>
          <p:nvPr/>
        </p:nvPicPr>
        <p:blipFill>
          <a:blip r:embed="rId4"/>
          <a:stretch>
            <a:fillRect/>
          </a:stretch>
        </p:blipFill>
        <p:spPr>
          <a:xfrm>
            <a:off x="3457805" y="269414"/>
            <a:ext cx="2310584" cy="1176630"/>
          </a:xfrm>
          <a:prstGeom prst="rect">
            <a:avLst/>
          </a:prstGeom>
        </p:spPr>
      </p:pic>
    </p:spTree>
    <p:extLst>
      <p:ext uri="{BB962C8B-B14F-4D97-AF65-F5344CB8AC3E}">
        <p14:creationId xmlns:p14="http://schemas.microsoft.com/office/powerpoint/2010/main" val="161242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249;p60"/>
          <p:cNvPicPr preferRelativeResize="0"/>
          <p:nvPr/>
        </p:nvPicPr>
        <p:blipFill rotWithShape="1">
          <a:blip r:embed="rId3">
            <a:alphaModFix/>
          </a:blip>
          <a:srcRect l="10131" r="5508"/>
          <a:stretch/>
        </p:blipFill>
        <p:spPr>
          <a:xfrm rot="611688">
            <a:off x="6251880" y="2023109"/>
            <a:ext cx="1949671" cy="1678064"/>
          </a:xfrm>
          <a:prstGeom prst="rect">
            <a:avLst/>
          </a:prstGeom>
          <a:noFill/>
          <a:ln>
            <a:noFill/>
          </a:ln>
        </p:spPr>
      </p:pic>
      <p:pic>
        <p:nvPicPr>
          <p:cNvPr id="7" name="Google Shape;3725;p116"/>
          <p:cNvPicPr preferRelativeResize="0"/>
          <p:nvPr/>
        </p:nvPicPr>
        <p:blipFill rotWithShape="1">
          <a:blip r:embed="rId4">
            <a:alphaModFix/>
          </a:blip>
          <a:srcRect r="29750"/>
          <a:stretch/>
        </p:blipFill>
        <p:spPr>
          <a:xfrm>
            <a:off x="7518254" y="3176048"/>
            <a:ext cx="1381449" cy="1967452"/>
          </a:xfrm>
          <a:prstGeom prst="rect">
            <a:avLst/>
          </a:prstGeom>
          <a:noFill/>
          <a:ln>
            <a:noFill/>
          </a:ln>
        </p:spPr>
      </p:pic>
      <p:pic>
        <p:nvPicPr>
          <p:cNvPr id="8" name="Google Shape;3004;p90"/>
          <p:cNvPicPr preferRelativeResize="0"/>
          <p:nvPr/>
        </p:nvPicPr>
        <p:blipFill rotWithShape="1">
          <a:blip r:embed="rId5">
            <a:alphaModFix/>
          </a:blip>
          <a:srcRect l="14105" r="17085" b="17177"/>
          <a:stretch/>
        </p:blipFill>
        <p:spPr>
          <a:xfrm>
            <a:off x="5676575" y="2687198"/>
            <a:ext cx="2053325" cy="2471598"/>
          </a:xfrm>
          <a:prstGeom prst="rect">
            <a:avLst/>
          </a:prstGeom>
          <a:noFill/>
          <a:ln>
            <a:noFill/>
          </a:ln>
        </p:spPr>
      </p:pic>
      <p:sp>
        <p:nvSpPr>
          <p:cNvPr id="2" name="Rectangle 1"/>
          <p:cNvSpPr/>
          <p:nvPr/>
        </p:nvSpPr>
        <p:spPr>
          <a:xfrm>
            <a:off x="518844" y="1218738"/>
            <a:ext cx="8018981" cy="2723823"/>
          </a:xfrm>
          <a:prstGeom prst="rect">
            <a:avLst/>
          </a:prstGeom>
        </p:spPr>
        <p:txBody>
          <a:bodyPr wrap="square">
            <a:spAutoFit/>
          </a:bodyPr>
          <a:lstStyle/>
          <a:p>
            <a:pPr algn="just">
              <a:lnSpc>
                <a:spcPct val="150000"/>
              </a:lnSpc>
            </a:pPr>
            <a:r>
              <a:rPr lang="vi-VN" sz="2000" dirty="0">
                <a:solidFill>
                  <a:srgbClr val="333333"/>
                </a:solidFill>
                <a:latin typeface="Times New Roman" panose="02020603050405020304" pitchFamily="18" charset="0"/>
                <a:cs typeface="Times New Roman" panose="02020603050405020304" pitchFamily="18" charset="0"/>
              </a:rPr>
              <a:t>a) Tôi quên thế nào được những cảm giác trong sáng </a:t>
            </a:r>
            <a:r>
              <a:rPr lang="vi-VN" sz="2000" b="1" dirty="0">
                <a:solidFill>
                  <a:srgbClr val="333333"/>
                </a:solidFill>
                <a:latin typeface="Times New Roman" panose="02020603050405020304" pitchFamily="18" charset="0"/>
                <a:cs typeface="Times New Roman" panose="02020603050405020304" pitchFamily="18" charset="0"/>
              </a:rPr>
              <a:t>ấy</a:t>
            </a:r>
            <a:r>
              <a:rPr lang="vi-VN" sz="2000" dirty="0">
                <a:solidFill>
                  <a:srgbClr val="333333"/>
                </a:solidFill>
                <a:latin typeface="Times New Roman" panose="02020603050405020304" pitchFamily="18" charset="0"/>
                <a:cs typeface="Times New Roman" panose="02020603050405020304" pitchFamily="18" charset="0"/>
              </a:rPr>
              <a:t> nảy nở trong lòng tôi như mấy cánh hoa tươi mỉm cười giữa bầu trời quang đãng. (Thanh Tịnh)</a:t>
            </a:r>
          </a:p>
          <a:p>
            <a:pPr algn="just">
              <a:lnSpc>
                <a:spcPct val="150000"/>
              </a:lnSpc>
            </a:pPr>
            <a:endParaRPr lang="en-US" sz="2000" dirty="0" smtClean="0">
              <a:solidFill>
                <a:srgbClr val="333333"/>
              </a:solidFill>
              <a:latin typeface="Times New Roman" panose="02020603050405020304" pitchFamily="18" charset="0"/>
              <a:cs typeface="Times New Roman" panose="02020603050405020304" pitchFamily="18" charset="0"/>
            </a:endParaRPr>
          </a:p>
          <a:p>
            <a:pPr algn="just">
              <a:lnSpc>
                <a:spcPct val="150000"/>
              </a:lnSpc>
            </a:pPr>
            <a:endParaRPr lang="en-US" sz="2000" dirty="0">
              <a:solidFill>
                <a:srgbClr val="333333"/>
              </a:solidFill>
              <a:latin typeface="Times New Roman" panose="02020603050405020304" pitchFamily="18" charset="0"/>
              <a:cs typeface="Times New Roman" panose="02020603050405020304" pitchFamily="18" charset="0"/>
            </a:endParaRPr>
          </a:p>
          <a:p>
            <a:pPr algn="just">
              <a:lnSpc>
                <a:spcPct val="150000"/>
              </a:lnSpc>
            </a:pPr>
            <a:endParaRPr lang="en-US" sz="1200" dirty="0" smtClean="0">
              <a:solidFill>
                <a:srgbClr val="333333"/>
              </a:solidFill>
              <a:latin typeface="Times New Roman" panose="02020603050405020304" pitchFamily="18" charset="0"/>
              <a:cs typeface="Times New Roman" panose="02020603050405020304" pitchFamily="18" charset="0"/>
            </a:endParaRPr>
          </a:p>
          <a:p>
            <a:pPr algn="just">
              <a:lnSpc>
                <a:spcPct val="150000"/>
              </a:lnSpc>
            </a:pPr>
            <a:r>
              <a:rPr lang="vi-VN" sz="2000" dirty="0" smtClean="0">
                <a:solidFill>
                  <a:srgbClr val="333333"/>
                </a:solidFill>
                <a:latin typeface="Times New Roman" panose="02020603050405020304" pitchFamily="18" charset="0"/>
                <a:cs typeface="Times New Roman" panose="02020603050405020304" pitchFamily="18" charset="0"/>
              </a:rPr>
              <a:t>b</a:t>
            </a:r>
            <a:r>
              <a:rPr lang="vi-VN" sz="2000" dirty="0">
                <a:solidFill>
                  <a:srgbClr val="333333"/>
                </a:solidFill>
                <a:latin typeface="Times New Roman" panose="02020603050405020304" pitchFamily="18" charset="0"/>
                <a:cs typeface="Times New Roman" panose="02020603050405020304" pitchFamily="18" charset="0"/>
              </a:rPr>
              <a:t>) </a:t>
            </a:r>
            <a:r>
              <a:rPr lang="vi-VN" sz="2000" b="1" dirty="0">
                <a:solidFill>
                  <a:srgbClr val="333333"/>
                </a:solidFill>
                <a:latin typeface="Times New Roman" panose="02020603050405020304" pitchFamily="18" charset="0"/>
                <a:cs typeface="Times New Roman" panose="02020603050405020304" pitchFamily="18" charset="0"/>
              </a:rPr>
              <a:t>Ấy</a:t>
            </a:r>
            <a:r>
              <a:rPr lang="vi-VN" sz="2000" dirty="0">
                <a:solidFill>
                  <a:srgbClr val="333333"/>
                </a:solidFill>
                <a:latin typeface="Times New Roman" panose="02020603050405020304" pitchFamily="18" charset="0"/>
                <a:cs typeface="Times New Roman" panose="02020603050405020304" pitchFamily="18" charset="0"/>
              </a:rPr>
              <a:t>, rẽ lối này cơ mà. (Kim Lân</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49588" y="1308254"/>
            <a:ext cx="428322" cy="384721"/>
          </a:xfrm>
          <a:prstGeom prst="rect">
            <a:avLst/>
          </a:prstGeom>
          <a:solidFill>
            <a:schemeClr val="accent4">
              <a:lumMod val="75000"/>
            </a:schemeClr>
          </a:solidFill>
        </p:spPr>
        <p:txBody>
          <a:bodyPr wrap="none">
            <a:spAutoFit/>
          </a:bodyPr>
          <a:lstStyle/>
          <a:p>
            <a:r>
              <a:rPr lang="en-US" sz="1900" b="1" dirty="0" err="1" smtClean="0">
                <a:solidFill>
                  <a:schemeClr val="bg1"/>
                </a:solidFill>
                <a:latin typeface="Times New Roman" panose="02020603050405020304" pitchFamily="18" charset="0"/>
                <a:cs typeface="Times New Roman" panose="02020603050405020304" pitchFamily="18" charset="0"/>
              </a:rPr>
              <a:t>ấy</a:t>
            </a:r>
            <a:endParaRPr lang="en-US" sz="1900" dirty="0">
              <a:solidFill>
                <a:schemeClr val="bg1"/>
              </a:solidFill>
            </a:endParaRPr>
          </a:p>
        </p:txBody>
      </p:sp>
      <p:sp>
        <p:nvSpPr>
          <p:cNvPr id="11" name="Rectangle 10"/>
          <p:cNvSpPr/>
          <p:nvPr/>
        </p:nvSpPr>
        <p:spPr>
          <a:xfrm>
            <a:off x="807315" y="3396472"/>
            <a:ext cx="482824" cy="384721"/>
          </a:xfrm>
          <a:prstGeom prst="rect">
            <a:avLst/>
          </a:prstGeom>
          <a:solidFill>
            <a:schemeClr val="accent4">
              <a:lumMod val="75000"/>
            </a:schemeClr>
          </a:solidFill>
        </p:spPr>
        <p:txBody>
          <a:bodyPr wrap="none">
            <a:spAutoFit/>
          </a:bodyPr>
          <a:lstStyle/>
          <a:p>
            <a:r>
              <a:rPr lang="en-US" sz="1900" b="1" dirty="0" err="1" smtClean="0">
                <a:solidFill>
                  <a:schemeClr val="bg1"/>
                </a:solidFill>
                <a:latin typeface="Times New Roman" panose="02020603050405020304" pitchFamily="18" charset="0"/>
                <a:cs typeface="Times New Roman" panose="02020603050405020304" pitchFamily="18" charset="0"/>
              </a:rPr>
              <a:t>Ấy</a:t>
            </a:r>
            <a:endParaRPr lang="en-US" sz="1900" dirty="0">
              <a:solidFill>
                <a:schemeClr val="bg1"/>
              </a:solidFill>
            </a:endParaRPr>
          </a:p>
        </p:txBody>
      </p:sp>
      <p:sp>
        <p:nvSpPr>
          <p:cNvPr id="3" name="Rectangle 2"/>
          <p:cNvSpPr/>
          <p:nvPr/>
        </p:nvSpPr>
        <p:spPr>
          <a:xfrm>
            <a:off x="604439" y="2338051"/>
            <a:ext cx="5757837" cy="707886"/>
          </a:xfrm>
          <a:prstGeom prst="rect">
            <a:avLst/>
          </a:prstGeom>
          <a:solidFill>
            <a:schemeClr val="accent4">
              <a:lumMod val="20000"/>
              <a:lumOff val="80000"/>
            </a:schemeClr>
          </a:solidFill>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2000" b="1" dirty="0" smtClean="0">
                <a:latin typeface="Times New Roman" panose="02020603050405020304" pitchFamily="18" charset="0"/>
                <a:cs typeface="Times New Roman" panose="02020603050405020304" pitchFamily="18" charset="0"/>
              </a:rPr>
              <a:t>Không </a:t>
            </a:r>
            <a:r>
              <a:rPr lang="vi-VN" sz="2000" b="1" dirty="0">
                <a:latin typeface="Times New Roman" panose="02020603050405020304" pitchFamily="18" charset="0"/>
                <a:cs typeface="Times New Roman" panose="02020603050405020304" pitchFamily="18" charset="0"/>
              </a:rPr>
              <a:t>phải thán từ </a:t>
            </a:r>
            <a:r>
              <a:rPr lang="vi-VN" sz="2000" dirty="0">
                <a:latin typeface="Times New Roman" panose="02020603050405020304" pitchFamily="18" charset="0"/>
                <a:cs typeface="Times New Roman" panose="02020603050405020304" pitchFamily="18" charset="0"/>
              </a:rPr>
              <a:t>vì nó không bộc lộ cảm xúc của người nói hay dùng để gọi và đáp trong giao tiếp.</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604438" y="4031307"/>
            <a:ext cx="6309051" cy="400110"/>
          </a:xfrm>
          <a:prstGeom prst="rect">
            <a:avLst/>
          </a:prstGeom>
          <a:solidFill>
            <a:schemeClr val="accent4">
              <a:lumMod val="20000"/>
              <a:lumOff val="80000"/>
            </a:schemeClr>
          </a:solidFill>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để</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tiếp</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3483357" y="398533"/>
            <a:ext cx="2298391" cy="1176630"/>
          </a:xfrm>
          <a:prstGeom prst="rect">
            <a:avLst/>
          </a:prstGeom>
        </p:spPr>
      </p:pic>
    </p:spTree>
    <p:extLst>
      <p:ext uri="{BB962C8B-B14F-4D97-AF65-F5344CB8AC3E}">
        <p14:creationId xmlns:p14="http://schemas.microsoft.com/office/powerpoint/2010/main" val="2929334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249;p60"/>
          <p:cNvPicPr preferRelativeResize="0"/>
          <p:nvPr/>
        </p:nvPicPr>
        <p:blipFill rotWithShape="1">
          <a:blip r:embed="rId3">
            <a:alphaModFix/>
          </a:blip>
          <a:srcRect l="10131" r="5508"/>
          <a:stretch/>
        </p:blipFill>
        <p:spPr>
          <a:xfrm rot="611688">
            <a:off x="6251880" y="2023109"/>
            <a:ext cx="1949671" cy="1678064"/>
          </a:xfrm>
          <a:prstGeom prst="rect">
            <a:avLst/>
          </a:prstGeom>
          <a:noFill/>
          <a:ln>
            <a:noFill/>
          </a:ln>
        </p:spPr>
      </p:pic>
      <p:pic>
        <p:nvPicPr>
          <p:cNvPr id="7" name="Google Shape;3725;p116"/>
          <p:cNvPicPr preferRelativeResize="0"/>
          <p:nvPr/>
        </p:nvPicPr>
        <p:blipFill rotWithShape="1">
          <a:blip r:embed="rId4">
            <a:alphaModFix/>
          </a:blip>
          <a:srcRect r="29750"/>
          <a:stretch/>
        </p:blipFill>
        <p:spPr>
          <a:xfrm>
            <a:off x="7518254" y="3176048"/>
            <a:ext cx="1381449" cy="1967452"/>
          </a:xfrm>
          <a:prstGeom prst="rect">
            <a:avLst/>
          </a:prstGeom>
          <a:noFill/>
          <a:ln>
            <a:noFill/>
          </a:ln>
        </p:spPr>
      </p:pic>
      <p:pic>
        <p:nvPicPr>
          <p:cNvPr id="8" name="Google Shape;3004;p90"/>
          <p:cNvPicPr preferRelativeResize="0"/>
          <p:nvPr/>
        </p:nvPicPr>
        <p:blipFill rotWithShape="1">
          <a:blip r:embed="rId5">
            <a:alphaModFix/>
          </a:blip>
          <a:srcRect l="14105" r="17085" b="17177"/>
          <a:stretch/>
        </p:blipFill>
        <p:spPr>
          <a:xfrm>
            <a:off x="5676575" y="2687198"/>
            <a:ext cx="2053325" cy="2471598"/>
          </a:xfrm>
          <a:prstGeom prst="rect">
            <a:avLst/>
          </a:prstGeom>
          <a:noFill/>
          <a:ln>
            <a:noFill/>
          </a:ln>
        </p:spPr>
      </p:pic>
      <p:sp>
        <p:nvSpPr>
          <p:cNvPr id="2" name="Rectangle 1"/>
          <p:cNvSpPr/>
          <p:nvPr/>
        </p:nvSpPr>
        <p:spPr>
          <a:xfrm>
            <a:off x="529118" y="1370839"/>
            <a:ext cx="8018981" cy="2400657"/>
          </a:xfrm>
          <a:prstGeom prst="rect">
            <a:avLst/>
          </a:prstGeom>
        </p:spPr>
        <p:txBody>
          <a:bodyPr wrap="square">
            <a:spAutoFit/>
          </a:bodyPr>
          <a:lstStyle/>
          <a:p>
            <a:pPr algn="just" latinLnBrk="0">
              <a:lnSpc>
                <a:spcPct val="150000"/>
              </a:lnSpc>
            </a:pPr>
            <a:r>
              <a:rPr lang="vi-VN" sz="2000" dirty="0" smtClean="0">
                <a:solidFill>
                  <a:srgbClr val="333333"/>
                </a:solidFill>
                <a:latin typeface="Times New Roman" panose="02020603050405020304" pitchFamily="18" charset="0"/>
                <a:cs typeface="Times New Roman" panose="02020603050405020304" pitchFamily="18" charset="0"/>
              </a:rPr>
              <a:t>c</a:t>
            </a:r>
            <a:r>
              <a:rPr lang="vi-VN" sz="2000" dirty="0">
                <a:solidFill>
                  <a:srgbClr val="333333"/>
                </a:solidFill>
                <a:latin typeface="Times New Roman" panose="02020603050405020304" pitchFamily="18" charset="0"/>
                <a:cs typeface="Times New Roman" panose="02020603050405020304" pitchFamily="18" charset="0"/>
              </a:rPr>
              <a:t>) Con đường </a:t>
            </a:r>
            <a:r>
              <a:rPr lang="vi-VN" sz="2000" b="1" dirty="0">
                <a:solidFill>
                  <a:srgbClr val="333333"/>
                </a:solidFill>
                <a:latin typeface="Times New Roman" panose="02020603050405020304" pitchFamily="18" charset="0"/>
                <a:cs typeface="Times New Roman" panose="02020603050405020304" pitchFamily="18" charset="0"/>
              </a:rPr>
              <a:t>này</a:t>
            </a:r>
            <a:r>
              <a:rPr lang="vi-VN" sz="2000" dirty="0">
                <a:solidFill>
                  <a:srgbClr val="333333"/>
                </a:solidFill>
                <a:latin typeface="Times New Roman" panose="02020603050405020304" pitchFamily="18" charset="0"/>
                <a:cs typeface="Times New Roman" panose="02020603050405020304" pitchFamily="18" charset="0"/>
              </a:rPr>
              <a:t> tôi đã quen đi lại lắm lần, nhưng lần này tự nhiên thấy lạ. (Thanh Tịnh)</a:t>
            </a:r>
          </a:p>
          <a:p>
            <a:pPr algn="just" latinLnBrk="0">
              <a:lnSpc>
                <a:spcPct val="150000"/>
              </a:lnSpc>
            </a:pPr>
            <a:endParaRPr lang="en-US" sz="2000" dirty="0" smtClean="0">
              <a:solidFill>
                <a:srgbClr val="333333"/>
              </a:solidFill>
              <a:latin typeface="Times New Roman" panose="02020603050405020304" pitchFamily="18" charset="0"/>
              <a:cs typeface="Times New Roman" panose="02020603050405020304" pitchFamily="18" charset="0"/>
            </a:endParaRPr>
          </a:p>
          <a:p>
            <a:pPr algn="just" latinLnBrk="0">
              <a:lnSpc>
                <a:spcPct val="150000"/>
              </a:lnSpc>
            </a:pPr>
            <a:endParaRPr lang="en-US" sz="2000" dirty="0">
              <a:solidFill>
                <a:srgbClr val="333333"/>
              </a:solidFill>
              <a:latin typeface="Times New Roman" panose="02020603050405020304" pitchFamily="18" charset="0"/>
              <a:cs typeface="Times New Roman" panose="02020603050405020304" pitchFamily="18" charset="0"/>
            </a:endParaRPr>
          </a:p>
          <a:p>
            <a:pPr algn="just" latinLnBrk="0">
              <a:lnSpc>
                <a:spcPct val="150000"/>
              </a:lnSpc>
            </a:pPr>
            <a:r>
              <a:rPr lang="vi-VN" sz="2000" dirty="0" smtClean="0">
                <a:solidFill>
                  <a:srgbClr val="333333"/>
                </a:solidFill>
                <a:latin typeface="Times New Roman" panose="02020603050405020304" pitchFamily="18" charset="0"/>
                <a:cs typeface="Times New Roman" panose="02020603050405020304" pitchFamily="18" charset="0"/>
              </a:rPr>
              <a:t>d</a:t>
            </a:r>
            <a:r>
              <a:rPr lang="vi-VN" sz="2000" dirty="0">
                <a:solidFill>
                  <a:srgbClr val="333333"/>
                </a:solidFill>
                <a:latin typeface="Times New Roman" panose="02020603050405020304" pitchFamily="18" charset="0"/>
                <a:cs typeface="Times New Roman" panose="02020603050405020304" pitchFamily="18" charset="0"/>
              </a:rPr>
              <a:t>) </a:t>
            </a:r>
            <a:r>
              <a:rPr lang="vi-VN" sz="2000" b="1" dirty="0">
                <a:solidFill>
                  <a:srgbClr val="333333"/>
                </a:solidFill>
                <a:latin typeface="Times New Roman" panose="02020603050405020304" pitchFamily="18" charset="0"/>
                <a:cs typeface="Times New Roman" panose="02020603050405020304" pitchFamily="18" charset="0"/>
              </a:rPr>
              <a:t>Này</a:t>
            </a:r>
            <a:r>
              <a:rPr lang="vi-VN" sz="2000" dirty="0">
                <a:solidFill>
                  <a:srgbClr val="333333"/>
                </a:solidFill>
                <a:latin typeface="Times New Roman" panose="02020603050405020304" pitchFamily="18" charset="0"/>
                <a:cs typeface="Times New Roman" panose="02020603050405020304" pitchFamily="18" charset="0"/>
              </a:rPr>
              <a:t>, thầy nó ạ. (Kim Lân)</a:t>
            </a:r>
          </a:p>
        </p:txBody>
      </p:sp>
      <p:sp>
        <p:nvSpPr>
          <p:cNvPr id="10" name="Rectangle 9"/>
          <p:cNvSpPr/>
          <p:nvPr/>
        </p:nvSpPr>
        <p:spPr>
          <a:xfrm>
            <a:off x="1998829" y="1479093"/>
            <a:ext cx="564578" cy="384721"/>
          </a:xfrm>
          <a:prstGeom prst="rect">
            <a:avLst/>
          </a:prstGeom>
          <a:solidFill>
            <a:schemeClr val="accent4">
              <a:lumMod val="75000"/>
            </a:schemeClr>
          </a:solidFill>
        </p:spPr>
        <p:txBody>
          <a:bodyPr wrap="none">
            <a:spAutoFit/>
          </a:bodyPr>
          <a:lstStyle/>
          <a:p>
            <a:r>
              <a:rPr lang="en-US" sz="1900" b="1" dirty="0" err="1" smtClean="0">
                <a:solidFill>
                  <a:schemeClr val="bg1"/>
                </a:solidFill>
                <a:latin typeface="Times New Roman" panose="02020603050405020304" pitchFamily="18" charset="0"/>
                <a:cs typeface="Times New Roman" panose="02020603050405020304" pitchFamily="18" charset="0"/>
              </a:rPr>
              <a:t>này</a:t>
            </a:r>
            <a:endParaRPr lang="en-US" sz="1900" dirty="0">
              <a:solidFill>
                <a:schemeClr val="bg1"/>
              </a:solidFill>
            </a:endParaRPr>
          </a:p>
        </p:txBody>
      </p:sp>
      <p:sp>
        <p:nvSpPr>
          <p:cNvPr id="11" name="Rectangle 10"/>
          <p:cNvSpPr/>
          <p:nvPr/>
        </p:nvSpPr>
        <p:spPr>
          <a:xfrm>
            <a:off x="825863" y="3305748"/>
            <a:ext cx="604653" cy="384721"/>
          </a:xfrm>
          <a:prstGeom prst="rect">
            <a:avLst/>
          </a:prstGeom>
          <a:solidFill>
            <a:schemeClr val="accent4">
              <a:lumMod val="75000"/>
            </a:schemeClr>
          </a:solidFill>
        </p:spPr>
        <p:txBody>
          <a:bodyPr wrap="none">
            <a:spAutoFit/>
          </a:bodyPr>
          <a:lstStyle/>
          <a:p>
            <a:r>
              <a:rPr lang="en-US" sz="1900" b="1" dirty="0" err="1">
                <a:solidFill>
                  <a:schemeClr val="bg1"/>
                </a:solidFill>
                <a:latin typeface="Times New Roman" panose="02020603050405020304" pitchFamily="18" charset="0"/>
                <a:cs typeface="Times New Roman" panose="02020603050405020304" pitchFamily="18" charset="0"/>
              </a:rPr>
              <a:t>N</a:t>
            </a:r>
            <a:r>
              <a:rPr lang="en-US" sz="1900" b="1" dirty="0" err="1" smtClean="0">
                <a:solidFill>
                  <a:schemeClr val="bg1"/>
                </a:solidFill>
                <a:latin typeface="Times New Roman" panose="02020603050405020304" pitchFamily="18" charset="0"/>
                <a:cs typeface="Times New Roman" panose="02020603050405020304" pitchFamily="18" charset="0"/>
              </a:rPr>
              <a:t>ày</a:t>
            </a:r>
            <a:endParaRPr lang="en-US" sz="1900" dirty="0">
              <a:solidFill>
                <a:schemeClr val="bg1"/>
              </a:solidFill>
            </a:endParaRPr>
          </a:p>
        </p:txBody>
      </p:sp>
      <p:sp>
        <p:nvSpPr>
          <p:cNvPr id="12" name="Rectangle 11"/>
          <p:cNvSpPr/>
          <p:nvPr/>
        </p:nvSpPr>
        <p:spPr>
          <a:xfrm>
            <a:off x="604439" y="2338051"/>
            <a:ext cx="5757837" cy="707886"/>
          </a:xfrm>
          <a:prstGeom prst="rect">
            <a:avLst/>
          </a:prstGeom>
          <a:solidFill>
            <a:schemeClr val="accent4">
              <a:lumMod val="20000"/>
              <a:lumOff val="80000"/>
            </a:schemeClr>
          </a:solidFill>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K</a:t>
            </a:r>
            <a:r>
              <a:rPr lang="vi-VN" sz="2000" b="1" dirty="0" smtClean="0">
                <a:latin typeface="Times New Roman" panose="02020603050405020304" pitchFamily="18" charset="0"/>
                <a:cs typeface="Times New Roman" panose="02020603050405020304" pitchFamily="18" charset="0"/>
              </a:rPr>
              <a:t>hông </a:t>
            </a:r>
            <a:r>
              <a:rPr lang="vi-VN" sz="2000" b="1" dirty="0">
                <a:latin typeface="Times New Roman" panose="02020603050405020304" pitchFamily="18" charset="0"/>
                <a:cs typeface="Times New Roman" panose="02020603050405020304" pitchFamily="18" charset="0"/>
              </a:rPr>
              <a:t>phải là thán từ </a:t>
            </a:r>
            <a:r>
              <a:rPr lang="vi-VN" sz="2000" dirty="0">
                <a:latin typeface="Times New Roman" panose="02020603050405020304" pitchFamily="18" charset="0"/>
                <a:cs typeface="Times New Roman" panose="02020603050405020304" pitchFamily="18" charset="0"/>
              </a:rPr>
              <a:t>vì từ này ở đây dùng để chỉ con đường</a:t>
            </a:r>
            <a:endParaRPr lang="en-US" sz="2000" dirty="0">
              <a:latin typeface="Times New Roman" panose="02020603050405020304" pitchFamily="18" charset="0"/>
              <a:cs typeface="Times New Roman" panose="02020603050405020304" pitchFamily="18" charset="0"/>
            </a:endParaRPr>
          </a:p>
        </p:txBody>
      </p:sp>
      <p:sp>
        <p:nvSpPr>
          <p:cNvPr id="13" name="Rectangle 12"/>
          <p:cNvSpPr/>
          <p:nvPr/>
        </p:nvSpPr>
        <p:spPr>
          <a:xfrm>
            <a:off x="604438" y="4031307"/>
            <a:ext cx="5460460" cy="400110"/>
          </a:xfrm>
          <a:prstGeom prst="rect">
            <a:avLst/>
          </a:prstGeom>
          <a:solidFill>
            <a:schemeClr val="accent4">
              <a:lumMod val="20000"/>
              <a:lumOff val="80000"/>
            </a:schemeClr>
          </a:solidFill>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6"/>
          <a:stretch>
            <a:fillRect/>
          </a:stretch>
        </p:blipFill>
        <p:spPr>
          <a:xfrm>
            <a:off x="3483357" y="398533"/>
            <a:ext cx="2298391" cy="1176630"/>
          </a:xfrm>
          <a:prstGeom prst="rect">
            <a:avLst/>
          </a:prstGeom>
        </p:spPr>
      </p:pic>
    </p:spTree>
    <p:extLst>
      <p:ext uri="{BB962C8B-B14F-4D97-AF65-F5344CB8AC3E}">
        <p14:creationId xmlns:p14="http://schemas.microsoft.com/office/powerpoint/2010/main" val="3631773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3556;p109"/>
          <p:cNvPicPr preferRelativeResize="0"/>
          <p:nvPr/>
        </p:nvPicPr>
        <p:blipFill rotWithShape="1">
          <a:blip r:embed="rId3">
            <a:alphaModFix/>
          </a:blip>
          <a:srcRect l="18471" r="11026"/>
          <a:stretch/>
        </p:blipFill>
        <p:spPr>
          <a:xfrm>
            <a:off x="817690" y="1227350"/>
            <a:ext cx="2761027" cy="3916150"/>
          </a:xfrm>
          <a:prstGeom prst="rect">
            <a:avLst/>
          </a:prstGeom>
          <a:noFill/>
          <a:ln>
            <a:noFill/>
          </a:ln>
        </p:spPr>
      </p:pic>
      <p:sp>
        <p:nvSpPr>
          <p:cNvPr id="2" name="Rectangle 1"/>
          <p:cNvSpPr/>
          <p:nvPr/>
        </p:nvSpPr>
        <p:spPr>
          <a:xfrm>
            <a:off x="3512849" y="2125833"/>
            <a:ext cx="4572000" cy="1938992"/>
          </a:xfrm>
          <a:prstGeom prst="rect">
            <a:avLst/>
          </a:prstGeom>
        </p:spPr>
        <p:txBody>
          <a:bodyPr>
            <a:spAutoFit/>
          </a:bodyPr>
          <a:lstStyle/>
          <a:p>
            <a:pPr algn="just" latinLnBrk="0"/>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Viết</a:t>
            </a:r>
            <a:r>
              <a:rPr lang="en-US" sz="2400" dirty="0" smtClean="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khoảng</a:t>
            </a:r>
            <a:r>
              <a:rPr lang="en-US" sz="2400" dirty="0">
                <a:solidFill>
                  <a:srgbClr val="333333"/>
                </a:solidFill>
                <a:latin typeface="Times New Roman" panose="02020603050405020304" pitchFamily="18" charset="0"/>
                <a:cs typeface="Times New Roman" panose="02020603050405020304" pitchFamily="18" charset="0"/>
              </a:rPr>
              <a:t> 6 – 8 </a:t>
            </a:r>
            <a:r>
              <a:rPr lang="en-US" sz="2400" dirty="0" err="1">
                <a:solidFill>
                  <a:srgbClr val="333333"/>
                </a:solidFill>
                <a:latin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kể</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về</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một</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kỉ</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niệm</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của</a:t>
            </a:r>
            <a:r>
              <a:rPr lang="en-US" sz="2400" b="1" dirty="0">
                <a:solidFill>
                  <a:srgbClr val="333333"/>
                </a:solidFill>
                <a:latin typeface="Times New Roman" panose="02020603050405020304" pitchFamily="18" charset="0"/>
                <a:cs typeface="Times New Roman" panose="02020603050405020304" pitchFamily="18" charset="0"/>
              </a:rPr>
              <a:t> </a:t>
            </a:r>
            <a:r>
              <a:rPr lang="en-US" sz="2400" b="1"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ít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nhất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trợ</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Chỉ</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trợ</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đó</a:t>
            </a:r>
            <a:r>
              <a:rPr lang="en-US" sz="2400" dirty="0" smtClean="0">
                <a:solidFill>
                  <a:srgbClr val="333333"/>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546351" y="639035"/>
            <a:ext cx="6504996" cy="1176630"/>
          </a:xfrm>
          <a:prstGeom prst="rect">
            <a:avLst/>
          </a:prstGeom>
        </p:spPr>
      </p:pic>
    </p:spTree>
    <p:extLst>
      <p:ext uri="{BB962C8B-B14F-4D97-AF65-F5344CB8AC3E}">
        <p14:creationId xmlns:p14="http://schemas.microsoft.com/office/powerpoint/2010/main" val="23958850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pic>
        <p:nvPicPr>
          <p:cNvPr id="73" name="Google Shape;2277;p63"/>
          <p:cNvPicPr preferRelativeResize="0"/>
          <p:nvPr/>
        </p:nvPicPr>
        <p:blipFill rotWithShape="1">
          <a:blip r:embed="rId3">
            <a:alphaModFix/>
          </a:blip>
          <a:srcRect t="9787" b="9787"/>
          <a:stretch/>
        </p:blipFill>
        <p:spPr>
          <a:xfrm>
            <a:off x="7530957" y="3729519"/>
            <a:ext cx="1890580" cy="1413981"/>
          </a:xfrm>
          <a:prstGeom prst="rect">
            <a:avLst/>
          </a:prstGeom>
          <a:noFill/>
          <a:ln>
            <a:noFill/>
          </a:ln>
        </p:spPr>
      </p:pic>
      <p:sp>
        <p:nvSpPr>
          <p:cNvPr id="2" name="Rectangle 1"/>
          <p:cNvSpPr/>
          <p:nvPr/>
        </p:nvSpPr>
        <p:spPr>
          <a:xfrm>
            <a:off x="395555" y="1266410"/>
            <a:ext cx="8275834" cy="3170099"/>
          </a:xfrm>
          <a:prstGeom prst="rect">
            <a:avLst/>
          </a:prstGeom>
        </p:spPr>
        <p:txBody>
          <a:bodyPr wrap="square">
            <a:spAutoFit/>
          </a:bodyPr>
          <a:lstStyle/>
          <a:p>
            <a:pPr algn="just" latinLnBrk="0"/>
            <a:r>
              <a:rPr lang="vi-VN" sz="2000" b="1" dirty="0">
                <a:solidFill>
                  <a:srgbClr val="333333"/>
                </a:solidFill>
                <a:latin typeface="Times New Roman" panose="02020603050405020304" pitchFamily="18" charset="0"/>
                <a:cs typeface="Times New Roman" panose="02020603050405020304" pitchFamily="18" charset="0"/>
              </a:rPr>
              <a:t>            </a:t>
            </a:r>
            <a:r>
              <a:rPr lang="vi-VN" sz="2000" dirty="0">
                <a:solidFill>
                  <a:srgbClr val="333333"/>
                </a:solidFill>
                <a:latin typeface="Times New Roman" panose="02020603050405020304" pitchFamily="18" charset="0"/>
                <a:cs typeface="Times New Roman" panose="02020603050405020304" pitchFamily="18" charset="0"/>
              </a:rPr>
              <a:t>Ai ai trong cuộc đời này cũng có những kỉ niệm đáng nhớ, em cũng vậy. Kỉ niệm đáng nhớ nhất nhất trong cuộc đời em đó là ngày đầu tiên em đi học lớp một. Khi ấy trường học là một nơi thật xa lạ trong mắt em. Bước tới cổng trường trong cái nắm tay của mẹ em vô cùng hồi hộp. Sân trường đông đúc với những tiếng loa gọi tập trung của cô giáo tổng phụ trách khiến cho em cảm thấy lo lắng, em đã nắm chặt lấy tay mẹ. </a:t>
            </a:r>
            <a:r>
              <a:rPr lang="vi-VN" sz="2000" b="1" u="sng" dirty="0">
                <a:solidFill>
                  <a:srgbClr val="333333"/>
                </a:solidFill>
                <a:latin typeface="Times New Roman" panose="02020603050405020304" pitchFamily="18" charset="0"/>
                <a:cs typeface="Times New Roman" panose="02020603050405020304" pitchFamily="18" charset="0"/>
              </a:rPr>
              <a:t>Chính</a:t>
            </a:r>
            <a:r>
              <a:rPr lang="vi-VN" sz="2000" dirty="0">
                <a:solidFill>
                  <a:srgbClr val="333333"/>
                </a:solidFill>
                <a:latin typeface="Times New Roman" panose="02020603050405020304" pitchFamily="18" charset="0"/>
                <a:cs typeface="Times New Roman" panose="02020603050405020304" pitchFamily="18" charset="0"/>
              </a:rPr>
              <a:t> lúc ấy, mẹ em đã buông nắm tay ra để em xếp hàng vào lớp, em đã cảm thấy lo sợ vô cùng bởi đó là lần đầu tiên em thấy mình xa mẹ đến vậy. Sau này khi đã quen hơn với việc tới lớp, em không còn sợ hãi như lần đầu tiên ấy nữa những đó vẫn mãi là một kỉ niệm khó phải trong kí ức của em</a:t>
            </a:r>
            <a:r>
              <a:rPr lang="vi-VN" sz="2000" dirty="0" smtClean="0">
                <a:solidFill>
                  <a:srgbClr val="333333"/>
                </a:solidFill>
                <a:latin typeface="Times New Roman" panose="02020603050405020304" pitchFamily="18" charset="0"/>
                <a:cs typeface="Times New Roman" panose="02020603050405020304" pitchFamily="18" charset="0"/>
              </a:rPr>
              <a:t>.</a:t>
            </a:r>
            <a:endParaRPr lang="vi-VN" sz="2000" dirty="0">
              <a:solidFill>
                <a:srgbClr val="333333"/>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95555" y="482885"/>
            <a:ext cx="4239193" cy="994147"/>
          </a:xfrm>
          <a:prstGeom prst="rect">
            <a:avLst/>
          </a:prstGeom>
        </p:spPr>
      </p:pic>
    </p:spTree>
    <p:extLst>
      <p:ext uri="{BB962C8B-B14F-4D97-AF65-F5344CB8AC3E}">
        <p14:creationId xmlns:p14="http://schemas.microsoft.com/office/powerpoint/2010/main" val="9976881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2"/>
        <p:cNvGrpSpPr/>
        <p:nvPr/>
      </p:nvGrpSpPr>
      <p:grpSpPr>
        <a:xfrm>
          <a:off x="0" y="0"/>
          <a:ext cx="0" cy="0"/>
          <a:chOff x="0" y="0"/>
          <a:chExt cx="0" cy="0"/>
        </a:xfrm>
      </p:grpSpPr>
      <p:pic>
        <p:nvPicPr>
          <p:cNvPr id="2205" name="Google Shape;2205;p57"/>
          <p:cNvPicPr preferRelativeResize="0"/>
          <p:nvPr/>
        </p:nvPicPr>
        <p:blipFill rotWithShape="1">
          <a:blip r:embed="rId4">
            <a:alphaModFix/>
          </a:blip>
          <a:srcRect l="13450" r="15908"/>
          <a:stretch/>
        </p:blipFill>
        <p:spPr>
          <a:xfrm rot="-878370">
            <a:off x="432171" y="193966"/>
            <a:ext cx="1503304" cy="2127042"/>
          </a:xfrm>
          <a:prstGeom prst="rect">
            <a:avLst/>
          </a:prstGeom>
          <a:noFill/>
          <a:ln>
            <a:noFill/>
          </a:ln>
        </p:spPr>
      </p:pic>
      <p:pic>
        <p:nvPicPr>
          <p:cNvPr id="2206" name="Google Shape;2206;p57"/>
          <p:cNvPicPr preferRelativeResize="0"/>
          <p:nvPr/>
        </p:nvPicPr>
        <p:blipFill>
          <a:blip r:embed="rId5">
            <a:alphaModFix/>
          </a:blip>
          <a:stretch>
            <a:fillRect/>
          </a:stretch>
        </p:blipFill>
        <p:spPr>
          <a:xfrm rot="331418">
            <a:off x="6675401" y="2974879"/>
            <a:ext cx="2631427" cy="2631427"/>
          </a:xfrm>
          <a:prstGeom prst="rect">
            <a:avLst/>
          </a:prstGeom>
          <a:noFill/>
          <a:ln>
            <a:noFill/>
          </a:ln>
        </p:spPr>
      </p:pic>
      <p:pic>
        <p:nvPicPr>
          <p:cNvPr id="3" name="Picture 2"/>
          <p:cNvPicPr>
            <a:picLocks noChangeAspect="1"/>
          </p:cNvPicPr>
          <p:nvPr/>
        </p:nvPicPr>
        <p:blipFill rotWithShape="1">
          <a:blip r:embed="rId6"/>
          <a:srcRect t="24726"/>
          <a:stretch/>
        </p:blipFill>
        <p:spPr>
          <a:xfrm>
            <a:off x="1087264" y="1695235"/>
            <a:ext cx="7651143" cy="2326685"/>
          </a:xfrm>
          <a:prstGeom prst="rect">
            <a:avLst/>
          </a:prstGeom>
        </p:spPr>
      </p:pic>
    </p:spTree>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6"/>
        <p:cNvGrpSpPr/>
        <p:nvPr/>
      </p:nvGrpSpPr>
      <p:grpSpPr>
        <a:xfrm>
          <a:off x="0" y="0"/>
          <a:ext cx="0" cy="0"/>
          <a:chOff x="0" y="0"/>
          <a:chExt cx="0" cy="0"/>
        </a:xfrm>
      </p:grpSpPr>
      <p:pic>
        <p:nvPicPr>
          <p:cNvPr id="2327" name="Google Shape;2327;p69"/>
          <p:cNvPicPr preferRelativeResize="0"/>
          <p:nvPr/>
        </p:nvPicPr>
        <p:blipFill rotWithShape="1">
          <a:blip r:embed="rId3">
            <a:alphaModFix/>
          </a:blip>
          <a:srcRect l="17590" t="9299" r="14308" b="13972"/>
          <a:stretch/>
        </p:blipFill>
        <p:spPr>
          <a:xfrm>
            <a:off x="7289400" y="642960"/>
            <a:ext cx="1393900" cy="1570452"/>
          </a:xfrm>
          <a:prstGeom prst="rect">
            <a:avLst/>
          </a:prstGeom>
          <a:noFill/>
          <a:ln>
            <a:noFill/>
          </a:ln>
        </p:spPr>
      </p:pic>
      <p:pic>
        <p:nvPicPr>
          <p:cNvPr id="2330" name="Google Shape;2330;p69"/>
          <p:cNvPicPr preferRelativeResize="0"/>
          <p:nvPr/>
        </p:nvPicPr>
        <p:blipFill rotWithShape="1">
          <a:blip r:embed="rId4">
            <a:alphaModFix/>
          </a:blip>
          <a:srcRect l="25403" t="20670" r="16517" b="26273"/>
          <a:stretch/>
        </p:blipFill>
        <p:spPr>
          <a:xfrm>
            <a:off x="7065250" y="3321750"/>
            <a:ext cx="1491302" cy="1362273"/>
          </a:xfrm>
          <a:prstGeom prst="rect">
            <a:avLst/>
          </a:prstGeom>
          <a:noFill/>
          <a:ln>
            <a:noFill/>
          </a:ln>
        </p:spPr>
      </p:pic>
      <p:pic>
        <p:nvPicPr>
          <p:cNvPr id="2331" name="Google Shape;2331;p69"/>
          <p:cNvPicPr preferRelativeResize="0"/>
          <p:nvPr/>
        </p:nvPicPr>
        <p:blipFill rotWithShape="1">
          <a:blip r:embed="rId4">
            <a:alphaModFix/>
          </a:blip>
          <a:srcRect l="25403" t="20670" r="16517" b="26273"/>
          <a:stretch/>
        </p:blipFill>
        <p:spPr>
          <a:xfrm flipH="1">
            <a:off x="574875" y="747050"/>
            <a:ext cx="1491302" cy="1362273"/>
          </a:xfrm>
          <a:prstGeom prst="rect">
            <a:avLst/>
          </a:prstGeom>
          <a:noFill/>
          <a:ln>
            <a:noFill/>
          </a:ln>
        </p:spPr>
      </p:pic>
      <p:pic>
        <p:nvPicPr>
          <p:cNvPr id="3" name="Picture 2"/>
          <p:cNvPicPr>
            <a:picLocks noChangeAspect="1"/>
          </p:cNvPicPr>
          <p:nvPr/>
        </p:nvPicPr>
        <p:blipFill>
          <a:blip r:embed="rId5"/>
          <a:stretch>
            <a:fillRect/>
          </a:stretch>
        </p:blipFill>
        <p:spPr>
          <a:xfrm>
            <a:off x="1852948" y="1446940"/>
            <a:ext cx="5438103" cy="2249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pic>
        <p:nvPicPr>
          <p:cNvPr id="73" name="Google Shape;2277;p63"/>
          <p:cNvPicPr preferRelativeResize="0"/>
          <p:nvPr/>
        </p:nvPicPr>
        <p:blipFill rotWithShape="1">
          <a:blip r:embed="rId3">
            <a:alphaModFix/>
          </a:blip>
          <a:srcRect t="9787" b="9787"/>
          <a:stretch/>
        </p:blipFill>
        <p:spPr>
          <a:xfrm>
            <a:off x="7190062" y="3349699"/>
            <a:ext cx="2231475" cy="1793801"/>
          </a:xfrm>
          <a:prstGeom prst="rect">
            <a:avLst/>
          </a:prstGeom>
          <a:noFill/>
          <a:ln>
            <a:noFill/>
          </a:ln>
        </p:spPr>
      </p:pic>
      <p:sp>
        <p:nvSpPr>
          <p:cNvPr id="79" name="TextBox 78"/>
          <p:cNvSpPr txBox="1"/>
          <p:nvPr/>
        </p:nvSpPr>
        <p:spPr>
          <a:xfrm>
            <a:off x="676810" y="693292"/>
            <a:ext cx="7505700" cy="507831"/>
          </a:xfrm>
          <a:prstGeom prst="rect">
            <a:avLst/>
          </a:prstGeom>
          <a:noFill/>
        </p:spPr>
        <p:txBody>
          <a:bodyPr wrap="square" rtlCol="0">
            <a:spAutoFit/>
          </a:bodyPr>
          <a:lstStyle/>
          <a:p>
            <a:pPr algn="ctr">
              <a:buClrTx/>
              <a:buFontTx/>
              <a:buNone/>
            </a:pPr>
            <a:r>
              <a:rPr lang="en-US" sz="2700" b="1" kern="1200" dirty="0" smtClean="0">
                <a:solidFill>
                  <a:srgbClr val="FF0000"/>
                </a:solidFill>
                <a:latin typeface="Times New Roman" panose="02020603050405020304" pitchFamily="18" charset="0"/>
                <a:cs typeface="Times New Roman" panose="02020603050405020304" pitchFamily="18" charset="0"/>
              </a:rPr>
              <a:t>1. </a:t>
            </a:r>
            <a:r>
              <a:rPr lang="en-US" sz="2700" b="1" kern="1200" dirty="0" err="1">
                <a:solidFill>
                  <a:srgbClr val="FF0000"/>
                </a:solidFill>
                <a:latin typeface="Times New Roman" panose="02020603050405020304" pitchFamily="18" charset="0"/>
                <a:cs typeface="Times New Roman" panose="02020603050405020304" pitchFamily="18" charset="0"/>
              </a:rPr>
              <a:t>Trợ</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từ</a:t>
            </a:r>
            <a:endParaRPr lang="en-US" sz="2700" kern="1200" dirty="0">
              <a:solidFill>
                <a:srgbClr val="FF0000"/>
              </a:solidFill>
              <a:latin typeface="Times New Roman" panose="02020603050405020304" pitchFamily="18" charset="0"/>
              <a:cs typeface="Times New Roman" panose="02020603050405020304" pitchFamily="18" charset="0"/>
            </a:endParaRPr>
          </a:p>
        </p:txBody>
      </p:sp>
      <p:sp>
        <p:nvSpPr>
          <p:cNvPr id="80" name="TextBox 79"/>
          <p:cNvSpPr txBox="1"/>
          <p:nvPr/>
        </p:nvSpPr>
        <p:spPr>
          <a:xfrm>
            <a:off x="431942" y="1302464"/>
            <a:ext cx="8133559" cy="2800767"/>
          </a:xfrm>
          <a:prstGeom prst="rect">
            <a:avLst/>
          </a:prstGeom>
          <a:noFill/>
        </p:spPr>
        <p:txBody>
          <a:bodyPr wrap="square" rtlCol="0">
            <a:spAutoFit/>
          </a:bodyPr>
          <a:lstStyle/>
          <a:p>
            <a:pPr algn="just">
              <a:buClrTx/>
              <a:buFontTx/>
              <a:buNone/>
            </a:pP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Khái</a:t>
            </a: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niệm</a:t>
            </a: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dirty="0">
                <a:solidFill>
                  <a:prstClr val="black"/>
                </a:solidFill>
                <a:latin typeface="Times New Roman" panose="02020603050405020304" pitchFamily="18" charset="0"/>
                <a:cs typeface="Times New Roman" panose="02020603050405020304" pitchFamily="18" charset="0"/>
              </a:rPr>
              <a:t>“</a:t>
            </a:r>
            <a:r>
              <a:rPr lang="en-US" altLang="en-US" sz="2200" dirty="0" err="1">
                <a:solidFill>
                  <a:prstClr val="black"/>
                </a:solidFill>
                <a:latin typeface="Times New Roman" panose="02020603050405020304" pitchFamily="18" charset="0"/>
                <a:cs typeface="Times New Roman" panose="02020603050405020304" pitchFamily="18" charset="0"/>
              </a:rPr>
              <a:t>Trợ</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là</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những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chuyên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kèm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smtClean="0">
                <a:solidFill>
                  <a:prstClr val="black"/>
                </a:solidFill>
                <a:latin typeface="Times New Roman" panose="02020603050405020304" pitchFamily="18" charset="0"/>
                <a:cs typeface="Times New Roman" panose="02020603050405020304" pitchFamily="18" charset="0"/>
              </a:rPr>
              <a:t>một</a:t>
            </a:r>
            <a:r>
              <a:rPr lang="en-US" altLang="en-US" sz="2200" dirty="0" smtClean="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ngữ</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trong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câu</a:t>
            </a:r>
            <a:r>
              <a:rPr lang="en-US" altLang="en-US" sz="2200" dirty="0">
                <a:solidFill>
                  <a:prstClr val="black"/>
                </a:solidFill>
                <a:latin typeface="Times New Roman" panose="02020603050405020304" pitchFamily="18" charset="0"/>
                <a:cs typeface="Times New Roman" panose="02020603050405020304" pitchFamily="18" charset="0"/>
              </a:rPr>
              <a:t> </a:t>
            </a:r>
          </a:p>
          <a:p>
            <a:pPr algn="just">
              <a:buClrTx/>
              <a:buFontTx/>
              <a:buNone/>
            </a:pP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Tác</a:t>
            </a: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dụng</a:t>
            </a: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nhấn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mạnh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hoặc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biểu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thị</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thái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độ</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tình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cảm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sự</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đánh</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giá</a:t>
            </a:r>
            <a:r>
              <a:rPr lang="en-US" altLang="en-US" sz="2200" dirty="0">
                <a:solidFill>
                  <a:prstClr val="black"/>
                </a:solidFill>
                <a:latin typeface="Times New Roman" panose="02020603050405020304" pitchFamily="18" charset="0"/>
                <a:cs typeface="Times New Roman" panose="02020603050405020304" pitchFamily="18" charset="0"/>
              </a:rPr>
              <a:t> hay </a:t>
            </a:r>
            <a:r>
              <a:rPr lang="en-US" altLang="en-US" sz="2200" dirty="0" err="1">
                <a:solidFill>
                  <a:prstClr val="black"/>
                </a:solidFill>
                <a:latin typeface="Times New Roman" panose="02020603050405020304" pitchFamily="18" charset="0"/>
                <a:cs typeface="Times New Roman" panose="02020603050405020304" pitchFamily="18" charset="0"/>
              </a:rPr>
              <a:t>phát</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ngôn</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của</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người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nói</a:t>
            </a:r>
            <a:r>
              <a:rPr lang="en-US" altLang="en-US" sz="2200"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Phân</a:t>
            </a:r>
            <a:r>
              <a:rPr lang="en-US" altLang="en-US" sz="2200" b="1" dirty="0">
                <a:solidFill>
                  <a:prstClr val="black"/>
                </a:solidFill>
                <a:latin typeface="Times New Roman" panose="02020603050405020304" pitchFamily="18" charset="0"/>
                <a:cs typeface="Times New Roman" panose="02020603050405020304" pitchFamily="18" charset="0"/>
              </a:rPr>
              <a:t> </a:t>
            </a:r>
            <a:r>
              <a:rPr lang="en-US" altLang="en-US" sz="2200" b="1" dirty="0" err="1">
                <a:solidFill>
                  <a:prstClr val="black"/>
                </a:solidFill>
                <a:latin typeface="Times New Roman" panose="02020603050405020304" pitchFamily="18" charset="0"/>
                <a:cs typeface="Times New Roman" panose="02020603050405020304" pitchFamily="18" charset="0"/>
              </a:rPr>
              <a:t>loại</a:t>
            </a:r>
            <a:r>
              <a:rPr lang="en-US" altLang="en-US" sz="2200" b="1"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Trợ</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đi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kèm</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các</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ngữ</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trong</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câu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i="1" dirty="0">
                <a:solidFill>
                  <a:prstClr val="black"/>
                </a:solidFill>
                <a:latin typeface="Times New Roman" panose="02020603050405020304" pitchFamily="18" charset="0"/>
                <a:cs typeface="Times New Roman" panose="02020603050405020304" pitchFamily="18" charset="0"/>
              </a:rPr>
              <a:t>(</a:t>
            </a:r>
            <a:r>
              <a:rPr lang="en-US" altLang="en-US" sz="2200" i="1" dirty="0" err="1">
                <a:solidFill>
                  <a:prstClr val="black"/>
                </a:solidFill>
                <a:latin typeface="Times New Roman" panose="02020603050405020304" pitchFamily="18" charset="0"/>
                <a:cs typeface="Times New Roman" panose="02020603050405020304" pitchFamily="18" charset="0"/>
              </a:rPr>
              <a:t>chính</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đích</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ngay</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cả</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chỉ</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những</a:t>
            </a:r>
            <a:r>
              <a:rPr lang="en-US" altLang="en-US" sz="2200" i="1"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Trợ</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từ</a:t>
            </a:r>
            <a:r>
              <a:rPr lang="en-US" altLang="en-US" sz="2200" dirty="0">
                <a:solidFill>
                  <a:prstClr val="black"/>
                </a:solidFill>
                <a:latin typeface="Times New Roman" panose="02020603050405020304" pitchFamily="18" charset="0"/>
                <a:cs typeface="Times New Roman" panose="02020603050405020304" pitchFamily="18" charset="0"/>
              </a:rPr>
              <a:t> ở </a:t>
            </a:r>
            <a:r>
              <a:rPr lang="en-US" altLang="en-US" sz="2200" dirty="0" err="1">
                <a:solidFill>
                  <a:prstClr val="black"/>
                </a:solidFill>
                <a:latin typeface="Times New Roman" panose="02020603050405020304" pitchFamily="18" charset="0"/>
                <a:cs typeface="Times New Roman" panose="02020603050405020304" pitchFamily="18" charset="0"/>
              </a:rPr>
              <a:t>cuối</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dirty="0" err="1">
                <a:solidFill>
                  <a:prstClr val="black"/>
                </a:solidFill>
                <a:latin typeface="Times New Roman" panose="02020603050405020304" pitchFamily="18" charset="0"/>
                <a:cs typeface="Times New Roman" panose="02020603050405020304" pitchFamily="18" charset="0"/>
              </a:rPr>
              <a:t>câu</a:t>
            </a:r>
            <a:r>
              <a:rPr lang="en-US" altLang="en-US" sz="2200" dirty="0">
                <a:solidFill>
                  <a:prstClr val="black"/>
                </a:solidFill>
                <a:latin typeface="Times New Roman" panose="02020603050405020304" pitchFamily="18" charset="0"/>
                <a:cs typeface="Times New Roman" panose="02020603050405020304" pitchFamily="18" charset="0"/>
              </a:rPr>
              <a:t> </a:t>
            </a:r>
            <a:r>
              <a:rPr lang="en-US" altLang="en-US" sz="2200" i="1" dirty="0">
                <a:solidFill>
                  <a:prstClr val="black"/>
                </a:solidFill>
                <a:latin typeface="Times New Roman" panose="02020603050405020304" pitchFamily="18" charset="0"/>
                <a:cs typeface="Times New Roman" panose="02020603050405020304" pitchFamily="18" charset="0"/>
              </a:rPr>
              <a:t>( à, ạ, ư, </a:t>
            </a:r>
            <a:r>
              <a:rPr lang="en-US" altLang="en-US" sz="2200" i="1" dirty="0" err="1">
                <a:solidFill>
                  <a:prstClr val="black"/>
                </a:solidFill>
                <a:latin typeface="Times New Roman" panose="02020603050405020304" pitchFamily="18" charset="0"/>
                <a:cs typeface="Times New Roman" panose="02020603050405020304" pitchFamily="18" charset="0"/>
              </a:rPr>
              <a:t>nhỉ</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nhé</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nào</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cơ</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cơ</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mà</a:t>
            </a:r>
            <a:r>
              <a:rPr lang="en-US" altLang="en-US" sz="2200" i="1" dirty="0">
                <a:solidFill>
                  <a:prstClr val="black"/>
                </a:solidFill>
                <a:latin typeface="Times New Roman" panose="02020603050405020304" pitchFamily="18" charset="0"/>
                <a:cs typeface="Times New Roman" panose="02020603050405020304" pitchFamily="18" charset="0"/>
              </a:rPr>
              <a:t>, </a:t>
            </a:r>
            <a:r>
              <a:rPr lang="en-US" altLang="en-US" sz="2200" i="1" dirty="0" err="1">
                <a:solidFill>
                  <a:prstClr val="black"/>
                </a:solidFill>
                <a:latin typeface="Times New Roman" panose="02020603050405020304" pitchFamily="18" charset="0"/>
                <a:cs typeface="Times New Roman" panose="02020603050405020304" pitchFamily="18" charset="0"/>
              </a:rPr>
              <a:t>thôi</a:t>
            </a:r>
            <a:r>
              <a:rPr lang="en-US" altLang="en-US" sz="2200" i="1"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xEl>
                                              <p:pRg st="0" end="0"/>
                                            </p:txEl>
                                          </p:spTgt>
                                        </p:tgtEl>
                                        <p:attrNameLst>
                                          <p:attrName>style.visibility</p:attrName>
                                        </p:attrNameLst>
                                      </p:cBhvr>
                                      <p:to>
                                        <p:strVal val="visible"/>
                                      </p:to>
                                    </p:set>
                                    <p:animEffect transition="in" filter="barn(inVertical)">
                                      <p:cBhvr>
                                        <p:cTn id="12" dur="500"/>
                                        <p:tgtEl>
                                          <p:spTgt spid="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0">
                                            <p:txEl>
                                              <p:pRg st="1" end="1"/>
                                            </p:txEl>
                                          </p:spTgt>
                                        </p:tgtEl>
                                        <p:attrNameLst>
                                          <p:attrName>style.visibility</p:attrName>
                                        </p:attrNameLst>
                                      </p:cBhvr>
                                      <p:to>
                                        <p:strVal val="visible"/>
                                      </p:to>
                                    </p:set>
                                    <p:animEffect transition="in" filter="barn(inVertical)">
                                      <p:cBhvr>
                                        <p:cTn id="17" dur="500"/>
                                        <p:tgtEl>
                                          <p:spTgt spid="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0">
                                            <p:txEl>
                                              <p:pRg st="2" end="2"/>
                                            </p:txEl>
                                          </p:spTgt>
                                        </p:tgtEl>
                                        <p:attrNameLst>
                                          <p:attrName>style.visibility</p:attrName>
                                        </p:attrNameLst>
                                      </p:cBhvr>
                                      <p:to>
                                        <p:strVal val="visible"/>
                                      </p:to>
                                    </p:set>
                                    <p:animEffect transition="in" filter="barn(inVertical)">
                                      <p:cBhvr>
                                        <p:cTn id="22" dur="500"/>
                                        <p:tgtEl>
                                          <p:spTgt spid="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0">
                                            <p:txEl>
                                              <p:pRg st="3" end="3"/>
                                            </p:txEl>
                                          </p:spTgt>
                                        </p:tgtEl>
                                        <p:attrNameLst>
                                          <p:attrName>style.visibility</p:attrName>
                                        </p:attrNameLst>
                                      </p:cBhvr>
                                      <p:to>
                                        <p:strVal val="visible"/>
                                      </p:to>
                                    </p:set>
                                    <p:animEffect transition="in" filter="circle(in)">
                                      <p:cBhvr>
                                        <p:cTn id="27" dur="2000"/>
                                        <p:tgtEl>
                                          <p:spTgt spid="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0">
                                            <p:txEl>
                                              <p:pRg st="4" end="4"/>
                                            </p:txEl>
                                          </p:spTgt>
                                        </p:tgtEl>
                                        <p:attrNameLst>
                                          <p:attrName>style.visibility</p:attrName>
                                        </p:attrNameLst>
                                      </p:cBhvr>
                                      <p:to>
                                        <p:strVal val="visible"/>
                                      </p:to>
                                    </p:set>
                                    <p:animEffect transition="in" filter="circle(in)">
                                      <p:cBhvr>
                                        <p:cTn id="32" dur="2000"/>
                                        <p:tgtEl>
                                          <p:spTgt spid="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9"/>
        <p:cNvGrpSpPr/>
        <p:nvPr/>
      </p:nvGrpSpPr>
      <p:grpSpPr>
        <a:xfrm>
          <a:off x="0" y="0"/>
          <a:ext cx="0" cy="0"/>
          <a:chOff x="0" y="0"/>
          <a:chExt cx="0" cy="0"/>
        </a:xfrm>
      </p:grpSpPr>
      <p:sp>
        <p:nvSpPr>
          <p:cNvPr id="12" name="TextBox 11"/>
          <p:cNvSpPr txBox="1"/>
          <p:nvPr/>
        </p:nvSpPr>
        <p:spPr>
          <a:xfrm>
            <a:off x="800100" y="590550"/>
            <a:ext cx="7505700" cy="507831"/>
          </a:xfrm>
          <a:prstGeom prst="rect">
            <a:avLst/>
          </a:prstGeom>
          <a:noFill/>
        </p:spPr>
        <p:txBody>
          <a:bodyPr wrap="square" rtlCol="0">
            <a:spAutoFit/>
          </a:bodyPr>
          <a:lstStyle/>
          <a:p>
            <a:pPr algn="ctr">
              <a:buClrTx/>
              <a:buFontTx/>
              <a:buNone/>
            </a:pPr>
            <a:r>
              <a:rPr lang="en-US" sz="2700" b="1" kern="1200" dirty="0" smtClean="0">
                <a:solidFill>
                  <a:srgbClr val="FF0000"/>
                </a:solidFill>
                <a:latin typeface="Times New Roman" panose="02020603050405020304" pitchFamily="18" charset="0"/>
                <a:cs typeface="Times New Roman" panose="02020603050405020304" pitchFamily="18" charset="0"/>
              </a:rPr>
              <a:t>2. </a:t>
            </a:r>
            <a:r>
              <a:rPr lang="en-US" sz="2700" b="1" kern="1200" dirty="0" err="1">
                <a:solidFill>
                  <a:srgbClr val="FF0000"/>
                </a:solidFill>
                <a:latin typeface="Times New Roman" panose="02020603050405020304" pitchFamily="18" charset="0"/>
                <a:cs typeface="Times New Roman" panose="02020603050405020304" pitchFamily="18" charset="0"/>
              </a:rPr>
              <a:t>Thán</a:t>
            </a:r>
            <a:r>
              <a:rPr lang="en-US" sz="2700" b="1" kern="1200" dirty="0">
                <a:solidFill>
                  <a:srgbClr val="FF0000"/>
                </a:solidFill>
                <a:latin typeface="Times New Roman" panose="02020603050405020304" pitchFamily="18" charset="0"/>
                <a:cs typeface="Times New Roman" panose="02020603050405020304" pitchFamily="18" charset="0"/>
              </a:rPr>
              <a:t> </a:t>
            </a:r>
            <a:r>
              <a:rPr lang="en-US" sz="2700" b="1" kern="1200" dirty="0" err="1">
                <a:solidFill>
                  <a:srgbClr val="FF0000"/>
                </a:solidFill>
                <a:latin typeface="Times New Roman" panose="02020603050405020304" pitchFamily="18" charset="0"/>
                <a:cs typeface="Times New Roman" panose="02020603050405020304" pitchFamily="18" charset="0"/>
              </a:rPr>
              <a:t>từ</a:t>
            </a:r>
            <a:endParaRPr lang="en-US" sz="2700"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800100" y="1262722"/>
            <a:ext cx="7505700" cy="3139321"/>
          </a:xfrm>
          <a:prstGeom prst="rect">
            <a:avLst/>
          </a:prstGeom>
          <a:noFill/>
        </p:spPr>
        <p:txBody>
          <a:bodyPr wrap="square" rtlCol="0">
            <a:spAutoFit/>
          </a:bodyPr>
          <a:lstStyle/>
          <a:p>
            <a:pPr algn="just">
              <a:buClrTx/>
              <a:buFontTx/>
              <a:buNone/>
            </a:pPr>
            <a:r>
              <a:rPr lang="en-US" sz="2200" b="1" kern="1200" dirty="0">
                <a:solidFill>
                  <a:prstClr val="black"/>
                </a:solidFill>
                <a:latin typeface="Times New Roman" panose="02020603050405020304" pitchFamily="18" charset="0"/>
                <a:cs typeface="Times New Roman" panose="02020603050405020304" pitchFamily="18" charset="0"/>
              </a:rPr>
              <a:t>- </a:t>
            </a:r>
            <a:r>
              <a:rPr lang="vi-VN" sz="2200" b="1" kern="1200" dirty="0">
                <a:solidFill>
                  <a:prstClr val="black"/>
                </a:solidFill>
                <a:latin typeface="Times New Roman" panose="02020603050405020304" pitchFamily="18" charset="0"/>
                <a:cs typeface="Times New Roman" panose="02020603050405020304" pitchFamily="18" charset="0"/>
              </a:rPr>
              <a:t>Khái niệm</a:t>
            </a:r>
            <a:r>
              <a:rPr lang="vi-VN" sz="2200" kern="1200" dirty="0">
                <a:solidFill>
                  <a:prstClr val="black"/>
                </a:solidFill>
                <a:latin typeface="Times New Roman" panose="02020603050405020304" pitchFamily="18" charset="0"/>
                <a:cs typeface="Times New Roman" panose="02020603050405020304" pitchFamily="18" charset="0"/>
              </a:rPr>
              <a:t>: Thán từ là những từ dùng để</a:t>
            </a:r>
            <a:r>
              <a:rPr lang="en-US" sz="2200" kern="1200" dirty="0">
                <a:solidFill>
                  <a:prstClr val="black"/>
                </a:solidFill>
                <a:latin typeface="Times New Roman" panose="02020603050405020304" pitchFamily="18" charset="0"/>
                <a:cs typeface="Times New Roman" panose="02020603050405020304" pitchFamily="18" charset="0"/>
              </a:rPr>
              <a:t> b</a:t>
            </a:r>
            <a:r>
              <a:rPr lang="vi-VN" sz="2200" kern="1200" dirty="0">
                <a:solidFill>
                  <a:prstClr val="black"/>
                </a:solidFill>
                <a:latin typeface="Times New Roman" panose="02020603050405020304" pitchFamily="18" charset="0"/>
                <a:cs typeface="Times New Roman" panose="02020603050405020304" pitchFamily="18" charset="0"/>
              </a:rPr>
              <a:t>ộc lộ tình cảm, c</a:t>
            </a:r>
            <a:r>
              <a:rPr lang="en-US" sz="2200" kern="1200" dirty="0">
                <a:solidFill>
                  <a:prstClr val="black"/>
                </a:solidFill>
                <a:latin typeface="Times New Roman" panose="02020603050405020304" pitchFamily="18" charset="0"/>
                <a:cs typeface="Times New Roman" panose="02020603050405020304" pitchFamily="18" charset="0"/>
              </a:rPr>
              <a:t>ả</a:t>
            </a:r>
            <a:r>
              <a:rPr lang="vi-VN" sz="2200" kern="1200" dirty="0">
                <a:solidFill>
                  <a:prstClr val="black"/>
                </a:solidFill>
                <a:latin typeface="Times New Roman" panose="02020603050405020304" pitchFamily="18" charset="0"/>
                <a:cs typeface="Times New Roman" panose="02020603050405020304" pitchFamily="18" charset="0"/>
              </a:rPr>
              <a:t>m xúc của người nói</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người</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viết</a:t>
            </a:r>
            <a:r>
              <a:rPr lang="en-US" sz="2200" kern="1200" dirty="0">
                <a:solidFill>
                  <a:prstClr val="black"/>
                </a:solidFill>
                <a:latin typeface="Times New Roman" panose="02020603050405020304" pitchFamily="18" charset="0"/>
                <a:cs typeface="Times New Roman" panose="02020603050405020304" pitchFamily="18" charset="0"/>
              </a:rPr>
              <a:t>)  h</a:t>
            </a:r>
            <a:r>
              <a:rPr lang="vi-VN" sz="2200" kern="1200" dirty="0">
                <a:solidFill>
                  <a:prstClr val="black"/>
                </a:solidFill>
                <a:latin typeface="Times New Roman" panose="02020603050405020304" pitchFamily="18" charset="0"/>
                <a:cs typeface="Times New Roman" panose="02020603050405020304" pitchFamily="18" charset="0"/>
              </a:rPr>
              <a:t>oặc dùng để gọi đáp.</a:t>
            </a:r>
            <a:endParaRPr lang="en-US" sz="2200" kern="1200" dirty="0">
              <a:solidFill>
                <a:prstClr val="black"/>
              </a:solidFill>
              <a:latin typeface="Times New Roman" panose="02020603050405020304" pitchFamily="18" charset="0"/>
              <a:cs typeface="Times New Roman" panose="02020603050405020304" pitchFamily="18" charset="0"/>
            </a:endParaRPr>
          </a:p>
          <a:p>
            <a:pPr algn="just">
              <a:buClrTx/>
              <a:buFontTx/>
              <a:buNone/>
            </a:pPr>
            <a:r>
              <a:rPr lang="en-US" sz="2200" b="1" kern="1200" dirty="0">
                <a:solidFill>
                  <a:prstClr val="black"/>
                </a:solidFill>
                <a:latin typeface="Times New Roman" panose="02020603050405020304" pitchFamily="18" charset="0"/>
                <a:cs typeface="Times New Roman" panose="02020603050405020304" pitchFamily="18" charset="0"/>
              </a:rPr>
              <a:t>- </a:t>
            </a:r>
            <a:r>
              <a:rPr lang="en-US" sz="2200" b="1" kern="1200" dirty="0" err="1">
                <a:solidFill>
                  <a:prstClr val="black"/>
                </a:solidFill>
                <a:latin typeface="Times New Roman" panose="02020603050405020304" pitchFamily="18" charset="0"/>
                <a:cs typeface="Times New Roman" panose="02020603050405020304" pitchFamily="18" charset="0"/>
              </a:rPr>
              <a:t>Vị</a:t>
            </a:r>
            <a:r>
              <a:rPr lang="en-US" sz="2200" b="1" kern="1200" dirty="0">
                <a:solidFill>
                  <a:prstClr val="black"/>
                </a:solidFill>
                <a:latin typeface="Times New Roman" panose="02020603050405020304" pitchFamily="18" charset="0"/>
                <a:cs typeface="Times New Roman" panose="02020603050405020304" pitchFamily="18" charset="0"/>
              </a:rPr>
              <a:t> </a:t>
            </a:r>
            <a:r>
              <a:rPr lang="en-US" sz="2200" b="1" kern="1200" dirty="0" err="1">
                <a:solidFill>
                  <a:prstClr val="black"/>
                </a:solidFill>
                <a:latin typeface="Times New Roman" panose="02020603050405020304" pitchFamily="18" charset="0"/>
                <a:cs typeface="Times New Roman" panose="02020603050405020304" pitchFamily="18" charset="0"/>
              </a:rPr>
              <a:t>trí</a:t>
            </a:r>
            <a:r>
              <a:rPr lang="en-US" sz="2200" b="1" kern="1200"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200" kern="1200" dirty="0">
                <a:latin typeface="Times New Roman" panose="02020603050405020304" pitchFamily="18" charset="0"/>
                <a:cs typeface="Times New Roman" panose="02020603050405020304" pitchFamily="18" charset="0"/>
              </a:rPr>
              <a:t>+ T</a:t>
            </a:r>
            <a:r>
              <a:rPr lang="vi-VN" sz="2200" kern="1200" dirty="0">
                <a:latin typeface="Times New Roman" panose="02020603050405020304" pitchFamily="18" charset="0"/>
                <a:cs typeface="Times New Roman" panose="02020603050405020304" pitchFamily="18" charset="0"/>
              </a:rPr>
              <a:t>hường đứng </a:t>
            </a:r>
            <a:r>
              <a:rPr lang="en-US" sz="2200" kern="1200" dirty="0">
                <a:latin typeface="Times New Roman" panose="02020603050405020304" pitchFamily="18" charset="0"/>
                <a:cs typeface="Times New Roman" panose="02020603050405020304" pitchFamily="18" charset="0"/>
              </a:rPr>
              <a:t>ở</a:t>
            </a:r>
            <a:r>
              <a:rPr lang="vi-VN" sz="2200" kern="1200" dirty="0">
                <a:latin typeface="Times New Roman" panose="02020603050405020304" pitchFamily="18" charset="0"/>
                <a:cs typeface="Times New Roman" panose="02020603050405020304" pitchFamily="18" charset="0"/>
              </a:rPr>
              <a:t> đầu câu</a:t>
            </a:r>
            <a:endParaRPr lang="en-US" sz="2200" kern="1200" dirty="0">
              <a:latin typeface="Times New Roman" panose="02020603050405020304" pitchFamily="18" charset="0"/>
              <a:cs typeface="Times New Roman" panose="02020603050405020304" pitchFamily="18" charset="0"/>
            </a:endParaRPr>
          </a:p>
          <a:p>
            <a:pPr algn="just">
              <a:buClrTx/>
              <a:buFontTx/>
              <a:buNone/>
            </a:pPr>
            <a:r>
              <a:rPr lang="en-US" sz="2200" kern="1200" dirty="0">
                <a:latin typeface="Times New Roman" panose="02020603050405020304" pitchFamily="18" charset="0"/>
                <a:cs typeface="Times New Roman" panose="02020603050405020304" pitchFamily="18" charset="0"/>
              </a:rPr>
              <a:t>+ C</a:t>
            </a:r>
            <a:r>
              <a:rPr lang="vi-VN" sz="2200" kern="1200" dirty="0">
                <a:latin typeface="Times New Roman" panose="02020603050405020304" pitchFamily="18" charset="0"/>
                <a:cs typeface="Times New Roman" panose="02020603050405020304" pitchFamily="18" charset="0"/>
              </a:rPr>
              <a:t>ó khi tách ra thành một câu </a:t>
            </a:r>
            <a:r>
              <a:rPr lang="en-SG" sz="2200" kern="1200" dirty="0">
                <a:latin typeface="Times New Roman" panose="02020603050405020304" pitchFamily="18" charset="0"/>
                <a:cs typeface="Times New Roman" panose="02020603050405020304" pitchFamily="18" charset="0"/>
              </a:rPr>
              <a:t>đ</a:t>
            </a:r>
            <a:r>
              <a:rPr lang="vi-VN" sz="2200" kern="1200" dirty="0">
                <a:latin typeface="Times New Roman" panose="02020603050405020304" pitchFamily="18" charset="0"/>
                <a:cs typeface="Times New Roman" panose="02020603050405020304" pitchFamily="18" charset="0"/>
              </a:rPr>
              <a:t>ặc biệt.</a:t>
            </a:r>
          </a:p>
          <a:p>
            <a:pPr algn="just">
              <a:buClrTx/>
              <a:buFontTx/>
              <a:buNone/>
            </a:pPr>
            <a:r>
              <a:rPr lang="en-US" sz="2200" kern="1200" dirty="0">
                <a:solidFill>
                  <a:prstClr val="black"/>
                </a:solidFill>
                <a:latin typeface="Times New Roman" panose="02020603050405020304" pitchFamily="18" charset="0"/>
                <a:cs typeface="Times New Roman" panose="02020603050405020304" pitchFamily="18" charset="0"/>
              </a:rPr>
              <a:t>- </a:t>
            </a:r>
            <a:r>
              <a:rPr lang="en-US" sz="2200" b="1" kern="1200" dirty="0" err="1">
                <a:solidFill>
                  <a:prstClr val="black"/>
                </a:solidFill>
                <a:latin typeface="Times New Roman" panose="02020603050405020304" pitchFamily="18" charset="0"/>
                <a:cs typeface="Times New Roman" panose="02020603050405020304" pitchFamily="18" charset="0"/>
              </a:rPr>
              <a:t>Phân</a:t>
            </a:r>
            <a:r>
              <a:rPr lang="en-US" sz="2200" b="1" kern="1200" dirty="0">
                <a:solidFill>
                  <a:prstClr val="black"/>
                </a:solidFill>
                <a:latin typeface="Times New Roman" panose="02020603050405020304" pitchFamily="18" charset="0"/>
                <a:cs typeface="Times New Roman" panose="02020603050405020304" pitchFamily="18" charset="0"/>
              </a:rPr>
              <a:t> </a:t>
            </a:r>
            <a:r>
              <a:rPr lang="en-US" sz="2200" b="1" kern="1200" dirty="0" err="1">
                <a:solidFill>
                  <a:prstClr val="black"/>
                </a:solidFill>
                <a:latin typeface="Times New Roman" panose="02020603050405020304" pitchFamily="18" charset="0"/>
                <a:cs typeface="Times New Roman" panose="02020603050405020304" pitchFamily="18" charset="0"/>
              </a:rPr>
              <a:t>loại</a:t>
            </a:r>
            <a:r>
              <a:rPr lang="en-US" sz="2200" b="1" kern="1200"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Thán</a:t>
            </a:r>
            <a:r>
              <a:rPr lang="en-US" sz="2200" kern="1200" dirty="0">
                <a:solidFill>
                  <a:prstClr val="black"/>
                </a:solidFill>
                <a:latin typeface="Times New Roman" panose="02020603050405020304" pitchFamily="18" charset="0"/>
                <a:cs typeface="Times New Roman" panose="02020603050405020304" pitchFamily="18" charset="0"/>
              </a:rPr>
              <a:t> </a:t>
            </a:r>
            <a:r>
              <a:rPr lang="vi-VN" sz="2200" kern="1200" dirty="0">
                <a:solidFill>
                  <a:prstClr val="black"/>
                </a:solidFill>
                <a:latin typeface="Times New Roman" panose="02020603050405020304" pitchFamily="18" charset="0"/>
                <a:cs typeface="Times New Roman" panose="02020603050405020304" pitchFamily="18" charset="0"/>
              </a:rPr>
              <a:t>từ dùng để</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b="1" kern="1200" dirty="0">
                <a:solidFill>
                  <a:prstClr val="black"/>
                </a:solidFill>
                <a:latin typeface="Times New Roman" panose="02020603050405020304" pitchFamily="18" charset="0"/>
                <a:cs typeface="Times New Roman" panose="02020603050405020304" pitchFamily="18" charset="0"/>
              </a:rPr>
              <a:t>b</a:t>
            </a:r>
            <a:r>
              <a:rPr lang="vi-VN" sz="2200" b="1" kern="1200" dirty="0">
                <a:solidFill>
                  <a:prstClr val="black"/>
                </a:solidFill>
                <a:latin typeface="Times New Roman" panose="02020603050405020304" pitchFamily="18" charset="0"/>
                <a:cs typeface="Times New Roman" panose="02020603050405020304" pitchFamily="18" charset="0"/>
              </a:rPr>
              <a:t>ộc lộ tình cảm, c</a:t>
            </a:r>
            <a:r>
              <a:rPr lang="en-US" sz="2200" b="1" kern="1200" dirty="0">
                <a:solidFill>
                  <a:prstClr val="black"/>
                </a:solidFill>
                <a:latin typeface="Times New Roman" panose="02020603050405020304" pitchFamily="18" charset="0"/>
                <a:cs typeface="Times New Roman" panose="02020603050405020304" pitchFamily="18" charset="0"/>
              </a:rPr>
              <a:t>ả</a:t>
            </a:r>
            <a:r>
              <a:rPr lang="vi-VN" sz="2200" b="1" kern="1200" dirty="0">
                <a:solidFill>
                  <a:prstClr val="black"/>
                </a:solidFill>
                <a:latin typeface="Times New Roman" panose="02020603050405020304" pitchFamily="18" charset="0"/>
                <a:cs typeface="Times New Roman" panose="02020603050405020304" pitchFamily="18" charset="0"/>
              </a:rPr>
              <a:t>m xúc</a:t>
            </a:r>
            <a:r>
              <a:rPr lang="en-US" sz="2200" b="1" kern="1200" dirty="0">
                <a:solidFill>
                  <a:prstClr val="black"/>
                </a:solidFill>
                <a:latin typeface="Times New Roman" panose="02020603050405020304" pitchFamily="18" charset="0"/>
                <a:cs typeface="Times New Roman" panose="02020603050405020304" pitchFamily="18" charset="0"/>
              </a:rPr>
              <a:t> </a:t>
            </a:r>
            <a:r>
              <a:rPr lang="en-US" sz="2200" kern="1200" dirty="0">
                <a:solidFill>
                  <a:prstClr val="black"/>
                </a:solidFill>
                <a:latin typeface="Times New Roman" panose="02020603050405020304" pitchFamily="18" charset="0"/>
                <a:cs typeface="Times New Roman" panose="02020603050405020304" pitchFamily="18" charset="0"/>
              </a:rPr>
              <a:t>(a, </a:t>
            </a:r>
            <a:r>
              <a:rPr lang="en-US" sz="2200" kern="1200" dirty="0" err="1">
                <a:solidFill>
                  <a:prstClr val="black"/>
                </a:solidFill>
                <a:latin typeface="Times New Roman" panose="02020603050405020304" pitchFamily="18" charset="0"/>
                <a:cs typeface="Times New Roman" panose="02020603050405020304" pitchFamily="18" charset="0"/>
              </a:rPr>
              <a:t>ái</a:t>
            </a:r>
            <a:r>
              <a:rPr lang="en-US" sz="2200" kern="1200" dirty="0">
                <a:solidFill>
                  <a:prstClr val="black"/>
                </a:solidFill>
                <a:latin typeface="Times New Roman" panose="02020603050405020304" pitchFamily="18" charset="0"/>
                <a:cs typeface="Times New Roman" panose="02020603050405020304" pitchFamily="18" charset="0"/>
              </a:rPr>
              <a:t>, a ha, </a:t>
            </a:r>
            <a:r>
              <a:rPr lang="en-US" sz="2200" kern="1200" dirty="0" err="1">
                <a:solidFill>
                  <a:prstClr val="black"/>
                </a:solidFill>
                <a:latin typeface="Times New Roman" panose="02020603050405020304" pitchFamily="18" charset="0"/>
                <a:cs typeface="Times New Roman" panose="02020603050405020304" pitchFamily="18" charset="0"/>
              </a:rPr>
              <a:t>ối</a:t>
            </a:r>
            <a:r>
              <a:rPr lang="en-US" sz="2200" kern="1200" dirty="0">
                <a:solidFill>
                  <a:prstClr val="black"/>
                </a:solidFill>
                <a:latin typeface="Times New Roman" panose="02020603050405020304" pitchFamily="18" charset="0"/>
                <a:cs typeface="Times New Roman" panose="02020603050405020304" pitchFamily="18" charset="0"/>
              </a:rPr>
              <a:t>, ô hay, than </a:t>
            </a:r>
            <a:r>
              <a:rPr lang="en-US" sz="2200" kern="1200" dirty="0" err="1">
                <a:solidFill>
                  <a:prstClr val="black"/>
                </a:solidFill>
                <a:latin typeface="Times New Roman" panose="02020603050405020304" pitchFamily="18" charset="0"/>
                <a:cs typeface="Times New Roman" panose="02020603050405020304" pitchFamily="18" charset="0"/>
              </a:rPr>
              <a:t>ôi</a:t>
            </a:r>
            <a:r>
              <a:rPr lang="en-US" sz="2200" kern="1200" dirty="0">
                <a:solidFill>
                  <a:prstClr val="black"/>
                </a:solidFill>
                <a:latin typeface="Times New Roman" panose="02020603050405020304" pitchFamily="18" charset="0"/>
                <a:cs typeface="Times New Roman" panose="02020603050405020304" pitchFamily="18" charset="0"/>
              </a:rPr>
              <a:t>…)</a:t>
            </a:r>
          </a:p>
          <a:p>
            <a:pPr algn="just">
              <a:buClrTx/>
              <a:buFontTx/>
              <a:buNone/>
            </a:pP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Thán</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từ</a:t>
            </a:r>
            <a:r>
              <a:rPr lang="en-US" sz="2200" kern="1200" dirty="0">
                <a:solidFill>
                  <a:prstClr val="black"/>
                </a:solidFill>
                <a:latin typeface="Times New Roman" panose="02020603050405020304" pitchFamily="18" charset="0"/>
                <a:cs typeface="Times New Roman" panose="02020603050405020304" pitchFamily="18" charset="0"/>
              </a:rPr>
              <a:t> </a:t>
            </a:r>
            <a:r>
              <a:rPr lang="vi-VN" sz="2200" kern="1200" dirty="0">
                <a:solidFill>
                  <a:prstClr val="black"/>
                </a:solidFill>
                <a:latin typeface="Times New Roman" panose="02020603050405020304" pitchFamily="18" charset="0"/>
                <a:cs typeface="Times New Roman" panose="02020603050405020304" pitchFamily="18" charset="0"/>
              </a:rPr>
              <a:t>dùng để </a:t>
            </a:r>
            <a:r>
              <a:rPr lang="vi-VN" sz="2200" b="1" kern="1200" dirty="0">
                <a:solidFill>
                  <a:prstClr val="black"/>
                </a:solidFill>
                <a:latin typeface="Times New Roman" panose="02020603050405020304" pitchFamily="18" charset="0"/>
                <a:cs typeface="Times New Roman" panose="02020603050405020304" pitchFamily="18" charset="0"/>
              </a:rPr>
              <a:t>gọi đáp</a:t>
            </a:r>
            <a:r>
              <a:rPr lang="en-US" sz="2200" b="1" kern="1200" dirty="0">
                <a:solidFill>
                  <a:prstClr val="black"/>
                </a:solidFill>
                <a:latin typeface="Times New Roman" panose="02020603050405020304" pitchFamily="18" charset="0"/>
                <a:cs typeface="Times New Roman" panose="02020603050405020304" pitchFamily="18" charset="0"/>
              </a:rPr>
              <a:t> </a:t>
            </a:r>
            <a:r>
              <a:rPr lang="en-US" sz="2200" kern="1200" dirty="0">
                <a:solidFill>
                  <a:prstClr val="black"/>
                </a:solidFill>
                <a:latin typeface="Times New Roman" panose="02020603050405020304" pitchFamily="18" charset="0"/>
                <a:cs typeface="Times New Roman" panose="02020603050405020304" pitchFamily="18" charset="0"/>
              </a:rPr>
              <a:t>(</a:t>
            </a:r>
            <a:r>
              <a:rPr lang="en-US" sz="2200" kern="1200" dirty="0" err="1">
                <a:solidFill>
                  <a:prstClr val="black"/>
                </a:solidFill>
                <a:latin typeface="Times New Roman" panose="02020603050405020304" pitchFamily="18" charset="0"/>
                <a:cs typeface="Times New Roman" panose="02020603050405020304" pitchFamily="18" charset="0"/>
              </a:rPr>
              <a:t>này</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ơi</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dạ</a:t>
            </a:r>
            <a:r>
              <a:rPr lang="en-US" sz="2200" kern="1200" dirty="0">
                <a:solidFill>
                  <a:prstClr val="black"/>
                </a:solidFill>
                <a:latin typeface="Times New Roman" panose="02020603050405020304" pitchFamily="18" charset="0"/>
                <a:cs typeface="Times New Roman" panose="02020603050405020304" pitchFamily="18" charset="0"/>
              </a:rPr>
              <a:t>, </a:t>
            </a:r>
            <a:r>
              <a:rPr lang="en-US" sz="2200" kern="1200" dirty="0" err="1">
                <a:solidFill>
                  <a:prstClr val="black"/>
                </a:solidFill>
                <a:latin typeface="Times New Roman" panose="02020603050405020304" pitchFamily="18" charset="0"/>
                <a:cs typeface="Times New Roman" panose="02020603050405020304" pitchFamily="18" charset="0"/>
              </a:rPr>
              <a:t>vâng</a:t>
            </a:r>
            <a:r>
              <a:rPr lang="en-US" sz="2200" kern="1200" dirty="0">
                <a:solidFill>
                  <a:prstClr val="black"/>
                </a:solidFill>
                <a:latin typeface="Times New Roman" panose="02020603050405020304" pitchFamily="18" charset="0"/>
                <a:cs typeface="Times New Roman" panose="02020603050405020304" pitchFamily="18" charset="0"/>
              </a:rPr>
              <a:t>, ừ…)</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circle(in)">
                                      <p:cBhvr>
                                        <p:cTn id="22" dur="2000"/>
                                        <p:tgtEl>
                                          <p:spTgt spid="1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circle(in)">
                                      <p:cBhvr>
                                        <p:cTn id="25" dur="20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1000"/>
                                        <p:tgtEl>
                                          <p:spTgt spid="13">
                                            <p:txEl>
                                              <p:pRg st="4" end="4"/>
                                            </p:txEl>
                                          </p:spTgt>
                                        </p:tgtEl>
                                      </p:cBhvr>
                                    </p:animEffect>
                                    <p:anim calcmode="lin" valueType="num">
                                      <p:cBhvr>
                                        <p:cTn id="31"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wipe(down)">
                                      <p:cBhvr>
                                        <p:cTn id="37" dur="500"/>
                                        <p:tgtEl>
                                          <p:spTgt spid="1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circle(in)">
                                      <p:cBhvr>
                                        <p:cTn id="42"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13"/>
        <p:cNvGrpSpPr/>
        <p:nvPr/>
      </p:nvGrpSpPr>
      <p:grpSpPr>
        <a:xfrm>
          <a:off x="0" y="0"/>
          <a:ext cx="0" cy="0"/>
          <a:chOff x="0" y="0"/>
          <a:chExt cx="0" cy="0"/>
        </a:xfrm>
      </p:grpSpPr>
      <p:pic>
        <p:nvPicPr>
          <p:cNvPr id="2917" name="Google Shape;2917;p80"/>
          <p:cNvPicPr preferRelativeResize="0"/>
          <p:nvPr/>
        </p:nvPicPr>
        <p:blipFill rotWithShape="1">
          <a:blip r:embed="rId3">
            <a:alphaModFix/>
          </a:blip>
          <a:srcRect t="11716" b="20519"/>
          <a:stretch/>
        </p:blipFill>
        <p:spPr>
          <a:xfrm>
            <a:off x="5534900" y="2762850"/>
            <a:ext cx="3457050" cy="2342723"/>
          </a:xfrm>
          <a:prstGeom prst="rect">
            <a:avLst/>
          </a:prstGeom>
          <a:noFill/>
          <a:ln>
            <a:noFill/>
          </a:ln>
        </p:spPr>
      </p:pic>
      <p:pic>
        <p:nvPicPr>
          <p:cNvPr id="3" name="Picture 2"/>
          <p:cNvPicPr>
            <a:picLocks noChangeAspect="1"/>
          </p:cNvPicPr>
          <p:nvPr/>
        </p:nvPicPr>
        <p:blipFill>
          <a:blip r:embed="rId4"/>
          <a:stretch>
            <a:fillRect/>
          </a:stretch>
        </p:blipFill>
        <p:spPr>
          <a:xfrm>
            <a:off x="845030" y="1618889"/>
            <a:ext cx="5438103" cy="1926503"/>
          </a:xfrm>
          <a:prstGeom prst="rect">
            <a:avLst/>
          </a:prstGeom>
        </p:spPr>
      </p:pic>
    </p:spTree>
    <p:extLst>
      <p:ext uri="{BB962C8B-B14F-4D97-AF65-F5344CB8AC3E}">
        <p14:creationId xmlns:p14="http://schemas.microsoft.com/office/powerpoint/2010/main" val="6322299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020656" y="1242174"/>
            <a:ext cx="2476072" cy="2570704"/>
          </a:xfrm>
          <a:prstGeom prst="rect">
            <a:avLst/>
          </a:prstGeom>
          <a:noFill/>
        </p:spPr>
        <p:txBody>
          <a:bodyPr wrap="square" rtlCol="0">
            <a:spAutoFit/>
          </a:bodyPr>
          <a:lstStyle/>
          <a:p>
            <a:pPr algn="just">
              <a:lnSpc>
                <a:spcPct val="150000"/>
              </a:lnSpc>
              <a:buClrTx/>
              <a:buFontTx/>
              <a:buNone/>
            </a:pP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Giáo</a:t>
            </a: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viên</a:t>
            </a:r>
            <a:r>
              <a:rPr lang="en-US" sz="2200" kern="1200" dirty="0" smtClean="0">
                <a:solidFill>
                  <a:prstClr val="black"/>
                </a:solidFill>
                <a:latin typeface="Times New Roman" panose="02020603050405020304" pitchFamily="18" charset="0"/>
                <a:cs typeface="Times New Roman" panose="02020603050405020304" pitchFamily="18" charset="0"/>
              </a:rPr>
              <a:t> chia </a:t>
            </a:r>
            <a:r>
              <a:rPr lang="en-US" sz="2200" kern="1200" dirty="0" err="1" smtClean="0">
                <a:solidFill>
                  <a:prstClr val="black"/>
                </a:solidFill>
                <a:latin typeface="Times New Roman" panose="02020603050405020304" pitchFamily="18" charset="0"/>
                <a:cs typeface="Times New Roman" panose="02020603050405020304" pitchFamily="18" charset="0"/>
              </a:rPr>
              <a:t>lớp</a:t>
            </a: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thành</a:t>
            </a: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b="1" kern="1200" dirty="0" smtClean="0">
                <a:solidFill>
                  <a:prstClr val="black"/>
                </a:solidFill>
                <a:latin typeface="Times New Roman" panose="02020603050405020304" pitchFamily="18" charset="0"/>
                <a:cs typeface="Times New Roman" panose="02020603050405020304" pitchFamily="18" charset="0"/>
              </a:rPr>
              <a:t>2 </a:t>
            </a:r>
            <a:r>
              <a:rPr lang="en-US" sz="2200" b="1" kern="1200" dirty="0" err="1" smtClean="0">
                <a:solidFill>
                  <a:prstClr val="black"/>
                </a:solidFill>
                <a:latin typeface="Times New Roman" panose="02020603050405020304" pitchFamily="18" charset="0"/>
                <a:cs typeface="Times New Roman" panose="02020603050405020304" pitchFamily="18" charset="0"/>
              </a:rPr>
              <a:t>nhóm</a:t>
            </a:r>
            <a:r>
              <a:rPr lang="en-US" sz="2200" b="1"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và</a:t>
            </a: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hoàn</a:t>
            </a:r>
            <a:r>
              <a:rPr lang="en-US" sz="2200" kern="1200" dirty="0" smtClean="0">
                <a:solidFill>
                  <a:prstClr val="black"/>
                </a:solidFill>
                <a:latin typeface="Times New Roman" panose="02020603050405020304" pitchFamily="18" charset="0"/>
                <a:cs typeface="Times New Roman" panose="02020603050405020304" pitchFamily="18" charset="0"/>
              </a:rPr>
              <a:t> </a:t>
            </a:r>
            <a:r>
              <a:rPr lang="en-US" sz="2200" kern="1200" dirty="0" err="1" smtClean="0">
                <a:solidFill>
                  <a:prstClr val="black"/>
                </a:solidFill>
                <a:latin typeface="Times New Roman" panose="02020603050405020304" pitchFamily="18" charset="0"/>
                <a:cs typeface="Times New Roman" panose="02020603050405020304" pitchFamily="18" charset="0"/>
              </a:rPr>
              <a:t>thành</a:t>
            </a:r>
            <a:r>
              <a:rPr lang="en-US" sz="2200" b="1" kern="1200" dirty="0" smtClean="0">
                <a:solidFill>
                  <a:prstClr val="black"/>
                </a:solidFill>
                <a:latin typeface="Times New Roman" panose="02020603050405020304" pitchFamily="18" charset="0"/>
                <a:cs typeface="Times New Roman" panose="02020603050405020304" pitchFamily="18" charset="0"/>
              </a:rPr>
              <a:t> PHT </a:t>
            </a:r>
          </a:p>
          <a:p>
            <a:pPr algn="just">
              <a:lnSpc>
                <a:spcPct val="150000"/>
              </a:lnSpc>
              <a:buClrTx/>
              <a:buFontTx/>
              <a:buNone/>
            </a:pPr>
            <a:endParaRPr lang="en-US" sz="22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200" b="1" kern="1200" dirty="0" smtClean="0">
                <a:solidFill>
                  <a:prstClr val="black"/>
                </a:solidFill>
                <a:latin typeface="Times New Roman" panose="02020603050405020304" pitchFamily="18" charset="0"/>
                <a:cs typeface="Times New Roman" panose="02020603050405020304" pitchFamily="18" charset="0"/>
              </a:rPr>
              <a:t>- </a:t>
            </a:r>
            <a:r>
              <a:rPr lang="en-US" sz="2200" b="1" kern="1200" dirty="0" err="1" smtClean="0">
                <a:solidFill>
                  <a:prstClr val="black"/>
                </a:solidFill>
                <a:latin typeface="Times New Roman" panose="02020603050405020304" pitchFamily="18" charset="0"/>
                <a:cs typeface="Times New Roman" panose="02020603050405020304" pitchFamily="18" charset="0"/>
              </a:rPr>
              <a:t>Thời</a:t>
            </a:r>
            <a:r>
              <a:rPr lang="en-US" sz="2200" b="1" kern="1200" dirty="0" smtClean="0">
                <a:solidFill>
                  <a:prstClr val="black"/>
                </a:solidFill>
                <a:latin typeface="Times New Roman" panose="02020603050405020304" pitchFamily="18" charset="0"/>
                <a:cs typeface="Times New Roman" panose="02020603050405020304" pitchFamily="18" charset="0"/>
              </a:rPr>
              <a:t> </a:t>
            </a:r>
            <a:r>
              <a:rPr lang="en-US" sz="2200" b="1" kern="1200" dirty="0" err="1" smtClean="0">
                <a:solidFill>
                  <a:prstClr val="black"/>
                </a:solidFill>
                <a:latin typeface="Times New Roman" panose="02020603050405020304" pitchFamily="18" charset="0"/>
                <a:cs typeface="Times New Roman" panose="02020603050405020304" pitchFamily="18" charset="0"/>
              </a:rPr>
              <a:t>gian</a:t>
            </a:r>
            <a:r>
              <a:rPr lang="en-US" sz="2200" kern="1200" dirty="0" smtClean="0">
                <a:solidFill>
                  <a:prstClr val="black"/>
                </a:solidFill>
                <a:latin typeface="Times New Roman" panose="02020603050405020304" pitchFamily="18" charset="0"/>
                <a:cs typeface="Times New Roman" panose="02020603050405020304" pitchFamily="18" charset="0"/>
              </a:rPr>
              <a:t>: 5 </a:t>
            </a:r>
            <a:r>
              <a:rPr lang="en-US" sz="2200" kern="1200" dirty="0" err="1" smtClean="0">
                <a:solidFill>
                  <a:prstClr val="black"/>
                </a:solidFill>
                <a:latin typeface="Times New Roman" panose="02020603050405020304" pitchFamily="18" charset="0"/>
                <a:cs typeface="Times New Roman" panose="02020603050405020304" pitchFamily="18" charset="0"/>
              </a:rPr>
              <a:t>phút</a:t>
            </a:r>
            <a:endParaRPr lang="en-US" sz="2200" kern="1200" dirty="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30165" r="30439"/>
          <a:stretch/>
        </p:blipFill>
        <p:spPr>
          <a:xfrm>
            <a:off x="280554" y="811658"/>
            <a:ext cx="2483428" cy="3622679"/>
          </a:xfrm>
          <a:prstGeom prst="rect">
            <a:avLst/>
          </a:prstGeom>
        </p:spPr>
      </p:pic>
      <p:pic>
        <p:nvPicPr>
          <p:cNvPr id="3" name="Picture 2"/>
          <p:cNvPicPr>
            <a:picLocks noChangeAspect="1"/>
          </p:cNvPicPr>
          <p:nvPr/>
        </p:nvPicPr>
        <p:blipFill rotWithShape="1">
          <a:blip r:embed="rId4"/>
          <a:srcRect l="30361" r="30518"/>
          <a:stretch/>
        </p:blipFill>
        <p:spPr>
          <a:xfrm>
            <a:off x="3057086" y="811657"/>
            <a:ext cx="2512441" cy="3622679"/>
          </a:xfrm>
          <a:prstGeom prst="rect">
            <a:avLst/>
          </a:prstGeom>
        </p:spPr>
      </p:pic>
    </p:spTree>
    <p:extLst>
      <p:ext uri="{BB962C8B-B14F-4D97-AF65-F5344CB8AC3E}">
        <p14:creationId xmlns:p14="http://schemas.microsoft.com/office/powerpoint/2010/main" val="1365666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down)">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xEl>
                                              <p:pRg st="2" end="2"/>
                                            </p:txEl>
                                          </p:spTgt>
                                        </p:tgtEl>
                                        <p:attrNameLst>
                                          <p:attrName>style.visibility</p:attrName>
                                        </p:attrNameLst>
                                      </p:cBhvr>
                                      <p:to>
                                        <p:strVal val="visible"/>
                                      </p:to>
                                    </p:set>
                                    <p:animEffect transition="in" filter="wipe(down)">
                                      <p:cBhvr>
                                        <p:cTn id="12" dur="500"/>
                                        <p:tgtEl>
                                          <p:spTgt spid="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2898751"/>
              </p:ext>
            </p:extLst>
          </p:nvPr>
        </p:nvGraphicFramePr>
        <p:xfrm>
          <a:off x="415173" y="1271451"/>
          <a:ext cx="8343978" cy="3474720"/>
        </p:xfrm>
        <a:graphic>
          <a:graphicData uri="http://schemas.openxmlformats.org/drawingml/2006/table">
            <a:tbl>
              <a:tblPr firstRow="1" bandRow="1">
                <a:tableStyleId>{5940675A-B579-460E-94D1-54222C63F5DA}</a:tableStyleId>
              </a:tblPr>
              <a:tblGrid>
                <a:gridCol w="3874720">
                  <a:extLst>
                    <a:ext uri="{9D8B030D-6E8A-4147-A177-3AD203B41FA5}">
                      <a16:colId xmlns:a16="http://schemas.microsoft.com/office/drawing/2014/main" xmlns="" val="20000"/>
                    </a:ext>
                  </a:extLst>
                </a:gridCol>
                <a:gridCol w="883578">
                  <a:extLst>
                    <a:ext uri="{9D8B030D-6E8A-4147-A177-3AD203B41FA5}">
                      <a16:colId xmlns:a16="http://schemas.microsoft.com/office/drawing/2014/main" xmlns="" val="20001"/>
                    </a:ext>
                  </a:extLst>
                </a:gridCol>
                <a:gridCol w="3585680">
                  <a:extLst>
                    <a:ext uri="{9D8B030D-6E8A-4147-A177-3AD203B41FA5}">
                      <a16:colId xmlns:a16="http://schemas.microsoft.com/office/drawing/2014/main" xmlns="" val="20002"/>
                    </a:ext>
                  </a:extLst>
                </a:gridCol>
              </a:tblGrid>
              <a:tr h="318474">
                <a:tc>
                  <a:txBody>
                    <a:bodyPr/>
                    <a:lstStyle/>
                    <a:p>
                      <a:pPr algn="ctr"/>
                      <a:r>
                        <a:rPr lang="en-US" sz="1600" b="1" dirty="0" err="1" smtClean="0">
                          <a:solidFill>
                            <a:schemeClr val="bg1"/>
                          </a:solidFill>
                          <a:latin typeface="Times New Roman" panose="02020603050405020304" pitchFamily="18" charset="0"/>
                          <a:cs typeface="Times New Roman" panose="02020603050405020304" pitchFamily="18" charset="0"/>
                        </a:rPr>
                        <a:t>Ví</a:t>
                      </a:r>
                      <a:r>
                        <a:rPr lang="en-US" sz="1600" b="1" baseline="0" dirty="0" smtClean="0">
                          <a:solidFill>
                            <a:schemeClr val="bg1"/>
                          </a:solidFill>
                          <a:latin typeface="Times New Roman" panose="02020603050405020304" pitchFamily="18" charset="0"/>
                          <a:cs typeface="Times New Roman" panose="02020603050405020304" pitchFamily="18" charset="0"/>
                        </a:rPr>
                        <a:t> </a:t>
                      </a:r>
                      <a:r>
                        <a:rPr lang="en-US" sz="1600" b="1" baseline="0" dirty="0" err="1" smtClean="0">
                          <a:solidFill>
                            <a:schemeClr val="bg1"/>
                          </a:solidFill>
                          <a:latin typeface="Times New Roman" panose="02020603050405020304" pitchFamily="18" charset="0"/>
                          <a:cs typeface="Times New Roman" panose="02020603050405020304" pitchFamily="18" charset="0"/>
                        </a:rPr>
                        <a:t>dụ</a:t>
                      </a:r>
                      <a:endParaRPr lang="en-US" sz="16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1600" b="1" dirty="0" err="1" smtClean="0">
                          <a:solidFill>
                            <a:schemeClr val="bg1"/>
                          </a:solidFill>
                          <a:latin typeface="Times New Roman" panose="02020603050405020304" pitchFamily="18" charset="0"/>
                          <a:cs typeface="Times New Roman" panose="02020603050405020304" pitchFamily="18" charset="0"/>
                        </a:rPr>
                        <a:t>Trợ</a:t>
                      </a:r>
                      <a:r>
                        <a:rPr lang="en-US" sz="1600" b="1" dirty="0" smtClean="0">
                          <a:solidFill>
                            <a:schemeClr val="bg1"/>
                          </a:solidFill>
                          <a:latin typeface="Times New Roman" panose="02020603050405020304" pitchFamily="18" charset="0"/>
                          <a:cs typeface="Times New Roman" panose="02020603050405020304" pitchFamily="18" charset="0"/>
                        </a:rPr>
                        <a:t> </a:t>
                      </a:r>
                      <a:r>
                        <a:rPr lang="en-US" sz="1600" b="1" dirty="0" err="1" smtClean="0">
                          <a:solidFill>
                            <a:schemeClr val="bg1"/>
                          </a:solidFill>
                          <a:latin typeface="Times New Roman" panose="02020603050405020304" pitchFamily="18" charset="0"/>
                          <a:cs typeface="Times New Roman" panose="02020603050405020304" pitchFamily="18" charset="0"/>
                        </a:rPr>
                        <a:t>từ</a:t>
                      </a:r>
                      <a:endParaRPr lang="en-US" sz="16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tc>
                  <a:txBody>
                    <a:bodyPr/>
                    <a:lstStyle/>
                    <a:p>
                      <a:pPr algn="ctr"/>
                      <a:r>
                        <a:rPr lang="en-US" sz="1600" b="1" dirty="0" err="1" smtClean="0">
                          <a:solidFill>
                            <a:schemeClr val="bg1"/>
                          </a:solidFill>
                          <a:latin typeface="Times New Roman" panose="02020603050405020304" pitchFamily="18" charset="0"/>
                          <a:cs typeface="Times New Roman" panose="02020603050405020304" pitchFamily="18" charset="0"/>
                        </a:rPr>
                        <a:t>Tác</a:t>
                      </a:r>
                      <a:r>
                        <a:rPr lang="en-US" sz="1600" b="1" baseline="0" dirty="0" smtClean="0">
                          <a:solidFill>
                            <a:schemeClr val="bg1"/>
                          </a:solidFill>
                          <a:latin typeface="Times New Roman" panose="02020603050405020304" pitchFamily="18" charset="0"/>
                          <a:cs typeface="Times New Roman" panose="02020603050405020304" pitchFamily="18" charset="0"/>
                        </a:rPr>
                        <a:t> </a:t>
                      </a:r>
                      <a:r>
                        <a:rPr lang="en-US" sz="1600" b="1" baseline="0" dirty="0" err="1" smtClean="0">
                          <a:solidFill>
                            <a:schemeClr val="bg1"/>
                          </a:solidFill>
                          <a:latin typeface="Times New Roman" panose="02020603050405020304" pitchFamily="18" charset="0"/>
                          <a:cs typeface="Times New Roman" panose="02020603050405020304" pitchFamily="18" charset="0"/>
                        </a:rPr>
                        <a:t>dụng</a:t>
                      </a:r>
                      <a:endParaRPr lang="en-US" sz="1600" b="1" dirty="0">
                        <a:solidFill>
                          <a:schemeClr val="bg1"/>
                        </a:solidFill>
                        <a:latin typeface="Times New Roman" panose="02020603050405020304" pitchFamily="18" charset="0"/>
                        <a:cs typeface="Times New Roman" panose="02020603050405020304" pitchFamily="18" charset="0"/>
                      </a:endParaRPr>
                    </a:p>
                  </a:txBody>
                  <a:tcPr>
                    <a:solidFill>
                      <a:schemeClr val="accent3">
                        <a:lumMod val="75000"/>
                      </a:schemeClr>
                    </a:solidFill>
                  </a:tcPr>
                </a:tc>
                <a:extLst>
                  <a:ext uri="{0D108BD9-81ED-4DB2-BD59-A6C34878D82A}">
                    <a16:rowId xmlns:a16="http://schemas.microsoft.com/office/drawing/2014/main" xmlns="" val="10000"/>
                  </a:ext>
                </a:extLst>
              </a:tr>
              <a:tr h="370840">
                <a:tc>
                  <a:txBody>
                    <a:bodyPr/>
                    <a:lstStyle/>
                    <a:p>
                      <a:pPr latinLnBrk="0"/>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 Cảnh vật chung quanh tôi đều thay đổi, vì chính lòng tôi đang có sự thay đổi lớn: hôm nay tôi đi học. </a:t>
                      </a:r>
                    </a:p>
                  </a:txBody>
                  <a:tcPr>
                    <a:solidFill>
                      <a:schemeClr val="bg1"/>
                    </a:solidFill>
                  </a:tcPr>
                </a:tc>
                <a:tc>
                  <a:txBody>
                    <a:bodyPr/>
                    <a:lstStyle/>
                    <a:p>
                      <a:pPr algn="ctr"/>
                      <a:r>
                        <a:rPr lang="en-US" sz="1600" b="1" dirty="0" err="1" smtClean="0">
                          <a:latin typeface="Times New Roman" panose="02020603050405020304" pitchFamily="18" charset="0"/>
                          <a:cs typeface="Times New Roman" panose="02020603050405020304" pitchFamily="18" charset="0"/>
                        </a:rPr>
                        <a:t>chính</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nhấn</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mạnh</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cảnh</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thay</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đổi</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do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lòng</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nhân</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đang</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có</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thay</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6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đổi</a:t>
                      </a:r>
                      <a:r>
                        <a:rPr lang="en-US"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endParaRPr lang="en-US" sz="1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b) Tôi quên cả mẹ tôi đứng sau tôi. </a:t>
                      </a:r>
                    </a:p>
                  </a:txBody>
                  <a:tcPr>
                    <a:solidFill>
                      <a:schemeClr val="bg1"/>
                    </a:solidFill>
                  </a:tcPr>
                </a:tc>
                <a:tc>
                  <a:txBody>
                    <a:bodyPr/>
                    <a:lstStyle/>
                    <a:p>
                      <a:pPr algn="ctr"/>
                      <a:r>
                        <a:rPr lang="en-US" sz="1600" b="1" dirty="0" err="1" smtClean="0">
                          <a:latin typeface="Times New Roman" panose="02020603050405020304" pitchFamily="18" charset="0"/>
                          <a:cs typeface="Times New Roman" panose="02020603050405020304" pitchFamily="18" charset="0"/>
                        </a:rPr>
                        <a:t>cả</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nhấn mạnh sự xuất hiện của người mẹ ở đằng sau nhân vật tôi.</a:t>
                      </a:r>
                      <a:endParaRPr lang="en-US" sz="1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c) Các em đừng khóc. Trưa nay, các em được về nhà cơ mà. </a:t>
                      </a:r>
                    </a:p>
                  </a:txBody>
                  <a:tcPr>
                    <a:solidFill>
                      <a:schemeClr val="bg1"/>
                    </a:solidFill>
                  </a:tcPr>
                </a:tc>
                <a:tc>
                  <a:txBody>
                    <a:bodyPr/>
                    <a:lstStyle/>
                    <a:p>
                      <a:pPr algn="ctr"/>
                      <a:r>
                        <a:rPr lang="en-US" sz="1600" b="1" dirty="0" err="1" smtClean="0">
                          <a:latin typeface="Times New Roman" panose="02020603050405020304" pitchFamily="18" charset="0"/>
                          <a:cs typeface="Times New Roman" panose="02020603050405020304" pitchFamily="18" charset="0"/>
                        </a:rPr>
                        <a:t>cơ</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mà</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thể hiện mục đích hỏi và sự quan tâm của thầy hiệu trưởng với các em học sinh</a:t>
                      </a:r>
                      <a:endParaRPr lang="en-US" sz="1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d) Con Hiên không có áo à? </a:t>
                      </a:r>
                    </a:p>
                  </a:txBody>
                  <a:tcPr>
                    <a:solidFill>
                      <a:schemeClr val="bg1"/>
                    </a:solidFill>
                  </a:tcPr>
                </a:tc>
                <a:tc>
                  <a:txBody>
                    <a:bodyPr/>
                    <a:lstStyle/>
                    <a:p>
                      <a:pPr algn="ctr"/>
                      <a:r>
                        <a:rPr lang="en-US" sz="1600" b="1" dirty="0" smtClean="0">
                          <a:latin typeface="Times New Roman" panose="02020603050405020304" pitchFamily="18" charset="0"/>
                          <a:cs typeface="Times New Roman" panose="02020603050405020304" pitchFamily="18" charset="0"/>
                        </a:rPr>
                        <a:t>à</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thể hiện mục đích hỏi và sự quan tâm của người hỏi với nhân vật Hiên.</a:t>
                      </a:r>
                      <a:endParaRPr lang="en-US" sz="1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e) Hai con tôi quý quá, dám tự do lấy áo đem cho người ta không sợ mẹ mắng ư? </a:t>
                      </a:r>
                    </a:p>
                  </a:txBody>
                  <a:tcPr>
                    <a:solidFill>
                      <a:schemeClr val="bg1"/>
                    </a:solidFill>
                  </a:tcPr>
                </a:tc>
                <a:tc>
                  <a:txBody>
                    <a:bodyPr/>
                    <a:lstStyle/>
                    <a:p>
                      <a:pPr algn="ctr"/>
                      <a:r>
                        <a:rPr lang="en-US" sz="1600" b="1" baseline="0" dirty="0" smtClean="0">
                          <a:latin typeface="Times New Roman" panose="02020603050405020304" pitchFamily="18" charset="0"/>
                          <a:cs typeface="Times New Roman" panose="02020603050405020304" pitchFamily="18" charset="0"/>
                        </a:rPr>
                        <a:t>ư </a:t>
                      </a:r>
                      <a:endParaRPr lang="en-US" sz="1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1600" dirty="0" err="1" smtClean="0">
                          <a:latin typeface="Times New Roman" panose="02020603050405020304" pitchFamily="18" charset="0"/>
                          <a:cs typeface="Times New Roman" panose="02020603050405020304" pitchFamily="18" charset="0"/>
                        </a:rPr>
                        <a:t>Vừa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để</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hỏi</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vừa</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thể</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hiện</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sự</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gần</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gũi</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của</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các</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nhân</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vật</a:t>
                      </a:r>
                      <a:r>
                        <a:rPr lang="en-US" sz="1600" baseline="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0005"/>
                  </a:ext>
                </a:extLst>
              </a:tr>
            </a:tbl>
          </a:graphicData>
        </a:graphic>
      </p:graphicFrame>
      <p:pic>
        <p:nvPicPr>
          <p:cNvPr id="14" name="Picture 13"/>
          <p:cNvPicPr>
            <a:picLocks noChangeAspect="1"/>
          </p:cNvPicPr>
          <p:nvPr/>
        </p:nvPicPr>
        <p:blipFill>
          <a:blip r:embed="rId3"/>
          <a:stretch>
            <a:fillRect/>
          </a:stretch>
        </p:blipFill>
        <p:spPr>
          <a:xfrm>
            <a:off x="3496642" y="257377"/>
            <a:ext cx="2274005" cy="1176630"/>
          </a:xfrm>
          <a:prstGeom prst="rect">
            <a:avLst/>
          </a:prstGeom>
        </p:spPr>
      </p:pic>
    </p:spTree>
    <p:extLst>
      <p:ext uri="{BB962C8B-B14F-4D97-AF65-F5344CB8AC3E}">
        <p14:creationId xmlns:p14="http://schemas.microsoft.com/office/powerpoint/2010/main" val="414815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475" y="1318038"/>
            <a:ext cx="8316930" cy="3185487"/>
          </a:xfrm>
          <a:prstGeom prst="rect">
            <a:avLst/>
          </a:prstGeom>
        </p:spPr>
        <p:txBody>
          <a:bodyPr wrap="square">
            <a:spAutoFit/>
          </a:bodyPr>
          <a:lstStyle/>
          <a:p>
            <a:pPr algn="just">
              <a:lnSpc>
                <a:spcPct val="150000"/>
              </a:lnSpc>
            </a:pPr>
            <a:r>
              <a:rPr lang="vi-VN" sz="2000" dirty="0" smtClean="0">
                <a:solidFill>
                  <a:srgbClr val="333333"/>
                </a:solidFill>
                <a:latin typeface="Times New Roman" panose="02020603050405020304" pitchFamily="18" charset="0"/>
                <a:cs typeface="Times New Roman" panose="02020603050405020304" pitchFamily="18" charset="0"/>
              </a:rPr>
              <a:t>a</a:t>
            </a:r>
            <a:r>
              <a:rPr lang="vi-VN" sz="2000" dirty="0">
                <a:solidFill>
                  <a:srgbClr val="333333"/>
                </a:solidFill>
                <a:latin typeface="Times New Roman" panose="02020603050405020304" pitchFamily="18" charset="0"/>
                <a:cs typeface="Times New Roman" panose="02020603050405020304" pitchFamily="18" charset="0"/>
              </a:rPr>
              <a:t>) Vì có những hôm đi chơi suốt </a:t>
            </a:r>
            <a:r>
              <a:rPr lang="vi-VN" sz="2000" b="1" dirty="0">
                <a:solidFill>
                  <a:srgbClr val="333333"/>
                </a:solidFill>
                <a:latin typeface="Times New Roman" panose="02020603050405020304" pitchFamily="18" charset="0"/>
                <a:cs typeface="Times New Roman" panose="02020603050405020304" pitchFamily="18" charset="0"/>
              </a:rPr>
              <a:t>cả </a:t>
            </a:r>
            <a:r>
              <a:rPr lang="vi-VN" sz="2000" dirty="0">
                <a:solidFill>
                  <a:srgbClr val="333333"/>
                </a:solidFill>
                <a:latin typeface="Times New Roman" panose="02020603050405020304" pitchFamily="18" charset="0"/>
                <a:cs typeface="Times New Roman" panose="02020603050405020304" pitchFamily="18" charset="0"/>
              </a:rPr>
              <a:t>ngày với chúng bạn ở đồng làng Lê Xá, lòng tôi vẫn không cảm thấy xa nhà hay xa mẹ tôi chút nào hết. (Thanh Tịnh)</a:t>
            </a:r>
          </a:p>
          <a:p>
            <a:pPr algn="just">
              <a:lnSpc>
                <a:spcPct val="150000"/>
              </a:lnSpc>
            </a:pPr>
            <a:endParaRPr lang="en-US" sz="2000" dirty="0" smtClean="0">
              <a:solidFill>
                <a:srgbClr val="333333"/>
              </a:solidFill>
              <a:latin typeface="Times New Roman" panose="02020603050405020304" pitchFamily="18" charset="0"/>
              <a:cs typeface="Times New Roman" panose="02020603050405020304" pitchFamily="18" charset="0"/>
            </a:endParaRPr>
          </a:p>
          <a:p>
            <a:pPr algn="just">
              <a:lnSpc>
                <a:spcPct val="150000"/>
              </a:lnSpc>
            </a:pPr>
            <a:endParaRPr lang="en-US" sz="2000" dirty="0">
              <a:solidFill>
                <a:srgbClr val="333333"/>
              </a:solidFill>
              <a:latin typeface="Times New Roman" panose="02020603050405020304" pitchFamily="18" charset="0"/>
              <a:cs typeface="Times New Roman" panose="02020603050405020304" pitchFamily="18" charset="0"/>
            </a:endParaRPr>
          </a:p>
          <a:p>
            <a:pPr algn="just">
              <a:lnSpc>
                <a:spcPct val="150000"/>
              </a:lnSpc>
            </a:pPr>
            <a:endParaRPr lang="en-US" sz="1000" dirty="0" smtClean="0">
              <a:solidFill>
                <a:srgbClr val="333333"/>
              </a:solidFill>
              <a:latin typeface="Times New Roman" panose="02020603050405020304" pitchFamily="18" charset="0"/>
              <a:cs typeface="Times New Roman" panose="02020603050405020304" pitchFamily="18" charset="0"/>
            </a:endParaRPr>
          </a:p>
          <a:p>
            <a:pPr algn="just">
              <a:lnSpc>
                <a:spcPct val="150000"/>
              </a:lnSpc>
            </a:pPr>
            <a:r>
              <a:rPr lang="vi-VN" sz="2000" dirty="0" smtClean="0">
                <a:solidFill>
                  <a:srgbClr val="333333"/>
                </a:solidFill>
                <a:latin typeface="Times New Roman" panose="02020603050405020304" pitchFamily="18" charset="0"/>
                <a:cs typeface="Times New Roman" panose="02020603050405020304" pitchFamily="18" charset="0"/>
              </a:rPr>
              <a:t>b</a:t>
            </a:r>
            <a:r>
              <a:rPr lang="vi-VN" sz="2000" dirty="0">
                <a:solidFill>
                  <a:srgbClr val="333333"/>
                </a:solidFill>
                <a:latin typeface="Times New Roman" panose="02020603050405020304" pitchFamily="18" charset="0"/>
                <a:cs typeface="Times New Roman" panose="02020603050405020304" pitchFamily="18" charset="0"/>
              </a:rPr>
              <a:t>) Trước sân trường làng Mỹ Lý dày đặc </a:t>
            </a:r>
            <a:r>
              <a:rPr lang="vi-VN" sz="2000" b="1" dirty="0">
                <a:solidFill>
                  <a:srgbClr val="333333"/>
                </a:solidFill>
                <a:latin typeface="Times New Roman" panose="02020603050405020304" pitchFamily="18" charset="0"/>
                <a:cs typeface="Times New Roman" panose="02020603050405020304" pitchFamily="18" charset="0"/>
              </a:rPr>
              <a:t>cả</a:t>
            </a:r>
            <a:r>
              <a:rPr lang="vi-VN" sz="2000" dirty="0">
                <a:solidFill>
                  <a:srgbClr val="333333"/>
                </a:solidFill>
                <a:latin typeface="Times New Roman" panose="02020603050405020304" pitchFamily="18" charset="0"/>
                <a:cs typeface="Times New Roman" panose="02020603050405020304" pitchFamily="18" charset="0"/>
              </a:rPr>
              <a:t> người. (Thanh Tịnh)</a:t>
            </a:r>
          </a:p>
          <a:p>
            <a:pPr algn="just">
              <a:lnSpc>
                <a:spcPct val="150000"/>
              </a:lnSpc>
            </a:pPr>
            <a:endParaRPr lang="vi-VN" sz="2000" dirty="0">
              <a:solidFill>
                <a:srgbClr val="333333"/>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1962" y="2475937"/>
            <a:ext cx="8167956" cy="707886"/>
          </a:xfrm>
          <a:prstGeom prst="rect">
            <a:avLst/>
          </a:prstGeom>
          <a:solidFill>
            <a:schemeClr val="accent4">
              <a:lumMod val="20000"/>
              <a:lumOff val="8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smtClean="0">
                <a:solidFill>
                  <a:schemeClr val="tx1">
                    <a:lumMod val="90000"/>
                    <a:lumOff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err="1" smtClean="0">
                <a:solidFill>
                  <a:schemeClr val="tx1">
                    <a:lumMod val="90000"/>
                    <a:lumOff val="10000"/>
                  </a:schemeClr>
                </a:solidFill>
                <a:latin typeface="Times New Roman" panose="02020603050405020304" pitchFamily="18" charset="0"/>
                <a:cs typeface="Times New Roman" panose="02020603050405020304" pitchFamily="18" charset="0"/>
              </a:rPr>
              <a:t>Không</a:t>
            </a:r>
            <a:r>
              <a:rPr lang="en-US" sz="2000" b="1" dirty="0" smtClean="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phải</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trợ</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dirty="0" err="1">
                <a:solidFill>
                  <a:schemeClr val="tx1">
                    <a:lumMod val="90000"/>
                    <a:lumOff val="10000"/>
                  </a:schemeClr>
                </a:solidFill>
                <a:latin typeface="Times New Roman" panose="02020603050405020304" pitchFamily="18" charset="0"/>
                <a:cs typeface="Times New Roman" panose="02020603050405020304" pitchFamily="18" charset="0"/>
              </a:rPr>
              <a:t>từ</a:t>
            </a:r>
            <a:r>
              <a:rPr lang="en-US" sz="2000" b="1"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vì</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cả</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ngày</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là</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một</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từ</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hoàn</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chỉnh</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từ</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90000"/>
                    <a:lumOff val="10000"/>
                  </a:schemeClr>
                </a:solidFill>
                <a:latin typeface="Times New Roman" panose="02020603050405020304" pitchFamily="18" charset="0"/>
                <a:cs typeface="Times New Roman" panose="02020603050405020304" pitchFamily="18" charset="0"/>
              </a:rPr>
              <a:t>cả</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ở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đây</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không</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xuất</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hiện</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nhằm</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nhấn</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mạnh</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ý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nào</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trong</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 </a:t>
            </a:r>
            <a:r>
              <a:rPr lang="en-US" sz="2000" dirty="0" err="1">
                <a:solidFill>
                  <a:schemeClr val="tx1">
                    <a:lumMod val="90000"/>
                    <a:lumOff val="10000"/>
                  </a:schemeClr>
                </a:solidFill>
                <a:latin typeface="Times New Roman" panose="02020603050405020304" pitchFamily="18" charset="0"/>
                <a:cs typeface="Times New Roman" panose="02020603050405020304" pitchFamily="18" charset="0"/>
              </a:rPr>
              <a:t>câu</a:t>
            </a:r>
            <a:r>
              <a:rPr lang="en-US" sz="2000" dirty="0">
                <a:solidFill>
                  <a:schemeClr val="tx1">
                    <a:lumMod val="90000"/>
                    <a:lumOff val="10000"/>
                  </a:schemeClr>
                </a:solidFill>
                <a:latin typeface="Times New Roman" panose="02020603050405020304" pitchFamily="18" charset="0"/>
                <a:cs typeface="Times New Roman" panose="02020603050405020304" pitchFamily="18" charset="0"/>
              </a:rPr>
              <a:t>.</a:t>
            </a:r>
          </a:p>
        </p:txBody>
      </p:sp>
      <p:sp>
        <p:nvSpPr>
          <p:cNvPr id="4" name="Rectangle 3"/>
          <p:cNvSpPr/>
          <p:nvPr/>
        </p:nvSpPr>
        <p:spPr>
          <a:xfrm>
            <a:off x="4035113" y="1371899"/>
            <a:ext cx="413896" cy="384721"/>
          </a:xfrm>
          <a:prstGeom prst="rect">
            <a:avLst/>
          </a:prstGeom>
          <a:solidFill>
            <a:schemeClr val="accent4">
              <a:lumMod val="75000"/>
            </a:schemeClr>
          </a:solidFill>
        </p:spPr>
        <p:txBody>
          <a:bodyPr wrap="none">
            <a:spAutoFit/>
          </a:bodyPr>
          <a:lstStyle/>
          <a:p>
            <a:r>
              <a:rPr lang="vi-VN" sz="1900" b="1" dirty="0">
                <a:solidFill>
                  <a:schemeClr val="bg1"/>
                </a:solidFill>
                <a:latin typeface="Times New Roman" panose="02020603050405020304" pitchFamily="18" charset="0"/>
                <a:cs typeface="Times New Roman" panose="02020603050405020304" pitchFamily="18" charset="0"/>
              </a:rPr>
              <a:t>cả</a:t>
            </a:r>
            <a:endParaRPr lang="en-US" sz="1900" dirty="0">
              <a:solidFill>
                <a:schemeClr val="bg1"/>
              </a:solidFill>
            </a:endParaRPr>
          </a:p>
        </p:txBody>
      </p:sp>
      <p:sp>
        <p:nvSpPr>
          <p:cNvPr id="7" name="Rectangle 6"/>
          <p:cNvSpPr/>
          <p:nvPr/>
        </p:nvSpPr>
        <p:spPr>
          <a:xfrm>
            <a:off x="541962" y="4106663"/>
            <a:ext cx="8167956" cy="707886"/>
          </a:xfrm>
          <a:prstGeom prst="rect">
            <a:avLst/>
          </a:prstGeom>
          <a:solidFill>
            <a:schemeClr val="accent4">
              <a:lumMod val="20000"/>
              <a:lumOff val="8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smtClean="0">
                <a:solidFill>
                  <a:schemeClr val="tx1">
                    <a:lumMod val="90000"/>
                    <a:lumOff val="1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b="1" dirty="0">
                <a:solidFill>
                  <a:schemeClr val="tx1">
                    <a:lumMod val="90000"/>
                    <a:lumOff val="10000"/>
                  </a:schemeClr>
                </a:solidFill>
                <a:latin typeface="Times New Roman" panose="02020603050405020304" pitchFamily="18" charset="0"/>
                <a:cs typeface="Times New Roman" panose="02020603050405020304" pitchFamily="18" charset="0"/>
              </a:rPr>
              <a:t>Là trợ từ </a:t>
            </a:r>
            <a:r>
              <a:rPr lang="vi-VN" sz="2000" dirty="0">
                <a:solidFill>
                  <a:schemeClr val="tx1">
                    <a:lumMod val="90000"/>
                    <a:lumOff val="10000"/>
                  </a:schemeClr>
                </a:solidFill>
                <a:latin typeface="Times New Roman" panose="02020603050405020304" pitchFamily="18" charset="0"/>
                <a:cs typeface="Times New Roman" panose="02020603050405020304" pitchFamily="18" charset="0"/>
              </a:rPr>
              <a:t>vì không có trợ từ cả thì câu vẫn đủ nghĩa nhưng từ </a:t>
            </a:r>
            <a:r>
              <a:rPr lang="vi-VN" sz="2000" b="1" i="1" dirty="0">
                <a:solidFill>
                  <a:schemeClr val="tx1">
                    <a:lumMod val="90000"/>
                    <a:lumOff val="10000"/>
                  </a:schemeClr>
                </a:solidFill>
                <a:latin typeface="Times New Roman" panose="02020603050405020304" pitchFamily="18" charset="0"/>
                <a:cs typeface="Times New Roman" panose="02020603050405020304" pitchFamily="18" charset="0"/>
              </a:rPr>
              <a:t>cả</a:t>
            </a:r>
            <a:r>
              <a:rPr lang="vi-VN" sz="2000" dirty="0">
                <a:solidFill>
                  <a:schemeClr val="tx1">
                    <a:lumMod val="90000"/>
                    <a:lumOff val="10000"/>
                  </a:schemeClr>
                </a:solidFill>
                <a:latin typeface="Times New Roman" panose="02020603050405020304" pitchFamily="18" charset="0"/>
                <a:cs typeface="Times New Roman" panose="02020603050405020304" pitchFamily="18" charset="0"/>
              </a:rPr>
              <a:t> được thêm vào để nhấn mạnh sự đông đúc của sân trường Mĩ Lí ngày hôm ấy</a:t>
            </a:r>
            <a:endParaRPr lang="en-US" sz="2000"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77310" y="3445065"/>
            <a:ext cx="413896" cy="384721"/>
          </a:xfrm>
          <a:prstGeom prst="rect">
            <a:avLst/>
          </a:prstGeom>
          <a:solidFill>
            <a:schemeClr val="accent4">
              <a:lumMod val="75000"/>
            </a:schemeClr>
          </a:solidFill>
        </p:spPr>
        <p:txBody>
          <a:bodyPr wrap="none">
            <a:spAutoFit/>
          </a:bodyPr>
          <a:lstStyle/>
          <a:p>
            <a:r>
              <a:rPr lang="vi-VN" sz="1900" b="1" dirty="0">
                <a:solidFill>
                  <a:schemeClr val="bg1"/>
                </a:solidFill>
                <a:latin typeface="Times New Roman" panose="02020603050405020304" pitchFamily="18" charset="0"/>
                <a:cs typeface="Times New Roman" panose="02020603050405020304" pitchFamily="18" charset="0"/>
              </a:rPr>
              <a:t>cả</a:t>
            </a:r>
            <a:endParaRPr lang="en-US" sz="1900" dirty="0">
              <a:solidFill>
                <a:schemeClr val="bg1"/>
              </a:solidFill>
            </a:endParaRPr>
          </a:p>
        </p:txBody>
      </p:sp>
      <p:pic>
        <p:nvPicPr>
          <p:cNvPr id="9" name="Picture 8"/>
          <p:cNvPicPr>
            <a:picLocks noChangeAspect="1"/>
          </p:cNvPicPr>
          <p:nvPr/>
        </p:nvPicPr>
        <p:blipFill>
          <a:blip r:embed="rId3"/>
          <a:stretch>
            <a:fillRect/>
          </a:stretch>
        </p:blipFill>
        <p:spPr>
          <a:xfrm>
            <a:off x="274735" y="349844"/>
            <a:ext cx="2286198" cy="1176630"/>
          </a:xfrm>
          <a:prstGeom prst="rect">
            <a:avLst/>
          </a:prstGeom>
        </p:spPr>
      </p:pic>
    </p:spTree>
    <p:extLst>
      <p:ext uri="{BB962C8B-B14F-4D97-AF65-F5344CB8AC3E}">
        <p14:creationId xmlns:p14="http://schemas.microsoft.com/office/powerpoint/2010/main" val="12715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7" grpId="0" animBg="1"/>
      <p:bldP spid="8" grpId="0" animBg="1"/>
    </p:bldLst>
  </p:timing>
</p:sld>
</file>

<file path=ppt/theme/theme1.xml><?xml version="1.0" encoding="utf-8"?>
<a:theme xmlns:a="http://schemas.openxmlformats.org/drawingml/2006/main" name="Grammar Subject for Elementary - 4th Grade: Ordering Adjectives XL by Slidesgo">
  <a:themeElements>
    <a:clrScheme name="Simple Light">
      <a:dk1>
        <a:srgbClr val="191919"/>
      </a:dk1>
      <a:lt1>
        <a:srgbClr val="FFFFFF"/>
      </a:lt1>
      <a:dk2>
        <a:srgbClr val="EB9B2E"/>
      </a:dk2>
      <a:lt2>
        <a:srgbClr val="FCB5A8"/>
      </a:lt2>
      <a:accent1>
        <a:srgbClr val="FD9889"/>
      </a:accent1>
      <a:accent2>
        <a:srgbClr val="A0E5EF"/>
      </a:accent2>
      <a:accent3>
        <a:srgbClr val="4FBED2"/>
      </a:accent3>
      <a:accent4>
        <a:srgbClr val="D67634"/>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726</Words>
  <Application>Microsoft Office PowerPoint</Application>
  <PresentationFormat>On-screen Show (16:9)</PresentationFormat>
  <Paragraphs>92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#9Slide07 IcielBaliho Script</vt:lpstr>
      <vt:lpstr>Times New Roman</vt:lpstr>
      <vt:lpstr>Arial</vt:lpstr>
      <vt:lpstr>Wingdings</vt:lpstr>
      <vt:lpstr>Montserrat</vt:lpstr>
      <vt:lpstr>Bellota Text</vt:lpstr>
      <vt:lpstr>Grammar Subject for Elementary - 4th Grade: Ordering Adjectives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ACER</cp:lastModifiedBy>
  <cp:revision>75</cp:revision>
  <dcterms:modified xsi:type="dcterms:W3CDTF">2024-09-26T08:48:41Z</dcterms:modified>
</cp:coreProperties>
</file>