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6" r:id="rId2"/>
    <p:sldId id="315" r:id="rId3"/>
    <p:sldId id="270" r:id="rId4"/>
    <p:sldId id="259" r:id="rId5"/>
    <p:sldId id="289" r:id="rId6"/>
    <p:sldId id="316" r:id="rId7"/>
    <p:sldId id="329" r:id="rId8"/>
    <p:sldId id="330" r:id="rId9"/>
    <p:sldId id="319" r:id="rId10"/>
    <p:sldId id="320" r:id="rId11"/>
    <p:sldId id="325" r:id="rId12"/>
    <p:sldId id="327" r:id="rId13"/>
    <p:sldId id="328" r:id="rId14"/>
    <p:sldId id="326" r:id="rId15"/>
    <p:sldId id="331" r:id="rId16"/>
  </p:sldIdLst>
  <p:sldSz cx="9906000" cy="6858000" type="A4"/>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CCFF"/>
    <a:srgbClr val="FFFFCC"/>
    <a:srgbClr val="41719C"/>
    <a:srgbClr val="FF99FF"/>
    <a:srgbClr val="FF00FF"/>
    <a:srgbClr val="F8F8F8"/>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216" y="468"/>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542DAE-04F1-4054-9E44-01E412EFB1C2}" type="datetimeFigureOut">
              <a:rPr lang="en-US" smtClean="0"/>
              <a:t>9/26/2024</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F9E338-6B94-43EA-B0B2-053108DAC504}" type="slidenum">
              <a:rPr lang="en-US" smtClean="0"/>
              <a:t>‹#›</a:t>
            </a:fld>
            <a:endParaRPr lang="en-US"/>
          </a:p>
        </p:txBody>
      </p:sp>
    </p:spTree>
    <p:extLst>
      <p:ext uri="{BB962C8B-B14F-4D97-AF65-F5344CB8AC3E}">
        <p14:creationId xmlns:p14="http://schemas.microsoft.com/office/powerpoint/2010/main" val="160447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a:t>
            </a:fld>
            <a:endParaRPr lang="en-US"/>
          </a:p>
        </p:txBody>
      </p:sp>
    </p:spTree>
    <p:extLst>
      <p:ext uri="{BB962C8B-B14F-4D97-AF65-F5344CB8AC3E}">
        <p14:creationId xmlns:p14="http://schemas.microsoft.com/office/powerpoint/2010/main" val="2764484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10</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11</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12</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13</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14</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2</a:t>
            </a:fld>
            <a:endParaRPr lang="en-US"/>
          </a:p>
        </p:txBody>
      </p:sp>
    </p:spTree>
    <p:extLst>
      <p:ext uri="{BB962C8B-B14F-4D97-AF65-F5344CB8AC3E}">
        <p14:creationId xmlns:p14="http://schemas.microsoft.com/office/powerpoint/2010/main" val="2764484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3</a:t>
            </a:fld>
            <a:endParaRPr lang="en-US"/>
          </a:p>
        </p:txBody>
      </p:sp>
    </p:spTree>
    <p:extLst>
      <p:ext uri="{BB962C8B-B14F-4D97-AF65-F5344CB8AC3E}">
        <p14:creationId xmlns:p14="http://schemas.microsoft.com/office/powerpoint/2010/main" val="1107597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4</a:t>
            </a:fld>
            <a:endParaRPr lang="en-US"/>
          </a:p>
        </p:txBody>
      </p:sp>
    </p:spTree>
    <p:extLst>
      <p:ext uri="{BB962C8B-B14F-4D97-AF65-F5344CB8AC3E}">
        <p14:creationId xmlns:p14="http://schemas.microsoft.com/office/powerpoint/2010/main" val="23635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5</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6</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7</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8</a:t>
            </a:fld>
            <a:endParaRPr lang="en-US"/>
          </a:p>
        </p:txBody>
      </p:sp>
    </p:spTree>
    <p:extLst>
      <p:ext uri="{BB962C8B-B14F-4D97-AF65-F5344CB8AC3E}">
        <p14:creationId xmlns:p14="http://schemas.microsoft.com/office/powerpoint/2010/main" val="1036941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F9E338-6B94-43EA-B0B2-053108DAC504}" type="slidenum">
              <a:rPr lang="en-US" smtClean="0"/>
              <a:t>9</a:t>
            </a:fld>
            <a:endParaRPr lang="en-US"/>
          </a:p>
        </p:txBody>
      </p:sp>
    </p:spTree>
    <p:extLst>
      <p:ext uri="{BB962C8B-B14F-4D97-AF65-F5344CB8AC3E}">
        <p14:creationId xmlns:p14="http://schemas.microsoft.com/office/powerpoint/2010/main" val="1036941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82600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33925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85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9543627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B6116D-D749-4333-8A20-75867DF24F75}"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66195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B6116D-D749-4333-8A20-75867DF24F75}"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7737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7"/>
            <a:ext cx="8543925"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82329" y="1681164"/>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14914" y="1681164"/>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4" y="2505076"/>
            <a:ext cx="4211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B6116D-D749-4333-8A20-75867DF24F75}" type="datetimeFigureOut">
              <a:rPr lang="en-US" smtClean="0"/>
              <a:t>9/26/2024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43114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B6116D-D749-4333-8A20-75867DF24F75}" type="datetimeFigureOut">
              <a:rPr lang="en-US" smtClean="0"/>
              <a:t>9/26/2024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28863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B6116D-D749-4333-8A20-75867DF24F75}" type="datetimeFigureOut">
              <a:rPr lang="en-US" smtClean="0"/>
              <a:t>9/26/2024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09041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4"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4211341"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2328" y="2057400"/>
            <a:ext cx="3194944"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03025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4"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4211341" y="987427"/>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82328" y="2057400"/>
            <a:ext cx="3194944"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76750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B6116D-D749-4333-8A20-75867DF24F75}" type="datetimeFigureOut">
              <a:rPr lang="en-US" smtClean="0"/>
              <a:t>9/26/2024</a:t>
            </a:fld>
            <a:endParaRPr lang="en-US"/>
          </a:p>
        </p:txBody>
      </p:sp>
      <p:sp>
        <p:nvSpPr>
          <p:cNvPr id="5" name="Footer Placeholder 4"/>
          <p:cNvSpPr>
            <a:spLocks noGrp="1"/>
          </p:cNvSpPr>
          <p:nvPr>
            <p:ph type="ftr" sz="quarter" idx="3"/>
          </p:nvPr>
        </p:nvSpPr>
        <p:spPr>
          <a:xfrm>
            <a:off x="3281364"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1201B-8794-4824-A58C-9FDADAEC2125}" type="slidenum">
              <a:rPr lang="en-US" smtClean="0"/>
              <a:t>‹#›</a:t>
            </a:fld>
            <a:endParaRPr lang="en-US"/>
          </a:p>
        </p:txBody>
      </p:sp>
    </p:spTree>
    <p:extLst>
      <p:ext uri="{BB962C8B-B14F-4D97-AF65-F5344CB8AC3E}">
        <p14:creationId xmlns:p14="http://schemas.microsoft.com/office/powerpoint/2010/main" val="34412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2.jpe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notesSlide" Target="../notesSlides/notesSlide3.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5.png"/><Relationship Id="rId5" Type="http://schemas.openxmlformats.org/officeDocument/2006/relationships/image" Target="../media/image4.png"/><Relationship Id="rId10" Type="http://schemas.microsoft.com/office/2007/relationships/hdphoto" Target="../media/hdphoto2.wdp"/><Relationship Id="rId4" Type="http://schemas.openxmlformats.org/officeDocument/2006/relationships/image" Target="../media/image3.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2.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2.jpe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2.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KHỞI ĐỘNG</a:t>
            </a:r>
            <a:endParaRPr lang="en-US" sz="2400" b="1" dirty="0">
              <a:latin typeface="Times New Roman" panose="02020603050405020304" pitchFamily="18" charset="0"/>
              <a:cs typeface="Times New Roman" panose="02020603050405020304" pitchFamily="18" charset="0"/>
            </a:endParaRPr>
          </a:p>
        </p:txBody>
      </p:sp>
      <p:sp>
        <p:nvSpPr>
          <p:cNvPr id="3" name="Cloud 2"/>
          <p:cNvSpPr/>
          <p:nvPr/>
        </p:nvSpPr>
        <p:spPr>
          <a:xfrm>
            <a:off x="2476500" y="1466870"/>
            <a:ext cx="4953000" cy="4076045"/>
          </a:xfrm>
          <a:prstGeom prst="cloud">
            <a:avLst/>
          </a:prstGeom>
        </p:spPr>
        <p:style>
          <a:lnRef idx="2">
            <a:schemeClr val="accent1"/>
          </a:lnRef>
          <a:fillRef idx="1">
            <a:schemeClr val="lt1"/>
          </a:fillRef>
          <a:effectRef idx="0">
            <a:schemeClr val="accent1"/>
          </a:effectRef>
          <a:fontRef idx="minor">
            <a:schemeClr val="dk1"/>
          </a:fontRef>
        </p:style>
        <p:txBody>
          <a:bodyPr>
            <a:spAutoFit/>
          </a:bodyPr>
          <a:lstStyle/>
          <a:p>
            <a:r>
              <a:rPr lang="vi-VN" sz="2800">
                <a:solidFill>
                  <a:srgbClr val="FF0000"/>
                </a:solidFill>
                <a:latin typeface="Times New Roman" panose="02020603050405020304" pitchFamily="18" charset="0"/>
                <a:ea typeface="Times New Roman" panose="02020603050405020304" pitchFamily="18" charset="0"/>
              </a:rPr>
              <a:t>Theo em, tại sao có thể nói sự phát triển máy tính đã đem đến những thay đổi lớn lao cho xã hội loài người?</a:t>
            </a:r>
            <a:endParaRPr lang="en-US" sz="2800">
              <a:solidFill>
                <a:srgbClr val="FF0000"/>
              </a:solidFill>
            </a:endParaRPr>
          </a:p>
        </p:txBody>
      </p:sp>
      <p:pic>
        <p:nvPicPr>
          <p:cNvPr id="2050" name="Picture 2" descr="Bộ Sưu Tập Hình Câu Hỏi Cực Chất Full 4K với hơn 999+ hình câu hỏi"/>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0790" y="1266845"/>
            <a:ext cx="1418532" cy="207643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80631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LUYỆN TẬP</a:t>
            </a:r>
            <a:endParaRPr lang="en-US" sz="2400"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933450" y="2613392"/>
            <a:ext cx="8039100" cy="1631216"/>
          </a:xfrm>
          <a:prstGeom prst="rect">
            <a:avLst/>
          </a:prstGeom>
          <a:noFill/>
        </p:spPr>
        <p:txBody>
          <a:bodyPr wrap="square" rtlCol="0">
            <a:spAutoFit/>
          </a:bodyPr>
          <a:lstStyle/>
          <a:p>
            <a:r>
              <a:rPr lang="vi-VN" sz="2000" b="1" i="1">
                <a:latin typeface="Times New Roman" pitchFamily="18" charset="0"/>
                <a:cs typeface="Times New Roman" pitchFamily="18" charset="0"/>
                <a:sym typeface="Wingdings" pitchFamily="2" charset="2"/>
              </a:rPr>
              <a:t>+ Máy tính xách tay, điện thoại thông minh dễ dàng mang theo mọi lúc, mọi nơi.</a:t>
            </a:r>
          </a:p>
          <a:p>
            <a:r>
              <a:rPr lang="vi-VN" sz="2000" b="1" i="1">
                <a:latin typeface="Times New Roman" pitchFamily="18" charset="0"/>
                <a:cs typeface="Times New Roman" pitchFamily="18" charset="0"/>
                <a:sym typeface="Wingdings" pitchFamily="2" charset="2"/>
              </a:rPr>
              <a:t>+ Máy tính xách tay, điện thoại thông minh có khả năng kết nối mạng không dây, có loa phát âm thanh, giúp truy cập tài liệu học tập, tự học qua mạng, xem video bài giảng từ xa…</a:t>
            </a:r>
          </a:p>
        </p:txBody>
      </p:sp>
    </p:spTree>
    <p:custDataLst>
      <p:tags r:id="rId1"/>
    </p:custDataLst>
    <p:extLst>
      <p:ext uri="{BB962C8B-B14F-4D97-AF65-F5344CB8AC3E}">
        <p14:creationId xmlns:p14="http://schemas.microsoft.com/office/powerpoint/2010/main" val="148143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VẬN DỤNG</a:t>
            </a:r>
            <a:endParaRPr lang="en-US" sz="2400" b="1" dirty="0">
              <a:latin typeface="Times New Roman" panose="02020603050405020304" pitchFamily="18" charset="0"/>
              <a:cs typeface="Times New Roman" panose="02020603050405020304" pitchFamily="18" charset="0"/>
            </a:endParaRPr>
          </a:p>
        </p:txBody>
      </p:sp>
      <p:sp>
        <p:nvSpPr>
          <p:cNvPr id="8" name="Cloud 7"/>
          <p:cNvSpPr/>
          <p:nvPr/>
        </p:nvSpPr>
        <p:spPr>
          <a:xfrm>
            <a:off x="3038474" y="1043970"/>
            <a:ext cx="6315075" cy="4076045"/>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400">
                <a:solidFill>
                  <a:srgbClr val="FF0000"/>
                </a:solidFill>
                <a:latin typeface="Times New Roman" panose="02020603050405020304" pitchFamily="18" charset="0"/>
                <a:ea typeface="Times New Roman" panose="02020603050405020304" pitchFamily="18" charset="0"/>
              </a:rPr>
              <a:t>Khi đi du lịch cùng với gia đình đến một thành phố ở địa phương khác và cần tìm đến một bảo tàng nhưng chưa có địa chỉ chính xác, em chọn làm theo cách nào dưới đây và giải thích lí do?</a:t>
            </a:r>
            <a:endParaRPr lang="en-US" sz="2400">
              <a:solidFill>
                <a:srgbClr val="FF0000"/>
              </a:solidFill>
            </a:endParaRPr>
          </a:p>
        </p:txBody>
      </p:sp>
      <p:pic>
        <p:nvPicPr>
          <p:cNvPr id="9" name="Picture 2" descr="Bộ Sưu Tập Hình Câu Hỏi Cực Chất Full 4K với hơn 999+ hình câu hỏi"/>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52765" y="2352695"/>
            <a:ext cx="1418532" cy="20764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23951" y="5186690"/>
            <a:ext cx="7934324" cy="830997"/>
          </a:xfrm>
          <a:prstGeom prst="rect">
            <a:avLst/>
          </a:prstGeom>
          <a:noFill/>
        </p:spPr>
        <p:txBody>
          <a:bodyPr wrap="square" rtlCol="0">
            <a:spAutoFit/>
          </a:bodyPr>
          <a:lstStyle/>
          <a:p>
            <a:r>
              <a:rPr lang="vi-VN" sz="2400">
                <a:latin typeface="+mj-lt"/>
              </a:rPr>
              <a:t>1) Hỏi người dân gặp trên đường.</a:t>
            </a:r>
          </a:p>
          <a:p>
            <a:r>
              <a:rPr lang="vi-VN" sz="2400">
                <a:latin typeface="+mj-lt"/>
              </a:rPr>
              <a:t>2) Tra cứu và tìm đường bằng điện thoại thông minh.</a:t>
            </a:r>
          </a:p>
        </p:txBody>
      </p:sp>
    </p:spTree>
    <p:custDataLst>
      <p:tags r:id="rId1"/>
    </p:custDataLst>
    <p:extLst>
      <p:ext uri="{BB962C8B-B14F-4D97-AF65-F5344CB8AC3E}">
        <p14:creationId xmlns:p14="http://schemas.microsoft.com/office/powerpoint/2010/main" val="125331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VẬN DỤNG</a:t>
            </a:r>
            <a:endParaRPr lang="en-US" sz="24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985838" y="2090172"/>
            <a:ext cx="7934324" cy="2677656"/>
          </a:xfrm>
          <a:prstGeom prst="rect">
            <a:avLst/>
          </a:prstGeom>
          <a:noFill/>
        </p:spPr>
        <p:txBody>
          <a:bodyPr wrap="square" rtlCol="0">
            <a:spAutoFit/>
          </a:bodyPr>
          <a:lstStyle/>
          <a:p>
            <a:r>
              <a:rPr lang="vi-VN" sz="2400">
                <a:latin typeface="+mj-lt"/>
              </a:rPr>
              <a:t>Khi đi du lịch cùng với gia đình đến một thành phố ở địa phương khác và cần tìm đến một bảo tàng nhưng chưa có địa chỉ chính xác, em chọn làm theo cách: Tra cứu và tìm đường bằng điện thoại thông minh. Vì sử dụng bản đồ trong điện thoại thông minh sẽ giúp chúng ta tìm được đường đi nhanh chóng, dễ dàng xác định được vị trí nơi cần đến, có chỉ rõ đường đi trên bản đồ, biết còn xa hay gần,...</a:t>
            </a:r>
          </a:p>
        </p:txBody>
      </p:sp>
    </p:spTree>
    <p:custDataLst>
      <p:tags r:id="rId1"/>
    </p:custDataLst>
    <p:extLst>
      <p:ext uri="{BB962C8B-B14F-4D97-AF65-F5344CB8AC3E}">
        <p14:creationId xmlns:p14="http://schemas.microsoft.com/office/powerpoint/2010/main" val="99774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DẶN DÒ</a:t>
            </a:r>
            <a:endParaRPr lang="en-US" sz="24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985838" y="2644170"/>
            <a:ext cx="7934324" cy="1569660"/>
          </a:xfrm>
          <a:prstGeom prst="rect">
            <a:avLst/>
          </a:prstGeom>
          <a:noFill/>
        </p:spPr>
        <p:txBody>
          <a:bodyPr wrap="square" rtlCol="0">
            <a:spAutoFit/>
          </a:bodyPr>
          <a:lstStyle/>
          <a:p>
            <a:r>
              <a:rPr lang="vi-VN" sz="2400" smtClean="0">
                <a:solidFill>
                  <a:srgbClr val="FF0000"/>
                </a:solidFill>
                <a:latin typeface="+mj-lt"/>
              </a:rPr>
              <a:t>-</a:t>
            </a:r>
            <a:r>
              <a:rPr lang="en-US" sz="2400" smtClean="0">
                <a:solidFill>
                  <a:srgbClr val="FF0000"/>
                </a:solidFill>
                <a:latin typeface="+mj-lt"/>
              </a:rPr>
              <a:t> </a:t>
            </a:r>
            <a:r>
              <a:rPr lang="vi-VN" sz="2400" smtClean="0">
                <a:solidFill>
                  <a:srgbClr val="FF0000"/>
                </a:solidFill>
                <a:latin typeface="+mj-lt"/>
              </a:rPr>
              <a:t>Ôn </a:t>
            </a:r>
            <a:r>
              <a:rPr lang="vi-VN" sz="2400">
                <a:solidFill>
                  <a:srgbClr val="FF0000"/>
                </a:solidFill>
                <a:latin typeface="+mj-lt"/>
              </a:rPr>
              <a:t>lại kiến thức đã học.</a:t>
            </a:r>
          </a:p>
          <a:p>
            <a:r>
              <a:rPr lang="vi-VN" sz="2400" smtClean="0">
                <a:solidFill>
                  <a:srgbClr val="FF0000"/>
                </a:solidFill>
                <a:latin typeface="+mj-lt"/>
              </a:rPr>
              <a:t>-</a:t>
            </a:r>
            <a:r>
              <a:rPr lang="en-US" sz="2400" smtClean="0">
                <a:solidFill>
                  <a:srgbClr val="FF0000"/>
                </a:solidFill>
                <a:latin typeface="+mj-lt"/>
              </a:rPr>
              <a:t> </a:t>
            </a:r>
            <a:r>
              <a:rPr lang="vi-VN" sz="2400" smtClean="0">
                <a:solidFill>
                  <a:srgbClr val="FF0000"/>
                </a:solidFill>
                <a:latin typeface="+mj-lt"/>
              </a:rPr>
              <a:t>Hoàn </a:t>
            </a:r>
            <a:r>
              <a:rPr lang="vi-VN" sz="2400">
                <a:solidFill>
                  <a:srgbClr val="FF0000"/>
                </a:solidFill>
                <a:latin typeface="+mj-lt"/>
              </a:rPr>
              <a:t>thành bài tập phần Câu hỏi tự kiểm tra – SGK tr.9</a:t>
            </a:r>
          </a:p>
          <a:p>
            <a:r>
              <a:rPr lang="vi-VN" sz="2400" smtClean="0">
                <a:solidFill>
                  <a:srgbClr val="FF0000"/>
                </a:solidFill>
                <a:latin typeface="+mj-lt"/>
              </a:rPr>
              <a:t>-</a:t>
            </a:r>
            <a:r>
              <a:rPr lang="en-US" sz="2400" smtClean="0">
                <a:solidFill>
                  <a:srgbClr val="FF0000"/>
                </a:solidFill>
                <a:latin typeface="+mj-lt"/>
              </a:rPr>
              <a:t> </a:t>
            </a:r>
            <a:r>
              <a:rPr lang="vi-VN" sz="2400" smtClean="0">
                <a:solidFill>
                  <a:srgbClr val="FF0000"/>
                </a:solidFill>
                <a:latin typeface="+mj-lt"/>
              </a:rPr>
              <a:t>Đọc </a:t>
            </a:r>
            <a:r>
              <a:rPr lang="vi-VN" sz="2400">
                <a:solidFill>
                  <a:srgbClr val="FF0000"/>
                </a:solidFill>
                <a:latin typeface="+mj-lt"/>
              </a:rPr>
              <a:t>và tìm hiểu trước Chủ đề C: Tổ chức lưu trữ, tìm kiếm và trao đổi thông tin -  Bài 1: Dữ liệu số trong thời đại thông tin </a:t>
            </a:r>
          </a:p>
        </p:txBody>
      </p:sp>
    </p:spTree>
    <p:custDataLst>
      <p:tags r:id="rId1"/>
    </p:custDataLst>
    <p:extLst>
      <p:ext uri="{BB962C8B-B14F-4D97-AF65-F5344CB8AC3E}">
        <p14:creationId xmlns:p14="http://schemas.microsoft.com/office/powerpoint/2010/main" val="453389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2" name="Oval 11"/>
          <p:cNvSpPr/>
          <p:nvPr/>
        </p:nvSpPr>
        <p:spPr>
          <a:xfrm>
            <a:off x="619125" y="5848350"/>
            <a:ext cx="276225" cy="3524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648450" y="4000500"/>
            <a:ext cx="276225" cy="3524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438900" y="3257550"/>
            <a:ext cx="276225" cy="3524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695575" y="2200275"/>
            <a:ext cx="276225" cy="3524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LUYỆN TẬP</a:t>
            </a:r>
            <a:endParaRPr lang="en-US" sz="2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57200" y="556796"/>
            <a:ext cx="9086849" cy="5262979"/>
          </a:xfrm>
          <a:prstGeom prst="rect">
            <a:avLst/>
          </a:prstGeom>
          <a:noFill/>
        </p:spPr>
        <p:txBody>
          <a:bodyPr wrap="square" rtlCol="0">
            <a:spAutoFit/>
          </a:bodyPr>
          <a:lstStyle/>
          <a:p>
            <a:r>
              <a:rPr lang="en-US" sz="2400" b="1" dirty="0" smtClean="0">
                <a:solidFill>
                  <a:schemeClr val="tx1">
                    <a:lumMod val="95000"/>
                    <a:lumOff val="5000"/>
                  </a:schemeClr>
                </a:solidFill>
                <a:latin typeface="Times New Roman" pitchFamily="18" charset="0"/>
                <a:cs typeface="Times New Roman" pitchFamily="18" charset="0"/>
              </a:rPr>
              <a:t>BT: </a:t>
            </a:r>
            <a:r>
              <a:rPr lang="en-US" sz="2400" b="1" dirty="0" err="1" smtClean="0">
                <a:solidFill>
                  <a:schemeClr val="tx1">
                    <a:lumMod val="95000"/>
                    <a:lumOff val="5000"/>
                  </a:schemeClr>
                </a:solidFill>
                <a:latin typeface="Times New Roman" pitchFamily="18" charset="0"/>
                <a:cs typeface="Times New Roman" pitchFamily="18" charset="0"/>
              </a:rPr>
              <a:t>Em</a:t>
            </a:r>
            <a:r>
              <a:rPr lang="en-US"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hãy</a:t>
            </a:r>
            <a:r>
              <a:rPr lang="en-US"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chọn</a:t>
            </a:r>
            <a:r>
              <a:rPr lang="en-US"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đáp</a:t>
            </a:r>
            <a:r>
              <a:rPr lang="en-US"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án</a:t>
            </a:r>
            <a:r>
              <a:rPr lang="en-US" sz="2400" b="1" dirty="0" smtClean="0">
                <a:solidFill>
                  <a:schemeClr val="tx1">
                    <a:lumMod val="95000"/>
                    <a:lumOff val="5000"/>
                  </a:schemeClr>
                </a:solidFill>
                <a:latin typeface="Times New Roman" pitchFamily="18" charset="0"/>
                <a:cs typeface="Times New Roman" pitchFamily="18" charset="0"/>
              </a:rPr>
              <a:t> </a:t>
            </a:r>
            <a:r>
              <a:rPr lang="en-US" sz="2400" b="1" dirty="0" err="1" smtClean="0">
                <a:solidFill>
                  <a:schemeClr val="tx1">
                    <a:lumMod val="95000"/>
                    <a:lumOff val="5000"/>
                  </a:schemeClr>
                </a:solidFill>
                <a:latin typeface="Times New Roman" pitchFamily="18" charset="0"/>
                <a:cs typeface="Times New Roman" pitchFamily="18" charset="0"/>
              </a:rPr>
              <a:t>đúng</a:t>
            </a:r>
            <a:endParaRPr lang="en-US" sz="2400" b="1" dirty="0" smtClean="0">
              <a:solidFill>
                <a:schemeClr val="tx1">
                  <a:lumMod val="95000"/>
                  <a:lumOff val="5000"/>
                </a:schemeClr>
              </a:solidFill>
              <a:latin typeface="Times New Roman" pitchFamily="18" charset="0"/>
              <a:cs typeface="Times New Roman" pitchFamily="18" charset="0"/>
            </a:endParaRPr>
          </a:p>
          <a:p>
            <a:r>
              <a:rPr lang="en-US" sz="2400" b="1" dirty="0" err="1" smtClean="0">
                <a:solidFill>
                  <a:schemeClr val="tx1">
                    <a:lumMod val="95000"/>
                    <a:lumOff val="5000"/>
                  </a:schemeClr>
                </a:solidFill>
                <a:latin typeface="Times New Roman" pitchFamily="18" charset="0"/>
                <a:cs typeface="Times New Roman" pitchFamily="18" charset="0"/>
              </a:rPr>
              <a:t>Câu</a:t>
            </a:r>
            <a:r>
              <a:rPr lang="en-US" sz="2400" b="1" dirty="0" smtClean="0">
                <a:solidFill>
                  <a:schemeClr val="tx1">
                    <a:lumMod val="95000"/>
                    <a:lumOff val="5000"/>
                  </a:schemeClr>
                </a:solidFill>
                <a:latin typeface="Times New Roman" pitchFamily="18" charset="0"/>
                <a:cs typeface="Times New Roman" pitchFamily="18" charset="0"/>
              </a:rPr>
              <a:t> 1:</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Thế</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hệ</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thứ</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nhất</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các</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máy</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tính</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ra</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đời</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vào</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khoảng</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thời</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gian</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nào</a:t>
            </a:r>
            <a:r>
              <a:rPr lang="en-US" sz="2400" dirty="0">
                <a:solidFill>
                  <a:schemeClr val="tx1">
                    <a:lumMod val="95000"/>
                    <a:lumOff val="5000"/>
                  </a:schemeClr>
                </a:solidFill>
                <a:latin typeface="Times New Roman" pitchFamily="18" charset="0"/>
                <a:cs typeface="Times New Roman" pitchFamily="18" charset="0"/>
              </a:rPr>
              <a:t>?</a:t>
            </a:r>
          </a:p>
          <a:p>
            <a:r>
              <a:rPr lang="en-US" sz="2400" dirty="0" smtClean="0">
                <a:solidFill>
                  <a:schemeClr val="tx1">
                    <a:lumMod val="95000"/>
                    <a:lumOff val="5000"/>
                  </a:schemeClr>
                </a:solidFill>
                <a:latin typeface="Times New Roman" pitchFamily="18" charset="0"/>
                <a:cs typeface="Times New Roman" pitchFamily="18" charset="0"/>
              </a:rPr>
              <a:t>A.1935 </a:t>
            </a:r>
            <a:r>
              <a:rPr lang="en-US" sz="2400" dirty="0">
                <a:solidFill>
                  <a:schemeClr val="tx1">
                    <a:lumMod val="95000"/>
                    <a:lumOff val="5000"/>
                  </a:schemeClr>
                </a:solidFill>
                <a:latin typeface="Times New Roman" pitchFamily="18" charset="0"/>
                <a:cs typeface="Times New Roman" pitchFamily="18" charset="0"/>
              </a:rPr>
              <a:t>– 1945    </a:t>
            </a:r>
            <a:r>
              <a:rPr lang="en-US" sz="2400" dirty="0" smtClean="0">
                <a:solidFill>
                  <a:schemeClr val="tx1">
                    <a:lumMod val="95000"/>
                    <a:lumOff val="5000"/>
                  </a:schemeClr>
                </a:solidFill>
                <a:latin typeface="Times New Roman" pitchFamily="18" charset="0"/>
                <a:cs typeface="Times New Roman" pitchFamily="18" charset="0"/>
              </a:rPr>
              <a:t>B.1945 </a:t>
            </a:r>
            <a:r>
              <a:rPr lang="en-US" sz="2400" dirty="0">
                <a:solidFill>
                  <a:schemeClr val="tx1">
                    <a:lumMod val="95000"/>
                    <a:lumOff val="5000"/>
                  </a:schemeClr>
                </a:solidFill>
                <a:latin typeface="Times New Roman" pitchFamily="18" charset="0"/>
                <a:cs typeface="Times New Roman" pitchFamily="18" charset="0"/>
              </a:rPr>
              <a:t>– 1965    </a:t>
            </a:r>
            <a:r>
              <a:rPr lang="en-US" sz="2400" dirty="0" smtClean="0">
                <a:solidFill>
                  <a:schemeClr val="tx1">
                    <a:lumMod val="95000"/>
                    <a:lumOff val="5000"/>
                  </a:schemeClr>
                </a:solidFill>
                <a:latin typeface="Times New Roman" pitchFamily="18" charset="0"/>
                <a:cs typeface="Times New Roman" pitchFamily="18" charset="0"/>
              </a:rPr>
              <a:t>C.1955 </a:t>
            </a:r>
            <a:r>
              <a:rPr lang="en-US" sz="2400" dirty="0">
                <a:solidFill>
                  <a:schemeClr val="tx1">
                    <a:lumMod val="95000"/>
                    <a:lumOff val="5000"/>
                  </a:schemeClr>
                </a:solidFill>
                <a:latin typeface="Times New Roman" pitchFamily="18" charset="0"/>
                <a:cs typeface="Times New Roman" pitchFamily="18" charset="0"/>
              </a:rPr>
              <a:t>– 1965     </a:t>
            </a:r>
            <a:r>
              <a:rPr lang="en-US" sz="2400" dirty="0" smtClean="0">
                <a:solidFill>
                  <a:schemeClr val="tx1">
                    <a:lumMod val="95000"/>
                    <a:lumOff val="5000"/>
                  </a:schemeClr>
                </a:solidFill>
                <a:latin typeface="Times New Roman" pitchFamily="18" charset="0"/>
                <a:cs typeface="Times New Roman" pitchFamily="18" charset="0"/>
              </a:rPr>
              <a:t>D.1945 </a:t>
            </a:r>
            <a:r>
              <a:rPr lang="en-US" sz="2400" dirty="0">
                <a:solidFill>
                  <a:schemeClr val="tx1">
                    <a:lumMod val="95000"/>
                    <a:lumOff val="5000"/>
                  </a:schemeClr>
                </a:solidFill>
                <a:latin typeface="Times New Roman" pitchFamily="18" charset="0"/>
                <a:cs typeface="Times New Roman" pitchFamily="18" charset="0"/>
              </a:rPr>
              <a:t>- 1955</a:t>
            </a: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2:</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Thao</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ngón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vừa</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dùng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chuột</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Tốc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B.   </a:t>
            </a:r>
            <a:r>
              <a:rPr lang="en-US" sz="2400" dirty="0" err="1">
                <a:latin typeface="Times New Roman" pitchFamily="18" charset="0"/>
                <a:cs typeface="Times New Roman" pitchFamily="18" charset="0"/>
              </a:rPr>
              <a:t>Phong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phú</a:t>
            </a:r>
            <a:r>
              <a:rPr lang="en-US" sz="2400" dirty="0">
                <a:latin typeface="Times New Roman" pitchFamily="18" charset="0"/>
                <a:cs typeface="Times New Roman" pitchFamily="18" charset="0"/>
              </a:rPr>
              <a:t>   C.   </a:t>
            </a:r>
            <a:r>
              <a:rPr lang="en-US" sz="2400" dirty="0" err="1">
                <a:latin typeface="Times New Roman" pitchFamily="18" charset="0"/>
                <a:cs typeface="Times New Roman" pitchFamily="18" charset="0"/>
              </a:rPr>
              <a:t>Chậm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D.   </a:t>
            </a:r>
            <a:r>
              <a:rPr lang="en-US" sz="2400" dirty="0" err="1">
                <a:latin typeface="Times New Roman" pitchFamily="18" charset="0"/>
                <a:cs typeface="Times New Roman" pitchFamily="18" charset="0"/>
              </a:rPr>
              <a:t>Nhanh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endParaRPr lang="en-US" sz="2400" dirty="0">
              <a:latin typeface="Times New Roman" pitchFamily="18" charset="0"/>
              <a:cs typeface="Times New Roman" pitchFamily="18" charset="0"/>
            </a:endParaRP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3:</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a:t>
            </a:r>
          </a:p>
          <a:p>
            <a:r>
              <a:rPr lang="en-US" sz="2400" dirty="0" err="1" smtClean="0">
                <a:latin typeface="Times New Roman" pitchFamily="18" charset="0"/>
                <a:cs typeface="Times New Roman" pitchFamily="18" charset="0"/>
              </a:rPr>
              <a:t>A.Điện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B.Máy</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C. </a:t>
            </a:r>
            <a:r>
              <a:rPr lang="en-US" sz="2400" dirty="0" err="1" smtClean="0">
                <a:latin typeface="Times New Roman" pitchFamily="18" charset="0"/>
                <a:cs typeface="Times New Roman" pitchFamily="18" charset="0"/>
              </a:rPr>
              <a:t>Màn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D.Tất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endParaRPr lang="en-US" sz="2400" dirty="0">
              <a:latin typeface="Times New Roman" pitchFamily="18" charset="0"/>
              <a:cs typeface="Times New Roman" pitchFamily="18" charset="0"/>
            </a:endParaRP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4:</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a:t>
            </a:r>
          </a:p>
          <a:p>
            <a:r>
              <a:rPr lang="en-US" sz="2400" dirty="0" err="1" smtClean="0">
                <a:latin typeface="Times New Roman" pitchFamily="18" charset="0"/>
                <a:cs typeface="Times New Roman" pitchFamily="18" charset="0"/>
              </a:rPr>
              <a:t>A.Trao</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đổi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xã</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 B. </a:t>
            </a:r>
            <a:r>
              <a:rPr lang="en-US" sz="2400" dirty="0" err="1" smtClean="0">
                <a:latin typeface="Times New Roman" pitchFamily="18" charset="0"/>
                <a:cs typeface="Times New Roman" pitchFamily="18" charset="0"/>
              </a:rPr>
              <a:t>Nâng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dưỡng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C.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khiển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bay, </a:t>
            </a:r>
            <a:r>
              <a:rPr lang="en-US" sz="2400" dirty="0" err="1">
                <a:latin typeface="Times New Roman" pitchFamily="18" charset="0"/>
                <a:cs typeface="Times New Roman" pitchFamily="18" charset="0"/>
              </a:rPr>
              <a:t>tàu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thuyền</a:t>
            </a:r>
            <a:r>
              <a:rPr lang="en-US" sz="2400" dirty="0">
                <a:latin typeface="Times New Roman" pitchFamily="18" charset="0"/>
                <a:cs typeface="Times New Roman" pitchFamily="18" charset="0"/>
              </a:rPr>
              <a:t>, ô </a:t>
            </a:r>
            <a:r>
              <a:rPr lang="en-US" sz="2400" dirty="0" err="1" smtClean="0">
                <a:latin typeface="Times New Roman" pitchFamily="18" charset="0"/>
                <a:cs typeface="Times New Roman" pitchFamily="18" charset="0"/>
              </a:rPr>
              <a:t>tô</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D.Cả</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ustDataLst>
      <p:tags r:id="rId1"/>
    </p:custDataLst>
    <p:extLst>
      <p:ext uri="{BB962C8B-B14F-4D97-AF65-F5344CB8AC3E}">
        <p14:creationId xmlns:p14="http://schemas.microsoft.com/office/powerpoint/2010/main" val="16740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10"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47650" y="5343525"/>
            <a:ext cx="304800" cy="390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857625" y="3495675"/>
            <a:ext cx="304800" cy="390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505450" y="2419350"/>
            <a:ext cx="304800" cy="390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981200" y="1276350"/>
            <a:ext cx="304800" cy="390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42876" y="533400"/>
            <a:ext cx="9077324" cy="5632311"/>
          </a:xfrm>
          <a:prstGeom prst="rect">
            <a:avLst/>
          </a:prstGeom>
          <a:noFill/>
        </p:spPr>
        <p:txBody>
          <a:bodyPr wrap="square" rtlCol="0">
            <a:spAutoFit/>
          </a:bodyPr>
          <a:lstStyle/>
          <a:p>
            <a:r>
              <a:rPr lang="en-US" sz="2400" b="1" dirty="0">
                <a:solidFill>
                  <a:schemeClr val="tx1">
                    <a:lumMod val="95000"/>
                    <a:lumOff val="5000"/>
                  </a:schemeClr>
                </a:solidFill>
                <a:latin typeface="Times New Roman" pitchFamily="18" charset="0"/>
                <a:cs typeface="Times New Roman" pitchFamily="18" charset="0"/>
              </a:rPr>
              <a:t>BT: </a:t>
            </a:r>
            <a:r>
              <a:rPr lang="en-US" sz="2400" b="1" dirty="0" err="1">
                <a:solidFill>
                  <a:schemeClr val="tx1">
                    <a:lumMod val="95000"/>
                    <a:lumOff val="5000"/>
                  </a:schemeClr>
                </a:solidFill>
                <a:latin typeface="Times New Roman" pitchFamily="18" charset="0"/>
                <a:cs typeface="Times New Roman" pitchFamily="18" charset="0"/>
              </a:rPr>
              <a:t>Em</a:t>
            </a:r>
            <a:r>
              <a:rPr lang="en-US" sz="2400" b="1" dirty="0">
                <a:solidFill>
                  <a:schemeClr val="tx1">
                    <a:lumMod val="95000"/>
                    <a:lumOff val="5000"/>
                  </a:schemeClr>
                </a:solidFill>
                <a:latin typeface="Times New Roman" pitchFamily="18" charset="0"/>
                <a:cs typeface="Times New Roman" pitchFamily="18" charset="0"/>
              </a:rPr>
              <a:t> </a:t>
            </a:r>
            <a:r>
              <a:rPr lang="en-US" sz="2400" b="1" dirty="0" err="1">
                <a:solidFill>
                  <a:schemeClr val="tx1">
                    <a:lumMod val="95000"/>
                    <a:lumOff val="5000"/>
                  </a:schemeClr>
                </a:solidFill>
                <a:latin typeface="Times New Roman" pitchFamily="18" charset="0"/>
                <a:cs typeface="Times New Roman" pitchFamily="18" charset="0"/>
              </a:rPr>
              <a:t>hãy</a:t>
            </a:r>
            <a:r>
              <a:rPr lang="en-US" sz="2400" b="1" dirty="0">
                <a:solidFill>
                  <a:schemeClr val="tx1">
                    <a:lumMod val="95000"/>
                    <a:lumOff val="5000"/>
                  </a:schemeClr>
                </a:solidFill>
                <a:latin typeface="Times New Roman" pitchFamily="18" charset="0"/>
                <a:cs typeface="Times New Roman" pitchFamily="18" charset="0"/>
              </a:rPr>
              <a:t> </a:t>
            </a:r>
            <a:r>
              <a:rPr lang="en-US" sz="2400" b="1" dirty="0" err="1">
                <a:solidFill>
                  <a:schemeClr val="tx1">
                    <a:lumMod val="95000"/>
                    <a:lumOff val="5000"/>
                  </a:schemeClr>
                </a:solidFill>
                <a:latin typeface="Times New Roman" pitchFamily="18" charset="0"/>
                <a:cs typeface="Times New Roman" pitchFamily="18" charset="0"/>
              </a:rPr>
              <a:t>chọn</a:t>
            </a:r>
            <a:r>
              <a:rPr lang="en-US" sz="2400" b="1" dirty="0">
                <a:solidFill>
                  <a:schemeClr val="tx1">
                    <a:lumMod val="95000"/>
                    <a:lumOff val="5000"/>
                  </a:schemeClr>
                </a:solidFill>
                <a:latin typeface="Times New Roman" pitchFamily="18" charset="0"/>
                <a:cs typeface="Times New Roman" pitchFamily="18" charset="0"/>
              </a:rPr>
              <a:t> </a:t>
            </a:r>
            <a:r>
              <a:rPr lang="en-US" sz="2400" b="1" dirty="0" err="1">
                <a:solidFill>
                  <a:schemeClr val="tx1">
                    <a:lumMod val="95000"/>
                    <a:lumOff val="5000"/>
                  </a:schemeClr>
                </a:solidFill>
                <a:latin typeface="Times New Roman" pitchFamily="18" charset="0"/>
                <a:cs typeface="Times New Roman" pitchFamily="18" charset="0"/>
              </a:rPr>
              <a:t>đáp</a:t>
            </a:r>
            <a:r>
              <a:rPr lang="en-US" sz="2400" b="1" dirty="0">
                <a:solidFill>
                  <a:schemeClr val="tx1">
                    <a:lumMod val="95000"/>
                    <a:lumOff val="5000"/>
                  </a:schemeClr>
                </a:solidFill>
                <a:latin typeface="Times New Roman" pitchFamily="18" charset="0"/>
                <a:cs typeface="Times New Roman" pitchFamily="18" charset="0"/>
              </a:rPr>
              <a:t> </a:t>
            </a:r>
            <a:r>
              <a:rPr lang="en-US" sz="2400" b="1" dirty="0" err="1">
                <a:solidFill>
                  <a:schemeClr val="tx1">
                    <a:lumMod val="95000"/>
                    <a:lumOff val="5000"/>
                  </a:schemeClr>
                </a:solidFill>
                <a:latin typeface="Times New Roman" pitchFamily="18" charset="0"/>
                <a:cs typeface="Times New Roman" pitchFamily="18" charset="0"/>
              </a:rPr>
              <a:t>án</a:t>
            </a:r>
            <a:r>
              <a:rPr lang="en-US" sz="2400" b="1" dirty="0">
                <a:solidFill>
                  <a:schemeClr val="tx1">
                    <a:lumMod val="95000"/>
                    <a:lumOff val="5000"/>
                  </a:schemeClr>
                </a:solidFill>
                <a:latin typeface="Times New Roman" pitchFamily="18" charset="0"/>
                <a:cs typeface="Times New Roman" pitchFamily="18" charset="0"/>
              </a:rPr>
              <a:t> </a:t>
            </a:r>
            <a:r>
              <a:rPr lang="en-US" sz="2400" b="1" dirty="0" err="1">
                <a:solidFill>
                  <a:schemeClr val="tx1">
                    <a:lumMod val="95000"/>
                    <a:lumOff val="5000"/>
                  </a:schemeClr>
                </a:solidFill>
                <a:latin typeface="Times New Roman" pitchFamily="18" charset="0"/>
                <a:cs typeface="Times New Roman" pitchFamily="18" charset="0"/>
              </a:rPr>
              <a:t>đúng</a:t>
            </a:r>
            <a:endParaRPr lang="en-US" sz="2400" b="1" dirty="0">
              <a:solidFill>
                <a:schemeClr val="tx1">
                  <a:lumMod val="95000"/>
                  <a:lumOff val="5000"/>
                </a:schemeClr>
              </a:solidFill>
              <a:latin typeface="Times New Roman" pitchFamily="18" charset="0"/>
              <a:cs typeface="Times New Roman" pitchFamily="18" charset="0"/>
            </a:endParaRPr>
          </a:p>
          <a:p>
            <a:r>
              <a:rPr lang="en-US" sz="2400" b="1" dirty="0" err="1">
                <a:solidFill>
                  <a:schemeClr val="tx1">
                    <a:lumMod val="95000"/>
                    <a:lumOff val="5000"/>
                  </a:schemeClr>
                </a:solidFill>
                <a:latin typeface="Times New Roman" pitchFamily="18" charset="0"/>
                <a:cs typeface="Times New Roman" pitchFamily="18" charset="0"/>
              </a:rPr>
              <a:t>Câu</a:t>
            </a:r>
            <a:r>
              <a:rPr lang="en-US" sz="2400" b="1" dirty="0">
                <a:solidFill>
                  <a:schemeClr val="tx1">
                    <a:lumMod val="95000"/>
                    <a:lumOff val="5000"/>
                  </a:schemeClr>
                </a:solidFill>
                <a:latin typeface="Times New Roman" pitchFamily="18" charset="0"/>
                <a:cs typeface="Times New Roman" pitchFamily="18" charset="0"/>
              </a:rPr>
              <a:t> 1:</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Thế</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hệ</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thứ</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nhất</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các</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máy</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tính</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ra</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đời</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vào</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khoảng</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thời</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gian</a:t>
            </a:r>
            <a:r>
              <a:rPr lang="en-US" sz="2400" dirty="0">
                <a:solidFill>
                  <a:schemeClr val="tx1">
                    <a:lumMod val="95000"/>
                    <a:lumOff val="5000"/>
                  </a:schemeClr>
                </a:solidFill>
                <a:latin typeface="Times New Roman" pitchFamily="18" charset="0"/>
                <a:cs typeface="Times New Roman" pitchFamily="18" charset="0"/>
              </a:rPr>
              <a:t> </a:t>
            </a:r>
            <a:r>
              <a:rPr lang="en-US" sz="2400" dirty="0" err="1">
                <a:solidFill>
                  <a:schemeClr val="tx1">
                    <a:lumMod val="95000"/>
                    <a:lumOff val="5000"/>
                  </a:schemeClr>
                </a:solidFill>
                <a:latin typeface="Times New Roman" pitchFamily="18" charset="0"/>
                <a:cs typeface="Times New Roman" pitchFamily="18" charset="0"/>
              </a:rPr>
              <a:t>nào</a:t>
            </a:r>
            <a:r>
              <a:rPr lang="en-US" sz="2400" dirty="0">
                <a:solidFill>
                  <a:schemeClr val="tx1">
                    <a:lumMod val="95000"/>
                    <a:lumOff val="5000"/>
                  </a:schemeClr>
                </a:solidFill>
                <a:latin typeface="Times New Roman" pitchFamily="18" charset="0"/>
                <a:cs typeface="Times New Roman" pitchFamily="18" charset="0"/>
              </a:rPr>
              <a:t>?</a:t>
            </a:r>
          </a:p>
          <a:p>
            <a:r>
              <a:rPr lang="en-US" sz="2400" dirty="0" smtClean="0">
                <a:solidFill>
                  <a:schemeClr val="tx1">
                    <a:lumMod val="95000"/>
                    <a:lumOff val="5000"/>
                  </a:schemeClr>
                </a:solidFill>
                <a:latin typeface="Times New Roman" pitchFamily="18" charset="0"/>
                <a:cs typeface="Times New Roman" pitchFamily="18" charset="0"/>
              </a:rPr>
              <a:t>A.1935–1945  B.1945– 1965  C.1955– </a:t>
            </a:r>
            <a:r>
              <a:rPr lang="en-US" sz="2400" dirty="0">
                <a:solidFill>
                  <a:schemeClr val="tx1">
                    <a:lumMod val="95000"/>
                    <a:lumOff val="5000"/>
                  </a:schemeClr>
                </a:solidFill>
                <a:latin typeface="Times New Roman" pitchFamily="18" charset="0"/>
                <a:cs typeface="Times New Roman" pitchFamily="18" charset="0"/>
              </a:rPr>
              <a:t>1965  </a:t>
            </a:r>
            <a:r>
              <a:rPr lang="en-US" sz="2400" dirty="0" smtClean="0">
                <a:solidFill>
                  <a:schemeClr val="tx1">
                    <a:lumMod val="95000"/>
                    <a:lumOff val="5000"/>
                  </a:schemeClr>
                </a:solidFill>
                <a:latin typeface="Times New Roman" pitchFamily="18" charset="0"/>
                <a:cs typeface="Times New Roman" pitchFamily="18" charset="0"/>
              </a:rPr>
              <a:t>D.1945- </a:t>
            </a:r>
            <a:r>
              <a:rPr lang="en-US" sz="2400" dirty="0">
                <a:solidFill>
                  <a:schemeClr val="tx1">
                    <a:lumMod val="95000"/>
                    <a:lumOff val="5000"/>
                  </a:schemeClr>
                </a:solidFill>
                <a:latin typeface="Times New Roman" pitchFamily="18" charset="0"/>
                <a:cs typeface="Times New Roman" pitchFamily="18" charset="0"/>
              </a:rPr>
              <a:t>1955</a:t>
            </a: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2:</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ngón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vừa</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dùng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chuột</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A. </a:t>
            </a:r>
            <a:r>
              <a:rPr lang="en-US" sz="2400" dirty="0" err="1" smtClean="0">
                <a:latin typeface="Times New Roman" pitchFamily="18" charset="0"/>
                <a:cs typeface="Times New Roman" pitchFamily="18" charset="0"/>
              </a:rPr>
              <a:t>Tốc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Phong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phú</a:t>
            </a:r>
            <a:r>
              <a:rPr lang="en-US" sz="2400" dirty="0">
                <a:latin typeface="Times New Roman" pitchFamily="18" charset="0"/>
                <a:cs typeface="Times New Roman" pitchFamily="18" charset="0"/>
              </a:rPr>
              <a:t>   C. </a:t>
            </a:r>
            <a:r>
              <a:rPr lang="en-US" sz="2400" dirty="0" err="1" smtClean="0">
                <a:latin typeface="Times New Roman" pitchFamily="18" charset="0"/>
                <a:cs typeface="Times New Roman" pitchFamily="18" charset="0"/>
              </a:rPr>
              <a:t>Chậm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D. </a:t>
            </a:r>
            <a:r>
              <a:rPr lang="en-US" sz="2400" dirty="0" err="1" smtClean="0">
                <a:latin typeface="Times New Roman" pitchFamily="18" charset="0"/>
                <a:cs typeface="Times New Roman" pitchFamily="18" charset="0"/>
              </a:rPr>
              <a:t>Nhanh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endParaRPr lang="en-US" sz="2400" dirty="0">
              <a:latin typeface="Times New Roman" pitchFamily="18" charset="0"/>
              <a:cs typeface="Times New Roman" pitchFamily="18" charset="0"/>
            </a:endParaRP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3:</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A.Điện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B.Máy</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D.Tất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endParaRPr lang="en-US" sz="2400" dirty="0">
              <a:latin typeface="Times New Roman" pitchFamily="18" charset="0"/>
              <a:cs typeface="Times New Roman" pitchFamily="18" charset="0"/>
            </a:endParaRPr>
          </a:p>
          <a:p>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4:</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A.Trao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Nâng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dưỡng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C.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bay, </a:t>
            </a:r>
            <a:r>
              <a:rPr lang="en-US" sz="2400" dirty="0" err="1">
                <a:latin typeface="Times New Roman" pitchFamily="18" charset="0"/>
                <a:cs typeface="Times New Roman" pitchFamily="18" charset="0"/>
              </a:rPr>
              <a:t>tàu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thuyền</a:t>
            </a:r>
            <a:r>
              <a:rPr lang="en-US" sz="2400" dirty="0">
                <a:latin typeface="Times New Roman" pitchFamily="18" charset="0"/>
                <a:cs typeface="Times New Roman" pitchFamily="18" charset="0"/>
              </a:rPr>
              <a:t>, ô </a:t>
            </a:r>
            <a:r>
              <a:rPr lang="en-US" sz="2400" dirty="0" err="1">
                <a:latin typeface="Times New Roman" pitchFamily="18" charset="0"/>
                <a:cs typeface="Times New Roman" pitchFamily="18" charset="0"/>
              </a:rPr>
              <a:t>tô</a:t>
            </a:r>
            <a:r>
              <a:rPr lang="en-US" sz="2400" dirty="0">
                <a:latin typeface="Times New Roman" pitchFamily="18" charset="0"/>
                <a:cs typeface="Times New Roman" pitchFamily="18" charset="0"/>
              </a:rPr>
              <a:t>   </a:t>
            </a: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endParaRPr lang="en-US" sz="2400" dirty="0">
              <a:latin typeface="Times New Roman" pitchFamily="18" charset="0"/>
              <a:cs typeface="Times New Roman" pitchFamily="18" charset="0"/>
            </a:endParaRPr>
          </a:p>
          <a:p>
            <a:endParaRPr lang="en-US" sz="2400" dirty="0"/>
          </a:p>
        </p:txBody>
      </p:sp>
    </p:spTree>
    <p:extLst>
      <p:ext uri="{BB962C8B-B14F-4D97-AF65-F5344CB8AC3E}">
        <p14:creationId xmlns:p14="http://schemas.microsoft.com/office/powerpoint/2010/main" val="118377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KHỞI ĐỘNG</a:t>
            </a:r>
            <a:endParaRPr lang="en-US" sz="2400" b="1" dirty="0">
              <a:latin typeface="Times New Roman" panose="02020603050405020304" pitchFamily="18" charset="0"/>
              <a:cs typeface="Times New Roman" panose="02020603050405020304" pitchFamily="18" charset="0"/>
            </a:endParaRPr>
          </a:p>
        </p:txBody>
      </p:sp>
      <p:sp>
        <p:nvSpPr>
          <p:cNvPr id="3" name="Cloud 2"/>
          <p:cNvSpPr/>
          <p:nvPr/>
        </p:nvSpPr>
        <p:spPr>
          <a:xfrm>
            <a:off x="476250" y="1466870"/>
            <a:ext cx="9075964" cy="3513832"/>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400" smtClean="0">
                <a:solidFill>
                  <a:srgbClr val="FF0000"/>
                </a:solidFill>
                <a:latin typeface="Times New Roman" panose="02020603050405020304" pitchFamily="18" charset="0"/>
                <a:ea typeface="Times New Roman" panose="02020603050405020304" pitchFamily="18" charset="0"/>
              </a:rPr>
              <a:t>•</a:t>
            </a:r>
            <a:r>
              <a:rPr lang="en-US" sz="2400" smtClean="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Nâng </a:t>
            </a:r>
            <a:r>
              <a:rPr lang="vi-VN" sz="2400">
                <a:solidFill>
                  <a:srgbClr val="FF0000"/>
                </a:solidFill>
                <a:latin typeface="Times New Roman" panose="02020603050405020304" pitchFamily="18" charset="0"/>
                <a:ea typeface="Times New Roman" panose="02020603050405020304" pitchFamily="18" charset="0"/>
              </a:rPr>
              <a:t>cao tầm hiểu biết của con người.</a:t>
            </a:r>
          </a:p>
          <a:p>
            <a:r>
              <a:rPr lang="vi-VN" sz="2400" smtClean="0">
                <a:solidFill>
                  <a:srgbClr val="FF0000"/>
                </a:solidFill>
                <a:latin typeface="Times New Roman" panose="02020603050405020304" pitchFamily="18" charset="0"/>
                <a:ea typeface="Times New Roman" panose="02020603050405020304" pitchFamily="18" charset="0"/>
              </a:rPr>
              <a:t>•</a:t>
            </a:r>
            <a:r>
              <a:rPr lang="en-US" sz="2400" smtClean="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Giúp </a:t>
            </a:r>
            <a:r>
              <a:rPr lang="vi-VN" sz="2400">
                <a:solidFill>
                  <a:srgbClr val="FF0000"/>
                </a:solidFill>
                <a:latin typeface="Times New Roman" panose="02020603050405020304" pitchFamily="18" charset="0"/>
                <a:ea typeface="Times New Roman" panose="02020603050405020304" pitchFamily="18" charset="0"/>
              </a:rPr>
              <a:t>con người cơ hội nhận được những tin tức thời sự nóng hổi nhất.</a:t>
            </a:r>
          </a:p>
          <a:p>
            <a:r>
              <a:rPr lang="vi-VN" sz="2400" smtClean="0">
                <a:solidFill>
                  <a:srgbClr val="FF0000"/>
                </a:solidFill>
                <a:latin typeface="Times New Roman" panose="02020603050405020304" pitchFamily="18" charset="0"/>
                <a:ea typeface="Times New Roman" panose="02020603050405020304" pitchFamily="18" charset="0"/>
              </a:rPr>
              <a:t>•</a:t>
            </a:r>
            <a:r>
              <a:rPr lang="en-US" sz="2400" smtClean="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Giúp </a:t>
            </a:r>
            <a:r>
              <a:rPr lang="vi-VN" sz="2400">
                <a:solidFill>
                  <a:srgbClr val="FF0000"/>
                </a:solidFill>
                <a:latin typeface="Times New Roman" panose="02020603050405020304" pitchFamily="18" charset="0"/>
                <a:ea typeface="Times New Roman" panose="02020603050405020304" pitchFamily="18" charset="0"/>
              </a:rPr>
              <a:t>cho người ta có thể tiến hành các cuộc họp, trao đổi thông tin.</a:t>
            </a:r>
          </a:p>
          <a:p>
            <a:r>
              <a:rPr lang="vi-VN" sz="2400" smtClean="0">
                <a:solidFill>
                  <a:srgbClr val="FF0000"/>
                </a:solidFill>
                <a:latin typeface="Times New Roman" panose="02020603050405020304" pitchFamily="18" charset="0"/>
                <a:ea typeface="Times New Roman" panose="02020603050405020304" pitchFamily="18" charset="0"/>
              </a:rPr>
              <a:t>•</a:t>
            </a:r>
            <a:r>
              <a:rPr lang="en-US" sz="2400" smtClean="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Là </a:t>
            </a:r>
            <a:r>
              <a:rPr lang="vi-VN" sz="2400">
                <a:solidFill>
                  <a:srgbClr val="FF0000"/>
                </a:solidFill>
                <a:latin typeface="Times New Roman" panose="02020603050405020304" pitchFamily="18" charset="0"/>
                <a:ea typeface="Times New Roman" panose="02020603050405020304" pitchFamily="18" charset="0"/>
              </a:rPr>
              <a:t>phương tiện kết nối bạn bè.</a:t>
            </a:r>
          </a:p>
        </p:txBody>
      </p:sp>
    </p:spTree>
    <p:custDataLst>
      <p:tags r:id="rId1"/>
    </p:custDataLst>
    <p:extLst>
      <p:ext uri="{BB962C8B-B14F-4D97-AF65-F5344CB8AC3E}">
        <p14:creationId xmlns:p14="http://schemas.microsoft.com/office/powerpoint/2010/main" val="345334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5"/>
          <a:srcRect b="14345"/>
          <a:stretch/>
        </p:blipFill>
        <p:spPr>
          <a:xfrm>
            <a:off x="2012700" y="-7465"/>
            <a:ext cx="5501679" cy="5247769"/>
          </a:xfrm>
          <a:prstGeom prst="rect">
            <a:avLst/>
          </a:prstGeom>
        </p:spPr>
      </p:pic>
      <p:pic>
        <p:nvPicPr>
          <p:cNvPr id="5" name="Picture 4"/>
          <p:cNvPicPr>
            <a:picLocks noChangeAspect="1"/>
          </p:cNvPicPr>
          <p:nvPr/>
        </p:nvPicPr>
        <p:blipFill>
          <a:blip r:embed="rId6"/>
          <a:stretch>
            <a:fillRect/>
          </a:stretch>
        </p:blipFill>
        <p:spPr>
          <a:xfrm>
            <a:off x="2654954" y="5196761"/>
            <a:ext cx="6631921" cy="1701580"/>
          </a:xfrm>
          <a:prstGeom prst="rect">
            <a:avLst/>
          </a:prstGeom>
        </p:spPr>
      </p:pic>
      <p:pic>
        <p:nvPicPr>
          <p:cNvPr id="6" name="Picture 5"/>
          <p:cNvPicPr>
            <a:picLocks noChangeAspect="1"/>
          </p:cNvPicPr>
          <p:nvPr/>
        </p:nvPicPr>
        <p:blipFill>
          <a:blip r:embed="rId7">
            <a:extLst>
              <a:ext uri="{BEBA8EAE-BF5A-486C-A8C5-ECC9F3942E4B}">
                <a14:imgProps xmlns:a14="http://schemas.microsoft.com/office/drawing/2010/main">
                  <a14:imgLayer r:embed="rId8">
                    <a14:imgEffect>
                      <a14:backgroundRemoval t="9804" b="89216" l="3759" r="89474"/>
                    </a14:imgEffect>
                  </a14:imgLayer>
                </a14:imgProps>
              </a:ext>
            </a:extLst>
          </a:blip>
          <a:stretch>
            <a:fillRect/>
          </a:stretch>
        </p:blipFill>
        <p:spPr>
          <a:xfrm>
            <a:off x="7384659" y="5437126"/>
            <a:ext cx="1279448" cy="1086378"/>
          </a:xfrm>
          <a:prstGeom prst="rect">
            <a:avLst/>
          </a:prstGeom>
        </p:spPr>
      </p:pic>
      <p:pic>
        <p:nvPicPr>
          <p:cNvPr id="8" name="Picture 7"/>
          <p:cNvPicPr>
            <a:picLocks noChangeAspect="1"/>
          </p:cNvPicPr>
          <p:nvPr/>
        </p:nvPicPr>
        <p:blipFill>
          <a:blip r:embed="rId9">
            <a:extLst>
              <a:ext uri="{BEBA8EAE-BF5A-486C-A8C5-ECC9F3942E4B}">
                <a14:imgProps xmlns:a14="http://schemas.microsoft.com/office/drawing/2010/main">
                  <a14:imgLayer r:embed="rId10">
                    <a14:imgEffect>
                      <a14:backgroundRemoval t="0" b="80952" l="6849" r="86301"/>
                    </a14:imgEffect>
                  </a14:imgLayer>
                </a14:imgProps>
              </a:ext>
            </a:extLst>
          </a:blip>
          <a:stretch>
            <a:fillRect/>
          </a:stretch>
        </p:blipFill>
        <p:spPr>
          <a:xfrm rot="597941">
            <a:off x="1200514" y="3957865"/>
            <a:ext cx="564953" cy="800100"/>
          </a:xfrm>
          <a:prstGeom prst="rect">
            <a:avLst/>
          </a:prstGeom>
        </p:spPr>
      </p:pic>
      <p:sp>
        <p:nvSpPr>
          <p:cNvPr id="3" name="Rectangle 2"/>
          <p:cNvSpPr/>
          <p:nvPr/>
        </p:nvSpPr>
        <p:spPr>
          <a:xfrm>
            <a:off x="2480143" y="661182"/>
            <a:ext cx="4674029" cy="3626899"/>
          </a:xfrm>
          <a:prstGeom prst="rect">
            <a:avLst/>
          </a:prstGeom>
          <a:solidFill>
            <a:srgbClr val="FF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spcBef>
                <a:spcPts val="600"/>
              </a:spcBef>
              <a:spcAft>
                <a:spcPts val="600"/>
              </a:spcAft>
            </a:pPr>
            <a:r>
              <a:rPr lang="en-US" sz="3600" b="1" kern="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BÀI 2</a:t>
            </a:r>
          </a:p>
          <a:p>
            <a:pPr algn="ctr">
              <a:lnSpc>
                <a:spcPct val="115000"/>
              </a:lnSpc>
              <a:spcBef>
                <a:spcPts val="600"/>
              </a:spcBef>
              <a:spcAft>
                <a:spcPts val="600"/>
              </a:spcAft>
            </a:pPr>
            <a:r>
              <a:rPr lang="en-US" sz="4000" b="1" kern="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VÀI NÉT LỊCH SỬ PHÁT TRIỂN CỦA MÁY TÍNH (tiếp theo)</a:t>
            </a:r>
            <a:endParaRPr lang="en-US" sz="4400" b="1" kern="0">
              <a:solidFill>
                <a:srgbClr val="002060"/>
              </a:solidFill>
              <a:latin typeface="Calibri Light" panose="020F0302020204030204" pitchFamily="34" charset="0"/>
              <a:ea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27118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latin typeface="Times New Roman" panose="02020603050405020304" pitchFamily="18" charset="0"/>
                <a:cs typeface="Times New Roman" panose="02020603050405020304" pitchFamily="18" charset="0"/>
              </a:rPr>
              <a:t>MỤC TIÊU</a:t>
            </a:r>
            <a:endParaRPr lang="en-US" sz="3200" b="1" dirty="0">
              <a:latin typeface="Times New Roman" panose="02020603050405020304" pitchFamily="18" charset="0"/>
              <a:cs typeface="Times New Roman" panose="02020603050405020304" pitchFamily="18" charset="0"/>
            </a:endParaRPr>
          </a:p>
        </p:txBody>
      </p:sp>
      <p:sp>
        <p:nvSpPr>
          <p:cNvPr id="3" name="Cloud 2"/>
          <p:cNvSpPr/>
          <p:nvPr/>
        </p:nvSpPr>
        <p:spPr>
          <a:xfrm>
            <a:off x="389165" y="1210628"/>
            <a:ext cx="9163049" cy="3185874"/>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600" smtClean="0">
                <a:latin typeface="Times New Roman" panose="02020603050405020304" pitchFamily="18" charset="0"/>
              </a:rPr>
              <a:t>-</a:t>
            </a:r>
            <a:r>
              <a:rPr lang="en-US" sz="2600" smtClean="0">
                <a:latin typeface="Times New Roman" panose="02020603050405020304" pitchFamily="18" charset="0"/>
              </a:rPr>
              <a:t> </a:t>
            </a:r>
            <a:r>
              <a:rPr lang="vi-VN" sz="2600" smtClean="0">
                <a:latin typeface="Times New Roman" panose="02020603050405020304" pitchFamily="18" charset="0"/>
              </a:rPr>
              <a:t>Nêu </a:t>
            </a:r>
            <a:r>
              <a:rPr lang="vi-VN" sz="2600">
                <a:latin typeface="Times New Roman" panose="02020603050405020304" pitchFamily="18" charset="0"/>
              </a:rPr>
              <a:t>được một số thành tựu phát triển của giao tiếp người – máy tính.</a:t>
            </a:r>
          </a:p>
          <a:p>
            <a:r>
              <a:rPr lang="vi-VN" sz="2600" smtClean="0">
                <a:latin typeface="Times New Roman" panose="02020603050405020304" pitchFamily="18" charset="0"/>
              </a:rPr>
              <a:t>-</a:t>
            </a:r>
            <a:r>
              <a:rPr lang="en-US" sz="2600" smtClean="0">
                <a:latin typeface="Times New Roman" panose="02020603050405020304" pitchFamily="18" charset="0"/>
              </a:rPr>
              <a:t> </a:t>
            </a:r>
            <a:r>
              <a:rPr lang="vi-VN" sz="2600" smtClean="0">
                <a:latin typeface="Times New Roman" panose="02020603050405020304" pitchFamily="18" charset="0"/>
              </a:rPr>
              <a:t>Nêu </a:t>
            </a:r>
            <a:r>
              <a:rPr lang="vi-VN" sz="2600">
                <a:latin typeface="Times New Roman" panose="02020603050405020304" pitchFamily="18" charset="0"/>
              </a:rPr>
              <a:t>được ví dụ về sự phát triển máy tính đã đem đến những thay đổi lớn lao cho xã hội loài người.</a:t>
            </a:r>
          </a:p>
        </p:txBody>
      </p:sp>
    </p:spTree>
    <p:custDataLst>
      <p:tags r:id="rId1"/>
    </p:custDataLst>
    <p:extLst>
      <p:ext uri="{BB962C8B-B14F-4D97-AF65-F5344CB8AC3E}">
        <p14:creationId xmlns:p14="http://schemas.microsoft.com/office/powerpoint/2010/main" val="274195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HOẠT ĐỘNG 1</a:t>
            </a:r>
            <a:endParaRPr lang="en-US" sz="2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788871" y="1114425"/>
            <a:ext cx="8307503" cy="523220"/>
          </a:xfrm>
          <a:prstGeom prst="rect">
            <a:avLst/>
          </a:prstGeom>
          <a:noFill/>
        </p:spPr>
        <p:txBody>
          <a:bodyPr wrap="square" rtlCol="0">
            <a:spAutoFit/>
          </a:bodyPr>
          <a:lstStyle/>
          <a:p>
            <a:r>
              <a:rPr lang="vi-VN" sz="2800" dirty="0">
                <a:latin typeface="+mj-lt"/>
              </a:rPr>
              <a:t>1. </a:t>
            </a:r>
            <a:r>
              <a:rPr lang="en-US" sz="2800" dirty="0" smtClean="0">
                <a:latin typeface="+mj-lt"/>
              </a:rPr>
              <a:t>G</a:t>
            </a:r>
            <a:r>
              <a:rPr lang="vi-VN" sz="2800" dirty="0" smtClean="0">
                <a:latin typeface="+mj-lt"/>
              </a:rPr>
              <a:t>iao </a:t>
            </a:r>
            <a:r>
              <a:rPr lang="vi-VN" sz="2800" dirty="0">
                <a:latin typeface="+mj-lt"/>
              </a:rPr>
              <a:t>tiếp người – máy </a:t>
            </a:r>
            <a:r>
              <a:rPr lang="vi-VN" sz="2800" dirty="0" smtClean="0">
                <a:latin typeface="+mj-lt"/>
              </a:rPr>
              <a:t>tính</a:t>
            </a:r>
            <a:r>
              <a:rPr lang="en-US" sz="2800" dirty="0" smtClean="0">
                <a:latin typeface="+mj-lt"/>
              </a:rPr>
              <a:t> </a:t>
            </a:r>
            <a:r>
              <a:rPr lang="en-US" sz="2800" dirty="0" err="1" smtClean="0">
                <a:latin typeface="Times New Roman" pitchFamily="18" charset="0"/>
                <a:cs typeface="Times New Roman" pitchFamily="18" charset="0"/>
              </a:rPr>
              <a:t>ngày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hơn</a:t>
            </a:r>
            <a:r>
              <a:rPr lang="vi-VN"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5" name="Cloud 4"/>
          <p:cNvSpPr/>
          <p:nvPr/>
        </p:nvSpPr>
        <p:spPr>
          <a:xfrm>
            <a:off x="3038475" y="1758345"/>
            <a:ext cx="6038850" cy="3420130"/>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800">
                <a:solidFill>
                  <a:srgbClr val="FF0000"/>
                </a:solidFill>
                <a:latin typeface="Times New Roman" panose="02020603050405020304" pitchFamily="18" charset="0"/>
                <a:ea typeface="Times New Roman" panose="02020603050405020304" pitchFamily="18" charset="0"/>
              </a:rPr>
              <a:t>Giao tiếp giữa người – máy tính </a:t>
            </a:r>
            <a:r>
              <a:rPr lang="vi-VN" sz="2800" smtClean="0">
                <a:solidFill>
                  <a:srgbClr val="FF0000"/>
                </a:solidFill>
                <a:latin typeface="Times New Roman" panose="02020603050405020304" pitchFamily="18" charset="0"/>
                <a:ea typeface="Times New Roman" panose="02020603050405020304" pitchFamily="18" charset="0"/>
              </a:rPr>
              <a:t>ph</a:t>
            </a:r>
            <a:r>
              <a:rPr lang="en-US" sz="2800">
                <a:solidFill>
                  <a:srgbClr val="FF0000"/>
                </a:solidFill>
                <a:latin typeface="Times New Roman" panose="02020603050405020304" pitchFamily="18" charset="0"/>
                <a:ea typeface="Times New Roman" panose="02020603050405020304" pitchFamily="18" charset="0"/>
              </a:rPr>
              <a:t>á</a:t>
            </a:r>
            <a:r>
              <a:rPr lang="vi-VN" sz="2800" smtClean="0">
                <a:solidFill>
                  <a:srgbClr val="FF0000"/>
                </a:solidFill>
                <a:latin typeface="Times New Roman" panose="02020603050405020304" pitchFamily="18" charset="0"/>
                <a:ea typeface="Times New Roman" panose="02020603050405020304" pitchFamily="18" charset="0"/>
              </a:rPr>
              <a:t>t </a:t>
            </a:r>
            <a:r>
              <a:rPr lang="vi-VN" sz="2800">
                <a:solidFill>
                  <a:srgbClr val="FF0000"/>
                </a:solidFill>
                <a:latin typeface="Times New Roman" panose="02020603050405020304" pitchFamily="18" charset="0"/>
                <a:ea typeface="Times New Roman" panose="02020603050405020304" pitchFamily="18" charset="0"/>
              </a:rPr>
              <a:t>triển theo hướng ngày càng tiện lợi hơn thể hiện qua các giai đoạn nào?</a:t>
            </a:r>
            <a:endParaRPr lang="en-US" sz="2800">
              <a:solidFill>
                <a:srgbClr val="FF0000"/>
              </a:solidFill>
            </a:endParaRPr>
          </a:p>
        </p:txBody>
      </p:sp>
      <p:pic>
        <p:nvPicPr>
          <p:cNvPr id="8" name="Picture 2" descr="Bộ Sưu Tập Hình Câu Hỏi Cực Chất Full 4K với hơn 999+ hình câu hỏi"/>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52765" y="2352695"/>
            <a:ext cx="1418532" cy="207643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13390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HOẠT ĐỘNG 1</a:t>
            </a:r>
            <a:endParaRPr lang="en-US" sz="2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788872" y="1114425"/>
            <a:ext cx="8039100" cy="523220"/>
          </a:xfrm>
          <a:prstGeom prst="rect">
            <a:avLst/>
          </a:prstGeom>
          <a:noFill/>
        </p:spPr>
        <p:txBody>
          <a:bodyPr wrap="square" rtlCol="0">
            <a:spAutoFit/>
          </a:bodyPr>
          <a:lstStyle/>
          <a:p>
            <a:r>
              <a:rPr lang="vi-VN" sz="2000" dirty="0"/>
              <a:t>1</a:t>
            </a:r>
            <a:r>
              <a:rPr lang="vi-VN" sz="2800" dirty="0">
                <a:latin typeface="+mj-lt"/>
              </a:rPr>
              <a:t>. </a:t>
            </a:r>
            <a:r>
              <a:rPr lang="en-US" sz="2800" dirty="0">
                <a:latin typeface="+mj-lt"/>
              </a:rPr>
              <a:t>G</a:t>
            </a:r>
            <a:r>
              <a:rPr lang="vi-VN" sz="2800" dirty="0">
                <a:latin typeface="+mj-lt"/>
              </a:rPr>
              <a:t>iao tiếp người – máy tính</a:t>
            </a:r>
            <a:r>
              <a:rPr lang="en-US" sz="2800" dirty="0">
                <a:latin typeface="+mj-lt"/>
              </a:rPr>
              <a:t> </a:t>
            </a:r>
            <a:r>
              <a:rPr lang="en-US" sz="2800" dirty="0" err="1">
                <a:latin typeface="Times New Roman" pitchFamily="18" charset="0"/>
                <a:cs typeface="Times New Roman" pitchFamily="18" charset="0"/>
              </a:rPr>
              <a:t>ngày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hơn</a:t>
            </a:r>
            <a:r>
              <a:rPr lang="vi-V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9" name="TextBox 8"/>
          <p:cNvSpPr txBox="1"/>
          <p:nvPr/>
        </p:nvSpPr>
        <p:spPr>
          <a:xfrm>
            <a:off x="552449" y="1685923"/>
            <a:ext cx="8829675" cy="3108543"/>
          </a:xfrm>
          <a:prstGeom prst="rect">
            <a:avLst/>
          </a:prstGeom>
          <a:noFill/>
        </p:spPr>
        <p:txBody>
          <a:bodyPr wrap="square" rtlCol="0">
            <a:spAutoFit/>
          </a:bodyPr>
          <a:lstStyle/>
          <a:p>
            <a:r>
              <a:rPr lang="vi-VN" sz="2800" dirty="0">
                <a:latin typeface="Times New Roman" pitchFamily="18" charset="0"/>
                <a:cs typeface="Times New Roman" pitchFamily="18" charset="0"/>
              </a:rPr>
              <a:t>- Dùng băng đục lỗ, bìa đục lỗ để nhập dữ liệu đầu vào; kết quả tính toán được in ra dưới dạng chữ số trên băng giấy.</a:t>
            </a:r>
          </a:p>
          <a:p>
            <a:r>
              <a:rPr lang="vi-VN" sz="2800" dirty="0">
                <a:latin typeface="Times New Roman" pitchFamily="18" charset="0"/>
                <a:cs typeface="Times New Roman" pitchFamily="18" charset="0"/>
              </a:rPr>
              <a:t>- Dùng giao tiếp dòng lệnh, màn hình hiển thị chữ và số.</a:t>
            </a:r>
          </a:p>
          <a:p>
            <a:r>
              <a:rPr lang="vi-VN" sz="2800" dirty="0">
                <a:latin typeface="Times New Roman" pitchFamily="18" charset="0"/>
                <a:cs typeface="Times New Roman" pitchFamily="18" charset="0"/>
              </a:rPr>
              <a:t>- Dùng giao tiếp đồ họa với chuột máy tính. Sau đó là thao tác chạm vuốt bằng đầu ngón tay trên màn hình cảm ứng.</a:t>
            </a:r>
          </a:p>
          <a:p>
            <a:r>
              <a:rPr lang="vi-VN" sz="2800" dirty="0">
                <a:latin typeface="Times New Roman" pitchFamily="18" charset="0"/>
                <a:cs typeface="Times New Roman" pitchFamily="18" charset="0"/>
              </a:rPr>
              <a:t>- Các công nghệ mới hỗ trợ thu nhận thông tin: chuyển văn bản in, tiếng nói thành dữ liệu số.</a:t>
            </a:r>
          </a:p>
        </p:txBody>
      </p:sp>
      <p:sp>
        <p:nvSpPr>
          <p:cNvPr id="10" name="TextBox 9"/>
          <p:cNvSpPr txBox="1"/>
          <p:nvPr/>
        </p:nvSpPr>
        <p:spPr>
          <a:xfrm>
            <a:off x="836840" y="5228463"/>
            <a:ext cx="8039100" cy="1015663"/>
          </a:xfrm>
          <a:prstGeom prst="rect">
            <a:avLst/>
          </a:prstGeom>
          <a:noFill/>
        </p:spPr>
        <p:txBody>
          <a:bodyPr wrap="square" rtlCol="0">
            <a:spAutoFit/>
          </a:bodyPr>
          <a:lstStyle/>
          <a:p>
            <a:r>
              <a:rPr lang="en-US" sz="2000" b="1" i="1" dirty="0" smtClean="0">
                <a:solidFill>
                  <a:srgbClr val="FF0000"/>
                </a:solidFill>
                <a:latin typeface="Times New Roman" pitchFamily="18" charset="0"/>
                <a:cs typeface="Times New Roman" pitchFamily="18" charset="0"/>
                <a:sym typeface="Wingdings" pitchFamily="2" charset="2"/>
              </a:rPr>
              <a:t> </a:t>
            </a:r>
            <a:r>
              <a:rPr lang="vi-VN" sz="2000" b="1" i="1" dirty="0" smtClean="0">
                <a:solidFill>
                  <a:srgbClr val="FF0000"/>
                </a:solidFill>
                <a:latin typeface="Times New Roman" pitchFamily="18" charset="0"/>
                <a:cs typeface="Times New Roman" pitchFamily="18" charset="0"/>
              </a:rPr>
              <a:t>Sự </a:t>
            </a:r>
            <a:r>
              <a:rPr lang="vi-VN" sz="2000" b="1" i="1" dirty="0">
                <a:solidFill>
                  <a:srgbClr val="FF0000"/>
                </a:solidFill>
                <a:latin typeface="Times New Roman" pitchFamily="18" charset="0"/>
                <a:cs typeface="Times New Roman" pitchFamily="18" charset="0"/>
              </a:rPr>
              <a:t>phát triển giao tiếp người – máy tính ngày càng tiện lợi hơn là một yếu tố quan trọng làm cho máy tính được phổ biến rộng rãi, sử dụng thường xuyên trong cuộc sống hằng ngày.</a:t>
            </a:r>
          </a:p>
        </p:txBody>
      </p:sp>
    </p:spTree>
    <p:custDataLst>
      <p:tags r:id="rId1"/>
    </p:custDataLst>
    <p:extLst>
      <p:ext uri="{BB962C8B-B14F-4D97-AF65-F5344CB8AC3E}">
        <p14:creationId xmlns:p14="http://schemas.microsoft.com/office/powerpoint/2010/main" val="226093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HOẠT ĐỘNG 2</a:t>
            </a:r>
            <a:endParaRPr lang="en-US" sz="2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788872" y="1114425"/>
            <a:ext cx="8039100" cy="400110"/>
          </a:xfrm>
          <a:prstGeom prst="rect">
            <a:avLst/>
          </a:prstGeom>
          <a:noFill/>
        </p:spPr>
        <p:txBody>
          <a:bodyPr wrap="square" rtlCol="0">
            <a:spAutoFit/>
          </a:bodyPr>
          <a:lstStyle/>
          <a:p>
            <a:r>
              <a:rPr lang="vi-VN" sz="2000" b="1">
                <a:latin typeface="+mj-lt"/>
              </a:rPr>
              <a:t>2. Máy tính và cuộc sống con người </a:t>
            </a:r>
            <a:endParaRPr lang="en-US" sz="2000" b="1">
              <a:latin typeface="+mj-lt"/>
            </a:endParaRPr>
          </a:p>
        </p:txBody>
      </p:sp>
      <p:sp>
        <p:nvSpPr>
          <p:cNvPr id="5" name="Cloud 4"/>
          <p:cNvSpPr/>
          <p:nvPr/>
        </p:nvSpPr>
        <p:spPr>
          <a:xfrm>
            <a:off x="3038475" y="1758345"/>
            <a:ext cx="6038850" cy="3420130"/>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800">
                <a:solidFill>
                  <a:srgbClr val="FF0000"/>
                </a:solidFill>
                <a:latin typeface="Times New Roman" panose="02020603050405020304" pitchFamily="18" charset="0"/>
                <a:ea typeface="Times New Roman" panose="02020603050405020304" pitchFamily="18" charset="0"/>
              </a:rPr>
              <a:t>Hãy cho biết máy tính mang lại những lợi ích gì trong việc học tập của em và trong việc giảng dạy của các thầy/cô.</a:t>
            </a:r>
            <a:endParaRPr lang="en-US" sz="2800">
              <a:solidFill>
                <a:srgbClr val="FF0000"/>
              </a:solidFill>
            </a:endParaRPr>
          </a:p>
        </p:txBody>
      </p:sp>
      <p:pic>
        <p:nvPicPr>
          <p:cNvPr id="8" name="Picture 2" descr="Bộ Sưu Tập Hình Câu Hỏi Cực Chất Full 4K với hơn 999+ hình câu hỏi"/>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52765" y="2352695"/>
            <a:ext cx="1418532" cy="207643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285046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HOẠT ĐỘNG 2</a:t>
            </a:r>
            <a:endParaRPr lang="en-US" sz="2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788872" y="1114425"/>
            <a:ext cx="8039100" cy="400110"/>
          </a:xfrm>
          <a:prstGeom prst="rect">
            <a:avLst/>
          </a:prstGeom>
          <a:noFill/>
        </p:spPr>
        <p:txBody>
          <a:bodyPr wrap="square" rtlCol="0">
            <a:spAutoFit/>
          </a:bodyPr>
          <a:lstStyle/>
          <a:p>
            <a:r>
              <a:rPr lang="vi-VN" sz="2000" b="1">
                <a:latin typeface="+mj-lt"/>
              </a:rPr>
              <a:t>2. Máy tính và cuộc sống con người </a:t>
            </a:r>
            <a:endParaRPr lang="en-US" sz="2000" b="1">
              <a:latin typeface="+mj-lt"/>
            </a:endParaRPr>
          </a:p>
        </p:txBody>
      </p:sp>
      <p:sp>
        <p:nvSpPr>
          <p:cNvPr id="9" name="TextBox 8"/>
          <p:cNvSpPr txBox="1"/>
          <p:nvPr/>
        </p:nvSpPr>
        <p:spPr>
          <a:xfrm>
            <a:off x="1027340" y="1676400"/>
            <a:ext cx="8039100" cy="2246769"/>
          </a:xfrm>
          <a:prstGeom prst="rect">
            <a:avLst/>
          </a:prstGeom>
          <a:noFill/>
        </p:spPr>
        <p:txBody>
          <a:bodyPr wrap="square" rtlCol="0">
            <a:spAutoFit/>
          </a:bodyPr>
          <a:lstStyle/>
          <a:p>
            <a:r>
              <a:rPr lang="vi-VN" sz="2000" dirty="0">
                <a:latin typeface="+mj-lt"/>
              </a:rPr>
              <a:t>Lợi ích mà máy tính mang lại trong:</a:t>
            </a:r>
          </a:p>
          <a:p>
            <a:r>
              <a:rPr lang="vi-VN" sz="2000" dirty="0">
                <a:latin typeface="+mj-lt"/>
              </a:rPr>
              <a:t>- Việc học tập của em: Có thể học trực tuyến mọi lúc mọi nơi miễn có kết nối mạng; tìm kiếm tài liệu học tập dễ dàng; việc tự học trở nên dễ dàng; trao đổi học tập với bạn bè, thầy cô dễ dàng và nhanh chóng.</a:t>
            </a:r>
          </a:p>
          <a:p>
            <a:r>
              <a:rPr lang="vi-VN" sz="2000" dirty="0">
                <a:latin typeface="+mj-lt"/>
              </a:rPr>
              <a:t>- Việc giảng dạy của các thầy/cô: Có thể dạy học trực tuyến; soạn bài giảng dễ dàng, nhanh chóng, hấp dẫn; tìm kiếm tài liệu tham khảo dễ dàng; chuyển giao bài tập dễ dàng, nhanh chóng.</a:t>
            </a:r>
          </a:p>
        </p:txBody>
      </p:sp>
      <p:sp>
        <p:nvSpPr>
          <p:cNvPr id="10" name="TextBox 9"/>
          <p:cNvSpPr txBox="1"/>
          <p:nvPr/>
        </p:nvSpPr>
        <p:spPr>
          <a:xfrm>
            <a:off x="1027340" y="4010025"/>
            <a:ext cx="8039100" cy="707886"/>
          </a:xfrm>
          <a:prstGeom prst="rect">
            <a:avLst/>
          </a:prstGeom>
          <a:noFill/>
        </p:spPr>
        <p:txBody>
          <a:bodyPr wrap="square" rtlCol="0">
            <a:spAutoFit/>
          </a:bodyPr>
          <a:lstStyle/>
          <a:p>
            <a:r>
              <a:rPr lang="en-US" sz="2000" b="1" i="1" smtClean="0">
                <a:solidFill>
                  <a:srgbClr val="FF0000"/>
                </a:solidFill>
                <a:latin typeface="Times New Roman" pitchFamily="18" charset="0"/>
                <a:cs typeface="Times New Roman" pitchFamily="18" charset="0"/>
                <a:sym typeface="Wingdings" pitchFamily="2" charset="2"/>
              </a:rPr>
              <a:t> </a:t>
            </a:r>
            <a:r>
              <a:rPr lang="vi-VN" sz="2000" b="1" i="1" smtClean="0">
                <a:solidFill>
                  <a:srgbClr val="FF0000"/>
                </a:solidFill>
                <a:latin typeface="Times New Roman" pitchFamily="18" charset="0"/>
                <a:cs typeface="Times New Roman" pitchFamily="18" charset="0"/>
              </a:rPr>
              <a:t>Máy </a:t>
            </a:r>
            <a:r>
              <a:rPr lang="vi-VN" sz="2000" b="1" i="1">
                <a:solidFill>
                  <a:srgbClr val="FF0000"/>
                </a:solidFill>
                <a:latin typeface="Times New Roman" pitchFamily="18" charset="0"/>
                <a:cs typeface="Times New Roman" pitchFamily="18" charset="0"/>
              </a:rPr>
              <a:t>tính góp phần thay đổi cuộc sống của con người trong lao động và học tập, trong sinh hoạt và giải trí </a:t>
            </a:r>
          </a:p>
        </p:txBody>
      </p:sp>
    </p:spTree>
    <p:custDataLst>
      <p:tags r:id="rId1"/>
    </p:custDataLst>
    <p:extLst>
      <p:ext uri="{BB962C8B-B14F-4D97-AF65-F5344CB8AC3E}">
        <p14:creationId xmlns:p14="http://schemas.microsoft.com/office/powerpoint/2010/main" val="273088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fade">
                                      <p:cBhvr>
                                        <p:cTn id="21"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389165" y="939213"/>
            <a:ext cx="9163050" cy="542159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892084" y="220301"/>
            <a:ext cx="3832677" cy="595086"/>
          </a:xfrm>
          <a:prstGeom prst="round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atin typeface="Times New Roman" panose="02020603050405020304" pitchFamily="18" charset="0"/>
                <a:cs typeface="Times New Roman" panose="02020603050405020304" pitchFamily="18" charset="0"/>
              </a:rPr>
              <a:t>LUYỆN TẬP</a:t>
            </a:r>
            <a:endParaRPr lang="en-US" sz="2400" b="1" dirty="0">
              <a:latin typeface="Times New Roman" panose="02020603050405020304" pitchFamily="18" charset="0"/>
              <a:cs typeface="Times New Roman" panose="02020603050405020304" pitchFamily="18" charset="0"/>
            </a:endParaRPr>
          </a:p>
        </p:txBody>
      </p:sp>
      <p:sp>
        <p:nvSpPr>
          <p:cNvPr id="5" name="Cloud 4"/>
          <p:cNvSpPr/>
          <p:nvPr/>
        </p:nvSpPr>
        <p:spPr>
          <a:xfrm>
            <a:off x="3038475" y="1758345"/>
            <a:ext cx="6038850" cy="3513832"/>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sz="2400">
                <a:solidFill>
                  <a:srgbClr val="FF0000"/>
                </a:solidFill>
                <a:latin typeface="Times New Roman" panose="02020603050405020304" pitchFamily="18" charset="0"/>
                <a:ea typeface="Times New Roman" panose="02020603050405020304" pitchFamily="18" charset="0"/>
              </a:rPr>
              <a:t>Em hãy nêu một vài ví dụ về sự phát triển của máy tính đã tạo nên bước ngoặt lớn trong lĩnh vực giáo dục và đào tạo, giúp mọi người có thể học mọi lúc, mọi nơi và suốt đời.</a:t>
            </a:r>
            <a:endParaRPr lang="en-US" sz="2400">
              <a:solidFill>
                <a:srgbClr val="FF0000"/>
              </a:solidFill>
            </a:endParaRPr>
          </a:p>
        </p:txBody>
      </p:sp>
      <p:pic>
        <p:nvPicPr>
          <p:cNvPr id="8" name="Picture 2" descr="Bộ Sưu Tập Hình Câu Hỏi Cực Chất Full 4K với hơn 999+ hình câu hỏi"/>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52765" y="2352695"/>
            <a:ext cx="1418532" cy="207643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182354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UUID" val="{C71C5E0B-3394-4ADE-AA38-4FBA78958E27}"/>
  <p:tag name="ISPRING_PROJECT_VERSION" val="9.3"/>
  <p:tag name="ISPRING_PROJECT_FOLDER_UPDATED" val="1"/>
  <p:tag name="ISPRING_FIRST_PUBLISH" val="1"/>
  <p:tag name="ISPRING_PRESENTATION_COURSE_TITLE" val="ChuDeA_Bai1"/>
  <p:tag name="ISPRING_LMS_API_VERSION" val="SCORM 2004 (2nd edition)"/>
  <p:tag name="ISPRING_ULTRA_SCORM_COURSE_ID" val="DCF9315A-461B-4195-844F-D2867AFB987D"/>
  <p:tag name="ISPRING_CMI5_LAUNCH_METHOD" val="any window"/>
  <p:tag name="ISPRINGCLOUDFOLDERID" val="1"/>
  <p:tag name="ISPRINGONLINEFOLDERID" val="1"/>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
  <p:tag name="ISPRING_SCORM_RATE_SLIDES" val="0"/>
  <p:tag name="ISPRING_CURRENT_PLAYER_ID" val="universal"/>
  <p:tag name="ISPRING_SCORM_RATE_QUIZZES" val="1"/>
  <p:tag name="ISPRING_SCORM_PASSING_SCORE" val="80.000000"/>
  <p:tag name="ISPRING_SCREEN_RECS_UPDATED" val="D:\OneDrive\OneDrive - Department of Education and Training Ho Chi Minh City\Tin8_2023\PPT\ChuDeA_Bai1_T2\ChuDeA_Bai1\"/>
  <p:tag name="ISPRING_RESOURCE_FOLDER" val="D:\OneDrive\OneDrive - Department of Education and Training Ho Chi Minh City\Tin8_2023\PPT\ChuDeA_Bai1_T2\ChuDeA_Bai1\"/>
  <p:tag name="ISPRING_PRESENTATION_PATH" val="D:\OneDrive\OneDrive - Department of Education and Training Ho Chi Minh City\Tin8_2023\PPT\ChuDeA_Bai1_T2\ChuDeA_Bai1.pptx"/>
  <p:tag name="ISPRING_PLAYERS_CUSTOMIZATION_2" val="UEsDBBQAAgAIAAKyLFc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AKyLFc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AKyLFc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ACsixX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AKyLFf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ACsixXjnP2+moAAADlAAAAGgAAAG5vbmUvaHRtbF9za2luX3NldHRpbmdzLmpzq+ZSAAKlHCUFK4VqMBvMTyotKcnP00vOzytJzSvRy8svyk0Eq1FSdgMDJR2civPLUosIKE1LTE5FMdTUyMLJBadKhIkmTuYuzpbI6goS01P1khKTs9OL8kvzUiDKnF1dDF2MlcCqarlqAVBLAwQUAAIACAACsixXvH0190oAAABJAAAAFwAAAG5vbmUvbG9jYWxfc2V0dGluZ3MueG1ss7GvyM1RKEstKs7Mz7NVMtQzUFJIzUvOT8nMS7dVCg1x07VQUiguScxLSczJz0u1VcrLV1Kwt+OyyclPTswJTi0pASos1rfjAgBQSwMEFAACAAgADoY+U8PEmHZHAwAA4QkAABQAAAB1bml2ZXJzYWwvcGxheWVyLnhtbK1WW2/TMBR+7qT9h8jvi1sKbKuSIUCqeAA0qdzeKjc5TUwTO9jOsu7Xc+LcQ1qYRKVWyfH5Pp/L5+N6bx7TxHkApbkUPlm4c+KACGTIReSTr1/WVzfkzd3lhZcl7AjK4aFPcsFLAEuIE4IOFM8Mgu+ZiX3SM7jITJxMcam4OfpkOUfudqflglxezNBFaJ/ExmQrSouicLlGhIi0TPKSRLuBTGmmQIMwoGgVBnEa7Mr8HY3fVApqjhnoHjIzz9+4Jmk5HjUfkBRLV6qIvpjPF/THp4+bIIaUXXGhDRMBEAcrObOl3LHg8EmGeQK6tM28KsgNGFMGYW0zz6z44kY4WgU+qRy2KWjNItBuIiJCW7+GsyGoMI11y0S4FeyBR6zMbatrL9uijkTHUpkgNzX6AMedZCrctvaev0cnIvb2CdNxzacHuVj+A6+TsX7b8n0yFptRvku4jnGpD+ms00nQ4a5eamtsZfu1ke26ZCKOgl85VxDa12/tCZgvSLVhK3Mbp6uLABfwac0CI9XxPcJQurVs3FYpbqUU14JaDrfdfdNRkCbbPTCTK2hKNfMeeAjyM1PK9uvOqBw8OjLWWDoEe7RKuW5S1xAvNmny6h96U/qNWvNTn+uMBfyPxnxAorYmXITwuOboYyDFmhrAYpc212SJW+7ZxaTzXdo7TANTdxKwKZiIY5iKAM9+yAyjnZ2egoJiGl2CXI2wvYWT4JhHcYJfM8kwXj1JkzJ1mGToLZwEJzI4TEBb80ngTskCM9R5luEA+LN4f663HaHjlox02YrRoxPj0AtybWTKn6zSB3PSrKykz5zeywvn1KcBvc14C7men0OMJsEgrmYu7M8R4Fx44FBsBjxXtdXNcIhPzPryaTTgS9N9OWOa6VwatlllGc9xMHlWeTXnOM9GPiHsWZ6Y9/2EhpeHhY4Snr43pri+41mVxYY/gVPwsPxrsFhiqZ0YSr375PXNsseAWsTJONjemk7tuJeiqYPrUvtW/dp2NDdUrZVKZqck5dW9qDDVPHiHcoyUzEU4EoBtWE2vE5zHbxUwJ4E9ZrR4gcdDZj55iQ91zrevbruUrxe3DdbGdV9tXMXyjOuoDriTH60PUpuIV881fPwNUEsDBBQAAgAIAAOyLFfKowNubAYAACgZAAAdAAAAdW5pdmVyc2FsL2NvbW1vbl9tZXNzYWdlcy5sbmetWdtu4zYQfS+w/0AYCNAC2+xugV0UReIFLTO2EFnUSnS8aVEIjEXbRCTR1cWJ+9Sv6Yf1SzqkZMfeCyQ5AZIgkjFnhsMzZ4b0xcfHJEYbkeVSpZe9d+dve0ikcxXJdHnZm7Krn3/tobzgacRjlYrLXqp66GP/1Q8XMU+XJV8K+P/VDwhdJCLP4THv66enZySjy543CLFlkSCwBw4JsW/j0MED4oQDbF2HjIYDMrLdXn+kUAE/K4HuxFKmKQSB1MK8yGMZiYs3NWo3J5QxOgk97BKn1x+oolAJGvDsNDQX39gjzGzqhoMpALtBr+/yjVzyAlKI7kqAT/PTsAPCmO2OABHP52Ag72Qsiy0KRFFALk5Fdewh6fWD0zPIqLdLH1PrrrmbDm0KafP9KmsGElZYRlKhlGeZSVwHQM/Bt8QPA4sAqIamLAymnkd9RoYQoWaLTMq42hCZo1QVKC/Xa5UVIkIyNYTiRxlOVKfcBNe2G4J7s776te3Y7DacUJ1rVmYpAucv5sSl/gQ7R+iLxQvAez4JiMsgnd6YMtrre5nIRVqIDK1XqlBd8DTNQjekV6FFpy6rGYfOPk1JYHbenU4GxD/TJX3GKIP17D4Kzjo4ugE/3yDUDTg7jVAzDAmYYP+6yonlE3gxDGc2G/f6Via4ps2DLFZIButMi5LY8Lis+FVrZ5O7ndJhz6t1Yxf3gM/vm6wtOoH6uw0dOgKxtEcQlkrWPN0iRy3Vj798+PD47v2HnzrBBEAo5xgIGaT3b1sAucynTiUKoUs+w27rv93s6JQ5tguErv/pZg3UvQG+wt9Gu6nvA8lrhtqBUQydC4cYxbhVJVrxjdDNZyPFg9EHKAKZ1X1HfzBX8CItGytsSCcYSAR1xXzb0gSFQlBZtn1dyU5ZrFQG7nIUyZzfxUAt7VOzSn++ruqv4pbSUgUCFqmEy/S82fXMdSgeGpJNgN14pNVivyhAOoI3lN7osnkNLh7SWPEILTIBgDRAfL2O5bwW0Zr3Xsy3jVH4eAZNDMhOnQD0a7h70+uTNELDjOvFdkTxcUB8AMh4LrITbEPDdWOOcBx3Qxjbo7EDv0yHMJbLVQy/Rdc4PAJM8ESjUtRyjINgRv2hTppWY47WPM8fVBYdsfRwP5uAbdeiUAgWOwDXzXIPDPyQMPtlmZgXzWAQJTb8rusKlgoEDJkRA11SSZkXUDbJOhaFMNFKvRQ+rwYlsVBQX7GA2clwH7ybYmukuYOnrjUOB2wvoQ4v0/mqpR0U5zfr47AaSqDJIecbY6rRYNb8DOoCYki7WNBr0MDrLha3BIZE+NNkczCtgu7tRGknenOuNSbe1oOEZtNGqjKHNzolIE1mR/Lzbm4CAn3dZTZ2vqOtFepuElvKjYA4skhkjY5A7i0y1EX1aWr/Hl5h2zGd+kvq8a2Z+ni04elcHyfmXO/pFj6LZGQ+07Q3/v8q5d+IF7XUn9Vdwh2Sz2dd4zlqLN+pCF4UIlkXTa51wurwT4lCl/h3Q2iz9NP874fyF9mZgzH+2ftzdFzoskeNQTwzU+1366UjqSd/AgOLbo4wY8Ttrcba7cCmuiM2nzue7Gz36uiYYacL1d7apTWAq9CpGMEYcmwiD2DUSaALtbc1Z4/D8M2po739jAwCm0HXmYm7XBaNnk09t+6vppxPb6wHM+tRs2E2c8jRLQdAxjKB+KMWmNMJ2WWgahFHK5mpMo5M+cfy3rQJyG2ZiK+n4UWmEvM25vmO/lWb+vicKKrF+ZVTr8M8ta/g1vtzUMCn71JAsA9jjIVdS88+lq72uKURlI9OhcOC3egEdZTwYr6CdrxQZRq1BKqOYENyhQGsXnMgeNY8hdUAX4RRvUX12986geiJDkSU7MH+cFUh8j87g+hl7DGqy4tCPBbNQNOBYVEQ0qsrmOQWiyYLhgfHIZuHNlb1UXln1/LkzGxg/4scSXnVFBOVwKvzZr9MX9gZsmDGsDWeQP0FptxUmcHQ2QVhRzeLTn040tWVawEQDBBMFrFA5JHreuuCqi9+QJnNIa3Xn/DsHmSdKRV3is1soC6notuanu5AyiKWaafIn9dU9YKZ7YV4ODQXQpBJOO/fVzNEBAfOeX0zFKtlazBrjF3oGl/giUgWXQF9QvYXPvpSw1wgOIrrbyb+++ffJvvqkrDWZJC96vlJ9DZf9+39U26+07h4c/AVx/9QSwMEFAACAAgAA7IsVxUeYBujAAAAfwEAAC4AAAB1bml2ZXJzYWwvcGxheWJhY2tfYW5kX25hdmlnYXRpb25fc2V0dGluZ3MueG1sdZBBCoMwEEX3nsIbCF2HQNelRagXGHGUQJIJmVHw9k1EbWnTZd77P8OMYhQxfmJd1bWCWegpEEVLnFE173e2DAtevXEghnzCgrznSiY3LFFoIzJ62ZQewXLK//BjeGthPT/iI14w5UJnHOpLqbCZXPKwmGlj3RpQjxHTgC+Yc+iht3jDtSeIw+MM7Bv/1bmbNpsd3mlAHSK5IKr5QFW613H0F1BLAwQUAAIACAADsixX2QpF8FEFAAAaHgAAJwAAAHVuaXZlcnNhbC9mbGFzaF9wdWJsaXNoaW5nX3NldHRpbmdzLnhtbOVZ3XLaOBS+z1NovNPLhtAkbZoBMhTMxFP+FjttMzs7GWELrI0suZJMSq/2afbB9kn2yA4GQn5EWzrd9iJDLJ/v05GOzp9cO/uUMDQjUlHB6051/8BBhIcionxady6CzvMTBymNeYSZ4KTucOGgs8ZeLc3GjKrYJ1qDqEJAw9VpqutOrHV6Wqnc3NzsU5VK81awTAO/2g9FUkklUYRrIispw3P40fOUKOeWwYIA/hLBb2GNvT2EagVTT0QZI4hGoDmnZlGYdRhWsVMpxMY4vJ5KkfGoJZiQSE7Hdee3ltuutg8XMgVVmyaEmz1RDRg0w/oURxE1WmDm088ExYROY1C3enDkoBsa6bjuHB68MDwgX9nkydmLxWPD0xKwC1zfTpAQjSOscfFYzCjJhEgwB1ENLTMCpGtjK5KafNLlQDEUzTlOaBjAG2T2qu60g6uR23FHbr/lXl2MuoWq1ojAC7quFcbvem33qj8IXP/qPOh1twYF7odgC9C2mlnTD0eu7/YDd3T1xhtsibBXaolxe02vuyXmvfvG94JtZ+o3e9tChueDvh3m/HLojrpe/+1VMBh0A2+4ROVneOW01irrB78GDiIyuXq8dZwlY44pg2Bz54wroiFcMSynJBAdCt44wUwRB/2VkunvGWZUz42HQlS7JiRtqpSEemS8r+4Yj3KWdAUhKAYuWfr28evStV+drC29Usy+XNa9WtbKYDeMhRbfWfvqwXGp/uujx9V/QNHajEZE9LGUecjaXMCTKrxYRsfq4cuXj2vxwGw1rDUOYwilehEJV0cWUtToj0NNZxCnyR1dJxljfpamQuplMF0dLJV4gKY2EXzt/JlnNBYsKu1GkjGJ+jghKwnIv6a8A5JVB03AUxhYdJASjnzMIelRDVYOSwKVjZWmOk92nVvppqSYIeCDrExQz9+wehhjqdZco7SPSTRh44++0ET9WWx3MfSgqM/ABMg4qJW8yyPUlvgGkrSN+JBwG7FzODzMHCAirZSQWG0hiZqMWQkn4M02gu/JWFFNrERFxiI0Fxli9Br2WSDwuyyB/2KCVosDNJEiyUehgNFI5WaZUXJDojObiS5hiiQDJFRLKSO6mOFjRj+jMZkICbwEz8BsME5Vwb+/FXGKlVqS4oWOz4oU6/Xb7odnZoE4mmEoV7YjB/cmSap3wo/niAu9wMF2hDiDU2GMEtEof2eztv0vN0MZYcDO38gaa/yKJhnD35K+3JAV6h2afDezbGP4JzWwnjbGs9zRjfPm1ODiFExScMKLELID5RmxJQwxR4KzOcIhlEnKhI0ZFZmCkSJAFNTqyzUs8HBM86cpZDKYUUZEWlEeVF8cHh2/fHXy+nS/8u/f/zx/FHRbQA4ZNtMVFWTr0bbDGnmnxXkC90ArYYe601A8AXqwrbDGbavmIy2GNfKeRsMae7fdsAZuNB1PIB9pPTawHSETE3WiDXve34VawD2jdLMVeO+84PIegtwVNgu2WsUUk/fXlnml/6OWlr7bHLXOEZjrohv4pzbhoS8gEuswhgAzMVcxlpi8NbCRHVwEYH/XitaY2apuHbnvrAjB4FZR127a/sBqwW9tpEZFnTlcqTGtVIC6YVrkQagcGE2g0I2+Wxb4mphs5cPfOJzvLMz9P0LVV7fBRazbUagiWIbxzo7ur5FMdmmgn3jbf+z7oZ/5Eme0uE62Ee5heU0kCoRgVvLDxaUp8vjEqjjxCUEJNOR2GxiR7xqu1g++7/a8N4Nu+xdIDT/oDhZP5YeStS8j5Y39+qdE8yahnCawraaJL78/No6PDmqV+1/t7QHb+vfcxt5/UEsDBBQAAgAIAAOyLFexYIRmfwMAAN8MAAAhAAAAdW5pdmVyc2FsL2ZsYXNoX3NraW5fc2V0dGluZ3MueG1slVdtT9swEP7Or6i673SUbh1SiFTaIqF1gAbju9NcW6uOHdlOWffrd35J47QJKURI+O55zvfmOxGpLeW9HUhFBb/tD/vxRa8XLQspgetXyHJGNPQSouAhve3f/1ks+gMHEUzIF9Ca8rUyklLWowhMCq0Fv1wKrtHOJRcyI6wff7m3P9HAIrtYAt06l7MiS6iu+Tb8cTc7i+LvGN2NZ9ObNsJSZDnh+4VYi8uELLdrKQqeGteuzddG2+xzkIzybadHjCr9oCGr+TS/mg/nw/MouQSlwLh0M5sMJ987WYwkwA7Rj0c/RpMzOdVVHxfmiLajimpLGw/H1+NRGy0na6gneTqfXc2u2/Ecrder8qFfjqDhr+6MHJt/D/JTxkVe5J/pkVyKtUnoEWdsvk4OEyTF54eE2Y35OgkmIHNRZ0MqRlMsg5Cpa8Wv5msDt+XS/xkOici8bSnYsynC0fQwHZIwiLUsIBqUJ6dTG/H+VGh8TBCvCFMICEUV6BkjfCaFKs3UZRXuN7xTngYgL6gQb4IVGUydvwGwLq/w0+mdnSuhfwdZ4KCEnRcGHlbCCvmIaT1BBsIK+WKq9cTZ/gR+rHGcsh/uiC/mx9lHLXCCxzJf5anUmpsW5pWr4GovKDGZSCG2bfVKMzBViwZW5lwanPgUcbKja6JxL/0yuGRvg1HR4EjhO625ryJNNYOmdluKQip0BtVvPlpfuQaNo7jFoSZ6AStdouvCqihmW4S9YM/dne7NHfLmzj2Nu+S2nxG5BfkqBFP9nufh+0MzbiufMsy0xl0K8oGvxJkcLjSE9m0QbWDhnuC5cKI1WW4ydKktgkNGXWGb6xf5a5sKy4ssATnHfqBQNmRd5nAbut4w/NVvFN4hrRNalI6pN2iOE3ro90DgGwCIXG7K1+AOTpMVTFMGOyhnSiCwAbdFFins/qZ4TXPVWzKQnNWPfgRVjRLi6ooGwhv6JerDLFR0t7wmibKB1QZKOdsrw7VpXw5J06vhfLRn30g1w6hvSiCWqpZNUmjxoonU3mh19qGTHUw4zez8QUVwfYPGcZgQuc+KVZbpPZFXLpiddTCmSkKDpo1ipmw8bKJYzfGIfcXXGa8kQDherfAiWAA/YZ8IItPHA6S2ERrUjo0x4s600xrnfJbraBCIXHHCmmSUU/OPybRQWmT0n7U191vH5+JDzAUaRF38H1BLAwQUAAIACAADsixX0R5ofU4FAACkHQAAJgAAAHVuaXZlcnNhbC9odG1sX3B1Ymxpc2hpbmdfc2V0dGluZ3MueG1s3Vnbbts4EH3PVxBa9LFxLk3aBnYCx1YQob6tpbQNFouAlmiLG4pUScqp+7Rfsx+2X7JDKZbt2HHobpyifShS0XMOh5yZw6FUPfuaMDQmUlHBa87+7p6DCA9FRPmo5lwFF6/fOUhpzCPMBCc1hwsHnZ3uVNNswKiKfaI1mCoENFydpLrmxFqnJ5XK3d3dLlWpNL8KlmngV7uhSCqpJIpwTWQlZXgCf/QkJcq5Z7AggH+J4Pew050dhKoFU1tEGSOIRuA5p2ZRmF3qhDmVwmqAw9uRFBmPGoIJieRoUHN+a7jN/ebh1KZgatKEcLMl6hQGzbA+wVFEjROY+fQbQTGhoxi83d9746A7Gum45hzuHRgesK8s8+Tsxdqx4WkI2ASu7ydIiMYR1rh4LGaUZEgkRIOoUy0zAqQLY3OWmnzV5UAxFE04TmgYwC/IbFXNaQY3fffC7budhntz1W8VrlojAi9ouVYYv+U13ZtON3D9m8ug3doYFLifgw1Am3pmTd/ru77bCdz+zbnX3RBh79QM47brXmtDzCf33PeCTWfq1NubQnqX3Y4d5vK65/ZbXufDTdDttgKvN0PlOTyXrdXKYuJXoUBEJufTW8dZMuCYMtCaBzmuiAa1YliOSCAuKFTjEDNFHPRXSka/Z5hRPTEVCqJ2S0haVykJdd9UX80xFeXM6ApCcAxKsqzto/dlab99t7D0SjH7bFkrvayWWteLhRYv7P3+3lHp/vs3691/xNHqmEZEdLCUuWQtL+BJFw5m6rh/eHy83otHZqtirXEYg5TqqRLOj0ytqPEfh5qOQafJA1+HGWN+lqZC6pmYzg+WTjxCUx0KvpB/5hkNBIvKuJFkQKIOTqAKehfcQUMoDQYh7KaEIx9zOOSohrCGJUJlA6Wpzg+3i3vruqSYITjA4BQmqO0vhTmMsVQLtVAGxJws4ekfHaGJ+rPY32LoUVOfwZ4jU5FW9i6PUFPiOziUbcx7hNuYXUK2MJMxRFo5IbHawBLVGbMyTqB8bQw/kYGimliZioxFaCIyxOgt7LNAUGhZAv+LCZrvBtBQiiQfZVhppPKwjCm5I9GZzUTXMEWSARK6o5QRXczwJaPf0IAMhQRegscQNhinquDf3Yg4xUrNSPHUx1fFmep1mu7nV2aBOBpj6E82I4d6Jkmqt8KPJ4gLPcXBdoQ4g6wwQYlolP9ms7bd7w9DKSkQ52eKxgK/oknG8HPSlxsyR73FkG9nlk0C/6QH1tPGeJwXuinenBpKnEJICk74IYSDg/KM2BKGmCPB2QThEPoiZWRjTEWmYKQQiIJafb+HBR7SNH8awdUJZpQRkVaUe/sHh2+Ojt++e3+yW/n3739erwXdd4w9hs10RcvYWHvPsEY+uNM8gXvk7mCHenCDeAL06D3CGrepm2vuFNbIFTcLa+zD+4U1cOmW8QRyzV1jCXshZGJUJ1qK5+prpwXcM07XG4H30QuuVxDkpbDcsFUrpntc3Uzmrf2DXnLw45pJ3633G5cIAnTVCvwTG0HoCNBeHcYgKUPztsUSk3f/NrbdqwAi7lrRmsBadap996MVIYTYSmftpu10rRb8wcaqX3SWvbmu0soF6BRGxckHvQKjCbS20Yvp/v9RYauqfWYB35qw/RzitPKmS9eqU6FnWxIngmUYby1Zf+ID48fF5Bfe6ZXZr1YdzsgnCTWgFzqlf+X3Mv3pK2Eb4zaWt0SiQAhmZd+bvvhEHh9adR8+ISiBO7bdBkbkRdVpMel9t+2dd1vNrWY/tUv/n0Jynnf7iqfyS8fCp43ylfvit8AdGF/8snq68x9QSwMEFAACAAgAA7IsV2qt0uu7AQAAiwYAAB8AAAB1bml2ZXJzYWwvaHRtbF9za2luX3NldHRpbmdzLmpzjZRRT8IwEMff+RRkvhqiYzrwDdlMSHwwkTfjQzeOsdD1mrZM0fjdXQdot92U9YX++e1/vevuPgfD6vFSb3g3/Kx/1/un5r7WwGpG7eCyqfMevbC6p3m+gmVeAM8FeC2kPL36I3/9EpSxJ2rTZP9sbbXj56H9Z824dnFJWChC04RWEtobob1TgT8amR2zOmTklDnZGYNilKIwIMxIoCpYzXgXD/XjJtiCsQT1D7pmKTRMb/zJfdRL/joG92E0n7pcioVkYv+IGY4Slm4zhTuxOsYf2+XSm70EVV34ti8sz7VZGCjagePr2I/9flIq0BqOcafRzJ/dkjBnCXA3oTCYBLM/0IZxt6Atusx1bk506IfjMHBpyTLoVGkeR9fRuImJyqtTzU7wA2fg3fQlIznbgzrHCuVOnnGBUmFmK9JFQ7tIlCNb5SI7cNHULpKzh7W2fd9GPTFGCarVz1dxZZfLdIrRaLOi1ZGH2eD03YZo46Jv2pwxKgzZ7boV9ZEaFJwSqbhIaJJ6uSQPY9qjx+5fqrSZ2oJaIvJqmtpbAl1NF1ALsUYrMGNYuikqrUrn1Z0c5MnTs3NsHXPw9Q1QSwMEFAACAAgAA7IsV5QTsyJpAAAAbgAAABwAAAB1bml2ZXJzYWwvbG9jYWxfc2V0dGluZ3MueG1sDcwxDoMwDEDRnVNY3int1oHAxlaW0gNYxEWRHBuRgOD2ZPvD02/7MwocvKVg6vD1eCKwzuaDLg5/01C/EVIm9SSm7FANoe+qVmwm+XLOBSZYhS7eJo4lMo8Uixx2EajhU17/wB6brroBUEsDBBQAAgAIAASyLFf2sQ5CowUAAKUVAAAgAAAAdmlkZW9sZWN0dXJlL2NvbW1vbl9tZXNzYWdlcy5sbmetWN9vozgQfl9p/wcLqdKdtNfd073sQ5uKEKdFJZgDk7T3glxwUmsB5/iRNvfX39hAmtztCshWqqJiNN+Mv/lmPObq5jVL0Y4XpZD5tfH75RcD8TyWicg310ZI5799NVBZsTxhqcz5tZFLA91MPn64Slm+qdmGw/8fPyB0lfGyhMdyop7enpFIrg1vGpmWhYPAnjo4Mn3bjBxzip1oalr3ESXRFN/arjG5laiCv2eOnvhG5DkEgeRaL5SpSPjV5xZ1nBNCKVlEnulix5hMZVXJDE1ZcR6aay7tW5PaxI2mIQC7gTFx2U5sWAUUoqca4PPyPOwAU2q7t4BoxjEYiCeRimqPAl5VwMW5qI49w8YkOJ9BSryOPiq3Y7kLZzYB2ny/YU1Dwg7rREiUs6LQxI0A9BzzEftRYGEAVdCERkHoecSneAYRKrWIrE6bhIgS5bJCZb3dyqLiCRK5FhQ7YTiTo7gJ7m03Avd6f+2y7dj0MVoQxTWtixyB83dz4hJ/YTon6Ov1O8B7Pg6wS4FO745QYky8gpc8r3iBts+ykmPwlMwiNyLzyCKhS1vFoYs/QxzozLvhYor9C1XSF5RQ2E/3KrgY4WgJfr4jqCU4O09QKxMIWJj+fcOJ5WNYmEUrm94ZE6vgTMnmRVTPSATbQjUlvmNp3eir7Z197rpOZ3pe2ze6uKcs/tZnbZEF1N9j5JBbEgWgBLCzZLZl+R45ciPRL398/fL69cuv/UAu9YnTVHPk4gdIk/odZweqWYJU4LfXLvR90FcrDjvQxap242BdrI+yRs9sx1Xf3wn+oksT9CeKtuWrF7GEhbzuFfeMLEzIH0ia+raltAEalEWx/9RUfF09ywLclSgRJXtKIavKp0qoer9tpN+kVaouAb0jkRkT+WW/65XrEHOm87sAYZm3qlAPmwKkE3itpp1S7Cdw8ZKnkiVoXXAAJAFi220q4rZ/tZLzUrbvi6KtZDMIVsQHdrEuZIa2rCxfZJGcsHwcTx+w7VoEEmnRI3DVZw/AsD8BY0NR8LjqB4MoTZ2fVhcr2wUCI6rlqCSR1WUFac+2Ka+4jlaorbC4OWP5WoI+Ug7Hrs4deNdi6U2TY4audRdN6aH6HFbn8fNAOxDXd/N7nM265Cc5642pRYMx5QGqA8qRjLEg98aE3I+xeMQwX8BPn83RoAN12xVVV7QxUzWS7tszSKlpJ2RdwoqiBEpLZ6Qc5yXAcCK41DadH7SGBrQ7wzdixyGMIuFFL80kpI7t4oja1IHUtY99VtDjLDyDmQyOKvuvaG7ajj4Z/qtXttdTBkt2LI/V+BozJYQ9vEtEot+pWtFR/12LfxCr2v520bZGd4YfLi5HxnPSTX9QRqyqeLat+lwrmtvwz4lC9YUfhjBk6+f5PwyB75KZo7Hxp/NzMp6OyVFvED/J1PBsvXck7aSJ4ZSG+sZwsKbDrVwCTueqP0r0NqTa+VoOx2hr/7Aw3HKFp4FNwXbFn0pR9Y4iui4GH266LM4/1SBKEvowzp6QBBzJuoh1t+wn6Q2jJemwMMCyG7dOzpkW5+huDBtKRQbsJQMwwwXu+G+OhxMeV7JOE13EqfimjwjYbp3x/w9y6wJu+2o1ZWUn4uaEuvmZKFqSGqfeiFHqUIeD1XFUhudrJAinOuYA7mdzOP7W6z4LasPe32WWZk1jy2QGS72RUkIcanuRZak5DbzWT5Wo0v5R4mB4Z7qgQXVXglsSDNLflD54IqDPambVrSmFW9NQwHnoOAHcCrHbRDSv07SMYVjPz0AA+hsU/AoBrQ9Qg67vHZ66srUC0lguf62GfSLrELpxSJuTukpFPtjWM8OgtfTUYTrYzjEfW7MBl5mD1aEJN6Zd7x9hvzzmymsn1XF8vfVHDeJ3zXWo/ZI4qpdo46VMoWucWh6eSv1B9erz0ffVfwFQSwMEFAACAAgABLIsVxUeYBujAAAAfwEAADEAAAB2aWRlb2xlY3R1cmUvcGxheWJhY2tfYW5kX25hdmlnYXRpb25fc2V0dGluZ3MueG1sdZBBCoMwEEX3nsIbCF2HQNelRagXGHGUQJIJmVHw9k1EbWnTZd77P8OMYhQxfmJd1bWCWegpEEVLnFE173e2DAtevXEghnzCgrznSiY3LFFoIzJ62ZQewXLK//BjeGthPT/iI14w5UJnHOpLqbCZXPKwmGlj3RpQjxHTgC+Yc+iht3jDtSeIw+MM7Bv/1bmbNpsd3mlAHSK5IKr5QFW613H0F1BLAwQUAAIACAAEsixXp4ruNgwFAADlGQAAKgAAAHZpZGVvbGVjdHVyZS9mbGFzaF9wdWJsaXNoaW5nX3NldHRpbmdzLnhtbO1ZX2/iOBB/76ewctrHLfTvtRVQsTRoo6XAkbTdPlUmMeCrY2dth5Z9uk9zH+w+yY0TCFAKNdW2t6e7SqiKPb+fx+OZ8UxSOX+MGRoTqajgVWdvt+wgwkMRUT6sOldB8+OJg5TGPMJMcFJ1uHDQeW2nkqR9RtXIJ1qDqEJAw9VZoqvOSOvkrFR6eHjYpSqRZlawVAO/2g1FXEokUYRrIksJwxP4pycJUc6UwYIAfrHgU1htZwehSs50KaKUEUSjqnNNIyJaJNSpJE2G1cgp5ZJ9HN4PpUh51BBMSCSH/arzy0H2N5PJ2S5oTLgxi6rBoBnWZziKqFEEM59+J2hE6HAEGoPRHmikR1XnoFw2LCBdWmXJuPPdY8PSEGAGrqf0MdE4whrnj/l6kgyIhPMgqqZlSoB0aWxBUpNHXQzkQ9GE45iGAcwgY6yqcxHc9dym23PbDffuqtfKVbVGBF7Qcq0wfsu72Ea+23N9tx24vbtPXmdLxGtWcS/rXmtLzI37yfeCbVdq1y+3hXQ/d9pbYeqB12lvYYdG57Jbb99utaPPt1231/LaX+6CTqcVeN05KvPKBf+rlJZduQIuL1K56LB6lMZ9jimD/PHEaxXRkIEYlkMSiCaF6BpgpoiDfk/I8LcUM6onkKggztA9IUldJRDlPRNPVcfEiDOnywlBMQiyIlZP94tg3ds/Xdp7KV9+vq9n1awUCaw7Elq8s/p75aNC/9PDzeqvUbQCCTTBfNISw3fX/uh4nipPypvVf07Nytgk9jaWMsugq+q/aL79w/n5Hxwfb1ZhzWoVrDUOR5DZ9SwxL47MpKixPQ41HcOlQZ7oOkgZ89MkEVLPc/viYKHEGprKQPCl4DHPqC9YVJwaifskauOYTC9Ell+I/j3lTRDec9AAIp3BkXYSwpGPOdzDVMMxhwWHSvtKU53dv82pdF1SzNAVp1AoEHTprxx7OMJSLYV2cUTm6gtrXbgcc3Pnz2vlcKqIjWDbZCvFYJdWtJKMqUiVPeIaSpDYSrKTaka5lWhvlhgtdc6j2UbYjSFr2QjekL6i2s7EAhU6II8PhA2oCR6tQkkIt1L7kWo0KCAoFnancyNSFqGJSBGj9wRpgUBROC+kRwQtllxoIEWcjUJROHUYNKbkgUTnNgvdwhJxCkiTnBjR+QrfUvod9clASOAleAwlK4zTqXvtvp64CH3Q/AfxJ1ipudJ4ZoMPecnmtS/crx+MAXE0xlBkbkcOWZDEiX4TfjxBXOgZDswRmtyQHXpEo2zOZm/WC47wOPMk4x0ZKfgQhQPIOWEihBRKeUpsCUPMkeBsgnAIIa+MX2ZJCEZyD8yp1asVzOHgNNnTkI4hgoSMiLTac3lv/+Dw6PjXk9Oz3dJff/z5cSNoWiRCHjfL5VViY2OzYI180pi8gFvTaryAWttwWONev+JK82GNfKZgt8Y+bUSsgSvtiB1yTVPyAnhDa/ICckODsoJtChmbVBUt4D2z2Xoj8K694PYucL8GywRZNKzWNZWSKbuer8KyivgnLsI6VwEYzLWqVFy/c9VruL5VpTLzHatMZsfZ7ljVXl8syy5TG3QX6gIrFeDiHeZVBFy9jMZQN0XvllnfIZLfKSx+RHOSh9bbhMWrjuvfk1L+q6b76XviNzKe7156nzqti/+D9x80Yv5UvCBdeiNavKhb/ihgZmLKaYyZbwr74ktC7eiwXCk9P7WzA2zLn2ZqO38DUEsDBBQAAgAIAASyLFePdlX+bwIAAIcIAAAkAAAAdmlkZW9sZWN0dXJlL2ZsYXNoX3NraW5fc2V0dGluZ3MueG1snVbbjtowEH3vV6DtB9AlEISUIiVcRFV2QQs/YMgQLBw7sie0/H1t5wYkWdgmL3jmnLmcsR08daJ8/K3T8faCCbkBRMojZSyFrUPDny8hVWTHIAxSRMFfxt8HvusMfa9rITX4UZxBltj5fDIb9FuxlwQko/xkkG4Q9HttSC5kTFgZdupM3emoDWwq2DAawpIqnDGIgaMm9UauH7RmSEgEQaRhjn1aYYxcdmRvKp5N/dHr9DOgFsJEfP1h3lagSNJkTTiwLP3Q8dt1qMALIKGel1HON28bQwGDPUK4+h9RCvLXiRq/I3Jtyl2YefxCiAOtWyRFykOzi3oD132Kb6hb+Ivvdg88briBapq3u9E8XyFucgHMYFzHd54iF6Raz5/vcWVEVm9EnkCqh9Wiru6hFnhM4x0nlD2xs5HGoM8i3FTcd/p++/lFIRjS5IbxIEnG2GbFz4bmbccmgdAHXmsob1OMnHn/Wpj85/UV5iFFBvak3N1sZ6qovs/GKFPwusUq86mj+LMUkcid5dLmaI6oC+YoBWtKRVIUCz3UPFy5rJKtUrSa24vtKuutvcJPJrnpQJjKsaWtgq0lKH1Mi4v4KvC9p+J8gBKp3IOqce49FWeeMqb2EoDXSDVXPqdmsayKuq7mgYUgrGPFl3DAcnJ35jJBUxxP1UezQSLxajbZOu+OnMHnNCZIBdcOBFU01+DJOEyIJNfXOosh1exVCWv9lSiDqYLQ4GmjbPWpHfeaKNaT0Tg508hat/qLOz7oqXjdO2OGBG6+9b/hshNEhu8lJO+91Z2xdY9pDG9Cb/FEijhBr3tlsvOpxqB/mz8g/wBQSwMEFAACAAgABLIsV3yfhAoCBQAAXRkAACkAAAB2aWRlb2xlY3R1cmUvaHRtbF9wdWJsaXNoaW5nX3NldHRpbmdzLnhtbO1Z3W7iOBS+71NYWc3lFPq7bQVUlAZNNPwtpO30qjKJAW8dO2M7tMzVPs0+2D7JHicQoBRqultGK22lqopzvs/Hx+d8Pk5Ll88RQ2MiFRW87BzsFx1EeCBCyodl58avfz5zkNKYh5gJTsoOFw66rOyV4qTPqBr1iNZgqhDQcHUR67Iz0jq+KBSenp72qYqleStYooFf7QciKsSSKMI1kYWY4Qn80ZOYKGfKYEEAv5HgU1hlbw+hUsbUFGHCCKJh2bmlIRENEuhEki86Yk4hM+zj4HEoRcLDmmBCIjnsl51fjtKfmU1Gdk0jwk1UVAUGzbC+wGFIjR+Y9egPgkaEDkfgMMTsiYZ6VHaOikXDAtaFVZaUO1s8Niw1AVHgekofEY1DrHH2mM0nyYBI2A6iKlomBEiXxhYsNXnW+UA2FE44jmjgwxtkYlV2rv2Hrlt3u26r5j7cdBuZq9YI3/MbrhWm1/Cut7HvdN2e2/Ld7sOV194S8Z5Z3GbVa2yJuXOvep6/7UytanNbSOdLu7UVpup77dYWcai1m51q636rFX2577jdhtf6+uC32w3f68xRaVYu5F+psJzKJUh5kcjFhNWjJOpzTBnIx4usVUSDADEsh8QXdQrVNcBMEQf9HpPhbwlmVE9Ap6DO0CMhcVXFUORdU09lx9SIM6fLCMExKLK8Vs8P82I9ODxfWnshm36+rlfdLOX61RkJLXbs/kHxJPf//Hiz+2scLYF+xphPGmK4c+9PTudSeVbc7P5rbpbGRtdbWMpUQVfdfzN8h8fz/T86Pd3swprZSlhrHIxA2fVMmBdHZlbUxB4Hmo7h0CAvfB0kjPWSOBZSz7V9cTB3Yg1NaSD4UvGYZ9QXLMx3jUR9ErZwBCXcqXMHDaCuGWxgOyYc9TCHQ5dq2NQgR6ikrzTV6WFbn1pXJcUM3XAKXQFBzd7KJgcjLNVSIecbYg66oNKBozALbva81g4nitgYtow2KQa7Y0UryZiKRNkjbqHfiKws24lmlFuZdmcyaOlzVrs2xm4EGmVjeEf6imq7EAuU+4A8PhA2oDrkrwokIdzK7Weq0SCHoEjY7c6dSFiIJiJBjD4SpAUCR2G/kB4RtNhgoYEUUTrKsJomDBpT8kTCS5uJ7mGKKAGkkSJGdDbD94T+QH0yEBJ4CR5DfwrjdJpe++8nzgsdPP+X+GOs1NxpPIvBp6xB81rX7rdPJoA4HGNoKbcjB80jUaw/hB9PEBd6hoNwBEYb0k0PaZi+s1mb9YQjPE4zyWRHSgo5RGEDMk54EYC6Up4QW8IAcyQ4myAcQMkrk5epCMFIloEZtXq3gxkckiZ9GtIxVJCQIZFWay4eHB4dn5z+enZ+sV/4648/P28ETVtC0HEzXdYT1jZeDayRL64hb+DWXCzeQK29Xljj3j/jylXDGvlKe26NfXntsAauXD7skGuuIG+AN1xE3kBuuI6sYOtCRkaqwgW8ZxZbrfnereffP/juN3+ZIK2G1b6mVDBN1us9V9r/vmi5+j+v52rf+BAf16oxcXvtm27N7Vk1JrNUsRIuO85W26rV+mrZZZlWoLPQBli5AOfsMGsa4KRlNII2KdyZkO6gcHdUBa/ePOjGMsgK52Oq4F278zMF4/9QWWeVek1dUY9E1IB2JLMfFLWe2/Su2o3rDw0ftYvffzDp/mn4sqf8e+bSB8z8u9ryN/w9GF/+l0hl729QSwMEFAACAAgABLIsV5NoQH6HAQAA2QQAACIAAAB2aWRlb2xlY3R1cmUvaHRtbF9za2luX3NldHRpbmdzLmpzlZTNjoIwEMfvPoVhrx52LWLYW1kgbrIfJvoCRUZtLLQpxWiM774UUSmW7G57oTO/aec/dHoaDKvhrJzh6/BUf9frtV4rWcLobttabNxiExabtNgO2rYmrIDadh41qYhOLnt2DTY41sFSWpCEQRqUSvFcO52nCfbQFDttEXwPso3E8Vs0cQ3kKEAymu8awAsCd9wGci4zwtqbhCj0Qr/N6GMWjKbwQQsVMcggVxd27Hs4MPYTZAPB5uJF9TC8jBwTsmqyiULsv4RdfyWpiX951tPwc1GKOcmB3c6YImwqujMzICnNGzDGerbBAhisFKTf/5B3jfkzX2EJkXOd00zX8V1BFlQV2Ehe5mnzZ8cTz+sN0xFLOKiv+k/1irFEaGHXi6HHb/yiEddU1kMY9cZcWZuex1tW6HIVn0TuQBZ9KakqhT55altmSU4o679bimZQ3XToZuMiF5tNoThnioouaNnyAi5viUVTPU1EBLxqnqoI8mFDH8Vu7BidrjqdziyPyd58IwbnH1BLAwQUAAIACAAEsixXvH0190oAAABJAAAAHwAAAHZpZGVvbGVjdHVyZS9sb2NhbF9zZXR0aW5ncy54bWyzsa/IzVEoSy0qzszPs1Uy1DNQUkjNS85PycxLt1UKDXHTtVBSKC5JzEtJzMnPS7VVystXUrC347LJyU9OzAlOLSkBKizWt+MCAFBLAQIAABQAAgAIAAKyLFcyG7oi+QMAAOAOAAAYAAAAAAAAAAEAAAAAAAAAAABub25lL2NvbW1vbl9tZXNzYWdlcy5sbmdQSwECAAAUAAIACAACsixXFR5gG6MAAAB/AQAAKQAAAAAAAAABAAAAAAAvBAAAbm9uZS9wbGF5YmFja19hbmRfbmF2aWdhdGlvbl9zZXR0aW5ncy54bWxQSwECAAAUAAIACAACsixXH1SKajADAADHDgAAIgAAAAAAAAABAAAAAAAZBQAAbm9uZS9mbGFzaF9wdWJsaXNoaW5nX3NldHRpbmdzLnhtbFBLAQIAABQAAgAIAAKyLFdxV5SdFQEAANECAAAcAAAAAAAAAAEAAAAAAIkIAABub25lL2ZsYXNoX3NraW5fc2V0dGluZ3MueG1sUEsBAgAAFAACAAgAArIsV9ebcJYrAwAAbw4AACEAAAAAAAAAAQAAAAAA2AkAAG5vbmUvaHRtbF9wdWJsaXNoaW5nX3NldHRpbmdzLnhtbFBLAQIAABQAAgAIAAKyLFeOc/b6agAAAOUAAAAaAAAAAAAAAAEAAAAAAEINAABub25lL2h0bWxfc2tpbl9zZXR0aW5ncy5qc1BLAQIAABQAAgAIAAKyLFe8fTX3SgAAAEkAAAAXAAAAAAAAAAEAAAAAAOQNAABub25lL2xvY2FsX3NldHRpbmdzLnhtbFBLAQIAABQAAgAIAA6GPlPDxJh2RwMAAOEJAAAUAAAAAAAAAAEAAAAAAGMOAAB1bml2ZXJzYWwvcGxheWVyLnhtbFBLAQIAABQAAgAIAAOyLFfKowNubAYAACgZAAAdAAAAAAAAAAEAAAAAANwRAAB1bml2ZXJzYWwvY29tbW9uX21lc3NhZ2VzLmxuZ1BLAQIAABQAAgAIAAOyLFcVHmAbowAAAH8BAAAuAAAAAAAAAAEAAAAAAIMYAAB1bml2ZXJzYWwvcGxheWJhY2tfYW5kX25hdmlnYXRpb25fc2V0dGluZ3MueG1sUEsBAgAAFAACAAgAA7IsV9kKRfBRBQAAGh4AACcAAAAAAAAAAQAAAAAAchkAAHVuaXZlcnNhbC9mbGFzaF9wdWJsaXNoaW5nX3NldHRpbmdzLnhtbFBLAQIAABQAAgAIAAOyLFexYIRmfwMAAN8MAAAhAAAAAAAAAAEAAAAAAAgfAAB1bml2ZXJzYWwvZmxhc2hfc2tpbl9zZXR0aW5ncy54bWxQSwECAAAUAAIACAADsixX0R5ofU4FAACkHQAAJgAAAAAAAAABAAAAAADGIgAAdW5pdmVyc2FsL2h0bWxfcHVibGlzaGluZ19zZXR0aW5ncy54bWxQSwECAAAUAAIACAADsixXaq3S67sBAACLBgAAHwAAAAAAAAABAAAAAABYKAAAdW5pdmVyc2FsL2h0bWxfc2tpbl9zZXR0aW5ncy5qc1BLAQIAABQAAgAIAAOyLFeUE7MiaQAAAG4AAAAcAAAAAAAAAAEAAAAAAFAqAAB1bml2ZXJzYWwvbG9jYWxfc2V0dGluZ3MueG1sUEsBAgAAFAACAAgABLIsV/axDkKjBQAApRUAACAAAAAAAAAAAQAAAAAA8yoAAHZpZGVvbGVjdHVyZS9jb21tb25fbWVzc2FnZXMubG5nUEsBAgAAFAACAAgABLIsVxUeYBujAAAAfwEAADEAAAAAAAAAAQAAAAAA1DAAAHZpZGVvbGVjdHVyZS9wbGF5YmFja19hbmRfbmF2aWdhdGlvbl9zZXR0aW5ncy54bWxQSwECAAAUAAIACAAEsixXp4ruNgwFAADlGQAAKgAAAAAAAAABAAAAAADGMQAAdmlkZW9sZWN0dXJlL2ZsYXNoX3B1Ymxpc2hpbmdfc2V0dGluZ3MueG1sUEsBAgAAFAACAAgABLIsV492Vf5vAgAAhwgAACQAAAAAAAAAAQAAAAAAGjcAAHZpZGVvbGVjdHVyZS9mbGFzaF9za2luX3NldHRpbmdzLnhtbFBLAQIAABQAAgAIAASyLFd8n4QKAgUAAF0ZAAApAAAAAAAAAAEAAAAAAMs5AAB2aWRlb2xlY3R1cmUvaHRtbF9wdWJsaXNoaW5nX3NldHRpbmdzLnhtbFBLAQIAABQAAgAIAASyLFeTaEB+hwEAANkEAAAiAAAAAAAAAAEAAAAAABQ/AAB2aWRlb2xlY3R1cmUvaHRtbF9za2luX3NldHRpbmdzLmpzUEsBAgAAFAACAAgABLIsV7x9NfdKAAAASQAAAB8AAAAAAAAAAQAAAAAA20AAAHZpZGVvbGVjdHVyZS9sb2NhbF9zZXR0aW5ncy54bWxQSwUGAAAAABYAFgDWBgAAYkEAAAAA"/>
  <p:tag name="ISPRING_ULTRA_SCORM_COURCE_TITLE" val="ChuDeA_Bai1_T2_Edit"/>
  <p:tag name="ISPRING_SCORM_ENDPOINT" val="&lt;endpoint&gt;&lt;enable&gt;0&lt;/enable&gt;&lt;lrs&gt;http://&lt;/lrs&gt;&lt;auth&gt;0&lt;/auth&gt;&lt;login&gt;&lt;/login&gt;&lt;password&gt;&lt;/password&gt;&lt;key&gt;&lt;/key&gt;&lt;name&gt;&lt;/name&gt;&lt;email&gt;&lt;/email&gt;&lt;/endpoint&gt;&#10;"/>
  <p:tag name="ISPRING_OUTPUT_FOLDER" val="[[&quot;\uFFFD9\uFFFD{B659B00D-0151-4C32-B528-8B81DC65FE61}&quot;,&quot;D:\\OneDrive\\OneDrive - Department of Education and Training Ho Chi Minh City\\Tin8_2023\\PPT&quot;],[&quot;:\uFFFDB\uFFFD{66637917-BFAE-427B-9F17-D94A5BBE2EC7}&quot;,&quot;D:\\OneDrive\\OneDrive - Department of Education and Training Ho Chi Minh City\\Tin8_2023\\PPT\\ChuDeA_Bai1_T2&quot;]]"/>
  <p:tag name="ISPRING_PRESENTATION_TITLE" val="ChuDeA_Bai1_T2_Edit"/>
</p:tagLst>
</file>

<file path=ppt/tags/tag10.xml><?xml version="1.0" encoding="utf-8"?>
<p:tagLst xmlns:a="http://schemas.openxmlformats.org/drawingml/2006/main" xmlns:r="http://schemas.openxmlformats.org/officeDocument/2006/relationships" xmlns:p="http://schemas.openxmlformats.org/presentationml/2006/main">
  <p:tag name="GENSWF_SLIDE_UID" val="{3C3DE3A7-B8EF-421D-9DD4-3AB76ECF77EE}:319"/>
</p:tagLst>
</file>

<file path=ppt/tags/tag11.xml><?xml version="1.0" encoding="utf-8"?>
<p:tagLst xmlns:a="http://schemas.openxmlformats.org/drawingml/2006/main" xmlns:r="http://schemas.openxmlformats.org/officeDocument/2006/relationships" xmlns:p="http://schemas.openxmlformats.org/presentationml/2006/main">
  <p:tag name="GENSWF_SLIDE_UID" val="{E1CCBC7C-5D33-417D-A72C-4E9758BAC8EE}:320"/>
</p:tagLst>
</file>

<file path=ppt/tags/tag12.xml><?xml version="1.0" encoding="utf-8"?>
<p:tagLst xmlns:a="http://schemas.openxmlformats.org/drawingml/2006/main" xmlns:r="http://schemas.openxmlformats.org/officeDocument/2006/relationships" xmlns:p="http://schemas.openxmlformats.org/presentationml/2006/main">
  <p:tag name="GENSWF_SLIDE_UID" val="{E16A9C80-6BCF-4BE5-BB76-77C76BFAB1DA}:325"/>
</p:tagLst>
</file>

<file path=ppt/tags/tag13.xml><?xml version="1.0" encoding="utf-8"?>
<p:tagLst xmlns:a="http://schemas.openxmlformats.org/drawingml/2006/main" xmlns:r="http://schemas.openxmlformats.org/officeDocument/2006/relationships" xmlns:p="http://schemas.openxmlformats.org/presentationml/2006/main">
  <p:tag name="GENSWF_SLIDE_UID" val="{52DC22E0-368A-4271-AE4A-AACB8C687048}:327"/>
</p:tagLst>
</file>

<file path=ppt/tags/tag14.xml><?xml version="1.0" encoding="utf-8"?>
<p:tagLst xmlns:a="http://schemas.openxmlformats.org/drawingml/2006/main" xmlns:r="http://schemas.openxmlformats.org/officeDocument/2006/relationships" xmlns:p="http://schemas.openxmlformats.org/presentationml/2006/main">
  <p:tag name="GENSWF_SLIDE_UID" val="{D8E0BE7C-24D8-4669-92E3-C33D42BF75E2}:328"/>
</p:tagLst>
</file>

<file path=ppt/tags/tag15.xml><?xml version="1.0" encoding="utf-8"?>
<p:tagLst xmlns:a="http://schemas.openxmlformats.org/drawingml/2006/main" xmlns:r="http://schemas.openxmlformats.org/officeDocument/2006/relationships" xmlns:p="http://schemas.openxmlformats.org/presentationml/2006/main">
  <p:tag name="ISPRING_SLIDE_QUIZ_PROPERTIES" val="&lt;QuizProperties&gt;&lt;passAction&gt;&lt;action&gt;3&lt;/action&gt;&lt;/passAction&gt;&lt;failAction&gt;&lt;action&gt;3&lt;/action&gt;&lt;/failAction&gt;&lt;viewSlidesPolicy&gt;0&lt;/viewSlidesPolicy&gt;&lt;allowInterrupt&gt;1&lt;/allowInterrupt&gt;&lt;restartFailedQuiz&gt;0&lt;/restartFailedQuiz&gt;&lt;/QuizProperties&gt;&#10;"/>
  <p:tag name="ISPRING_QUIZ_SHAPES_ADDED" val="1"/>
  <p:tag name="ISPRING_RESOURCE_QUIZ" val="quiz4.quiz"/>
  <p:tag name="ISPRING_QUIZ_FULL_PATH" val="D:\OneDrive\OneDrive - Department of Education and Training Ho Chi Minh City\Tin8_2023\PPT\ChuDeA_Bai1_T2\ChuDeA_Bai1\quiz\quiz4.quiz"/>
  <p:tag name="ISPRING_QUIZ_RELATIVE_PATH" val="ChuDeA_Bai1\quiz\quiz4.quiz"/>
  <p:tag name="GENSWF_SLIDE_UID" val="{9CDC63A9-7030-4F05-851E-C3282F8A4FE7}:326"/>
</p:tagLst>
</file>

<file path=ppt/tags/tag2.xml><?xml version="1.0" encoding="utf-8"?>
<p:tagLst xmlns:a="http://schemas.openxmlformats.org/drawingml/2006/main" xmlns:r="http://schemas.openxmlformats.org/officeDocument/2006/relationships" xmlns:p="http://schemas.openxmlformats.org/presentationml/2006/main">
  <p:tag name="GENSWF_SLIDE_UID" val="{6096148D-0298-498D-866B-71A88136A1A0}:286"/>
</p:tagLst>
</file>

<file path=ppt/tags/tag3.xml><?xml version="1.0" encoding="utf-8"?>
<p:tagLst xmlns:a="http://schemas.openxmlformats.org/drawingml/2006/main" xmlns:r="http://schemas.openxmlformats.org/officeDocument/2006/relationships" xmlns:p="http://schemas.openxmlformats.org/presentationml/2006/main">
  <p:tag name="GENSWF_SLIDE_UID" val="{2F3736D2-7F18-4E47-81A8-C36FBD193627}:315"/>
</p:tagLst>
</file>

<file path=ppt/tags/tag4.xml><?xml version="1.0" encoding="utf-8"?>
<p:tagLst xmlns:a="http://schemas.openxmlformats.org/drawingml/2006/main" xmlns:r="http://schemas.openxmlformats.org/officeDocument/2006/relationships" xmlns:p="http://schemas.openxmlformats.org/presentationml/2006/main">
  <p:tag name="GENSWF_SLIDE_UID" val="{3B7D91F6-BC39-401D-ABD2-A04606D71045}:270"/>
</p:tagLst>
</file>

<file path=ppt/tags/tag5.xml><?xml version="1.0" encoding="utf-8"?>
<p:tagLst xmlns:a="http://schemas.openxmlformats.org/drawingml/2006/main" xmlns:r="http://schemas.openxmlformats.org/officeDocument/2006/relationships" xmlns:p="http://schemas.openxmlformats.org/presentationml/2006/main">
  <p:tag name="GENSWF_SLIDE_UID" val="{20774D42-0D7A-45C7-AB37-EDF044E9AC71}:259"/>
</p:tagLst>
</file>

<file path=ppt/tags/tag6.xml><?xml version="1.0" encoding="utf-8"?>
<p:tagLst xmlns:a="http://schemas.openxmlformats.org/drawingml/2006/main" xmlns:r="http://schemas.openxmlformats.org/officeDocument/2006/relationships" xmlns:p="http://schemas.openxmlformats.org/presentationml/2006/main">
  <p:tag name="GENSWF_SLIDE_UID" val="{51B11BE8-4C0E-4051-86A7-245FC95596E1}:289"/>
</p:tagLst>
</file>

<file path=ppt/tags/tag7.xml><?xml version="1.0" encoding="utf-8"?>
<p:tagLst xmlns:a="http://schemas.openxmlformats.org/drawingml/2006/main" xmlns:r="http://schemas.openxmlformats.org/officeDocument/2006/relationships" xmlns:p="http://schemas.openxmlformats.org/presentationml/2006/main">
  <p:tag name="GENSWF_SLIDE_UID" val="{D42ED13A-F4E3-4448-8A88-BFB79E2D0537}:316"/>
</p:tagLst>
</file>

<file path=ppt/tags/tag8.xml><?xml version="1.0" encoding="utf-8"?>
<p:tagLst xmlns:a="http://schemas.openxmlformats.org/drawingml/2006/main" xmlns:r="http://schemas.openxmlformats.org/officeDocument/2006/relationships" xmlns:p="http://schemas.openxmlformats.org/presentationml/2006/main">
  <p:tag name="GENSWF_SLIDE_UID" val="{65492B10-45A6-4A03-A5BA-EA9FF2311BE1}:329"/>
</p:tagLst>
</file>

<file path=ppt/tags/tag9.xml><?xml version="1.0" encoding="utf-8"?>
<p:tagLst xmlns:a="http://schemas.openxmlformats.org/drawingml/2006/main" xmlns:r="http://schemas.openxmlformats.org/officeDocument/2006/relationships" xmlns:p="http://schemas.openxmlformats.org/presentationml/2006/main">
  <p:tag name="GENSWF_SLIDE_UID" val="{72483604-69E1-480B-8D50-A390207616DA}:33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1614</TotalTime>
  <Words>905</Words>
  <Application>Microsoft Office PowerPoint</Application>
  <PresentationFormat>A4 Paper (210x297 mm)</PresentationFormat>
  <Paragraphs>86</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Admin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ChuDeA_Bai1_T2_Edit</dc:title>
  <dc:creator>Admin</dc:creator>
  <cp:lastModifiedBy>Administrator</cp:lastModifiedBy>
  <cp:revision>207</cp:revision>
  <dcterms:created xsi:type="dcterms:W3CDTF">2022-01-16T07:26:14Z</dcterms:created>
  <dcterms:modified xsi:type="dcterms:W3CDTF">2024-09-26T08:36:40Z</dcterms:modified>
</cp:coreProperties>
</file>