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1"/>
  </p:notesMasterIdLst>
  <p:sldIdLst>
    <p:sldId id="379" r:id="rId6"/>
    <p:sldId id="471" r:id="rId7"/>
    <p:sldId id="472" r:id="rId8"/>
    <p:sldId id="473" r:id="rId9"/>
    <p:sldId id="474" r:id="rId10"/>
    <p:sldId id="475" r:id="rId11"/>
    <p:sldId id="476" r:id="rId12"/>
    <p:sldId id="477" r:id="rId13"/>
    <p:sldId id="448" r:id="rId14"/>
    <p:sldId id="412" r:id="rId15"/>
    <p:sldId id="445" r:id="rId16"/>
    <p:sldId id="440" r:id="rId17"/>
    <p:sldId id="442" r:id="rId18"/>
    <p:sldId id="446" r:id="rId19"/>
    <p:sldId id="447" r:id="rId20"/>
    <p:sldId id="453" r:id="rId21"/>
    <p:sldId id="443" r:id="rId22"/>
    <p:sldId id="444" r:id="rId23"/>
    <p:sldId id="416" r:id="rId24"/>
    <p:sldId id="411" r:id="rId25"/>
    <p:sldId id="452" r:id="rId26"/>
    <p:sldId id="461" r:id="rId27"/>
    <p:sldId id="460" r:id="rId28"/>
    <p:sldId id="464" r:id="rId29"/>
    <p:sldId id="456" r:id="rId30"/>
    <p:sldId id="457" r:id="rId31"/>
    <p:sldId id="469" r:id="rId32"/>
    <p:sldId id="470" r:id="rId33"/>
    <p:sldId id="462" r:id="rId34"/>
    <p:sldId id="413" r:id="rId35"/>
    <p:sldId id="422" r:id="rId36"/>
    <p:sldId id="468" r:id="rId37"/>
    <p:sldId id="427" r:id="rId38"/>
    <p:sldId id="466" r:id="rId39"/>
    <p:sldId id="433"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9A4E4"/>
    <a:srgbClr val="E5FE8A"/>
    <a:srgbClr val="BBF7E7"/>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75" d="100"/>
          <a:sy n="75" d="100"/>
        </p:scale>
        <p:origin x="420" y="6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2024/9/29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32</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33</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34</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16</a:t>
            </a:fld>
            <a:endParaRPr lang="zh-CN" altLang="en-US">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24</a:t>
            </a:fld>
            <a:endParaRPr lang="zh-CN" altLang="en-US"/>
          </a:p>
        </p:txBody>
      </p:sp>
    </p:spTree>
    <p:extLst>
      <p:ext uri="{BB962C8B-B14F-4D97-AF65-F5344CB8AC3E}">
        <p14:creationId xmlns:p14="http://schemas.microsoft.com/office/powerpoint/2010/main" val="321186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2024/9/29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2024/9/29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2024/9/29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2024/9/29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2024/9/29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2024/9/29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2024/9/29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2024/9/29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2024/9/29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2024/9/29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2024/9/29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29/09/2024</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2024/9/29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2024/9/29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2024/9/29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2024/9/29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2024/9/29</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2024/9/29</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2024/9/29</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2024/9/29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2024/9/29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2024/9/29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2024/9/29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29/09/2024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2024/9/29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2024/9/29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2024/9/29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2024/9/29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2024/9/29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2024/9/29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2024/9/29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29/09/2024</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2024/9/29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2024/9/29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audio" Target="../media/media1.mp3"/><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74" Type="http://schemas.openxmlformats.org/officeDocument/2006/relationships/image" Target="../media/image6.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4.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microsoft.com/office/2007/relationships/media" Target="../media/media1.mp3"/><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2.emf"/><Relationship Id="rId75"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1.xml"/><Relationship Id="rId21" Type="http://schemas.openxmlformats.org/officeDocument/2006/relationships/slideLayout" Target="../slideLayouts/slideLayout86.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63" Type="http://schemas.openxmlformats.org/officeDocument/2006/relationships/slideLayout" Target="../slideLayouts/slideLayout128.xml"/><Relationship Id="rId68" Type="http://schemas.openxmlformats.org/officeDocument/2006/relationships/slideLayout" Target="../slideLayouts/slideLayout133.xml"/><Relationship Id="rId16" Type="http://schemas.openxmlformats.org/officeDocument/2006/relationships/slideLayout" Target="../slideLayouts/slideLayout81.xml"/><Relationship Id="rId11" Type="http://schemas.openxmlformats.org/officeDocument/2006/relationships/slideLayout" Target="../slideLayouts/slideLayout76.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74" Type="http://schemas.openxmlformats.org/officeDocument/2006/relationships/theme" Target="../theme/theme2.xml"/><Relationship Id="rId79" Type="http://schemas.openxmlformats.org/officeDocument/2006/relationships/image" Target="../media/image3.png"/><Relationship Id="rId5" Type="http://schemas.openxmlformats.org/officeDocument/2006/relationships/slideLayout" Target="../slideLayouts/slideLayout70.xml"/><Relationship Id="rId61" Type="http://schemas.openxmlformats.org/officeDocument/2006/relationships/slideLayout" Target="../slideLayouts/slideLayout126.xml"/><Relationship Id="rId82" Type="http://schemas.openxmlformats.org/officeDocument/2006/relationships/image" Target="../media/image6.emf"/><Relationship Id="rId19" Type="http://schemas.openxmlformats.org/officeDocument/2006/relationships/slideLayout" Target="../slideLayouts/slideLayout8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69" Type="http://schemas.openxmlformats.org/officeDocument/2006/relationships/slideLayout" Target="../slideLayouts/slideLayout134.xml"/><Relationship Id="rId77" Type="http://schemas.openxmlformats.org/officeDocument/2006/relationships/image" Target="../media/image1.emf"/><Relationship Id="rId8" Type="http://schemas.openxmlformats.org/officeDocument/2006/relationships/slideLayout" Target="../slideLayouts/slideLayout73.xml"/><Relationship Id="rId51" Type="http://schemas.openxmlformats.org/officeDocument/2006/relationships/slideLayout" Target="../slideLayouts/slideLayout116.xml"/><Relationship Id="rId72" Type="http://schemas.openxmlformats.org/officeDocument/2006/relationships/slideLayout" Target="../slideLayouts/slideLayout137.xml"/><Relationship Id="rId80" Type="http://schemas.openxmlformats.org/officeDocument/2006/relationships/image" Target="../media/image4.emf"/><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 Id="rId67" Type="http://schemas.openxmlformats.org/officeDocument/2006/relationships/slideLayout" Target="../slideLayouts/slideLayout132.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70" Type="http://schemas.openxmlformats.org/officeDocument/2006/relationships/slideLayout" Target="../slideLayouts/slideLayout135.xml"/><Relationship Id="rId75" Type="http://schemas.microsoft.com/office/2007/relationships/media" Target="../media/media1.mp3"/><Relationship Id="rId83" Type="http://schemas.openxmlformats.org/officeDocument/2006/relationships/image" Target="../media/image7.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73" Type="http://schemas.openxmlformats.org/officeDocument/2006/relationships/slideLayout" Target="../slideLayouts/slideLayout138.xml"/><Relationship Id="rId78" Type="http://schemas.openxmlformats.org/officeDocument/2006/relationships/image" Target="../media/image2.emf"/><Relationship Id="rId81" Type="http://schemas.openxmlformats.org/officeDocument/2006/relationships/image" Target="../media/image5.emf"/><Relationship Id="rId4" Type="http://schemas.openxmlformats.org/officeDocument/2006/relationships/slideLayout" Target="../slideLayouts/slideLayout69.xml"/><Relationship Id="rId9" Type="http://schemas.openxmlformats.org/officeDocument/2006/relationships/slideLayout" Target="../slideLayouts/slideLayout74.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9" Type="http://schemas.openxmlformats.org/officeDocument/2006/relationships/slideLayout" Target="../slideLayouts/slideLayout104.xml"/><Relationship Id="rId34" Type="http://schemas.openxmlformats.org/officeDocument/2006/relationships/slideLayout" Target="../slideLayouts/slideLayout99.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76" Type="http://schemas.openxmlformats.org/officeDocument/2006/relationships/audio" Target="../media/media1.mp3"/><Relationship Id="rId7" Type="http://schemas.openxmlformats.org/officeDocument/2006/relationships/slideLayout" Target="../slideLayouts/slideLayout72.xml"/><Relationship Id="rId71" Type="http://schemas.openxmlformats.org/officeDocument/2006/relationships/slideLayout" Target="../slideLayouts/slideLayout136.xml"/><Relationship Id="rId2" Type="http://schemas.openxmlformats.org/officeDocument/2006/relationships/slideLayout" Target="../slideLayouts/slideLayout67.xml"/><Relationship Id="rId29" Type="http://schemas.openxmlformats.org/officeDocument/2006/relationships/slideLayout" Target="../slideLayouts/slideLayout94.xml"/><Relationship Id="rId24" Type="http://schemas.openxmlformats.org/officeDocument/2006/relationships/slideLayout" Target="../slideLayouts/slideLayout89.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66"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theme" Target="../theme/theme3.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42" Type="http://schemas.openxmlformats.org/officeDocument/2006/relationships/image" Target="../media/image1.emf"/><Relationship Id="rId47" Type="http://schemas.openxmlformats.org/officeDocument/2006/relationships/image" Target="../media/image6.emf"/><Relationship Id="rId7" Type="http://schemas.openxmlformats.org/officeDocument/2006/relationships/slideLayout" Target="../slideLayouts/slideLayout14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40" Type="http://schemas.microsoft.com/office/2007/relationships/media" Target="../media/media1.mp3"/><Relationship Id="rId45" Type="http://schemas.openxmlformats.org/officeDocument/2006/relationships/image" Target="../media/image4.emf"/><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4" Type="http://schemas.openxmlformats.org/officeDocument/2006/relationships/image" Target="../media/image3.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43" Type="http://schemas.openxmlformats.org/officeDocument/2006/relationships/image" Target="../media/image2.emf"/><Relationship Id="rId48" Type="http://schemas.openxmlformats.org/officeDocument/2006/relationships/image" Target="../media/image7.emf"/><Relationship Id="rId8" Type="http://schemas.openxmlformats.org/officeDocument/2006/relationships/slideLayout" Target="../slideLayouts/slideLayout146.xml"/><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image" Target="../media/image5.emf"/><Relationship Id="rId20" Type="http://schemas.openxmlformats.org/officeDocument/2006/relationships/slideLayout" Target="../slideLayouts/slideLayout158.xml"/><Relationship Id="rId41" Type="http://schemas.openxmlformats.org/officeDocument/2006/relationships/audio" Target="../media/media1.mp3"/></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4.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5.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69"/>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0"/>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68"/>
            <p:extLst>
              <p:ext uri="{DAA4B4D4-6D71-4841-9C94-3DE7FCFB9230}">
                <p14:media xmlns:p14="http://schemas.microsoft.com/office/powerpoint/2010/main" r:embed="rId67"/>
              </p:ext>
            </p:extLst>
          </p:nvPr>
        </p:nvPicPr>
        <p:blipFill>
          <a:blip r:embed="rId71"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3"/>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74"/>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75"/>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1" r:id="rId7"/>
    <p:sldLayoutId id="2147483662" r:id="rId8"/>
    <p:sldLayoutId id="2147483663" r:id="rId9"/>
    <p:sldLayoutId id="2147483664" r:id="rId10"/>
    <p:sldLayoutId id="2147483665"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25" r:id="rId30"/>
    <p:sldLayoutId id="2147483727" r:id="rId31"/>
    <p:sldLayoutId id="2147483728" r:id="rId32"/>
    <p:sldLayoutId id="2147483729" r:id="rId33"/>
    <p:sldLayoutId id="2147483793" r:id="rId34"/>
    <p:sldLayoutId id="2147483810" r:id="rId35"/>
    <p:sldLayoutId id="2147483837" r:id="rId36"/>
    <p:sldLayoutId id="2147483838" r:id="rId37"/>
    <p:sldLayoutId id="2147483842" r:id="rId38"/>
    <p:sldLayoutId id="2147483845" r:id="rId39"/>
    <p:sldLayoutId id="2147483846" r:id="rId40"/>
    <p:sldLayoutId id="2147483848" r:id="rId41"/>
    <p:sldLayoutId id="2147483866" r:id="rId42"/>
    <p:sldLayoutId id="2147483867" r:id="rId43"/>
    <p:sldLayoutId id="2147483868" r:id="rId44"/>
    <p:sldLayoutId id="2147483869" r:id="rId45"/>
    <p:sldLayoutId id="2147483941" r:id="rId46"/>
    <p:sldLayoutId id="2147483970" r:id="rId47"/>
    <p:sldLayoutId id="2147483997" r:id="rId48"/>
    <p:sldLayoutId id="2147484005" r:id="rId49"/>
    <p:sldLayoutId id="2147484012" r:id="rId50"/>
    <p:sldLayoutId id="2147484080" r:id="rId51"/>
    <p:sldLayoutId id="2147484097" r:id="rId52"/>
    <p:sldLayoutId id="2147484124" r:id="rId53"/>
    <p:sldLayoutId id="2147484132" r:id="rId54"/>
    <p:sldLayoutId id="2147484134" r:id="rId55"/>
    <p:sldLayoutId id="2147484135" r:id="rId56"/>
    <p:sldLayoutId id="2147484136" r:id="rId57"/>
    <p:sldLayoutId id="2147484137" r:id="rId58"/>
    <p:sldLayoutId id="2147484138" r:id="rId59"/>
    <p:sldLayoutId id="2147484139" r:id="rId60"/>
    <p:sldLayoutId id="2147484140" r:id="rId61"/>
    <p:sldLayoutId id="2147484167" r:id="rId62"/>
    <p:sldLayoutId id="2147484168" r:id="rId63"/>
    <p:sldLayoutId id="2147484171" r:id="rId64"/>
    <p:sldLayoutId id="2147484174" r:id="rId6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78"/>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76"/>
            <p:extLst>
              <p:ext uri="{DAA4B4D4-6D71-4841-9C94-3DE7FCFB9230}">
                <p14:media xmlns:p14="http://schemas.microsoft.com/office/powerpoint/2010/main" r:embed="rId75"/>
              </p:ext>
            </p:extLst>
          </p:nvPr>
        </p:nvPicPr>
        <p:blipFill>
          <a:blip r:embed="rId7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8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8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8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1" r:id="rId31"/>
    <p:sldLayoutId id="2147484252" r:id="rId32"/>
    <p:sldLayoutId id="2147484253" r:id="rId33"/>
    <p:sldLayoutId id="2147484317" r:id="rId34"/>
    <p:sldLayoutId id="2147484333" r:id="rId35"/>
    <p:sldLayoutId id="2147484334" r:id="rId36"/>
    <p:sldLayoutId id="2147484361" r:id="rId37"/>
    <p:sldLayoutId id="2147484362" r:id="rId38"/>
    <p:sldLayoutId id="2147484366" r:id="rId39"/>
    <p:sldLayoutId id="2147484369" r:id="rId40"/>
    <p:sldLayoutId id="2147484370" r:id="rId41"/>
    <p:sldLayoutId id="2147484372" r:id="rId42"/>
    <p:sldLayoutId id="2147484390" r:id="rId43"/>
    <p:sldLayoutId id="2147484391" r:id="rId44"/>
    <p:sldLayoutId id="2147484392" r:id="rId45"/>
    <p:sldLayoutId id="2147484393" r:id="rId46"/>
    <p:sldLayoutId id="2147484394" r:id="rId47"/>
    <p:sldLayoutId id="2147484465" r:id="rId48"/>
    <p:sldLayoutId id="2147484466" r:id="rId49"/>
    <p:sldLayoutId id="2147484494" r:id="rId50"/>
    <p:sldLayoutId id="2147484521" r:id="rId51"/>
    <p:sldLayoutId id="2147484529" r:id="rId52"/>
    <p:sldLayoutId id="2147484536" r:id="rId53"/>
    <p:sldLayoutId id="2147484604" r:id="rId54"/>
    <p:sldLayoutId id="2147484621" r:id="rId55"/>
    <p:sldLayoutId id="2147484648" r:id="rId56"/>
    <p:sldLayoutId id="2147484656" r:id="rId57"/>
    <p:sldLayoutId id="2147484658" r:id="rId58"/>
    <p:sldLayoutId id="2147484659" r:id="rId59"/>
    <p:sldLayoutId id="2147484660" r:id="rId60"/>
    <p:sldLayoutId id="2147484661" r:id="rId61"/>
    <p:sldLayoutId id="2147484662" r:id="rId62"/>
    <p:sldLayoutId id="2147484663" r:id="rId63"/>
    <p:sldLayoutId id="2147484664" r:id="rId64"/>
    <p:sldLayoutId id="2147484691" r:id="rId65"/>
    <p:sldLayoutId id="2147484692" r:id="rId66"/>
    <p:sldLayoutId id="2147484695" r:id="rId67"/>
    <p:sldLayoutId id="2147484698" r:id="rId68"/>
    <p:sldLayoutId id="2147484700" r:id="rId69"/>
    <p:sldLayoutId id="2147484713" r:id="rId70"/>
    <p:sldLayoutId id="2147484990" r:id="rId71"/>
    <p:sldLayoutId id="2147484994" r:id="rId72"/>
    <p:sldLayoutId id="2147484999" r:id="rId7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41"/>
            <p:extLst>
              <p:ext uri="{DAA4B4D4-6D71-4841-9C94-3DE7FCFB9230}">
                <p14:media xmlns:p14="http://schemas.microsoft.com/office/powerpoint/2010/main" r:embed="rId40"/>
              </p:ext>
            </p:extLst>
          </p:nvPr>
        </p:nvPicPr>
        <p:blipFill>
          <a:blip r:embed="rId4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4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4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0" r:id="rId30"/>
    <p:sldLayoutId id="2147484787" r:id="rId31"/>
    <p:sldLayoutId id="2147484789" r:id="rId32"/>
    <p:sldLayoutId id="2147484790" r:id="rId33"/>
    <p:sldLayoutId id="2147484791" r:id="rId34"/>
    <p:sldLayoutId id="2147484855" r:id="rId35"/>
    <p:sldLayoutId id="2147484906" r:id="rId36"/>
    <p:sldLayoutId id="2147484910" r:id="rId37"/>
    <p:sldLayoutId id="2147484915" r:id="rId3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2024/9/29</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29/09/2024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9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4.jpe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9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4.jpe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2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9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4.jpe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1.svg"/><Relationship Id="rId7" Type="http://schemas.openxmlformats.org/officeDocument/2006/relationships/image" Target="../media/image57.png"/><Relationship Id="rId2" Type="http://schemas.openxmlformats.org/officeDocument/2006/relationships/image" Target="../media/image70.png"/><Relationship Id="rId1" Type="http://schemas.openxmlformats.org/officeDocument/2006/relationships/slideLayout" Target="../slideLayouts/slideLayout72.xml"/><Relationship Id="rId6" Type="http://schemas.openxmlformats.org/officeDocument/2006/relationships/image" Target="../media/image54.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7.xml"/><Relationship Id="rId1" Type="http://schemas.openxmlformats.org/officeDocument/2006/relationships/tags" Target="../tags/tag3.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12" Type="http://schemas.openxmlformats.org/officeDocument/2006/relationships/image" Target="../media/image81.png"/><Relationship Id="rId2" Type="http://schemas.openxmlformats.org/officeDocument/2006/relationships/image" Target="../media/image73.jpeg"/><Relationship Id="rId1" Type="http://schemas.openxmlformats.org/officeDocument/2006/relationships/slideLayout" Target="../slideLayouts/slideLayout72.xml"/><Relationship Id="rId6" Type="http://schemas.openxmlformats.org/officeDocument/2006/relationships/image" Target="../media/image77.jpeg"/><Relationship Id="rId11" Type="http://schemas.openxmlformats.org/officeDocument/2006/relationships/image" Target="../media/image62.png"/><Relationship Id="rId5" Type="http://schemas.openxmlformats.org/officeDocument/2006/relationships/image" Target="../media/image76.jpeg"/><Relationship Id="rId10" Type="http://schemas.openxmlformats.org/officeDocument/2006/relationships/image" Target="../media/image61.png"/><Relationship Id="rId4" Type="http://schemas.openxmlformats.org/officeDocument/2006/relationships/image" Target="../media/image75.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image" Target="../media/image31.png"/><Relationship Id="rId26" Type="http://schemas.openxmlformats.org/officeDocument/2006/relationships/image" Target="../media/image37.gif"/><Relationship Id="rId3" Type="http://schemas.openxmlformats.org/officeDocument/2006/relationships/audio" Target="../media/audio1.wav"/><Relationship Id="rId21" Type="http://schemas.openxmlformats.org/officeDocument/2006/relationships/image" Target="../media/image33.png"/><Relationship Id="rId7" Type="http://schemas.openxmlformats.org/officeDocument/2006/relationships/slide" Target="slide8.xml"/><Relationship Id="rId12" Type="http://schemas.openxmlformats.org/officeDocument/2006/relationships/image" Target="../media/image27.png"/><Relationship Id="rId17" Type="http://schemas.openxmlformats.org/officeDocument/2006/relationships/image" Target="../media/image30.png"/><Relationship Id="rId25" Type="http://schemas.openxmlformats.org/officeDocument/2006/relationships/image" Target="../media/image36.gif"/><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2.png"/><Relationship Id="rId29" Type="http://schemas.openxmlformats.org/officeDocument/2006/relationships/image" Target="../media/image40.png"/><Relationship Id="rId1" Type="http://schemas.openxmlformats.org/officeDocument/2006/relationships/slideLayout" Target="../slideLayouts/slideLayout189.xml"/><Relationship Id="rId6" Type="http://schemas.openxmlformats.org/officeDocument/2006/relationships/image" Target="../media/image23.png"/><Relationship Id="rId11" Type="http://schemas.openxmlformats.org/officeDocument/2006/relationships/image" Target="../media/image26.png"/><Relationship Id="rId24" Type="http://schemas.openxmlformats.org/officeDocument/2006/relationships/image" Target="../media/image35.gif"/><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slide" Target="slide3.xml"/><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9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145.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145.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gif"/><Relationship Id="rId1" Type="http://schemas.openxmlformats.org/officeDocument/2006/relationships/slideLayout" Target="../slideLayouts/slideLayout145.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45.xml"/><Relationship Id="rId5" Type="http://schemas.openxmlformats.org/officeDocument/2006/relationships/image" Target="../media/image58.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slide" Target="slide2.xml"/><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150.xml"/><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jpeg"/><Relationship Id="rId2" Type="http://schemas.openxmlformats.org/officeDocument/2006/relationships/notesSlide" Target="../notesSlides/notesSlide13.xml"/><Relationship Id="rId1" Type="http://schemas.openxmlformats.org/officeDocument/2006/relationships/slideLayout" Target="../slideLayouts/slideLayout94.xml"/><Relationship Id="rId6" Type="http://schemas.openxmlformats.org/officeDocument/2006/relationships/image" Target="../media/image102.jpeg"/><Relationship Id="rId5" Type="http://schemas.openxmlformats.org/officeDocument/2006/relationships/image" Target="../media/image59.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168.xml"/><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slideLayout" Target="../slideLayouts/slideLayout9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image" Target="../media/image45.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slide" Target="slide2.xml"/><Relationship Id="rId5" Type="http://schemas.openxmlformats.org/officeDocument/2006/relationships/image" Target="../media/image50.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53.jpg"/><Relationship Id="rId2" Type="http://schemas.openxmlformats.org/officeDocument/2006/relationships/audio" Target="../media/audio2.wav"/><Relationship Id="rId1" Type="http://schemas.openxmlformats.org/officeDocument/2006/relationships/slideLayout" Target="../slideLayouts/slideLayout189.xml"/><Relationship Id="rId6" Type="http://schemas.openxmlformats.org/officeDocument/2006/relationships/image" Target="../media/image45.jpe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400" b="0">
                <a:latin typeface="Times New Roman" panose="02020603050405020304" pitchFamily="18" charset="0"/>
                <a:ea typeface="宋体" panose="02010600030101010101" pitchFamily="2" charset="-122"/>
                <a:cs typeface="Times New Roman" panose="02020603050405020304" pitchFamily="18" charset="0"/>
              </a:rPr>
              <a:t>SỞ THÁI SƠN </a:t>
            </a:r>
            <a:endParaRPr lang="en-US" altLang="vi-VN" sz="2400" b="0" dirty="0">
              <a:latin typeface="Times New Roman" panose="02020603050405020304" pitchFamily="18" charset="0"/>
              <a:ea typeface="宋体" panose="02010600030101010101" pitchFamily="2" charset="-122"/>
              <a:cs typeface="Times New Roman" panose="02020603050405020304" pitchFamily="18" charset="0"/>
            </a:endParaRPr>
          </a:p>
          <a:p>
            <a:pPr algn="ctr" defTabSz="914400" eaLnBrk="1" fontAlgn="base" hangingPunct="1">
              <a:spcBef>
                <a:spcPct val="0"/>
              </a:spcBef>
              <a:spcAft>
                <a:spcPct val="0"/>
              </a:spcAft>
            </a:pP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TIẾT 3,4,5 ĐỌC HIỂU VĂN BẢN</a:t>
            </a:r>
          </a:p>
          <a:p>
            <a:pPr algn="ctr" defTabSz="914400" eaLnBrk="0" fontAlgn="base" hangingPunct="0">
              <a:spcBef>
                <a:spcPct val="0"/>
              </a:spcBef>
              <a:spcAft>
                <a:spcPct val="0"/>
              </a:spcAft>
            </a:pPr>
            <a:r>
              <a:rPr lang="en-US" sz="3600" kern="1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 THÁNH GIÓNG</a:t>
            </a:r>
          </a:p>
          <a:p>
            <a:pPr algn="ctr" defTabSz="914400" eaLnBrk="0" fontAlgn="base" hangingPunct="0">
              <a:spcBef>
                <a:spcPct val="0"/>
              </a:spcBef>
              <a:spcAft>
                <a:spcPct val="0"/>
              </a:spcAft>
            </a:pPr>
            <a:r>
              <a:rPr lang="en-US" sz="3600" kern="1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GV: NGUYỄN THỊ LAN PHƯƠNG</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endParaRP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 calcmode="lin" valueType="num">
                                      <p:cBhvr>
                                        <p:cTn id="76" dur="1000" fill="hold"/>
                                        <p:tgtEl>
                                          <p:spTgt spid="51"/>
                                        </p:tgtEl>
                                        <p:attrNameLst>
                                          <p:attrName>ppt_w</p:attrName>
                                        </p:attrNameLst>
                                      </p:cBhvr>
                                      <p:tavLst>
                                        <p:tav tm="0">
                                          <p:val>
                                            <p:fltVal val="0"/>
                                          </p:val>
                                        </p:tav>
                                        <p:tav tm="100000">
                                          <p:val>
                                            <p:strVal val="#ppt_w"/>
                                          </p:val>
                                        </p:tav>
                                      </p:tavLst>
                                    </p:anim>
                                    <p:anim calcmode="lin" valueType="num">
                                      <p:cBhvr>
                                        <p:cTn id="77" dur="1000" fill="hold"/>
                                        <p:tgtEl>
                                          <p:spTgt spid="51"/>
                                        </p:tgtEl>
                                        <p:attrNameLst>
                                          <p:attrName>ppt_h</p:attrName>
                                        </p:attrNameLst>
                                      </p:cBhvr>
                                      <p:tavLst>
                                        <p:tav tm="0">
                                          <p:val>
                                            <p:fltVal val="0"/>
                                          </p:val>
                                        </p:tav>
                                        <p:tav tm="100000">
                                          <p:val>
                                            <p:strVal val="#ppt_h"/>
                                          </p:val>
                                        </p:tav>
                                      </p:tavLst>
                                    </p:anim>
                                    <p:anim calcmode="lin" valueType="num">
                                      <p:cBhvr>
                                        <p:cTn id="78" dur="1000" fill="hold"/>
                                        <p:tgtEl>
                                          <p:spTgt spid="51"/>
                                        </p:tgtEl>
                                        <p:attrNameLst>
                                          <p:attrName>ppt_x</p:attrName>
                                        </p:attrNameLst>
                                      </p:cBhvr>
                                      <p:tavLst>
                                        <p:tav tm="0">
                                          <p:val>
                                            <p:fltVal val="0.5"/>
                                          </p:val>
                                        </p:tav>
                                        <p:tav tm="100000">
                                          <p:val>
                                            <p:strVal val="#ppt_x"/>
                                          </p:val>
                                        </p:tav>
                                      </p:tavLst>
                                    </p:anim>
                                    <p:anim calcmode="lin" valueType="num">
                                      <p:cBhvr>
                                        <p:cTn id="79" dur="1000" fill="hold"/>
                                        <p:tgtEl>
                                          <p:spTgt spid="51"/>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1000"/>
                                  </p:stCondLst>
                                  <p:childTnLst>
                                    <p:set>
                                      <p:cBhvr>
                                        <p:cTn id="81" dur="1" fill="hold">
                                          <p:stCondLst>
                                            <p:cond delay="0"/>
                                          </p:stCondLst>
                                        </p:cTn>
                                        <p:tgtEl>
                                          <p:spTgt spid="52"/>
                                        </p:tgtEl>
                                        <p:attrNameLst>
                                          <p:attrName>style.visibility</p:attrName>
                                        </p:attrNameLst>
                                      </p:cBhvr>
                                      <p:to>
                                        <p:strVal val="visible"/>
                                      </p:to>
                                    </p:set>
                                    <p:anim calcmode="lin" valueType="num">
                                      <p:cBhvr>
                                        <p:cTn id="82" dur="1000" fill="hold"/>
                                        <p:tgtEl>
                                          <p:spTgt spid="52"/>
                                        </p:tgtEl>
                                        <p:attrNameLst>
                                          <p:attrName>ppt_w</p:attrName>
                                        </p:attrNameLst>
                                      </p:cBhvr>
                                      <p:tavLst>
                                        <p:tav tm="0">
                                          <p:val>
                                            <p:fltVal val="0"/>
                                          </p:val>
                                        </p:tav>
                                        <p:tav tm="100000">
                                          <p:val>
                                            <p:strVal val="#ppt_w"/>
                                          </p:val>
                                        </p:tav>
                                      </p:tavLst>
                                    </p:anim>
                                    <p:anim calcmode="lin" valueType="num">
                                      <p:cBhvr>
                                        <p:cTn id="83" dur="1000" fill="hold"/>
                                        <p:tgtEl>
                                          <p:spTgt spid="52"/>
                                        </p:tgtEl>
                                        <p:attrNameLst>
                                          <p:attrName>ppt_h</p:attrName>
                                        </p:attrNameLst>
                                      </p:cBhvr>
                                      <p:tavLst>
                                        <p:tav tm="0">
                                          <p:val>
                                            <p:fltVal val="0"/>
                                          </p:val>
                                        </p:tav>
                                        <p:tav tm="100000">
                                          <p:val>
                                            <p:strVal val="#ppt_h"/>
                                          </p:val>
                                        </p:tav>
                                      </p:tavLst>
                                    </p:anim>
                                    <p:anim calcmode="lin" valueType="num">
                                      <p:cBhvr>
                                        <p:cTn id="84" dur="1000" fill="hold"/>
                                        <p:tgtEl>
                                          <p:spTgt spid="52"/>
                                        </p:tgtEl>
                                        <p:attrNameLst>
                                          <p:attrName>ppt_x</p:attrName>
                                        </p:attrNameLst>
                                      </p:cBhvr>
                                      <p:tavLst>
                                        <p:tav tm="0">
                                          <p:val>
                                            <p:fltVal val="0.5"/>
                                          </p:val>
                                        </p:tav>
                                        <p:tav tm="100000">
                                          <p:val>
                                            <p:strVal val="#ppt_x"/>
                                          </p:val>
                                        </p:tav>
                                      </p:tavLst>
                                    </p:anim>
                                    <p:anim calcmode="lin" valueType="num">
                                      <p:cBhvr>
                                        <p:cTn id="85" dur="1000" fill="hold"/>
                                        <p:tgtEl>
                                          <p:spTgt spid="52"/>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nodeType="withEffect">
                                  <p:stCondLst>
                                    <p:cond delay="500"/>
                                  </p:stCondLst>
                                  <p:childTnLst>
                                    <p:set>
                                      <p:cBhvr>
                                        <p:cTn id="87" dur="1" fill="hold">
                                          <p:stCondLst>
                                            <p:cond delay="0"/>
                                          </p:stCondLst>
                                        </p:cTn>
                                        <p:tgtEl>
                                          <p:spTgt spid="54"/>
                                        </p:tgtEl>
                                        <p:attrNameLst>
                                          <p:attrName>style.visibility</p:attrName>
                                        </p:attrNameLst>
                                      </p:cBhvr>
                                      <p:to>
                                        <p:strVal val="visible"/>
                                      </p:to>
                                    </p:set>
                                    <p:anim calcmode="lin" valueType="num">
                                      <p:cBhvr>
                                        <p:cTn id="88" dur="1000" fill="hold"/>
                                        <p:tgtEl>
                                          <p:spTgt spid="54"/>
                                        </p:tgtEl>
                                        <p:attrNameLst>
                                          <p:attrName>ppt_w</p:attrName>
                                        </p:attrNameLst>
                                      </p:cBhvr>
                                      <p:tavLst>
                                        <p:tav tm="0">
                                          <p:val>
                                            <p:fltVal val="0"/>
                                          </p:val>
                                        </p:tav>
                                        <p:tav tm="100000">
                                          <p:val>
                                            <p:strVal val="#ppt_w"/>
                                          </p:val>
                                        </p:tav>
                                      </p:tavLst>
                                    </p:anim>
                                    <p:anim calcmode="lin" valueType="num">
                                      <p:cBhvr>
                                        <p:cTn id="89" dur="1000" fill="hold"/>
                                        <p:tgtEl>
                                          <p:spTgt spid="54"/>
                                        </p:tgtEl>
                                        <p:attrNameLst>
                                          <p:attrName>ppt_h</p:attrName>
                                        </p:attrNameLst>
                                      </p:cBhvr>
                                      <p:tavLst>
                                        <p:tav tm="0">
                                          <p:val>
                                            <p:fltVal val="0"/>
                                          </p:val>
                                        </p:tav>
                                        <p:tav tm="100000">
                                          <p:val>
                                            <p:strVal val="#ppt_h"/>
                                          </p:val>
                                        </p:tav>
                                      </p:tavLst>
                                    </p:anim>
                                    <p:anim calcmode="lin" valueType="num">
                                      <p:cBhvr>
                                        <p:cTn id="90" dur="1000" fill="hold"/>
                                        <p:tgtEl>
                                          <p:spTgt spid="54"/>
                                        </p:tgtEl>
                                        <p:attrNameLst>
                                          <p:attrName>ppt_x</p:attrName>
                                        </p:attrNameLst>
                                      </p:cBhvr>
                                      <p:tavLst>
                                        <p:tav tm="0">
                                          <p:val>
                                            <p:fltVal val="0.5"/>
                                          </p:val>
                                        </p:tav>
                                        <p:tav tm="100000">
                                          <p:val>
                                            <p:strVal val="#ppt_x"/>
                                          </p:val>
                                        </p:tav>
                                      </p:tavLst>
                                    </p:anim>
                                    <p:anim calcmode="lin" valueType="num">
                                      <p:cBhvr>
                                        <p:cTn id="91"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12</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1. TRUYỀN THUYẾT</a:t>
            </a: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truyện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thuyết</a:t>
            </a:r>
            <a:r>
              <a:rPr lang="en-US" alt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extLst>
                    <a:ext uri="{9D8B030D-6E8A-4147-A177-3AD203B41FA5}">
                      <a16:colId xmlns:a16="http://schemas.microsoft.com/office/drawing/2014/main" val="20000"/>
                    </a:ext>
                  </a:extLst>
                </a:gridCol>
                <a:gridCol w="2797089">
                  <a:extLst>
                    <a:ext uri="{9D8B030D-6E8A-4147-A177-3AD203B41FA5}">
                      <a16:colId xmlns:a16="http://schemas.microsoft.com/office/drawing/2014/main" val="20001"/>
                    </a:ext>
                  </a:extLst>
                </a:gridCol>
                <a:gridCol w="2104722">
                  <a:extLst>
                    <a:ext uri="{9D8B030D-6E8A-4147-A177-3AD203B41FA5}">
                      <a16:colId xmlns:a16="http://schemas.microsoft.com/office/drawing/2014/main" val="20002"/>
                    </a:ext>
                  </a:extLst>
                </a:gridCol>
                <a:gridCol w="2528596">
                  <a:extLst>
                    <a:ext uri="{9D8B030D-6E8A-4147-A177-3AD203B41FA5}">
                      <a16:colId xmlns:a16="http://schemas.microsoft.com/office/drawing/2014/main" val="20003"/>
                    </a:ext>
                  </a:extLst>
                </a:gridCol>
                <a:gridCol w="2348204">
                  <a:extLst>
                    <a:ext uri="{9D8B030D-6E8A-4147-A177-3AD203B41FA5}">
                      <a16:colId xmlns:a16="http://schemas.microsoft.com/office/drawing/2014/main" val="20004"/>
                    </a:ext>
                  </a:extLst>
                </a:gridCol>
              </a:tblGrid>
              <a:tr h="367408">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SỰ TÍCH HỒ GƯƠM</a:t>
            </a: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1. TRUYỀN THUYẾT</a:t>
            </a:r>
          </a:p>
        </p:txBody>
      </p:sp>
      <p:graphicFrame>
        <p:nvGraphicFramePr>
          <p:cNvPr id="7" name="Table 6"/>
          <p:cNvGraphicFramePr>
            <a:graphicFrameLocks noGrp="1"/>
          </p:cNvGraphicFramePr>
          <p:nvPr>
            <p:extLst>
              <p:ext uri="{D42A27DB-BD31-4B8C-83A1-F6EECF244321}">
                <p14:modId xmlns:p14="http://schemas.microsoft.com/office/powerpoint/2010/main" val="2657133614"/>
              </p:ext>
            </p:extLst>
          </p:nvPr>
        </p:nvGraphicFramePr>
        <p:xfrm>
          <a:off x="1523698" y="1222273"/>
          <a:ext cx="10292906" cy="5304933"/>
        </p:xfrm>
        <a:graphic>
          <a:graphicData uri="http://schemas.openxmlformats.org/drawingml/2006/table">
            <a:tbl>
              <a:tblPr/>
              <a:tblGrid>
                <a:gridCol w="1767727">
                  <a:extLst>
                    <a:ext uri="{9D8B030D-6E8A-4147-A177-3AD203B41FA5}">
                      <a16:colId xmlns:a16="http://schemas.microsoft.com/office/drawing/2014/main" val="20000"/>
                    </a:ext>
                  </a:extLst>
                </a:gridCol>
                <a:gridCol w="8525179">
                  <a:extLst>
                    <a:ext uri="{9D8B030D-6E8A-4147-A177-3AD203B41FA5}">
                      <a16:colId xmlns:a16="http://schemas.microsoft.com/office/drawing/2014/main" val="20001"/>
                    </a:ext>
                  </a:extLst>
                </a:gridCol>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extLst>
                  <a:ext uri="{0D108BD9-81ED-4DB2-BD59-A6C34878D82A}">
                    <a16:rowId xmlns:a16="http://schemas.microsoft.com/office/drawing/2014/main" val="10002"/>
                  </a:ext>
                </a:extLst>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5F5F5F"/>
                </a:solidFill>
                <a:latin typeface="Times New Roman" pitchFamily="18" charset="0"/>
                <a:ea typeface="Calibri" pitchFamily="34" charset="0"/>
                <a:cs typeface="Times New Roman" pitchFamily="18" charset="0"/>
              </a:rPr>
              <a:t>Chúng</a:t>
            </a:r>
            <a:r>
              <a:rPr lang="en-US" sz="3200" dirty="0">
                <a:solidFill>
                  <a:srgbClr val="5F5F5F"/>
                </a:solidFill>
                <a:latin typeface="Times New Roman" pitchFamily="18" charset="0"/>
                <a:ea typeface="Calibri" pitchFamily="34" charset="0"/>
                <a:cs typeface="Times New Roman" pitchFamily="18" charset="0"/>
              </a:rPr>
              <a:t> ta </a:t>
            </a:r>
            <a:r>
              <a:rPr lang="en-US" sz="3200" dirty="0" err="1">
                <a:solidFill>
                  <a:srgbClr val="5F5F5F"/>
                </a:solidFill>
                <a:latin typeface="Times New Roman" pitchFamily="18" charset="0"/>
                <a:ea typeface="Calibri" pitchFamily="34" charset="0"/>
                <a:cs typeface="Times New Roman" pitchFamily="18" charset="0"/>
              </a:rPr>
              <a:t>nên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đọc</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văn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bản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này</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với</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giọng</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điệu</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như</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thế</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nào</a:t>
            </a:r>
            <a:r>
              <a:rPr lang="en-US" sz="3200" dirty="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cảm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đúng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giọng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a:t>
            </a: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a:solidFill>
                  <a:srgbClr val="0000FF"/>
                </a:solidFill>
                <a:latin typeface="Times New Roman" pitchFamily="18" charset="0"/>
                <a:cs typeface="Times New Roman" pitchFamily="18" charset="0"/>
                <a:sym typeface="Wingdings" pitchFamily="2" charset="2"/>
              </a:rPr>
              <a:t></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Giọng đọc, kể ngạc nhiên, hồi hộp ở đoạn Gióng ra đời</a:t>
            </a:r>
            <a:r>
              <a:rPr lang="vi-VN"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6174907" y="4406542"/>
            <a:ext cx="5938186" cy="2585323"/>
            <a:chOff x="4946994" y="1235657"/>
            <a:chExt cx="3019081" cy="2580508"/>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grpSp>
        <p:nvGrpSpPr>
          <p:cNvPr id="6147" name="Group 21"/>
          <p:cNvGrpSpPr>
            <a:grpSpLocks/>
          </p:cNvGrpSpPr>
          <p:nvPr/>
        </p:nvGrpSpPr>
        <p:grpSpPr bwMode="auto">
          <a:xfrm>
            <a:off x="5948621" y="2278420"/>
            <a:ext cx="5562600" cy="2585323"/>
            <a:chOff x="609600" y="1072277"/>
            <a:chExt cx="2971800" cy="2436532"/>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1839" y="24554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504" y="4786637"/>
            <a:ext cx="2895600" cy="20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5860" y="244836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397" y="4734360"/>
            <a:ext cx="3384802" cy="216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2961" y="2434315"/>
            <a:ext cx="2743200" cy="22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1351" y="254799"/>
            <a:ext cx="2868871"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8128428" y="1743273"/>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13" name="Rounded Rectangle 12"/>
          <p:cNvSpPr/>
          <p:nvPr/>
        </p:nvSpPr>
        <p:spPr>
          <a:xfrm>
            <a:off x="11206421" y="181438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4" name="Rounded Rectangle 13"/>
          <p:cNvSpPr/>
          <p:nvPr/>
        </p:nvSpPr>
        <p:spPr>
          <a:xfrm>
            <a:off x="4947253" y="417794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15" name="Rounded Rectangle 14"/>
          <p:cNvSpPr/>
          <p:nvPr/>
        </p:nvSpPr>
        <p:spPr>
          <a:xfrm>
            <a:off x="8020615" y="426098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16" name="Rounded Rectangle 15"/>
          <p:cNvSpPr/>
          <p:nvPr/>
        </p:nvSpPr>
        <p:spPr>
          <a:xfrm>
            <a:off x="11059777" y="421492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17" name="Rounded Rectangle 16"/>
          <p:cNvSpPr/>
          <p:nvPr/>
        </p:nvSpPr>
        <p:spPr>
          <a:xfrm>
            <a:off x="3983826" y="631186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18" name="Rounded Rectangle 17"/>
          <p:cNvSpPr/>
          <p:nvPr/>
        </p:nvSpPr>
        <p:spPr>
          <a:xfrm>
            <a:off x="7840395" y="6400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8" name="Rounded Rectangle 27"/>
          <p:cNvSpPr/>
          <p:nvPr/>
        </p:nvSpPr>
        <p:spPr>
          <a:xfrm>
            <a:off x="8839200"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pic>
        <p:nvPicPr>
          <p:cNvPr id="22" name="Picture 21" descr="b00f0a891b96caa050f493ee863d966a.png"/>
          <p:cNvPicPr>
            <a:picLocks noChangeAspect="1"/>
          </p:cNvPicPr>
          <p:nvPr/>
        </p:nvPicPr>
        <p:blipFill>
          <a:blip r:embed="rId9" cstate="print"/>
          <a:srcRect l="24314" t="12427" r="9872" b="3660"/>
          <a:stretch>
            <a:fillRect/>
          </a:stretch>
        </p:blipFill>
        <p:spPr>
          <a:xfrm>
            <a:off x="-58859" y="1621074"/>
            <a:ext cx="2697995" cy="5394960"/>
          </a:xfrm>
          <a:prstGeom prst="rect">
            <a:avLst/>
          </a:prstGeom>
        </p:spPr>
      </p:pic>
      <p:sp>
        <p:nvSpPr>
          <p:cNvPr id="23" name="TextBox 22"/>
          <p:cNvSpPr txBox="1">
            <a:spLocks noChangeArrowheads="1"/>
          </p:cNvSpPr>
          <p:nvPr/>
        </p:nvSpPr>
        <p:spPr bwMode="auto">
          <a:xfrm>
            <a:off x="23719" y="1769"/>
            <a:ext cx="5918483" cy="1015663"/>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4000" dirty="0">
              <a:latin typeface="Times New Roman" pitchFamily="18" charset="0"/>
              <a:cs typeface="Times New Roman" pitchFamily="18" charset="0"/>
            </a:endParaRPr>
          </a:p>
        </p:txBody>
      </p:sp>
    </p:spTree>
    <p:extLst>
      <p:ext uri="{BB962C8B-B14F-4D97-AF65-F5344CB8AC3E}">
        <p14:creationId xmlns:p14="http://schemas.microsoft.com/office/powerpoint/2010/main" val="536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19</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Truyện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truyền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thuyết</a:t>
            </a:r>
            <a:r>
              <a:rPr lang="en-US" altLang="en-US" sz="2400" b="1" dirty="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Hoàn</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cảnh</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Thuộc</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thời</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a:solidFill>
                  <a:schemeClr val="bg2">
                    <a:lumMod val="25000"/>
                  </a:schemeClr>
                </a:solidFill>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Nhân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vật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Cậu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4</a:t>
            </a: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mình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đánh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số</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thứ</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tự</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từ</a:t>
            </a:r>
            <a:r>
              <a:rPr lang="en-US" sz="2400" b="1" dirty="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extLst>
                    <a:ext uri="{9D8B030D-6E8A-4147-A177-3AD203B41FA5}">
                      <a16:colId xmlns:a16="http://schemas.microsoft.com/office/drawing/2014/main" val="20000"/>
                    </a:ext>
                  </a:extLst>
                </a:gridCol>
                <a:gridCol w="5444122">
                  <a:extLst>
                    <a:ext uri="{9D8B030D-6E8A-4147-A177-3AD203B41FA5}">
                      <a16:colId xmlns:a16="http://schemas.microsoft.com/office/drawing/2014/main" val="20001"/>
                    </a:ext>
                  </a:extLst>
                </a:gridCol>
                <a:gridCol w="2478833">
                  <a:extLst>
                    <a:ext uri="{9D8B030D-6E8A-4147-A177-3AD203B41FA5}">
                      <a16:colId xmlns:a16="http://schemas.microsoft.com/office/drawing/2014/main" val="20002"/>
                    </a:ext>
                  </a:extLst>
                </a:gridCol>
              </a:tblGrid>
              <a:tr h="370840">
                <a:tc>
                  <a:txBody>
                    <a:bodyPr/>
                    <a:lstStyle/>
                    <a:p>
                      <a:endParaRPr lang="en-US" dirty="0"/>
                    </a:p>
                    <a:p>
                      <a:endParaRPr lang="en-US" dirty="0"/>
                    </a:p>
                  </a:txBody>
                  <a:tcPr>
                    <a:solidFill>
                      <a:srgbClr val="FFC000"/>
                    </a:solidFill>
                  </a:tcPr>
                </a:tc>
                <a:tc>
                  <a:txBody>
                    <a:bodyPr/>
                    <a:lstStyle/>
                    <a:p>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baseline="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a:latin typeface="Times New Roman" panose="02020603050405020304" pitchFamily="18" charset="0"/>
                          <a:cs typeface="Times New Roman" panose="02020603050405020304" pitchFamily="18" charset="0"/>
                        </a:rPr>
                        <a:t>Nhận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xét</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10000"/>
                  </a:ext>
                </a:extLst>
              </a:tr>
              <a:tr h="370840">
                <a:tc>
                  <a:txBody>
                    <a:bodyPr/>
                    <a:lstStyle/>
                    <a:p>
                      <a:pPr marL="0" marR="0" algn="just">
                        <a:lnSpc>
                          <a:spcPts val="2000"/>
                        </a:lnSpc>
                        <a:spcBef>
                          <a:spcPts val="0"/>
                        </a:spcBef>
                        <a:spcAft>
                          <a:spcPts val="800"/>
                        </a:spcAft>
                      </a:pP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extLst>
                  <a:ext uri="{0D108BD9-81ED-4DB2-BD59-A6C34878D82A}">
                    <a16:rowId xmlns:a16="http://schemas.microsoft.com/office/drawing/2014/main" val="10001"/>
                  </a:ext>
                </a:extLst>
              </a:tr>
              <a:tr h="370840">
                <a:tc>
                  <a:txBody>
                    <a:bodyPr/>
                    <a:lstStyle/>
                    <a:p>
                      <a:pPr marL="0" marR="0" algn="just">
                        <a:lnSpc>
                          <a:spcPts val="2000"/>
                        </a:lnSpc>
                        <a:spcBef>
                          <a:spcPts val="0"/>
                        </a:spcBef>
                        <a:spcAft>
                          <a:spcPts val="800"/>
                        </a:spcAft>
                      </a:pP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p>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p:spPr>
        <p:txBody>
          <a:bodyPr wrap="square">
            <a:spAutoFit/>
          </a:bodyPr>
          <a:lstStyle/>
          <a:p>
            <a:pPr algn="just"/>
            <a:r>
              <a:rPr lang="en-US" altLang="en-US" sz="2200" b="1" dirty="0">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hình</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tượng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người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dũng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sĩ</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luôn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gần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gũi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với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nhân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dân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lao</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động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đồng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thời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là</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nhân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vật</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thần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kì</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độc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đáo</a:t>
            </a:r>
            <a:r>
              <a:rPr lang="en-US" altLang="en-US" sz="2200" b="1" dirty="0">
                <a:latin typeface="Times New Roman" panose="02020603050405020304" pitchFamily="18" charset="0"/>
                <a:cs typeface="Times New Roman" panose="02020603050405020304" pitchFamily="18" charset="0"/>
              </a:rPr>
              <a:t>, </a:t>
            </a:r>
          </a:p>
          <a:p>
            <a:pPr algn="just"/>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23</a:t>
            </a:fld>
            <a:endParaRPr lang="en-US" altLang="en-US">
              <a:solidFill>
                <a:srgbClr val="5F5F5F"/>
              </a:solidFill>
              <a:cs typeface="Arial" panose="020B0604020202020204" pitchFamily="34" charset="0"/>
            </a:endParaRPr>
          </a:p>
        </p:txBody>
      </p:sp>
      <p:sp>
        <p:nvSpPr>
          <p:cNvPr id="6" name="TextBox 5"/>
          <p:cNvSpPr txBox="1">
            <a:spLocks noChangeArrowheads="1"/>
          </p:cNvSpPr>
          <p:nvPr/>
        </p:nvSpPr>
        <p:spPr bwMode="auto">
          <a:xfrm>
            <a:off x="6645276" y="197222"/>
            <a:ext cx="4778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0"/>
              </a:spcBef>
              <a:spcAft>
                <a:spcPct val="0"/>
              </a:spcAft>
              <a:buClrTx/>
              <a:buFontTx/>
              <a:buNone/>
            </a:pP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400110"/>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461665"/>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8800" y="1435100"/>
            <a:ext cx="7785099" cy="4111382"/>
          </a:xfrm>
          <a:prstGeom prst="rect">
            <a:avLst/>
          </a:prstGeom>
        </p:spPr>
        <p:txBody>
          <a:bodyPr wrap="square">
            <a:spAutoFit/>
          </a:bodyPr>
          <a:lstStyle/>
          <a:p>
            <a:pPr algn="just">
              <a:lnSpc>
                <a:spcPct val="130000"/>
              </a:lnSpc>
              <a:spcBef>
                <a:spcPts val="300"/>
              </a:spcBef>
              <a:spcAft>
                <a:spcPts val="300"/>
              </a:spcAft>
            </a:pPr>
            <a:r>
              <a:rPr lang="en-US" sz="2000" b="1" dirty="0">
                <a:solidFill>
                  <a:srgbClr val="FF0000"/>
                </a:solidFill>
                <a:latin typeface="Times New Roman" panose="02020603050405020304" pitchFamily="18" charset="0"/>
                <a:ea typeface="Calibri" panose="020F0502020204030204" pitchFamily="34" charset="0"/>
              </a:rPr>
              <a:t>- </a:t>
            </a:r>
            <a:r>
              <a:rPr lang="en-US" sz="2800" b="1" dirty="0">
                <a:solidFill>
                  <a:srgbClr val="FF0000"/>
                </a:solidFill>
                <a:latin typeface="Times New Roman" panose="02020603050405020304" pitchFamily="18" charset="0"/>
                <a:ea typeface="Calibri" panose="020F0502020204030204" pitchFamily="34" charset="0"/>
              </a:rPr>
              <a:t>Ý </a:t>
            </a:r>
            <a:r>
              <a:rPr lang="en-US" sz="2800" b="1" dirty="0" err="1">
                <a:solidFill>
                  <a:srgbClr val="FF0000"/>
                </a:solidFill>
                <a:latin typeface="Times New Roman" panose="02020603050405020304" pitchFamily="18" charset="0"/>
                <a:ea typeface="Calibri" panose="020F0502020204030204" pitchFamily="34" charset="0"/>
              </a:rPr>
              <a:t>nghĩa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câu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nói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đầu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tiên</a:t>
            </a:r>
            <a:r>
              <a:rPr lang="en-US" sz="2800" b="1" dirty="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800" b="1" dirty="0">
                <a:latin typeface="Times New Roman" panose="02020603050405020304" pitchFamily="18" charset="0"/>
                <a:ea typeface="Calibri" panose="020F0502020204030204" pitchFamily="34" charset="0"/>
              </a:rPr>
              <a:t>+ Ca ngợi ý thức đánh giặc cứu nước: ban đầu nói là nói lời quan trọng, lời yêu nước, ý thức đối với đất nước được đặt lên hàng đầu.</a:t>
            </a:r>
            <a:endParaRPr lang="en-US" sz="28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8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grpId="0" nodeType="with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22" presetClass="entr" presetSubtype="4"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830997"/>
          </a:xfrm>
          <a:prstGeom prst="rect">
            <a:avLst/>
          </a:prstGeom>
        </p:spPr>
        <p:txBody>
          <a:bodyPr wrap="square">
            <a:spAutoFit/>
          </a:bodyPr>
          <a:lstStyle/>
          <a:p>
            <a:r>
              <a:rPr lang="en-US" sz="240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126270"/>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2000"/>
              </a:lnSpc>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bằng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461665"/>
          </a:xfrm>
          <a:prstGeom prst="rect">
            <a:avLst/>
          </a:prstGeom>
        </p:spPr>
        <p:txBody>
          <a:bodyPr wrap="square">
            <a:spAutoFit/>
          </a:bodyPr>
          <a:lstStyle/>
          <a:p>
            <a:r>
              <a:rPr lang="en-US" sz="2400">
                <a:solidFill>
                  <a:srgbClr val="FF0000"/>
                </a:solidFill>
                <a:latin typeface="Times New Roman" panose="02020603050405020304" pitchFamily="18" charset="0"/>
                <a:ea typeface="Times New Roman" panose="02020603050405020304" pitchFamily="18" charset="0"/>
              </a:rPr>
              <a:t>- </a:t>
            </a:r>
            <a:endParaRPr lang="en-US" sz="2400" dirty="0">
              <a:solidFill>
                <a:srgbClr val="FF0000"/>
              </a:solidFill>
            </a:endParaRPr>
          </a:p>
        </p:txBody>
      </p:sp>
      <p:sp>
        <p:nvSpPr>
          <p:cNvPr id="13" name="Rectangle 12"/>
          <p:cNvSpPr/>
          <p:nvPr/>
        </p:nvSpPr>
        <p:spPr>
          <a:xfrm>
            <a:off x="3057070" y="2853394"/>
            <a:ext cx="9060864" cy="356829"/>
          </a:xfrm>
          <a:prstGeom prst="rect">
            <a:avLst/>
          </a:prstGeom>
        </p:spPr>
        <p:txBody>
          <a:bodyPr wrap="square">
            <a:spAutoFit/>
          </a:bodyPr>
          <a:lstStyle/>
          <a:p>
            <a:pPr algn="just">
              <a:lnSpc>
                <a:spcPts val="2000"/>
              </a:lnSpc>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009462" y="4695517"/>
            <a:ext cx="8780679" cy="356829"/>
          </a:xfrm>
          <a:prstGeom prst="rect">
            <a:avLst/>
          </a:prstGeom>
        </p:spPr>
        <p:txBody>
          <a:bodyPr wrap="square">
            <a:spAutoFit/>
          </a:bodyPr>
          <a:lstStyle/>
          <a:p>
            <a:pPr algn="just">
              <a:lnSpc>
                <a:spcPts val="2000"/>
              </a:lnSpc>
            </a:pP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nodePh="1">
                                  <p:stCondLst>
                                    <p:cond delay="0"/>
                                  </p:stCondLst>
                                  <p:endCondLst>
                                    <p:cond evt="begin" delay="0">
                                      <p:tn val="67"/>
                                    </p:cond>
                                  </p:end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a:solidFill>
                  <a:srgbClr val="FF0000"/>
                </a:solidFill>
                <a:latin typeface="Times New Roman" pitchFamily="18" charset="0"/>
                <a:cs typeface="Times New Roman" pitchFamily="18" charset="0"/>
                <a:sym typeface="Wingdings" pitchFamily="2" charset="2"/>
              </a:rPr>
              <a: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a:solidFill>
                  <a:prstClr val="black"/>
                </a:solidFill>
                <a:latin typeface=".VnTime" panose="020B7200000000000000" pitchFamily="34" charset="0"/>
                <a:sym typeface="Wingdings" panose="05000000000000000000" pitchFamily="2" charset="2"/>
              </a:rPr>
              <a:t></a:t>
            </a:r>
            <a:r>
              <a:rPr lang="en-US" altLang="en-US" sz="2800" b="1" dirty="0">
                <a:solidFill>
                  <a:prstClr val="black"/>
                </a:solidFill>
                <a:latin typeface=".VnTime" panose="020B7200000000000000" pitchFamily="34"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1: </a:t>
            </a:r>
            <a:r>
              <a:rPr lang="en-US" sz="3200" b="1" dirty="0" err="1">
                <a:solidFill>
                  <a:prstClr val="white"/>
                </a:solidFill>
                <a:latin typeface="Times" panose="02020603050405020304" pitchFamily="18" charset="0"/>
                <a:cs typeface="Times" panose="02020603050405020304" pitchFamily="18" charset="0"/>
              </a:rPr>
              <a:t>Tứ</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có</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nghĩa</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là</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gì</a:t>
            </a:r>
            <a:r>
              <a:rPr lang="en-US" sz="3200" b="1" dirty="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Tứ</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bốn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Việt</a:t>
            </a:r>
            <a:r>
              <a:rPr lang="en-US" sz="3200" b="1" dirty="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3970318"/>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Gióng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hình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ảnh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cao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đẹp</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người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anh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hùng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giặc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theo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quan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niệm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nhân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dân</a:t>
            </a:r>
            <a:r>
              <a:rPr lang="en-US" altLang="en-US" sz="2800" b="1" dirty="0">
                <a:solidFill>
                  <a:srgbClr val="002060"/>
                </a:solidFill>
                <a:latin typeface="Times New Roman" panose="02020603050405020304" pitchFamily="18" charset="0"/>
                <a:cs typeface="Times New Roman" panose="02020603050405020304" pitchFamily="18" charset="0"/>
              </a:rPr>
              <a:t>.</a:t>
            </a:r>
          </a:p>
          <a:p>
            <a:r>
              <a:rPr lang="en-US" altLang="en-US" sz="2800" b="1" dirty="0">
                <a:solidFill>
                  <a:srgbClr val="002060"/>
                </a:solidFill>
                <a:latin typeface="Times New Roman" panose="02020603050405020304" pitchFamily="18" charset="0"/>
                <a:cs typeface="Times New Roman" panose="02020603050405020304" pitchFamily="18" charset="0"/>
              </a:rPr>
              <a:t>   - </a:t>
            </a:r>
            <a:r>
              <a:rPr lang="en-US" altLang="en-US" sz="2800" b="1" dirty="0" err="1">
                <a:solidFill>
                  <a:srgbClr val="002060"/>
                </a:solidFill>
                <a:latin typeface="Times New Roman" panose="02020603050405020304" pitchFamily="18" charset="0"/>
                <a:cs typeface="Times New Roman" panose="02020603050405020304" pitchFamily="18" charset="0"/>
              </a:rPr>
              <a:t>Thánh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Gióng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ước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mơ</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nhân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dân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về</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sức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tự</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cường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dân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tộc</a:t>
            </a:r>
            <a:r>
              <a:rPr lang="en-US" altLang="en-US" sz="2800" b="1" dirty="0">
                <a:solidFill>
                  <a:srgbClr val="002060"/>
                </a:solidFill>
                <a:latin typeface="Times New Roman" panose="02020603050405020304" pitchFamily="18" charset="0"/>
                <a:cs typeface="Times New Roman" panose="02020603050405020304" pitchFamily="18" charset="0"/>
              </a:rPr>
              <a:t>.</a:t>
            </a:r>
          </a:p>
          <a:p>
            <a:r>
              <a:rPr lang="en-US" altLang="en-US" sz="2800" b="1" dirty="0">
                <a:solidFill>
                  <a:srgbClr val="002060"/>
                </a:solidFill>
                <a:latin typeface="Times New Roman" panose="02020603050405020304" pitchFamily="18" charset="0"/>
                <a:cs typeface="Times New Roman" panose="02020603050405020304" pitchFamily="18" charset="0"/>
              </a:rPr>
              <a:t>   - </a:t>
            </a:r>
            <a:r>
              <a:rPr lang="en-US" altLang="en-US" sz="2800" b="1" dirty="0" err="1">
                <a:solidFill>
                  <a:srgbClr val="002060"/>
                </a:solidFill>
                <a:latin typeface="Times New Roman" panose="02020603050405020304" pitchFamily="18" charset="0"/>
                <a:cs typeface="Times New Roman" panose="02020603050405020304" pitchFamily="18" charset="0"/>
              </a:rPr>
              <a:t>Truyện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phản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lịch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sử</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chống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ngoại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xâm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ông</a:t>
            </a:r>
            <a:r>
              <a:rPr lang="en-US" altLang="en-US" sz="2800" b="1" dirty="0">
                <a:solidFill>
                  <a:srgbClr val="002060"/>
                </a:solidFill>
                <a:latin typeface="Times New Roman" panose="02020603050405020304" pitchFamily="18" charset="0"/>
                <a:cs typeface="Times New Roman" panose="02020603050405020304" pitchFamily="18" charset="0"/>
              </a:rPr>
              <a:t> cha ta </a:t>
            </a: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xưa</a:t>
            </a:r>
            <a:r>
              <a:rPr lang="en-US" altLang="en-US" sz="2800" b="1" dirty="0">
                <a:solidFill>
                  <a:srgbClr val="002060"/>
                </a:solidFill>
                <a:latin typeface="Times New Roman" panose="02020603050405020304" pitchFamily="18" charset="0"/>
                <a:cs typeface="Times New Roman" panose="02020603050405020304" pitchFamily="18" charset="0"/>
              </a:rPr>
              <a:t> : </a:t>
            </a: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đại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Hùng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Vương</a:t>
            </a:r>
            <a:r>
              <a:rPr lang="en-US" altLang="en-US" sz="2800" b="1">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a:solidFill>
                  <a:srgbClr val="0000FF"/>
                </a:solidFill>
                <a:latin typeface="Times New Roman" panose="02020603050405020304" pitchFamily="18" charset="0"/>
                <a:cs typeface="Times New Roman" panose="02020603050405020304" pitchFamily="18" charset="0"/>
              </a:rPr>
              <a:t>- Xây dựng hình ảnh người anh hùng cứu nước mang màu sắc thần kì, nhiều chi tiết tưởng tượng, giàu ý nghĩa.</a:t>
            </a:r>
          </a:p>
          <a:p>
            <a:pPr algn="just"/>
            <a:r>
              <a:rPr lang="nl-NL"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a:solidFill>
                  <a:srgbClr val="0000FF"/>
                </a:solidFill>
                <a:latin typeface="Times New Roman" panose="02020603050405020304" pitchFamily="18" charset="0"/>
                <a:cs typeface="Times New Roman" panose="02020603050405020304" pitchFamily="18" charset="0"/>
              </a:rPr>
              <a:t>.</a:t>
            </a: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Gióng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một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tranh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kỳ</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vĩ</a:t>
            </a:r>
            <a:r>
              <a:rPr lang="en-US" sz="2800" b="1" i="1" dirty="0">
                <a:solidFill>
                  <a:srgbClr val="FF0000"/>
                </a:solidFill>
                <a:latin typeface="Times New Roman" pitchFamily="18" charset="0"/>
                <a:cs typeface="Times New Roman" pitchFamily="18" charset="0"/>
              </a:rPr>
              <a:t>, ca </a:t>
            </a:r>
            <a:r>
              <a:rPr lang="en-US" sz="2800" b="1" i="1" dirty="0" err="1">
                <a:solidFill>
                  <a:srgbClr val="FF0000"/>
                </a:solidFill>
                <a:latin typeface="Times New Roman" pitchFamily="18" charset="0"/>
                <a:cs typeface="Times New Roman" pitchFamily="18" charset="0"/>
              </a:rPr>
              <a:t>ngợi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của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cuộc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đuổi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ngoại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xâm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bảo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vệ</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đất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nước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hãy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dự</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án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sau</a:t>
            </a:r>
            <a:r>
              <a:rPr lang="en-US" sz="2800" b="1" i="1" dirty="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1: </a:t>
            </a:r>
            <a:r>
              <a:rPr lang="en-US" sz="3000" dirty="0" err="1">
                <a:latin typeface="Times New Roman" pitchFamily="18" charset="0"/>
                <a:ea typeface="Calibri" pitchFamily="34" charset="0"/>
                <a:cs typeface="Times New Roman" pitchFamily="18" charset="0"/>
              </a:rPr>
              <a:t>Viết</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đoạn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văn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miêu</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tả</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lại</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hình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ảnh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Gióng</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đánh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giặc</a:t>
            </a:r>
            <a:endParaRPr lang="en-US" sz="3000" dirty="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p:spPr>
        <p:txBody>
          <a:bodyPr wrap="none" anchor="ctr"/>
          <a:lstStyle/>
          <a:p>
            <a:pPr algn="ctr" defTabSz="914400" fontAlgn="base">
              <a:spcBef>
                <a:spcPct val="0"/>
              </a:spcBef>
              <a:spcAft>
                <a:spcPct val="0"/>
              </a:spcAft>
            </a:pPr>
            <a:r>
              <a:rPr lang="en-US" altLang="en-US" sz="2000" b="1">
                <a:solidFill>
                  <a:srgbClr val="9900FF"/>
                </a:solidFill>
              </a:rPr>
              <a:t>Ngoài truyện, nhân dân còn kể về Thánh Gióng bằng thơ, vè…</a:t>
            </a:r>
          </a:p>
          <a:p>
            <a:pPr algn="ctr" defTabSz="914400" fontAlgn="base">
              <a:spcBef>
                <a:spcPct val="0"/>
              </a:spcBef>
              <a:spcAft>
                <a:spcPct val="0"/>
              </a:spcAft>
            </a:pPr>
            <a:r>
              <a:rPr lang="en-US" altLang="en-US" sz="2000" b="1">
                <a:solidFill>
                  <a:srgbClr val="9900FF"/>
                </a:solidFill>
              </a:rPr>
              <a:t>Thánh Gióng đã trở thành một hình tượng luôn có mặt trong lịch sử</a:t>
            </a:r>
          </a:p>
          <a:p>
            <a:pPr algn="ctr" defTabSz="914400" fontAlgn="base">
              <a:spcBef>
                <a:spcPct val="0"/>
              </a:spcBef>
              <a:spcAft>
                <a:spcPct val="0"/>
              </a:spcAft>
            </a:pPr>
            <a:r>
              <a:rPr lang="en-US" altLang="en-US" sz="2000" b="1">
                <a:solidFill>
                  <a:srgbClr val="9900FF"/>
                </a:solidFill>
              </a:rPr>
              <a:t> văn học Việt Nam</a:t>
            </a:r>
          </a:p>
        </p:txBody>
      </p:sp>
      <p:sp>
        <p:nvSpPr>
          <p:cNvPr id="23557" name="AutoShape 5"/>
          <p:cNvSpPr>
            <a:spLocks noChangeArrowheads="1"/>
          </p:cNvSpPr>
          <p:nvPr/>
        </p:nvSpPr>
        <p:spPr bwMode="auto">
          <a:xfrm>
            <a:off x="214604" y="2209800"/>
            <a:ext cx="7856375" cy="2362200"/>
          </a:xfrm>
          <a:prstGeom prst="cloudCallout">
            <a:avLst>
              <a:gd name="adj1" fmla="val -43750"/>
              <a:gd name="adj2" fmla="val 70000"/>
            </a:avLst>
          </a:prstGeom>
          <a:solidFill>
            <a:srgbClr val="BBF7E7"/>
          </a:solidFill>
          <a:ln w="9525">
            <a:solidFill>
              <a:schemeClr val="tx1"/>
            </a:solidFill>
            <a:round/>
            <a:headEnd/>
            <a:tailEnd/>
          </a:ln>
          <a:effectLst/>
        </p:spPr>
        <p:txBody>
          <a:bodyPr/>
          <a:lstStyle/>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Bảy</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cơm</a:t>
            </a:r>
            <a:r>
              <a:rPr lang="en-US" altLang="en-US" sz="2400" b="1" i="1" dirty="0">
                <a:solidFill>
                  <a:srgbClr val="CC3300"/>
                </a:solidFill>
              </a:rPr>
              <a:t>, </a:t>
            </a:r>
            <a:r>
              <a:rPr lang="en-US" altLang="en-US" sz="2400" b="1" i="1" dirty="0" err="1">
                <a:solidFill>
                  <a:srgbClr val="CC3300"/>
                </a:solidFill>
              </a:rPr>
              <a:t>ba</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cà</a:t>
            </a:r>
            <a:r>
              <a:rPr lang="en-US" altLang="en-US" sz="2400" b="1" i="1" dirty="0">
                <a:solidFill>
                  <a:srgbClr val="CC3300"/>
                </a:solidFill>
              </a:rPr>
              <a:t>         </a:t>
            </a:r>
          </a:p>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Uống</a:t>
            </a:r>
            <a:r>
              <a:rPr lang="en-US" altLang="en-US" sz="2400" b="1" i="1" dirty="0">
                <a:solidFill>
                  <a:srgbClr val="CC3300"/>
                </a:solidFill>
              </a:rPr>
              <a:t> </a:t>
            </a:r>
            <a:r>
              <a:rPr lang="en-US" altLang="en-US" sz="2400" b="1" i="1" dirty="0" err="1">
                <a:solidFill>
                  <a:srgbClr val="CC3300"/>
                </a:solidFill>
              </a:rPr>
              <a:t>một</a:t>
            </a:r>
            <a:r>
              <a:rPr lang="en-US" altLang="en-US" sz="2400" b="1" i="1" dirty="0">
                <a:solidFill>
                  <a:srgbClr val="CC3300"/>
                </a:solidFill>
              </a:rPr>
              <a:t> </a:t>
            </a:r>
            <a:r>
              <a:rPr lang="en-US" altLang="en-US" sz="2400" b="1" i="1" dirty="0" err="1">
                <a:solidFill>
                  <a:srgbClr val="CC3300"/>
                </a:solidFill>
              </a:rPr>
              <a:t>hơi</a:t>
            </a:r>
            <a:r>
              <a:rPr lang="en-US" altLang="en-US" sz="2400" b="1" i="1" dirty="0">
                <a:solidFill>
                  <a:srgbClr val="CC3300"/>
                </a:solidFill>
              </a:rPr>
              <a:t> </a:t>
            </a:r>
            <a:r>
              <a:rPr lang="en-US" altLang="en-US" sz="2400" b="1" i="1" dirty="0" err="1">
                <a:solidFill>
                  <a:srgbClr val="CC3300"/>
                </a:solidFill>
              </a:rPr>
              <a:t>nước</a:t>
            </a:r>
            <a:r>
              <a:rPr lang="en-US" altLang="en-US" sz="2400" b="1" i="1" dirty="0">
                <a:solidFill>
                  <a:srgbClr val="CC3300"/>
                </a:solidFill>
              </a:rPr>
              <a:t>, </a:t>
            </a:r>
            <a:r>
              <a:rPr lang="en-US" altLang="en-US" sz="2400" b="1" i="1" dirty="0" err="1">
                <a:solidFill>
                  <a:srgbClr val="CC3300"/>
                </a:solidFill>
              </a:rPr>
              <a:t>cạn</a:t>
            </a:r>
            <a:r>
              <a:rPr lang="en-US" altLang="en-US" sz="2400" b="1" i="1" dirty="0">
                <a:solidFill>
                  <a:srgbClr val="CC3300"/>
                </a:solidFill>
              </a:rPr>
              <a:t> </a:t>
            </a:r>
            <a:r>
              <a:rPr lang="en-US" altLang="en-US" sz="2400" b="1" i="1" dirty="0" err="1">
                <a:solidFill>
                  <a:srgbClr val="CC3300"/>
                </a:solidFill>
              </a:rPr>
              <a:t>đà</a:t>
            </a:r>
            <a:r>
              <a:rPr lang="en-US" altLang="en-US" sz="2400" b="1" i="1" dirty="0">
                <a:solidFill>
                  <a:srgbClr val="CC3300"/>
                </a:solidFill>
              </a:rPr>
              <a:t> </a:t>
            </a:r>
            <a:r>
              <a:rPr lang="en-US" altLang="en-US" sz="2400" b="1" i="1" dirty="0" err="1">
                <a:solidFill>
                  <a:srgbClr val="CC3300"/>
                </a:solidFill>
              </a:rPr>
              <a:t>khúc</a:t>
            </a:r>
            <a:r>
              <a:rPr lang="en-US" altLang="en-US" sz="2400" b="1" i="1" dirty="0">
                <a:solidFill>
                  <a:srgbClr val="CC3300"/>
                </a:solidFill>
              </a:rPr>
              <a:t> </a:t>
            </a:r>
            <a:r>
              <a:rPr lang="en-US" altLang="en-US" sz="2400" b="1" i="1" dirty="0" err="1">
                <a:solidFill>
                  <a:srgbClr val="CC3300"/>
                </a:solidFill>
              </a:rPr>
              <a:t>sông</a:t>
            </a:r>
            <a:r>
              <a:rPr lang="en-US" altLang="en-US" sz="2400" b="1" i="1" dirty="0">
                <a:solidFill>
                  <a:srgbClr val="CC3300"/>
                </a:solidFill>
              </a:rPr>
              <a:t>.</a:t>
            </a:r>
          </a:p>
          <a:p>
            <a:pPr algn="ctr" defTabSz="914400" fontAlgn="base">
              <a:spcBef>
                <a:spcPct val="0"/>
              </a:spcBef>
              <a:spcAft>
                <a:spcPct val="0"/>
              </a:spcAft>
            </a:pPr>
            <a:endParaRPr lang="en-US" altLang="en-US" sz="2400" dirty="0">
              <a:solidFill>
                <a:srgbClr val="000000"/>
              </a:solidFill>
            </a:endParaRPr>
          </a:p>
        </p:txBody>
      </p:sp>
      <p:pic>
        <p:nvPicPr>
          <p:cNvPr id="23558" name="Picture 6" descr="CAA1SR6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20925"/>
            <a:ext cx="2743200" cy="2437075"/>
          </a:xfrm>
          <a:prstGeom prst="rect">
            <a:avLst/>
          </a:prstGeom>
          <a:noFill/>
          <a:extLst>
            <a:ext uri="{909E8E84-426E-40DD-AFC4-6F175D3DCCD1}">
              <a14:hiddenFill xmlns:a14="http://schemas.microsoft.com/office/drawing/2010/main">
                <a:solidFill>
                  <a:srgbClr val="FFFFFF"/>
                </a:solidFill>
              </a14:hiddenFill>
            </a:ext>
          </a:extLst>
        </p:spPr>
      </p:pic>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000" b="1" i="1">
                <a:solidFill>
                  <a:srgbClr val="663300"/>
                </a:solidFill>
              </a:rPr>
              <a:t>Đứa con trai nọ</a:t>
            </a:r>
          </a:p>
          <a:p>
            <a:pPr algn="ctr" defTabSz="914400" fontAlgn="base">
              <a:spcBef>
                <a:spcPct val="0"/>
              </a:spcBef>
              <a:spcAft>
                <a:spcPct val="0"/>
              </a:spcAft>
            </a:pPr>
            <a:r>
              <a:rPr lang="en-US" altLang="en-US" sz="2000" b="1" i="1">
                <a:solidFill>
                  <a:srgbClr val="663300"/>
                </a:solidFill>
              </a:rPr>
              <a:t>Thật rõ lạ đời</a:t>
            </a:r>
          </a:p>
          <a:p>
            <a:pPr algn="ctr" defTabSz="914400" fontAlgn="base">
              <a:spcBef>
                <a:spcPct val="0"/>
              </a:spcBef>
              <a:spcAft>
                <a:spcPct val="0"/>
              </a:spcAft>
            </a:pPr>
            <a:r>
              <a:rPr lang="en-US" altLang="en-US" sz="2000" b="1" i="1">
                <a:solidFill>
                  <a:srgbClr val="663300"/>
                </a:solidFill>
              </a:rPr>
              <a:t>    Chẳng nói chẳng cười</a:t>
            </a:r>
          </a:p>
          <a:p>
            <a:pPr algn="ctr" defTabSz="914400" fontAlgn="base">
              <a:spcBef>
                <a:spcPct val="0"/>
              </a:spcBef>
              <a:spcAft>
                <a:spcPct val="0"/>
              </a:spcAft>
            </a:pPr>
            <a:r>
              <a:rPr lang="en-US" altLang="en-US" sz="2000" b="1" i="1">
                <a:solidFill>
                  <a:srgbClr val="663300"/>
                </a:solidFill>
              </a:rPr>
              <a:t>    Bỗng người lớn tướng</a:t>
            </a:r>
          </a:p>
          <a:p>
            <a:pPr algn="ctr" defTabSz="914400" fontAlgn="base">
              <a:spcBef>
                <a:spcPct val="0"/>
              </a:spcBef>
              <a:spcAft>
                <a:spcPct val="0"/>
              </a:spcAft>
            </a:pPr>
            <a:r>
              <a:rPr lang="en-US" altLang="en-US" sz="2000" b="1" i="1">
                <a:solidFill>
                  <a:srgbClr val="663300"/>
                </a:solidFill>
              </a:rPr>
              <a:t> Hay là nghiệp chướng</a:t>
            </a:r>
          </a:p>
          <a:p>
            <a:pPr algn="ctr" defTabSz="914400" fontAlgn="base">
              <a:spcBef>
                <a:spcPct val="0"/>
              </a:spcBef>
              <a:spcAft>
                <a:spcPct val="0"/>
              </a:spcAft>
            </a:pPr>
            <a:r>
              <a:rPr lang="en-US" altLang="en-US" sz="2000" b="1">
                <a:solidFill>
                  <a:srgbClr val="663300"/>
                </a:solidFill>
              </a:rPr>
              <a:t> </a:t>
            </a:r>
            <a:r>
              <a:rPr lang="en-US" altLang="en-US" sz="2000" b="1" i="1">
                <a:solidFill>
                  <a:srgbClr val="663300"/>
                </a:solidFill>
              </a:rPr>
              <a:t>Hay tướng trời sinh…</a:t>
            </a:r>
            <a:endParaRPr lang="en-US" altLang="en-US" sz="2000" b="1">
              <a:solidFill>
                <a:srgbClr val="663300"/>
              </a:solidFill>
            </a:endParaRPr>
          </a:p>
        </p:txBody>
      </p:sp>
      <p:pic>
        <p:nvPicPr>
          <p:cNvPr id="23560" name="Picture 8" descr="imag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29" y="4724400"/>
            <a:ext cx="2514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47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chính của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2: </a:t>
            </a:r>
            <a:r>
              <a:rPr lang="en-US" sz="3200" b="1" dirty="0" err="1">
                <a:solidFill>
                  <a:prstClr val="white"/>
                </a:solidFill>
                <a:latin typeface="Times" panose="02020603050405020304" pitchFamily="18" charset="0"/>
                <a:cs typeface="Times" panose="02020603050405020304" pitchFamily="18" charset="0"/>
              </a:rPr>
              <a:t>Kể</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tên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bốn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vị</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thánh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trong</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lịch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sử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Việt</a:t>
            </a:r>
            <a:r>
              <a:rPr lang="en-US" sz="3200" b="1" dirty="0">
                <a:solidFill>
                  <a:prstClr val="white"/>
                </a:solidFill>
                <a:latin typeface="Times" panose="02020603050405020304" pitchFamily="18" charset="0"/>
                <a:cs typeface="Times" panose="02020603050405020304" pitchFamily="18" charset="0"/>
              </a:rPr>
              <a:t> Nam ?</a:t>
            </a: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3:</a:t>
            </a:r>
            <a:r>
              <a:rPr lang="vi-VN" sz="3200" b="1" dirty="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vi-VN" sz="3200" b="1" dirty="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5:</a:t>
            </a:r>
            <a:r>
              <a:rPr lang="vi-VN" sz="3200" b="1" dirty="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a:solidFill>
                  <a:prstClr val="white"/>
                </a:solidFill>
                <a:latin typeface="Times New Roman" panose="02020603050405020304" pitchFamily="18" charset="0"/>
                <a:cs typeface="Times New Roman" panose="02020603050405020304" pitchFamily="18" charset="0"/>
              </a:rPr>
              <a:t>?</a:t>
            </a:r>
            <a:r>
              <a:rPr lang="en-US" sz="3200"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Ông được xem là tượng trưng cho tinh thần chống ngoại xâm và sức mạnh tuổi 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6:</a:t>
            </a:r>
            <a:r>
              <a:rPr lang="vi-VN" sz="3200" b="1" dirty="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a:solidFill>
                  <a:prstClr val="white"/>
                </a:solidFill>
                <a:latin typeface="Times" panose="02020603050405020304" pitchFamily="18" charset="0"/>
                <a:cs typeface="Times" panose="02020603050405020304" pitchFamily="18" charset="0"/>
              </a:rPr>
              <a:t>?</a:t>
            </a: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truyền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thuyết</a:t>
            </a:r>
            <a:endParaRPr lang="en-US" sz="2800" i="1" dirty="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Điều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đọc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kể</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tóm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25251</TotalTime>
  <Words>2452</Words>
  <Application>Microsoft Office PowerPoint</Application>
  <PresentationFormat>Widescreen</PresentationFormat>
  <Paragraphs>292</Paragraphs>
  <Slides>35</Slides>
  <Notes>14</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35</vt:i4>
      </vt:variant>
    </vt:vector>
  </HeadingPairs>
  <TitlesOfParts>
    <vt:vector size="56" baseType="lpstr">
      <vt:lpstr>等线</vt:lpstr>
      <vt:lpstr>宋体</vt:lpstr>
      <vt:lpstr>#9Slide03 Aturdida</vt:lpstr>
      <vt:lpstr>.VnTime</vt:lpstr>
      <vt:lpstr>Arail</vt:lpstr>
      <vt:lpstr>Arial</vt:lpstr>
      <vt:lpstr>Calibri</vt:lpstr>
      <vt:lpstr>Calibri Light</vt:lpstr>
      <vt:lpstr>Symbol</vt:lpstr>
      <vt:lpstr>Tahoma</vt:lpstr>
      <vt:lpstr>Times</vt:lpstr>
      <vt:lpstr>Times New Roman</vt:lpstr>
      <vt:lpstr>Trebuchet MS</vt:lpstr>
      <vt:lpstr>Wingdings</vt:lpstr>
      <vt:lpstr>方正兰亭中黑_GBK</vt:lpstr>
      <vt:lpstr>方正卡通简体</vt: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84919060896</cp:lastModifiedBy>
  <cp:revision>796</cp:revision>
  <dcterms:created xsi:type="dcterms:W3CDTF">2018-11-20T15:16:47Z</dcterms:created>
  <dcterms:modified xsi:type="dcterms:W3CDTF">2024-09-29T09:02:55Z</dcterms:modified>
</cp:coreProperties>
</file>