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5539</TotalTime>
  <Words>2003</Words>
  <Application>Microsoft Office PowerPoint</Application>
  <PresentationFormat>On-screen Show (4:3)</PresentationFormat>
  <Paragraphs>169</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417</cp:revision>
  <dcterms:created xsi:type="dcterms:W3CDTF">2016-02-15T14:28:12Z</dcterms:created>
  <dcterms:modified xsi:type="dcterms:W3CDTF">2024-09-29T09:20:45Z</dcterms:modified>
</cp:coreProperties>
</file>