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Bodoni" panose="020B060402020202020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Montserrat Black" panose="00000A00000000000000" pitchFamily="2" charset="0"/>
      <p:bold r:id="rId47"/>
      <p:boldItalic r:id="rId48"/>
    </p:embeddedFont>
    <p:embeddedFont>
      <p:font typeface="Montserrat Light" panose="00000400000000000000" pitchFamily="2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Light" panose="020B0306030504020204" pitchFamily="34" charset="0"/>
      <p:regular r:id="rId57"/>
      <p:bold r:id="rId58"/>
      <p:italic r:id="rId59"/>
      <p:boldItalic r:id="rId60"/>
    </p:embeddedFont>
    <p:embeddedFont>
      <p:font typeface="Oswald" panose="00000500000000000000" pitchFamily="2" charset="0"/>
      <p:regular r:id="rId61"/>
      <p:bold r:id="rId62"/>
    </p:embeddedFont>
    <p:embeddedFont>
      <p:font typeface="Oswald Regular" panose="00000500000000000000" charset="0"/>
      <p:regular r:id="rId63"/>
      <p:bold r:id="rId64"/>
    </p:embeddedFont>
    <p:embeddedFont>
      <p:font typeface="Quicksand Light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96" d="100"/>
          <a:sy n="96" d="100"/>
        </p:scale>
        <p:origin x="636" y="78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1573</Words>
  <Application>Microsoft Office PowerPoint</Application>
  <PresentationFormat>On-screen Show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Wingdings</vt:lpstr>
      <vt:lpstr>Bodoni</vt:lpstr>
      <vt:lpstr>Open Sans</vt:lpstr>
      <vt:lpstr>Quicksand Light</vt:lpstr>
      <vt:lpstr>Oswald</vt:lpstr>
      <vt:lpstr>Montserrat Black</vt:lpstr>
      <vt:lpstr>Montserrat</vt:lpstr>
      <vt:lpstr>Cambria Math</vt:lpstr>
      <vt:lpstr>Montserrat Light</vt:lpstr>
      <vt:lpstr>Arial</vt:lpstr>
      <vt:lpstr>Arvo</vt:lpstr>
      <vt:lpstr>Oswald Regular</vt:lpstr>
      <vt:lpstr>Open Sans Light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NHATMINH</cp:lastModifiedBy>
  <cp:revision>3</cp:revision>
  <dcterms:modified xsi:type="dcterms:W3CDTF">2024-09-28T16:20:22Z</dcterms:modified>
</cp:coreProperties>
</file>