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28/09/2024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28/09/2024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80.png"/><Relationship Id="rId1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81.jpg"/><Relationship Id="rId2" Type="http://schemas.openxmlformats.org/officeDocument/2006/relationships/audio" Target="../media/media1.mp3"/><Relationship Id="rId16" Type="http://schemas.openxmlformats.org/officeDocument/2006/relationships/image" Target="../media/image79.png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188</TotalTime>
  <Words>2214</Words>
  <Application>Microsoft Office PowerPoint</Application>
  <PresentationFormat>Widescreen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NHATMINH</cp:lastModifiedBy>
  <cp:revision>3</cp:revision>
  <dcterms:created xsi:type="dcterms:W3CDTF">2022-08-09T04:15:14Z</dcterms:created>
  <dcterms:modified xsi:type="dcterms:W3CDTF">2024-09-28T16:21:22Z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